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0"/>
  </p:notesMasterIdLst>
  <p:handoutMasterIdLst>
    <p:handoutMasterId r:id="rId171"/>
  </p:handoutMasterIdLst>
  <p:sldIdLst>
    <p:sldId id="3657" r:id="rId2"/>
    <p:sldId id="3445" r:id="rId3"/>
    <p:sldId id="2531" r:id="rId4"/>
    <p:sldId id="3668" r:id="rId5"/>
    <p:sldId id="4196" r:id="rId6"/>
    <p:sldId id="4151" r:id="rId7"/>
    <p:sldId id="4096" r:id="rId8"/>
    <p:sldId id="4133" r:id="rId9"/>
    <p:sldId id="4098" r:id="rId10"/>
    <p:sldId id="4167" r:id="rId11"/>
    <p:sldId id="4168" r:id="rId12"/>
    <p:sldId id="4169" r:id="rId13"/>
    <p:sldId id="4170" r:id="rId14"/>
    <p:sldId id="4171" r:id="rId15"/>
    <p:sldId id="4172" r:id="rId16"/>
    <p:sldId id="4234" r:id="rId17"/>
    <p:sldId id="4153" r:id="rId18"/>
    <p:sldId id="4154" r:id="rId19"/>
    <p:sldId id="4155" r:id="rId20"/>
    <p:sldId id="4156" r:id="rId21"/>
    <p:sldId id="4173" r:id="rId22"/>
    <p:sldId id="4174" r:id="rId23"/>
    <p:sldId id="4175" r:id="rId24"/>
    <p:sldId id="4176" r:id="rId25"/>
    <p:sldId id="4177" r:id="rId26"/>
    <p:sldId id="4178" r:id="rId27"/>
    <p:sldId id="4235" r:id="rId28"/>
    <p:sldId id="4158" r:id="rId29"/>
    <p:sldId id="4159" r:id="rId30"/>
    <p:sldId id="4160" r:id="rId31"/>
    <p:sldId id="4161" r:id="rId32"/>
    <p:sldId id="4179" r:id="rId33"/>
    <p:sldId id="4180" r:id="rId34"/>
    <p:sldId id="4181" r:id="rId35"/>
    <p:sldId id="4182" r:id="rId36"/>
    <p:sldId id="4183" r:id="rId37"/>
    <p:sldId id="4184" r:id="rId38"/>
    <p:sldId id="4236" r:id="rId39"/>
    <p:sldId id="4163" r:id="rId40"/>
    <p:sldId id="4164" r:id="rId41"/>
    <p:sldId id="4165" r:id="rId42"/>
    <p:sldId id="4166" r:id="rId43"/>
    <p:sldId id="4185" r:id="rId44"/>
    <p:sldId id="4186" r:id="rId45"/>
    <p:sldId id="4187" r:id="rId46"/>
    <p:sldId id="4188" r:id="rId47"/>
    <p:sldId id="4189" r:id="rId48"/>
    <p:sldId id="4190" r:id="rId49"/>
    <p:sldId id="3626" r:id="rId50"/>
    <p:sldId id="3647" r:id="rId51"/>
    <p:sldId id="2018" r:id="rId52"/>
    <p:sldId id="2019" r:id="rId53"/>
    <p:sldId id="2020" r:id="rId54"/>
    <p:sldId id="2021" r:id="rId55"/>
    <p:sldId id="2022" r:id="rId56"/>
    <p:sldId id="2023" r:id="rId57"/>
    <p:sldId id="2024" r:id="rId58"/>
    <p:sldId id="2025" r:id="rId59"/>
    <p:sldId id="2026" r:id="rId60"/>
    <p:sldId id="2027" r:id="rId61"/>
    <p:sldId id="2028" r:id="rId62"/>
    <p:sldId id="2029" r:id="rId63"/>
    <p:sldId id="2030" r:id="rId64"/>
    <p:sldId id="2031" r:id="rId65"/>
    <p:sldId id="2032" r:id="rId66"/>
    <p:sldId id="2033" r:id="rId67"/>
    <p:sldId id="2034" r:id="rId68"/>
    <p:sldId id="2035" r:id="rId69"/>
    <p:sldId id="2036" r:id="rId70"/>
    <p:sldId id="2037" r:id="rId71"/>
    <p:sldId id="2038" r:id="rId72"/>
    <p:sldId id="2039" r:id="rId73"/>
    <p:sldId id="2040" r:id="rId74"/>
    <p:sldId id="2041" r:id="rId75"/>
    <p:sldId id="3622" r:id="rId76"/>
    <p:sldId id="4202" r:id="rId77"/>
    <p:sldId id="4205" r:id="rId78"/>
    <p:sldId id="4208" r:id="rId79"/>
    <p:sldId id="4211" r:id="rId80"/>
    <p:sldId id="4214" r:id="rId81"/>
    <p:sldId id="4217" r:id="rId82"/>
    <p:sldId id="4223" r:id="rId83"/>
    <p:sldId id="3610" r:id="rId84"/>
    <p:sldId id="3611" r:id="rId85"/>
    <p:sldId id="3612" r:id="rId86"/>
    <p:sldId id="3613" r:id="rId87"/>
    <p:sldId id="3614" r:id="rId88"/>
    <p:sldId id="3623" r:id="rId89"/>
    <p:sldId id="3644" r:id="rId90"/>
    <p:sldId id="3524" r:id="rId91"/>
    <p:sldId id="4201" r:id="rId92"/>
    <p:sldId id="3624" r:id="rId93"/>
    <p:sldId id="3625" r:id="rId94"/>
    <p:sldId id="2043" r:id="rId95"/>
    <p:sldId id="2044" r:id="rId96"/>
    <p:sldId id="2045" r:id="rId97"/>
    <p:sldId id="2046" r:id="rId98"/>
    <p:sldId id="2047" r:id="rId99"/>
    <p:sldId id="2048" r:id="rId100"/>
    <p:sldId id="2049" r:id="rId101"/>
    <p:sldId id="2050" r:id="rId102"/>
    <p:sldId id="2051" r:id="rId103"/>
    <p:sldId id="2052" r:id="rId104"/>
    <p:sldId id="2053" r:id="rId105"/>
    <p:sldId id="2054" r:id="rId106"/>
    <p:sldId id="2055" r:id="rId107"/>
    <p:sldId id="2056" r:id="rId108"/>
    <p:sldId id="2057" r:id="rId109"/>
    <p:sldId id="2058" r:id="rId110"/>
    <p:sldId id="2059" r:id="rId111"/>
    <p:sldId id="2060" r:id="rId112"/>
    <p:sldId id="2061" r:id="rId113"/>
    <p:sldId id="2062" r:id="rId114"/>
    <p:sldId id="2063" r:id="rId115"/>
    <p:sldId id="2064" r:id="rId116"/>
    <p:sldId id="2065" r:id="rId117"/>
    <p:sldId id="2066" r:id="rId118"/>
    <p:sldId id="2067" r:id="rId119"/>
    <p:sldId id="2068" r:id="rId120"/>
    <p:sldId id="2069" r:id="rId121"/>
    <p:sldId id="2070" r:id="rId122"/>
    <p:sldId id="2071" r:id="rId123"/>
    <p:sldId id="2072" r:id="rId124"/>
    <p:sldId id="3646" r:id="rId125"/>
    <p:sldId id="4224" r:id="rId126"/>
    <p:sldId id="4225" r:id="rId127"/>
    <p:sldId id="4226" r:id="rId128"/>
    <p:sldId id="4227" r:id="rId129"/>
    <p:sldId id="4228" r:id="rId130"/>
    <p:sldId id="4229" r:id="rId131"/>
    <p:sldId id="4230" r:id="rId132"/>
    <p:sldId id="4231" r:id="rId133"/>
    <p:sldId id="4232" r:id="rId134"/>
    <p:sldId id="4233" r:id="rId135"/>
    <p:sldId id="3561" r:id="rId136"/>
    <p:sldId id="3562" r:id="rId137"/>
    <p:sldId id="3672" r:id="rId138"/>
    <p:sldId id="3695" r:id="rId139"/>
    <p:sldId id="4237" r:id="rId140"/>
    <p:sldId id="4238" r:id="rId141"/>
    <p:sldId id="4243" r:id="rId142"/>
    <p:sldId id="4239" r:id="rId143"/>
    <p:sldId id="4240" r:id="rId144"/>
    <p:sldId id="4242" r:id="rId145"/>
    <p:sldId id="4241" r:id="rId146"/>
    <p:sldId id="3661" r:id="rId147"/>
    <p:sldId id="3681" r:id="rId148"/>
    <p:sldId id="3563" r:id="rId149"/>
    <p:sldId id="3564" r:id="rId150"/>
    <p:sldId id="3565" r:id="rId151"/>
    <p:sldId id="3566" r:id="rId152"/>
    <p:sldId id="3567" r:id="rId153"/>
    <p:sldId id="3568" r:id="rId154"/>
    <p:sldId id="3569" r:id="rId155"/>
    <p:sldId id="3570" r:id="rId156"/>
    <p:sldId id="3573" r:id="rId157"/>
    <p:sldId id="3648" r:id="rId158"/>
    <p:sldId id="3577" r:id="rId159"/>
    <p:sldId id="3649" r:id="rId160"/>
    <p:sldId id="3650" r:id="rId161"/>
    <p:sldId id="3583" r:id="rId162"/>
    <p:sldId id="3587" r:id="rId163"/>
    <p:sldId id="3588" r:id="rId164"/>
    <p:sldId id="3589" r:id="rId165"/>
    <p:sldId id="3590" r:id="rId166"/>
    <p:sldId id="3655" r:id="rId167"/>
    <p:sldId id="3595" r:id="rId168"/>
    <p:sldId id="3609" r:id="rId16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85" d="100"/>
          <a:sy n="85" d="100"/>
        </p:scale>
        <p:origin x="1464" y="5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46F64-BFE1-3977-C913-9E96F028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2227DC8-3E79-16A8-5F2D-95DE965F8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2AC7E2-03DD-1E1B-81E5-4B9E0506D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71596A-E5E7-2488-BFAE-6A2109593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57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162C-F829-E3EB-B124-F81E98DE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E45790-7371-DA97-7DE3-475F73384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FEB009-4266-9D0D-E477-5D8F2235E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DBD108-62D1-5DC6-438F-912C1B3F7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932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2DE60-B581-9DB4-37C8-ED3489CC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5F65F3-546F-29A8-F6AD-A62E2F2E9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A155965-B466-7640-6A00-87E7CB42E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C53ED6-6CA4-3F1A-5948-97C3866B6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418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A96B8-343F-8AE3-6849-3DFB1EF8B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876BF4-9FCD-CA82-65D9-76C918E4D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D8698B-C0CD-4F22-31E0-C95E0257F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BA5A77-857C-4D28-89CA-AC94FAA26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917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67C1E-970B-E335-DB2B-0FCEC04CF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976AE8C-C2A4-D853-2628-1017A3A9C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C22AA2-0CC0-69EE-589E-A7E8F0F84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64B841-C26B-B8BB-307E-6CB4FE67E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837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1F8F8-573B-1308-C6AF-FB6703D78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4BA4A4-7529-4FAC-0256-DDFCBEE07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AC64144-BE76-72F1-7BB4-239476F42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189373-0F0A-9602-9298-169FFBA4A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134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30448-6929-1D38-7112-2E8196D8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B457E1-5CE3-FF6A-0032-613DB1BD2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3401E7-7AD4-A2E3-0B05-C163F6421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9262D4-BB61-FFA9-3ED2-1CD86C63F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373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2AAFC-C211-4AB8-0717-434D1137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C1D642-2C36-8A68-5EC7-3F94DEF52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ED63AB-7172-FF88-0AAF-E284E6937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AA3FD2-B8DD-D763-9AAC-0BEBC9C56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003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A1DB9-88AD-DB33-2C2A-2E526556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F88D50-C124-598E-D492-C309E5740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439A70-A10D-4711-1845-510D28346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96A833-E77C-8BD6-9C85-50DEF1DA9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192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5F64D-AD66-6033-AB0D-CC6041F66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48E1A9-EBE6-F90D-E0A2-CAE3F4DB4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2EEC28-E2DB-35D4-F714-AEDF52AF0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0ECF40-F24E-3720-3392-FFCB7AD4A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77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B8DDA-569C-0DD3-4D81-3805A939E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2DFD45-90A4-68A9-E959-61C855E75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1BCE88-963B-7979-1602-C8BB44AD0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62C09D-20CC-CBE8-2620-F1DE44F680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0749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B5578-B077-0C50-F791-E5FE42A12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B91166-33BD-69BA-E93B-4692959C8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A34DE0-F681-DC50-8B3D-9A9E58227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A7ADF8-DB77-CFAC-E8E1-44A9E884C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9933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6B11E-18F8-95F5-08AC-8EA7F29A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35D252-CFA4-6C59-DEDE-D9EB98776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CE83EA-B4E0-6FB0-4BB8-DF2579C22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BCB436-60B4-3809-1A5E-75E8ADDEC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7554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38D2E-A3A5-67CE-6B26-3DA36EBEF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9FEF79-F572-7C33-8CEB-F85B62CCC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33413C-3D5F-0E15-9140-D7EB8000D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66D3C3-2DA5-94A4-61CA-7DCDE9F23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96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9F313-D486-46EF-7591-D1BAADE8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80C3B51-7E14-EE77-B167-71E8072CE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9829A3-D088-1297-3BBC-1001434F8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667E93-36B9-2369-878A-9A72B6274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844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4A99E-3CF9-76AE-DC8B-E0C9EA431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17E439-F4FC-0F6D-CCD5-9BE30E61C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4C1E46-E7BA-67BA-936E-749D8F3CD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3BF286-F10C-BF90-17FD-488AF8D99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640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180CA-709B-CC7C-7EAE-DB31A928A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29EA14F-25B6-8581-E889-04C4143B5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50E4E3-B2C7-FB50-3F7D-ACA10EB8C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2B8DA5-9B68-2298-B9B1-4612985B8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253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4E726-5990-4F5A-E2AC-04EB2386E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9AD0D17-4E01-A6C1-9255-9958441DD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F972298-7501-0142-F1E2-6334BA354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785F1E-CBDE-B31C-5BD7-E219ED0F7C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130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E5260-2EEE-44E3-17EF-3419DC50F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1B7006F-30A8-366A-6E5E-C6406552E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99A76E-F228-85DD-847A-7ECF6D020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AAC101-D17F-8B5A-2197-A3ECB9328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397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793CA-595B-980A-6028-57B69376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2C0007D-3B39-14B9-74AE-E5B40F4DC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66EEF29-88B5-926E-2283-995C5FCDC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AEA472-3782-3159-DFF1-8B9CFF5E54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22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ACDFF-EA8E-6941-DC20-8CA6AACD9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488C28-922F-49AC-9B82-0CAE8BFAA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6C22A3F-F6FE-4CFA-5507-699F1FD54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9BD5A3-300B-FF39-45B0-463A90670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268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45F1-2B2B-0D85-87E0-A1F91C124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DA1951-06C6-D3B2-DA86-706B9E270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A40E611-F8EE-B640-40FF-025B983F1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D75C78-6C03-1D9A-394B-DB01B7B4B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991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F7B86-BBF8-4CA8-5983-5C6C68BC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DA7497C-9AE0-5E10-838B-5C5F428CC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519A01B-3C86-EE83-B140-6CBE05EDF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E7FF1A-5E33-E047-AD9D-EF7115C19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629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1D996-A065-8DB3-2C6C-6AA1DA818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5353B92-0FF1-3688-B85D-984803B2C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F3953B-F28D-8F0A-40BD-B12F86774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0E13B6-2D58-3454-4CB8-B29D7F048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004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90BD0-C8A2-37A3-7B15-3BDBC3B64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D8DA32-6A8F-3094-62AB-CF1031F7A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993AE79-B200-FAFA-C8B9-443C1C1D1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24ADC8-8F15-FF65-9D46-6FDB90793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502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9C651-FEC6-A83D-3559-70ADDA745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DD6171-797B-EBE6-077D-000638503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D331BF-A74B-1C36-95EE-A9AFAB02D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9C12FD-0D03-1B1F-17CC-7EE1B8075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11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02AE5-51CD-00B4-0E33-5FC0A45F9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EBAD206-EB5A-73A5-471F-25E9B3144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E5495E-296B-0E9A-8B2A-8650D2530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521AEC-72CA-80EA-DF52-C7865267E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0558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9F48-568A-9CA5-8827-6F5A8F833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E1D6FC-47CB-910E-AEA0-90865D0B2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363070-47E9-4EFB-1209-18F94D03B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B8740B-BB24-4DF5-4009-CCCEBC8A5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878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FED93-94B2-A7C1-EFD2-1B1F0D534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B1BEFE-8462-AF0D-6F89-2F2294954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4DBF787-6FC0-75DD-E268-82E8B4E60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61CDA7-EF22-7AEA-365D-55DE83878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11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7E381-4BEC-5BA1-7F32-539288FF9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D5E28D-753D-920A-306E-84E13C7DF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EA2433-6AA6-76F2-D77D-92E80EEA8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F9F7FD-52D8-D353-511E-6AA1BEFD7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07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E2B1E-26F6-FE1D-8009-BD5F1A943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161A59-E401-6B20-C1E9-DBC657F30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F59E34-D537-43A5-A61A-2D66EA279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2DC848-A8DF-31EB-3D07-051637BE4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7470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2FF58-58FF-0DFD-525C-B79804F4F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C39C5F-5E24-EE5F-CBF1-70D555627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E41B541-1A40-E4D2-B2BA-67BDDAFF2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75070A-D822-99AB-8F7A-25914F483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890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CB847-4347-186E-CD2C-1C40A12F5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390425-5141-8E86-9FF7-207E3953B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7E31C1-A4B3-1123-2753-56809FBC2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D52063-B41E-8813-A635-FCF3F5F3E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49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9.png"/><Relationship Id="rId5" Type="http://schemas.microsoft.com/office/2007/relationships/media" Target="../media/media48.mp3"/><Relationship Id="rId10" Type="http://schemas.openxmlformats.org/officeDocument/2006/relationships/image" Target="../media/image8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microsoft.com/office/2007/relationships/media" Target="../media/media50.mp3"/><Relationship Id="rId7" Type="http://schemas.openxmlformats.org/officeDocument/2006/relationships/image" Target="../media/image9.png"/><Relationship Id="rId12" Type="http://schemas.openxmlformats.org/officeDocument/2006/relationships/image" Target="../media/image23.sv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svg"/><Relationship Id="rId4" Type="http://schemas.openxmlformats.org/officeDocument/2006/relationships/audio" Target="../media/media50.mp3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2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52.mp3"/><Relationship Id="rId9" Type="http://schemas.openxmlformats.org/officeDocument/2006/relationships/image" Target="../media/image2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openxmlformats.org/officeDocument/2006/relationships/image" Target="../media/image1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077718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3" y="2605328"/>
            <a:ext cx="838149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5. want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［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ask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］＋人＋不定詞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9948A-D34B-D339-88B6-8735C475F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407FE5-7E0A-B4AA-693B-765D4DEBEA0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04E1CB-B758-4E1F-5FE5-4E99E6266BCD}"/>
              </a:ext>
            </a:extLst>
          </p:cNvPr>
          <p:cNvSpPr txBox="1"/>
          <p:nvPr/>
        </p:nvSpPr>
        <p:spPr>
          <a:xfrm>
            <a:off x="1113974" y="4128490"/>
            <a:ext cx="69160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stay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our house.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5CB676-C323-9062-EFDA-CA01DD9F2AA9}"/>
              </a:ext>
            </a:extLst>
          </p:cNvPr>
          <p:cNvSpPr txBox="1"/>
          <p:nvPr/>
        </p:nvSpPr>
        <p:spPr>
          <a:xfrm>
            <a:off x="540569" y="105013"/>
            <a:ext cx="80628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してほしいです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私たちの家に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e want you to stay  at our house.">
            <a:hlinkClick r:id="" action="ppaction://media"/>
            <a:extLst>
              <a:ext uri="{FF2B5EF4-FFF2-40B4-BE49-F238E27FC236}">
                <a16:creationId xmlns:a16="http://schemas.microsoft.com/office/drawing/2014/main" id="{21431E50-A9D3-BE3D-7097-49D3DA809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51013" y="97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352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夕食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reading_v3_dinnner">
            <a:hlinkClick r:id="" action="ppaction://media"/>
            <a:extLst>
              <a:ext uri="{FF2B5EF4-FFF2-40B4-BE49-F238E27FC236}">
                <a16:creationId xmlns:a16="http://schemas.microsoft.com/office/drawing/2014/main" id="{6DE414A0-478C-42DA-B201-123A87273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1844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639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3_dinnner">
            <a:hlinkClick r:id="" action="ppaction://media"/>
            <a:extLst>
              <a:ext uri="{FF2B5EF4-FFF2-40B4-BE49-F238E27FC236}">
                <a16:creationId xmlns:a16="http://schemas.microsoft.com/office/drawing/2014/main" id="{A2A61B7C-1C9A-4203-9D8B-78244F523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1844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635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2_reading_v3_dinnner">
            <a:hlinkClick r:id="" action="ppaction://media"/>
            <a:extLst>
              <a:ext uri="{FF2B5EF4-FFF2-40B4-BE49-F238E27FC236}">
                <a16:creationId xmlns:a16="http://schemas.microsoft.com/office/drawing/2014/main" id="{F36EB6D5-5E0B-49A6-B539-190BBA49C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1844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08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70451" y="4007635"/>
              <a:ext cx="80030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誕生日</a:t>
              </a:r>
            </a:p>
          </p:txBody>
        </p:sp>
      </p:grpSp>
      <p:pic>
        <p:nvPicPr>
          <p:cNvPr id="4" name="G3_L12_reading_v4_birthday">
            <a:hlinkClick r:id="" action="ppaction://media"/>
            <a:extLst>
              <a:ext uri="{FF2B5EF4-FFF2-40B4-BE49-F238E27FC236}">
                <a16:creationId xmlns:a16="http://schemas.microsoft.com/office/drawing/2014/main" id="{73BAA7FC-6B3B-4DF1-8135-E24BE0C0A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692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C64B0B-9DF6-4111-9303-63A95CCED9E4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birthday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4_birthday">
            <a:hlinkClick r:id="" action="ppaction://media"/>
            <a:extLst>
              <a:ext uri="{FF2B5EF4-FFF2-40B4-BE49-F238E27FC236}">
                <a16:creationId xmlns:a16="http://schemas.microsoft.com/office/drawing/2014/main" id="{43568D4E-3C42-4AC7-98EA-7D25C6811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729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誕生日</a:t>
            </a:r>
          </a:p>
        </p:txBody>
      </p:sp>
      <p:pic>
        <p:nvPicPr>
          <p:cNvPr id="7" name="G3_L12_reading_v4_birthday">
            <a:hlinkClick r:id="" action="ppaction://media"/>
            <a:extLst>
              <a:ext uri="{FF2B5EF4-FFF2-40B4-BE49-F238E27FC236}">
                <a16:creationId xmlns:a16="http://schemas.microsoft.com/office/drawing/2014/main" id="{777EC1A0-DECD-437B-8216-842D66D1D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415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11191B-87D2-454F-8D0E-4F9A21F2FCED}"/>
              </a:ext>
            </a:extLst>
          </p:cNvPr>
          <p:cNvGrpSpPr/>
          <p:nvPr/>
        </p:nvGrpSpPr>
        <p:grpSpPr>
          <a:xfrm>
            <a:off x="0" y="2045927"/>
            <a:ext cx="9144000" cy="2766146"/>
            <a:chOff x="0" y="2246876"/>
            <a:chExt cx="9144000" cy="276614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[b---] [s---]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251792" y="2246876"/>
              <a:ext cx="86404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ビーフシチュー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reading_v5_beef stew">
            <a:hlinkClick r:id="" action="ppaction://media"/>
            <a:extLst>
              <a:ext uri="{FF2B5EF4-FFF2-40B4-BE49-F238E27FC236}">
                <a16:creationId xmlns:a16="http://schemas.microsoft.com/office/drawing/2014/main" id="{E71FDFE9-AA42-4C1E-8A16-EBC789EDB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83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65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beef stew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5_beef stew">
            <a:hlinkClick r:id="" action="ppaction://media"/>
            <a:extLst>
              <a:ext uri="{FF2B5EF4-FFF2-40B4-BE49-F238E27FC236}">
                <a16:creationId xmlns:a16="http://schemas.microsoft.com/office/drawing/2014/main" id="{F57F1221-4FE5-4AB8-BF22-B7F459106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83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66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6424E0-1D51-4A36-82E5-46B70C6ED119}"/>
              </a:ext>
            </a:extLst>
          </p:cNvPr>
          <p:cNvSpPr txBox="1"/>
          <p:nvPr/>
        </p:nvSpPr>
        <p:spPr>
          <a:xfrm>
            <a:off x="251792" y="2767281"/>
            <a:ext cx="864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ビーフシチュー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5_beef stew">
            <a:hlinkClick r:id="" action="ppaction://media"/>
            <a:extLst>
              <a:ext uri="{FF2B5EF4-FFF2-40B4-BE49-F238E27FC236}">
                <a16:creationId xmlns:a16="http://schemas.microsoft.com/office/drawing/2014/main" id="{44B5CFFB-65AD-413E-95AC-259FD0681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83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86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724A329-08A5-4F04-AF30-6210759E42A6}"/>
              </a:ext>
            </a:extLst>
          </p:cNvPr>
          <p:cNvGrpSpPr/>
          <p:nvPr/>
        </p:nvGrpSpPr>
        <p:grpSpPr>
          <a:xfrm>
            <a:off x="152400" y="1816591"/>
            <a:ext cx="8839200" cy="3224818"/>
            <a:chOff x="391767" y="2352477"/>
            <a:chExt cx="8839200" cy="322481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B6B0290-C9AC-4908-8E29-947A0425E84F}"/>
                </a:ext>
              </a:extLst>
            </p:cNvPr>
            <p:cNvSpPr txBox="1"/>
            <p:nvPr/>
          </p:nvSpPr>
          <p:spPr>
            <a:xfrm>
              <a:off x="391767" y="2352477"/>
              <a:ext cx="88392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すべきである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DA8BDD0-4D80-45BD-BB51-3A9A2C0BF0C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2_reading_v6_should">
            <a:hlinkClick r:id="" action="ppaction://media"/>
            <a:extLst>
              <a:ext uri="{FF2B5EF4-FFF2-40B4-BE49-F238E27FC236}">
                <a16:creationId xmlns:a16="http://schemas.microsoft.com/office/drawing/2014/main" id="{126C4C67-AD17-4676-A2F7-B53169DDD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73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259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97A27-99CE-6B7B-D841-1AE4BB8D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A6575D-8A5A-8CAD-B418-03743F3F5E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F8BE5E-5824-F077-BD54-7269134D9A11}"/>
              </a:ext>
            </a:extLst>
          </p:cNvPr>
          <p:cNvSpPr txBox="1"/>
          <p:nvPr/>
        </p:nvSpPr>
        <p:spPr>
          <a:xfrm>
            <a:off x="741073" y="2409490"/>
            <a:ext cx="76618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our house.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e want you to stay  at our house.">
            <a:hlinkClick r:id="" action="ppaction://media"/>
            <a:extLst>
              <a:ext uri="{FF2B5EF4-FFF2-40B4-BE49-F238E27FC236}">
                <a16:creationId xmlns:a16="http://schemas.microsoft.com/office/drawing/2014/main" id="{3B6E1D65-3578-9744-0BE7-AD480F6C3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51013" y="97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76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should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6_should">
            <a:hlinkClick r:id="" action="ppaction://media"/>
            <a:extLst>
              <a:ext uri="{FF2B5EF4-FFF2-40B4-BE49-F238E27FC236}">
                <a16:creationId xmlns:a16="http://schemas.microsoft.com/office/drawing/2014/main" id="{FB3BB0C3-1BFC-4FEF-97DE-76C029003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73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115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588741-F019-4335-9EDD-4E272BA8AFC3}"/>
              </a:ext>
            </a:extLst>
          </p:cNvPr>
          <p:cNvSpPr txBox="1"/>
          <p:nvPr/>
        </p:nvSpPr>
        <p:spPr>
          <a:xfrm>
            <a:off x="152400" y="2782669"/>
            <a:ext cx="8839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すべきである</a:t>
            </a:r>
          </a:p>
        </p:txBody>
      </p:sp>
      <p:pic>
        <p:nvPicPr>
          <p:cNvPr id="6" name="G3_L12_reading_v6_should">
            <a:hlinkClick r:id="" action="ppaction://media"/>
            <a:extLst>
              <a:ext uri="{FF2B5EF4-FFF2-40B4-BE49-F238E27FC236}">
                <a16:creationId xmlns:a16="http://schemas.microsoft.com/office/drawing/2014/main" id="{9A0B4098-3C77-4D1B-AD92-B551126BD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73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978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3_L12_reading_v7_dish">
            <a:hlinkClick r:id="" action="ppaction://media"/>
            <a:extLst>
              <a:ext uri="{FF2B5EF4-FFF2-40B4-BE49-F238E27FC236}">
                <a16:creationId xmlns:a16="http://schemas.microsoft.com/office/drawing/2014/main" id="{6C1AD6EC-C3C6-4731-A2EE-908715EB2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214947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2D413C-A58F-8712-FC80-04092E3D97F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FAC71DA-140B-2EB9-B2F1-47EECF3E372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8CF06FC-9A89-E38B-2B03-61E58B4D346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料理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7221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3B36EF-1472-4D7A-8C37-06D5866BBF60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dish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2_reading_v7_dish">
            <a:hlinkClick r:id="" action="ppaction://media"/>
            <a:extLst>
              <a:ext uri="{FF2B5EF4-FFF2-40B4-BE49-F238E27FC236}">
                <a16:creationId xmlns:a16="http://schemas.microsoft.com/office/drawing/2014/main" id="{E4E82610-A16C-4A36-86A9-F49D64DBB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099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12_reading_v7_dish">
            <a:hlinkClick r:id="" action="ppaction://media"/>
            <a:extLst>
              <a:ext uri="{FF2B5EF4-FFF2-40B4-BE49-F238E27FC236}">
                <a16:creationId xmlns:a16="http://schemas.microsoft.com/office/drawing/2014/main" id="{7598CF0B-9057-40CD-BD46-7D20BF770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21494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6D90E4-AA8C-F675-3410-81FBFAB59ED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料理</a:t>
            </a:r>
          </a:p>
        </p:txBody>
      </p:sp>
    </p:spTree>
    <p:extLst>
      <p:ext uri="{BB962C8B-B14F-4D97-AF65-F5344CB8AC3E}">
        <p14:creationId xmlns:p14="http://schemas.microsoft.com/office/powerpoint/2010/main" val="40320088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1EBCC22-AA1B-427C-948A-8C1BEC209F9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49E37DD-286E-4A78-AFEC-2E149F9089E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C760C81-3179-440A-88F3-7766E71DB0D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方法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2_reading_v8_way">
            <a:hlinkClick r:id="" action="ppaction://media"/>
            <a:extLst>
              <a:ext uri="{FF2B5EF4-FFF2-40B4-BE49-F238E27FC236}">
                <a16:creationId xmlns:a16="http://schemas.microsoft.com/office/drawing/2014/main" id="{C296C9D0-34BE-4B1A-80EA-81E34B0DC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222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8_way">
            <a:hlinkClick r:id="" action="ppaction://media"/>
            <a:extLst>
              <a:ext uri="{FF2B5EF4-FFF2-40B4-BE49-F238E27FC236}">
                <a16:creationId xmlns:a16="http://schemas.microsoft.com/office/drawing/2014/main" id="{AF47B5E0-2A74-40E5-B9B0-F6C7B1B53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49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95BEF1-0D65-458B-B3F6-0DAE3FA8DEF8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方法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2_reading_v8_way">
            <a:hlinkClick r:id="" action="ppaction://media"/>
            <a:extLst>
              <a:ext uri="{FF2B5EF4-FFF2-40B4-BE49-F238E27FC236}">
                <a16:creationId xmlns:a16="http://schemas.microsoft.com/office/drawing/2014/main" id="{348BDD02-B5D9-4D7E-9320-E455CEE7B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740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3_L12_reading_v9_thank">
            <a:hlinkClick r:id="" action="ppaction://media"/>
            <a:extLst>
              <a:ext uri="{FF2B5EF4-FFF2-40B4-BE49-F238E27FC236}">
                <a16:creationId xmlns:a16="http://schemas.microsoft.com/office/drawing/2014/main" id="{09178C3E-AC88-4B90-B488-EB15EDCC1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2825" y="8731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93847C2-9389-4C16-A38D-600DA2A99650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84F96EB-3CAC-AF53-F4CE-F22A9717ADA9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1E6AC7D-B67C-4938-3186-C60B0E4EEC34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感謝する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4968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CC7C77-F47E-4BB6-A968-C64D07FD5B34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2_reading_v9_thank">
            <a:hlinkClick r:id="" action="ppaction://media"/>
            <a:extLst>
              <a:ext uri="{FF2B5EF4-FFF2-40B4-BE49-F238E27FC236}">
                <a16:creationId xmlns:a16="http://schemas.microsoft.com/office/drawing/2014/main" id="{C63D8AD5-6B78-4759-B50D-C6014AC42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282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05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FB58-7B63-D62A-9348-A23FD7062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A74BFFE-0CEA-CA84-3DCC-4417060421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ABF699-E012-E0EB-FF0B-E023E37076C5}"/>
              </a:ext>
            </a:extLst>
          </p:cNvPr>
          <p:cNvSpPr txBox="1"/>
          <p:nvPr/>
        </p:nvSpPr>
        <p:spPr>
          <a:xfrm>
            <a:off x="540571" y="1767006"/>
            <a:ext cx="80628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してほしいです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私たちの家に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want you to stay  at our house.">
            <a:hlinkClick r:id="" action="ppaction://media"/>
            <a:extLst>
              <a:ext uri="{FF2B5EF4-FFF2-40B4-BE49-F238E27FC236}">
                <a16:creationId xmlns:a16="http://schemas.microsoft.com/office/drawing/2014/main" id="{5D7CECAC-CF5A-2842-7ACB-6135DEF8C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51013" y="97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104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12_reading_v9_thank">
            <a:hlinkClick r:id="" action="ppaction://media"/>
            <a:extLst>
              <a:ext uri="{FF2B5EF4-FFF2-40B4-BE49-F238E27FC236}">
                <a16:creationId xmlns:a16="http://schemas.microsoft.com/office/drawing/2014/main" id="{C977ECD1-CBE4-4BA4-AC1B-6D3D438C1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2825" y="8731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75A196-AC49-41CC-2CD6-ED987D3062AF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感謝する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880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49A8AD-68B1-4129-BEE6-B9A74583C84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だれか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reading_v10_someone">
            <a:hlinkClick r:id="" action="ppaction://media"/>
            <a:extLst>
              <a:ext uri="{FF2B5EF4-FFF2-40B4-BE49-F238E27FC236}">
                <a16:creationId xmlns:a16="http://schemas.microsoft.com/office/drawing/2014/main" id="{F7046B1D-DF7E-4238-B34C-0D2281414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701675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01319E14-92F2-B962-42BE-4D91838E220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722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5950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someone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10_someone">
            <a:hlinkClick r:id="" action="ppaction://media"/>
            <a:extLst>
              <a:ext uri="{FF2B5EF4-FFF2-40B4-BE49-F238E27FC236}">
                <a16:creationId xmlns:a16="http://schemas.microsoft.com/office/drawing/2014/main" id="{1CDC5981-D66B-45AF-B44F-DC43633AC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7016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369B7DB7-1C96-075B-25F8-505CB8C45A1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1048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2_reading_v10_someone">
            <a:hlinkClick r:id="" action="ppaction://media"/>
            <a:extLst>
              <a:ext uri="{FF2B5EF4-FFF2-40B4-BE49-F238E27FC236}">
                <a16:creationId xmlns:a16="http://schemas.microsoft.com/office/drawing/2014/main" id="{C14A8961-516F-4D37-91BA-C2CB9CF92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08125" y="701675"/>
            <a:ext cx="609600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94007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C8026-A0F5-DF4C-4C94-590C1380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5CEF84A-C955-4324-B3F3-3DCBF3721BA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50B8823-E3D8-1B3C-1D35-55E54FD79D9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23B4EC-B2E4-A12C-700C-E7A984D7EE4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E7CE4E-1C3A-18A4-2F40-D6BA5C4F3381}"/>
              </a:ext>
            </a:extLst>
          </p:cNvPr>
          <p:cNvGrpSpPr/>
          <p:nvPr/>
        </p:nvGrpSpPr>
        <p:grpSpPr>
          <a:xfrm>
            <a:off x="342900" y="1536175"/>
            <a:ext cx="8458200" cy="3785651"/>
            <a:chOff x="342900" y="1791644"/>
            <a:chExt cx="84582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F5A3479-DA91-DC02-AD64-C968BC4EE227}"/>
                </a:ext>
              </a:extLst>
            </p:cNvPr>
            <p:cNvSpPr txBox="1"/>
            <p:nvPr/>
          </p:nvSpPr>
          <p:spPr>
            <a:xfrm>
              <a:off x="342900" y="4007635"/>
              <a:ext cx="8458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weekend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24B1E3B-2C8A-D56C-DC1C-9431F54122B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週末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reading_v1_weekend">
            <a:hlinkClick r:id="" action="ppaction://media"/>
            <a:extLst>
              <a:ext uri="{FF2B5EF4-FFF2-40B4-BE49-F238E27FC236}">
                <a16:creationId xmlns:a16="http://schemas.microsoft.com/office/drawing/2014/main" id="{159EF691-0D25-00D0-9F88-FE7C98B3D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-117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CE22CA-CF48-F782-F6B9-410F7ECA0442}"/>
              </a:ext>
            </a:extLst>
          </p:cNvPr>
          <p:cNvSpPr/>
          <p:nvPr/>
        </p:nvSpPr>
        <p:spPr>
          <a:xfrm>
            <a:off x="1600201" y="3631442"/>
            <a:ext cx="59509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071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277F1-7EEE-AA37-1E1E-CA1C644E0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9057FB-6E2B-7367-973D-AFDEA559A43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068A582-EDB4-7B35-DFE3-FAB03BAABCE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17FCB5-1EEF-DE52-39B4-043C40F15B1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5A2ECA5-93AF-BE0A-C0EA-2586543603BB}"/>
              </a:ext>
            </a:extLst>
          </p:cNvPr>
          <p:cNvGrpSpPr/>
          <p:nvPr/>
        </p:nvGrpSpPr>
        <p:grpSpPr>
          <a:xfrm>
            <a:off x="-190500" y="1536175"/>
            <a:ext cx="9525000" cy="3539430"/>
            <a:chOff x="-190500" y="1791644"/>
            <a:chExt cx="9525000" cy="3539430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1BA3FE7-4B27-310E-DA5C-577631AC606E}"/>
                </a:ext>
              </a:extLst>
            </p:cNvPr>
            <p:cNvSpPr txBox="1"/>
            <p:nvPr/>
          </p:nvSpPr>
          <p:spPr>
            <a:xfrm>
              <a:off x="-190500" y="4007635"/>
              <a:ext cx="9525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grandmother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AC85F16-4C3C-0FD7-50CF-6A01EC4840F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祖母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2_reading_v2_grandmother">
            <a:hlinkClick r:id="" action="ppaction://media"/>
            <a:extLst>
              <a:ext uri="{FF2B5EF4-FFF2-40B4-BE49-F238E27FC236}">
                <a16:creationId xmlns:a16="http://schemas.microsoft.com/office/drawing/2014/main" id="{7812917A-62E6-F98F-2357-8DDFB4EB2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0975" y="10064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D93F6B-650B-758F-3E31-50007C56B75F}"/>
              </a:ext>
            </a:extLst>
          </p:cNvPr>
          <p:cNvSpPr/>
          <p:nvPr/>
        </p:nvSpPr>
        <p:spPr>
          <a:xfrm>
            <a:off x="1028700" y="3631442"/>
            <a:ext cx="70939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059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22C2E-081F-132B-5331-73C75C7A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F7BD59D-BE25-28CB-5B17-857E98B8D38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8261CF3-0D9C-29A5-3029-F2D4EC5DB4E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497E2BB-31BD-160D-B0AA-CA63B7754CD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6198F21-C922-5C53-864B-5B98F2C6761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20D745A-067C-F7A4-DC43-0620C07E6A13}"/>
                </a:ext>
              </a:extLst>
            </p:cNvPr>
            <p:cNvSpPr txBox="1"/>
            <p:nvPr/>
          </p:nvSpPr>
          <p:spPr>
            <a:xfrm>
              <a:off x="927100" y="4007635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dinner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072BB85-2EC2-8E16-45EF-DF77A78EBCD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夕食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reading_v3_dinnner">
            <a:hlinkClick r:id="" action="ppaction://media"/>
            <a:extLst>
              <a:ext uri="{FF2B5EF4-FFF2-40B4-BE49-F238E27FC236}">
                <a16:creationId xmlns:a16="http://schemas.microsoft.com/office/drawing/2014/main" id="{06B95564-A57E-5418-ED21-BBE9C4B1D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1844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4A7505-9681-2709-66DE-A758E02F626A}"/>
              </a:ext>
            </a:extLst>
          </p:cNvPr>
          <p:cNvSpPr/>
          <p:nvPr/>
        </p:nvSpPr>
        <p:spPr>
          <a:xfrm>
            <a:off x="2349500" y="3631442"/>
            <a:ext cx="44523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10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15E44-F211-0BCC-06C4-F2A5FBDEA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1434E4E-1521-1AC0-1A0D-B9D53CC364F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7043070-895B-2756-B42D-D18386439D7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EE3520-AE46-AEE1-F0B8-960838E4E92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AF49B2-EA11-E9F0-F170-24F0771B8E84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75F475B-0D3E-95BA-7E0B-609908B341F8}"/>
                </a:ext>
              </a:extLst>
            </p:cNvPr>
            <p:cNvSpPr txBox="1"/>
            <p:nvPr/>
          </p:nvSpPr>
          <p:spPr>
            <a:xfrm>
              <a:off x="330200" y="4007635"/>
              <a:ext cx="8483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birthday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311A16C-E841-6C29-7F11-C10808E78582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誕生日</a:t>
              </a:r>
            </a:p>
          </p:txBody>
        </p:sp>
      </p:grpSp>
      <p:pic>
        <p:nvPicPr>
          <p:cNvPr id="4" name="G3_L12_reading_v4_birthday">
            <a:hlinkClick r:id="" action="ppaction://media"/>
            <a:extLst>
              <a:ext uri="{FF2B5EF4-FFF2-40B4-BE49-F238E27FC236}">
                <a16:creationId xmlns:a16="http://schemas.microsoft.com/office/drawing/2014/main" id="{8F8A5F86-E93C-B5A3-F042-3E7669C62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1025" y="1768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C7C26E-0D40-9F46-315D-B899C0064110}"/>
              </a:ext>
            </a:extLst>
          </p:cNvPr>
          <p:cNvSpPr/>
          <p:nvPr/>
        </p:nvSpPr>
        <p:spPr>
          <a:xfrm>
            <a:off x="1600201" y="3508200"/>
            <a:ext cx="59509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917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0D29C-E2A4-6F54-A8DC-1A66A3778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D082AAA-57AB-47E7-438D-DCD91D67C85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86A77D5-66B6-E03C-C6A6-CB45D8E80F1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4AEE9D-7F63-FF6A-9FF9-B540108C93B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915452A-6A2C-0059-1FB3-226D414E9C56}"/>
              </a:ext>
            </a:extLst>
          </p:cNvPr>
          <p:cNvGrpSpPr/>
          <p:nvPr/>
        </p:nvGrpSpPr>
        <p:grpSpPr>
          <a:xfrm>
            <a:off x="0" y="2045927"/>
            <a:ext cx="9144000" cy="2766146"/>
            <a:chOff x="0" y="2246876"/>
            <a:chExt cx="9144000" cy="276614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042DCEC-34FA-45A9-4FDD-540F69F7C54E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[beef] [stew]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8D7B932-E58F-5F97-52F8-2D00734CEB9A}"/>
                </a:ext>
              </a:extLst>
            </p:cNvPr>
            <p:cNvSpPr txBox="1"/>
            <p:nvPr/>
          </p:nvSpPr>
          <p:spPr>
            <a:xfrm>
              <a:off x="251792" y="2246876"/>
              <a:ext cx="86404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ビーフシチュー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reading_v5_beef stew">
            <a:hlinkClick r:id="" action="ppaction://media"/>
            <a:extLst>
              <a:ext uri="{FF2B5EF4-FFF2-40B4-BE49-F238E27FC236}">
                <a16:creationId xmlns:a16="http://schemas.microsoft.com/office/drawing/2014/main" id="{57DA9C00-D62C-CF71-D53E-5373657A7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6225" y="8350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4E94072-0A86-A738-685F-4D9DCF8F9F38}"/>
              </a:ext>
            </a:extLst>
          </p:cNvPr>
          <p:cNvSpPr/>
          <p:nvPr/>
        </p:nvSpPr>
        <p:spPr>
          <a:xfrm>
            <a:off x="1371601" y="3369366"/>
            <a:ext cx="25780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E7E4783-53ED-2ECA-50E9-12DC6C44B56A}"/>
              </a:ext>
            </a:extLst>
          </p:cNvPr>
          <p:cNvSpPr/>
          <p:nvPr/>
        </p:nvSpPr>
        <p:spPr>
          <a:xfrm>
            <a:off x="5133009" y="3369366"/>
            <a:ext cx="25780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57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948A9-42B1-85C2-9DBD-F78F952C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338D781-1E0E-DCEB-F487-E7E904DD33E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BD6AE7-2FD4-21AF-0BA1-50310992D019}"/>
              </a:ext>
            </a:extLst>
          </p:cNvPr>
          <p:cNvSpPr txBox="1"/>
          <p:nvPr/>
        </p:nvSpPr>
        <p:spPr>
          <a:xfrm>
            <a:off x="1305845" y="3620659"/>
            <a:ext cx="6532305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 teacher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5ADD4F-EA5F-8CDD-C23E-3B1274BD7E28}"/>
              </a:ext>
            </a:extLst>
          </p:cNvPr>
          <p:cNvSpPr txBox="1"/>
          <p:nvPr/>
        </p:nvSpPr>
        <p:spPr>
          <a:xfrm>
            <a:off x="62133" y="690490"/>
            <a:ext cx="9019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してほしいです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先生に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y father wants me to be a teacher in the future.">
            <a:hlinkClick r:id="" action="ppaction://media"/>
            <a:extLst>
              <a:ext uri="{FF2B5EF4-FFF2-40B4-BE49-F238E27FC236}">
                <a16:creationId xmlns:a16="http://schemas.microsoft.com/office/drawing/2014/main" id="{A5A4682C-1A87-FA61-F3A4-BB317BCB9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2100" y="1500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94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EAD67-97FC-58AC-2D8A-1E16A8982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39CB270-CCB9-F23B-CD88-D77BF759463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503FEF-0E72-6090-5612-A248F6D48ED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963347-7703-42C8-44EA-C0EBE1A5210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A1E7B06-1CC9-72EF-8444-573400226244}"/>
              </a:ext>
            </a:extLst>
          </p:cNvPr>
          <p:cNvGrpSpPr/>
          <p:nvPr/>
        </p:nvGrpSpPr>
        <p:grpSpPr>
          <a:xfrm>
            <a:off x="152400" y="1816591"/>
            <a:ext cx="8839200" cy="3224818"/>
            <a:chOff x="391767" y="2352477"/>
            <a:chExt cx="8839200" cy="322481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F9B47ED-9E0A-84E6-3075-F3EC05C883A7}"/>
                </a:ext>
              </a:extLst>
            </p:cNvPr>
            <p:cNvSpPr txBox="1"/>
            <p:nvPr/>
          </p:nvSpPr>
          <p:spPr>
            <a:xfrm>
              <a:off x="391767" y="2352477"/>
              <a:ext cx="88392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すべきである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FE969B7-1B1A-88D9-5E5B-D18AD8FE28E9}"/>
                </a:ext>
              </a:extLst>
            </p:cNvPr>
            <p:cNvSpPr txBox="1"/>
            <p:nvPr/>
          </p:nvSpPr>
          <p:spPr>
            <a:xfrm>
              <a:off x="633067" y="4007635"/>
              <a:ext cx="78778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should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2_reading_v6_should">
            <a:hlinkClick r:id="" action="ppaction://media"/>
            <a:extLst>
              <a:ext uri="{FF2B5EF4-FFF2-40B4-BE49-F238E27FC236}">
                <a16:creationId xmlns:a16="http://schemas.microsoft.com/office/drawing/2014/main" id="{F132B584-F6CD-D2AE-7B89-82F514D7C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17303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68B1B61-01B3-17C9-C9BC-96A69124FEC7}"/>
              </a:ext>
            </a:extLst>
          </p:cNvPr>
          <p:cNvSpPr/>
          <p:nvPr/>
        </p:nvSpPr>
        <p:spPr>
          <a:xfrm>
            <a:off x="2032000" y="3268945"/>
            <a:ext cx="4622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267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38810-5950-1D89-BB72-F31575359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237022-E4CB-223E-E0D7-DDFC238C618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0B1AB4-F8C8-175D-D2C9-823B0DB7E81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EC95FE-742B-B9C6-A1CB-120A64236D0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4" name="G3_L12_reading_v7_dish">
            <a:hlinkClick r:id="" action="ppaction://media"/>
            <a:extLst>
              <a:ext uri="{FF2B5EF4-FFF2-40B4-BE49-F238E27FC236}">
                <a16:creationId xmlns:a16="http://schemas.microsoft.com/office/drawing/2014/main" id="{65B3DA6D-42BD-A893-016F-50DAE673E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3775" y="214947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92125B1-17EC-9E8D-63D1-6DA639067A9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61F7B74-1DE2-FA49-27E9-0ECDB81678B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69B89AB-8231-F998-98E0-8A556D58A5F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料理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FBCA84-E7BB-038C-9585-EE2F8D4283BF}"/>
              </a:ext>
            </a:extLst>
          </p:cNvPr>
          <p:cNvSpPr/>
          <p:nvPr/>
        </p:nvSpPr>
        <p:spPr>
          <a:xfrm>
            <a:off x="2946400" y="3631442"/>
            <a:ext cx="32585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84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9583-D76E-4AAE-49C1-51BC04291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F67A80-082D-F478-8C28-930BFB86A86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6821FA0-472A-ED35-D6D0-40AD14B9B68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852E3B-C5F8-ECDC-04E0-7A9A9879702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60B00BE-F60B-A1BE-DD5B-50BFEEC3DC7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4F880D4-D31F-352A-ED04-9B9A3667E3F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CD2C503-D363-14B8-D666-06E59220D6C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方法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2_reading_v8_way">
            <a:hlinkClick r:id="" action="ppaction://media"/>
            <a:extLst>
              <a:ext uri="{FF2B5EF4-FFF2-40B4-BE49-F238E27FC236}">
                <a16:creationId xmlns:a16="http://schemas.microsoft.com/office/drawing/2014/main" id="{E64104B3-3126-AC1F-489F-0BBD08411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121602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C02874-BDB6-7953-676A-F8159C886685}"/>
              </a:ext>
            </a:extLst>
          </p:cNvPr>
          <p:cNvSpPr/>
          <p:nvPr/>
        </p:nvSpPr>
        <p:spPr>
          <a:xfrm>
            <a:off x="3200400" y="3631442"/>
            <a:ext cx="27505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828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AB5CE-DA30-7998-D5AD-587AA775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29F172E-C4AC-ECDD-0DEC-81FF8371B1A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3EDD1E8-C282-22D7-2B4C-28A725AAFBC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DB6128-4618-0F97-A535-A17255BAFAA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pic>
        <p:nvPicPr>
          <p:cNvPr id="3" name="G3_L12_reading_v9_thank">
            <a:hlinkClick r:id="" action="ppaction://media"/>
            <a:extLst>
              <a:ext uri="{FF2B5EF4-FFF2-40B4-BE49-F238E27FC236}">
                <a16:creationId xmlns:a16="http://schemas.microsoft.com/office/drawing/2014/main" id="{10DDC3D4-3CE0-AA1B-895D-4249605EA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2825" y="8731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0B9F1C4-833D-6F72-79F7-5EC574812008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DE285D4B-0CAA-9726-2821-532CC81ED525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thank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265743D-8662-C59F-9026-86E374A312E7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感謝する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08F4E6-A4F4-7C6F-3AB0-EFFA26EDD814}"/>
              </a:ext>
            </a:extLst>
          </p:cNvPr>
          <p:cNvSpPr/>
          <p:nvPr/>
        </p:nvSpPr>
        <p:spPr>
          <a:xfrm>
            <a:off x="2819400" y="3998520"/>
            <a:ext cx="35125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191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2C651-EBB1-F926-C065-F6D8ABB14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FD08CA0-9F0C-DCDD-0070-65FFAE7B5A2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F4B2B1D-AC8C-1859-6515-D1EC119CE2E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FAEBBA-7CAB-5BD4-4B64-B370884D8C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74F3143-5542-2259-E21C-8CF5F038327F}"/>
              </a:ext>
            </a:extLst>
          </p:cNvPr>
          <p:cNvGrpSpPr/>
          <p:nvPr/>
        </p:nvGrpSpPr>
        <p:grpSpPr>
          <a:xfrm>
            <a:off x="317500" y="1636202"/>
            <a:ext cx="8509000" cy="3585596"/>
            <a:chOff x="317500" y="1991699"/>
            <a:chExt cx="85090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B2A91F8-A912-31C5-3786-AB4D83588BED}"/>
                </a:ext>
              </a:extLst>
            </p:cNvPr>
            <p:cNvSpPr txBox="1"/>
            <p:nvPr/>
          </p:nvSpPr>
          <p:spPr>
            <a:xfrm>
              <a:off x="317500" y="4007635"/>
              <a:ext cx="8509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someone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9E3850D-211A-7196-780F-C8611413C5BF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だれか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reading_v10_someone">
            <a:hlinkClick r:id="" action="ppaction://media"/>
            <a:extLst>
              <a:ext uri="{FF2B5EF4-FFF2-40B4-BE49-F238E27FC236}">
                <a16:creationId xmlns:a16="http://schemas.microsoft.com/office/drawing/2014/main" id="{264FDDD0-14D6-2F89-3F94-DA143A8CD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25" y="701675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0FA1522-E8CE-C78F-28CE-302BBA144E6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22E0C7B-B9AB-68E1-3328-0498E4CE0F55}"/>
              </a:ext>
            </a:extLst>
          </p:cNvPr>
          <p:cNvSpPr/>
          <p:nvPr/>
        </p:nvSpPr>
        <p:spPr>
          <a:xfrm>
            <a:off x="1600201" y="3429000"/>
            <a:ext cx="59509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193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FA62DB5-D56B-2ED0-5B86-C60C2C621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398977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056463" y="1346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13_07_reading_s2">
            <a:hlinkClick r:id="" action="ppaction://media"/>
            <a:extLst>
              <a:ext uri="{FF2B5EF4-FFF2-40B4-BE49-F238E27FC236}">
                <a16:creationId xmlns:a16="http://schemas.microsoft.com/office/drawing/2014/main" id="{445024D6-820B-29B5-A4AB-7FD571BDC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5660" y="1177492"/>
            <a:ext cx="406400" cy="406400"/>
          </a:xfrm>
          <a:prstGeom prst="rect">
            <a:avLst/>
          </a:prstGeom>
        </p:spPr>
      </p:pic>
      <p:pic>
        <p:nvPicPr>
          <p:cNvPr id="12" name="AS_G3_13_07_reading_s2">
            <a:hlinkClick r:id="" action="ppaction://media"/>
            <a:extLst>
              <a:ext uri="{FF2B5EF4-FFF2-40B4-BE49-F238E27FC236}">
                <a16:creationId xmlns:a16="http://schemas.microsoft.com/office/drawing/2014/main" id="{2E33F61F-B74A-63A3-7F2F-D92BFAB2ED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5660" y="608959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E3ED1F0-270F-5D09-7441-F5A246C0AA81}"/>
              </a:ext>
            </a:extLst>
          </p:cNvPr>
          <p:cNvCxnSpPr/>
          <p:nvPr/>
        </p:nvCxnSpPr>
        <p:spPr>
          <a:xfrm flipH="1">
            <a:off x="5443127" y="1346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7EFC177-A0AF-9A97-6B38-B144518925D9}"/>
              </a:ext>
            </a:extLst>
          </p:cNvPr>
          <p:cNvCxnSpPr/>
          <p:nvPr/>
        </p:nvCxnSpPr>
        <p:spPr>
          <a:xfrm flipH="1">
            <a:off x="8417066" y="13523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9FCE82F-E304-09A4-F190-7F718453F8A3}"/>
              </a:ext>
            </a:extLst>
          </p:cNvPr>
          <p:cNvCxnSpPr/>
          <p:nvPr/>
        </p:nvCxnSpPr>
        <p:spPr>
          <a:xfrm flipH="1">
            <a:off x="2056462" y="19660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DE7ADA67-02BA-4475-0950-94A9B56EEC8A}"/>
              </a:ext>
            </a:extLst>
          </p:cNvPr>
          <p:cNvCxnSpPr/>
          <p:nvPr/>
        </p:nvCxnSpPr>
        <p:spPr>
          <a:xfrm flipH="1">
            <a:off x="3039228" y="19660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EA5CEE05-0641-DC4D-B10B-EE06521392E4}"/>
              </a:ext>
            </a:extLst>
          </p:cNvPr>
          <p:cNvCxnSpPr/>
          <p:nvPr/>
        </p:nvCxnSpPr>
        <p:spPr>
          <a:xfrm flipH="1">
            <a:off x="6397725" y="19660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C748925B-AC4B-8580-9225-9EE80FA922FF}"/>
              </a:ext>
            </a:extLst>
          </p:cNvPr>
          <p:cNvCxnSpPr/>
          <p:nvPr/>
        </p:nvCxnSpPr>
        <p:spPr>
          <a:xfrm flipH="1">
            <a:off x="8402081" y="19660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D5DD372-D9C3-FB71-9B60-E5E4DCACA90D}"/>
              </a:ext>
            </a:extLst>
          </p:cNvPr>
          <p:cNvCxnSpPr/>
          <p:nvPr/>
        </p:nvCxnSpPr>
        <p:spPr>
          <a:xfrm flipH="1">
            <a:off x="1921293" y="26029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D8A3D9A-FD50-F3D8-A0E8-FFA5CABD3A0F}"/>
              </a:ext>
            </a:extLst>
          </p:cNvPr>
          <p:cNvCxnSpPr/>
          <p:nvPr/>
        </p:nvCxnSpPr>
        <p:spPr>
          <a:xfrm flipH="1">
            <a:off x="4861046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7D77E5D-9125-05EF-6733-ADAC396964E2}"/>
              </a:ext>
            </a:extLst>
          </p:cNvPr>
          <p:cNvCxnSpPr/>
          <p:nvPr/>
        </p:nvCxnSpPr>
        <p:spPr>
          <a:xfrm flipH="1">
            <a:off x="5869450" y="26029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1EC1FA3-5201-0288-9C9A-187A05277D08}"/>
              </a:ext>
            </a:extLst>
          </p:cNvPr>
          <p:cNvCxnSpPr/>
          <p:nvPr/>
        </p:nvCxnSpPr>
        <p:spPr>
          <a:xfrm flipH="1">
            <a:off x="853068" y="31970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382F2498-B29C-9DBB-DC14-2A2F004D98FA}"/>
              </a:ext>
            </a:extLst>
          </p:cNvPr>
          <p:cNvCxnSpPr/>
          <p:nvPr/>
        </p:nvCxnSpPr>
        <p:spPr>
          <a:xfrm flipH="1">
            <a:off x="2374219" y="31970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2E48A25F-DA05-F18E-14EB-FBB15336908F}"/>
              </a:ext>
            </a:extLst>
          </p:cNvPr>
          <p:cNvCxnSpPr/>
          <p:nvPr/>
        </p:nvCxnSpPr>
        <p:spPr>
          <a:xfrm flipH="1">
            <a:off x="2767326" y="31970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FD82ACA2-7D3F-9FC0-8C9B-989C01E667CC}"/>
              </a:ext>
            </a:extLst>
          </p:cNvPr>
          <p:cNvCxnSpPr/>
          <p:nvPr/>
        </p:nvCxnSpPr>
        <p:spPr>
          <a:xfrm flipH="1">
            <a:off x="5293514" y="31970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537AF3AE-41CE-A962-C5C5-55EE9EC1801E}"/>
              </a:ext>
            </a:extLst>
          </p:cNvPr>
          <p:cNvCxnSpPr/>
          <p:nvPr/>
        </p:nvCxnSpPr>
        <p:spPr>
          <a:xfrm flipH="1">
            <a:off x="6463985" y="31970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09405D2A-3546-7F08-0CB7-FFCB9841B193}"/>
              </a:ext>
            </a:extLst>
          </p:cNvPr>
          <p:cNvCxnSpPr/>
          <p:nvPr/>
        </p:nvCxnSpPr>
        <p:spPr>
          <a:xfrm flipH="1">
            <a:off x="7818731" y="31970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ED878C9-BF0E-5D01-4AF5-04A6ADAFA1AB}"/>
              </a:ext>
            </a:extLst>
          </p:cNvPr>
          <p:cNvCxnSpPr/>
          <p:nvPr/>
        </p:nvCxnSpPr>
        <p:spPr>
          <a:xfrm flipH="1">
            <a:off x="1187195" y="38209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C0805705-82F9-03DF-4FE4-B63024621AEA}"/>
              </a:ext>
            </a:extLst>
          </p:cNvPr>
          <p:cNvCxnSpPr/>
          <p:nvPr/>
        </p:nvCxnSpPr>
        <p:spPr>
          <a:xfrm flipH="1">
            <a:off x="4007307" y="38209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B41DE276-AE2D-40BE-920D-CD6A35CF810E}"/>
              </a:ext>
            </a:extLst>
          </p:cNvPr>
          <p:cNvCxnSpPr/>
          <p:nvPr/>
        </p:nvCxnSpPr>
        <p:spPr>
          <a:xfrm flipH="1">
            <a:off x="7297438" y="38209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9A264DAA-AA50-2375-7BDA-45291312543D}"/>
              </a:ext>
            </a:extLst>
          </p:cNvPr>
          <p:cNvCxnSpPr/>
          <p:nvPr/>
        </p:nvCxnSpPr>
        <p:spPr>
          <a:xfrm flipH="1">
            <a:off x="8784408" y="38209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235BD0A8-128F-AD3B-9B2D-1B8C3BB44EA3}"/>
              </a:ext>
            </a:extLst>
          </p:cNvPr>
          <p:cNvCxnSpPr/>
          <p:nvPr/>
        </p:nvCxnSpPr>
        <p:spPr>
          <a:xfrm flipH="1">
            <a:off x="1319716" y="44165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801C84AD-5073-3B1D-D6FF-ED492015DA4C}"/>
              </a:ext>
            </a:extLst>
          </p:cNvPr>
          <p:cNvCxnSpPr/>
          <p:nvPr/>
        </p:nvCxnSpPr>
        <p:spPr>
          <a:xfrm flipH="1">
            <a:off x="3379253" y="44165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A20DC2E6-EB07-91BF-C4D6-4E7FBE22A4CA}"/>
              </a:ext>
            </a:extLst>
          </p:cNvPr>
          <p:cNvCxnSpPr/>
          <p:nvPr/>
        </p:nvCxnSpPr>
        <p:spPr>
          <a:xfrm flipH="1">
            <a:off x="4565012" y="44165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26FCDCC4-FF30-7AEE-4F77-488127242646}"/>
              </a:ext>
            </a:extLst>
          </p:cNvPr>
          <p:cNvCxnSpPr/>
          <p:nvPr/>
        </p:nvCxnSpPr>
        <p:spPr>
          <a:xfrm flipH="1">
            <a:off x="6394100" y="44165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D500ECE1-96AC-3E3B-2255-9489468E5A95}"/>
              </a:ext>
            </a:extLst>
          </p:cNvPr>
          <p:cNvCxnSpPr/>
          <p:nvPr/>
        </p:nvCxnSpPr>
        <p:spPr>
          <a:xfrm flipH="1">
            <a:off x="8223188" y="44165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D4C8A01-A2B2-26E4-9DA7-D019F223A448}"/>
              </a:ext>
            </a:extLst>
          </p:cNvPr>
          <p:cNvCxnSpPr/>
          <p:nvPr/>
        </p:nvCxnSpPr>
        <p:spPr>
          <a:xfrm flipH="1">
            <a:off x="1514738" y="5023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27FE57F3-23EA-7B8C-8BC5-D0BA58A8C6B7}"/>
              </a:ext>
            </a:extLst>
          </p:cNvPr>
          <p:cNvCxnSpPr/>
          <p:nvPr/>
        </p:nvCxnSpPr>
        <p:spPr>
          <a:xfrm flipH="1">
            <a:off x="3779373" y="5023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0E45DF4-73AA-A5AB-EB08-2ACD186C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916"/>
          <a:stretch/>
        </p:blipFill>
        <p:spPr>
          <a:xfrm>
            <a:off x="292216" y="646417"/>
            <a:ext cx="8596800" cy="189243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3040209"/>
            <a:ext cx="9144000" cy="381779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99614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Last weekend I visited my grandmother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visited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grandmother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Last weekend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「先週末に」という時を説明しています。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because I wanted her to teach cooking to me.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teach cooking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は「料理を教えること」という意味で、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名詞として扱っています。意味上の主語は、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「私に」という意味をもち、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teach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because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は、前の文の理由を示すために使われています。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2532000"/>
            <a:ext cx="7768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ぼくは祖母に料理を教えてほしかったので、この前の週末に彼女を訪ねました。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87F14-BE84-4561-BCF0-FBE957F89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96BF0D5-F39B-AAAD-3A50-7F1907F658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15" b="69437"/>
          <a:stretch/>
        </p:blipFill>
        <p:spPr>
          <a:xfrm>
            <a:off x="292216" y="971416"/>
            <a:ext cx="8596800" cy="7493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D668443-2204-F980-E16C-CD7DB070543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6AF8DA-C51B-EBB7-24C9-4D9B1A4182CB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make dinner for my mother on her birthday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make dinner for my mother on her birthday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は「母の誕生日に彼女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に夕食を作ること」という意味で、名詞として扱っています。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my mother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「母のために」という意味をもち、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her birthday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「母の誕生日に」という意味をもち、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E2E4ABB-A9E4-E936-A004-057E4AAC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89DBCA-B843-FF81-302D-7E6E4B5AD76F}"/>
              </a:ext>
            </a:extLst>
          </p:cNvPr>
          <p:cNvSpPr txBox="1"/>
          <p:nvPr/>
        </p:nvSpPr>
        <p:spPr>
          <a:xfrm>
            <a:off x="537494" y="1858900"/>
            <a:ext cx="6231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ぼくは、ぼくの母の誕生日に彼女に夕食を作りたかったのです。</a:t>
            </a:r>
          </a:p>
        </p:txBody>
      </p:sp>
    </p:spTree>
    <p:extLst>
      <p:ext uri="{BB962C8B-B14F-4D97-AF65-F5344CB8AC3E}">
        <p14:creationId xmlns:p14="http://schemas.microsoft.com/office/powerpoint/2010/main" val="123560533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31AC5-388A-27E8-A02D-FAA64CEE9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133FC4-E68B-3529-BDB9-8AB5A317654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B48CFD-A765-C01B-AF1F-63509D6B65CD}"/>
              </a:ext>
            </a:extLst>
          </p:cNvPr>
          <p:cNvSpPr txBox="1"/>
          <p:nvPr/>
        </p:nvSpPr>
        <p:spPr>
          <a:xfrm>
            <a:off x="903040" y="1901659"/>
            <a:ext cx="733792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a teacher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[t--] [f-----].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y father wants me to be a teacher in the future.">
            <a:hlinkClick r:id="" action="ppaction://media"/>
            <a:extLst>
              <a:ext uri="{FF2B5EF4-FFF2-40B4-BE49-F238E27FC236}">
                <a16:creationId xmlns:a16="http://schemas.microsoft.com/office/drawing/2014/main" id="{D1F30507-362A-0C90-6BE3-6C37E385D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2100" y="1500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237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92CF0-54F1-6C1A-6A49-A8865618F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D7073F7-D9C4-CDD1-32A9-8DACA6D66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39" b="47277"/>
          <a:stretch/>
        </p:blipFill>
        <p:spPr>
          <a:xfrm>
            <a:off x="292216" y="709984"/>
            <a:ext cx="8596800" cy="17398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0BF5908-BBE9-E480-6BD5-9C92B4B218D5}"/>
              </a:ext>
            </a:extLst>
          </p:cNvPr>
          <p:cNvSpPr/>
          <p:nvPr/>
        </p:nvSpPr>
        <p:spPr>
          <a:xfrm>
            <a:off x="0" y="3201771"/>
            <a:ext cx="9144000" cy="365622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120DEB2-3073-D3F6-D81A-59C0A6B7E03D}"/>
              </a:ext>
            </a:extLst>
          </p:cNvPr>
          <p:cNvSpPr txBox="1"/>
          <p:nvPr/>
        </p:nvSpPr>
        <p:spPr>
          <a:xfrm>
            <a:off x="537492" y="3450421"/>
            <a:ext cx="8400835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grandmother said,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grandmother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Kenta, your mother likes beef stew very much,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your mother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likes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beef stew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much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「とても」という意味をもち、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Kenta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は名前を呼びかけています。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1F6F64C-1980-00D5-99B0-CB849B8F2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8B836C-9C52-D6C8-C2FF-5A39852BAB7D}"/>
              </a:ext>
            </a:extLst>
          </p:cNvPr>
          <p:cNvSpPr txBox="1"/>
          <p:nvPr/>
        </p:nvSpPr>
        <p:spPr>
          <a:xfrm>
            <a:off x="537494" y="2449883"/>
            <a:ext cx="8314290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祖母は「ケンタ、あなたのお母さんはビーフシチューがとても好きなの、だからそれを彼女に作ってあげるべきよ。」と言いました。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927149285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B690D-6595-AA51-3D41-69A697496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E6D5CDE-40D1-A515-3019-E9E92712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39" b="47277"/>
          <a:stretch/>
        </p:blipFill>
        <p:spPr>
          <a:xfrm>
            <a:off x="292216" y="709984"/>
            <a:ext cx="8596800" cy="17398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E4C7E30-635D-A80D-BE62-53A823D34074}"/>
              </a:ext>
            </a:extLst>
          </p:cNvPr>
          <p:cNvSpPr/>
          <p:nvPr/>
        </p:nvSpPr>
        <p:spPr>
          <a:xfrm>
            <a:off x="0" y="3201771"/>
            <a:ext cx="9144000" cy="365622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DB65BF-B859-8278-418E-3B532F416618}"/>
              </a:ext>
            </a:extLst>
          </p:cNvPr>
          <p:cNvSpPr txBox="1"/>
          <p:nvPr/>
        </p:nvSpPr>
        <p:spPr>
          <a:xfrm>
            <a:off x="537492" y="3450421"/>
            <a:ext cx="840083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you should cook it for her.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つの文をつなぎ、前の内容を受けて、その結果こうなるという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意味を表しています。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should cook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beef stew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「彼女（お母さん）のために」という意味をもち、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teach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EA88ACE-F587-0AC3-F9D4-3D2AE6E3A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83C09C-1F78-E661-467B-B026936153D4}"/>
              </a:ext>
            </a:extLst>
          </p:cNvPr>
          <p:cNvSpPr txBox="1"/>
          <p:nvPr/>
        </p:nvSpPr>
        <p:spPr>
          <a:xfrm>
            <a:off x="537494" y="2449883"/>
            <a:ext cx="8314290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祖母は「ケンタ、あなたのお母さんはビーフシチューがとても好きなの、だからそれを彼女に作ってあげるべきよ。」と言いました。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4121621411"/>
      </p:ext>
    </p:extLst>
  </p:cSld>
  <p:clrMapOvr>
    <a:masterClrMapping/>
  </p:clrMapOvr>
  <p:transition spd="med">
    <p:pull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8AB79-5F2B-85BB-1FFC-659289F0A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BE819A2-69F7-6069-D1CC-B5A25046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838" b="35814"/>
          <a:stretch/>
        </p:blipFill>
        <p:spPr>
          <a:xfrm>
            <a:off x="292216" y="854045"/>
            <a:ext cx="8596800" cy="7492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BC9B36B-D732-2D6F-5B87-434DA84A917E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A012F0C-22B1-1D63-C88B-4AE8365E009C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learned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to cook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to cook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は「どのようにそれを料理するか（＝作り方）」という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意味で、名詞として扱っています。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my grandmother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「祖母から」という意味をもち、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learned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3E38877-3C6B-5194-FD22-3C0FC55B6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495858-22C7-3051-D666-E1B5360B82C0}"/>
              </a:ext>
            </a:extLst>
          </p:cNvPr>
          <p:cNvSpPr txBox="1"/>
          <p:nvPr/>
        </p:nvSpPr>
        <p:spPr>
          <a:xfrm>
            <a:off x="537494" y="1858900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ぼくは祖母からその作り方を学びました。</a:t>
            </a:r>
          </a:p>
        </p:txBody>
      </p:sp>
    </p:spTree>
    <p:extLst>
      <p:ext uri="{BB962C8B-B14F-4D97-AF65-F5344CB8AC3E}">
        <p14:creationId xmlns:p14="http://schemas.microsoft.com/office/powerpoint/2010/main" val="2730711731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386A8-F659-B623-197E-4FEF6BCC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BBE9EA7-8A88-FB4B-4959-C1DC01C6D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155" b="24780"/>
          <a:stretch/>
        </p:blipFill>
        <p:spPr>
          <a:xfrm>
            <a:off x="292216" y="1022216"/>
            <a:ext cx="8596800" cy="7238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B8C4274-D398-8C9B-03BC-C7D0D1C93D1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A2C587C-BADE-677D-F54D-6198760AC3CF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「彼女（お母さん）のために」という意味をもち、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my mother’s birthday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「母の誕生日に」という意味をもち、文全体の時を表しています。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文の先頭に置くことで、時の情報 を強調しています。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3BC00CE-C4EC-580D-8D8E-824665311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248612-8D0F-0AAF-02E4-9415B01B9F2B}"/>
              </a:ext>
            </a:extLst>
          </p:cNvPr>
          <p:cNvSpPr txBox="1"/>
          <p:nvPr/>
        </p:nvSpPr>
        <p:spPr>
          <a:xfrm>
            <a:off x="537494" y="1858900"/>
            <a:ext cx="4733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母の誕生日に、ぼくはそれを彼女に作りました。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3783712097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ADD94-2D45-8C8E-1BB1-1A38211B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7AE9F9D-FC71-24DD-C41F-8E6306BD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324" b="13460"/>
          <a:stretch/>
        </p:blipFill>
        <p:spPr>
          <a:xfrm>
            <a:off x="292216" y="1022216"/>
            <a:ext cx="8596800" cy="6477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893C1C6-BE8C-B468-D81A-CEC2CBF2B53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FF7AC8E-1270-A9D9-C46A-C0D0013295C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happy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eat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は「それを食べて」という意味で、副詞のはたらきです。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happy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F9A4D3D-BFA1-9C99-CD8A-D2C5FD7D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934BB3-98D3-075A-6E88-F641BCB2E07D}"/>
              </a:ext>
            </a:extLst>
          </p:cNvPr>
          <p:cNvSpPr txBox="1"/>
          <p:nvPr/>
        </p:nvSpPr>
        <p:spPr>
          <a:xfrm>
            <a:off x="537494" y="1858900"/>
            <a:ext cx="3374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彼女はそれを食べて喜びました。</a:t>
            </a:r>
          </a:p>
        </p:txBody>
      </p:sp>
    </p:spTree>
    <p:extLst>
      <p:ext uri="{BB962C8B-B14F-4D97-AF65-F5344CB8AC3E}">
        <p14:creationId xmlns:p14="http://schemas.microsoft.com/office/powerpoint/2010/main" val="2092924288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F4C45-CD03-9EDD-C881-85C3AA07B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367FB66-6622-157E-CFC9-626C88F5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852" b="-303"/>
          <a:stretch/>
        </p:blipFill>
        <p:spPr>
          <a:xfrm>
            <a:off x="292216" y="728638"/>
            <a:ext cx="8596800" cy="11175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73DFB7-90DA-4B79-55EF-BFE0F9F1822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DBE1EF4-F54F-4F2D-21DC-05B5EAD84F8E}"/>
              </a:ext>
            </a:extLst>
          </p:cNvPr>
          <p:cNvSpPr txBox="1"/>
          <p:nvPr/>
        </p:nvSpPr>
        <p:spPr>
          <a:xfrm>
            <a:off x="537493" y="2616294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making dishes is a good way to thank someone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making dishes is a good way to thank someone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making dishes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good way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thank someone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は「誰かに感謝するための」という意味で、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good way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「今では」という意味をもち、文全体を修飾しています。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7DB43FC-A253-0DC7-8A92-90FD8701C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354105-457C-385D-CFBC-B449CD216F71}"/>
              </a:ext>
            </a:extLst>
          </p:cNvPr>
          <p:cNvSpPr txBox="1"/>
          <p:nvPr/>
        </p:nvSpPr>
        <p:spPr>
          <a:xfrm>
            <a:off x="537494" y="1858900"/>
            <a:ext cx="7488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今ではぼくは、料理を作ることは誰かに感謝するよい方法だと知っています。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526166854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CCEE753-B085-6855-5794-7692B82EF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4" y="31647"/>
            <a:ext cx="6512400" cy="6799337"/>
          </a:xfrm>
          <a:prstGeom prst="rect">
            <a:avLst/>
          </a:prstGeom>
        </p:spPr>
      </p:pic>
      <p:pic>
        <p:nvPicPr>
          <p:cNvPr id="7" name="AS_G3_13_09_reading_str">
            <a:hlinkClick r:id="" action="ppaction://media"/>
            <a:extLst>
              <a:ext uri="{FF2B5EF4-FFF2-40B4-BE49-F238E27FC236}">
                <a16:creationId xmlns:a16="http://schemas.microsoft.com/office/drawing/2014/main" id="{C3A276A6-7BD8-7E34-C4B1-26C2CB4BE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3697" y="638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12AD09-F288-B25E-30A2-38D9938E0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82296"/>
            <a:ext cx="6955200" cy="6096470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3_10_reading_s3">
            <a:hlinkClick r:id="" action="ppaction://media"/>
            <a:extLst>
              <a:ext uri="{FF2B5EF4-FFF2-40B4-BE49-F238E27FC236}">
                <a16:creationId xmlns:a16="http://schemas.microsoft.com/office/drawing/2014/main" id="{29B16997-3891-DC11-7323-0564A9C18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1975" y="2025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2EE3D-129D-330B-FB60-0BA939DA8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3774B5-EA40-2985-7703-497C001AB4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D4D697-0384-D98F-2C4B-1D0A471E65E1}"/>
              </a:ext>
            </a:extLst>
          </p:cNvPr>
          <p:cNvSpPr txBox="1"/>
          <p:nvPr/>
        </p:nvSpPr>
        <p:spPr>
          <a:xfrm>
            <a:off x="62135" y="2321004"/>
            <a:ext cx="9019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してほしいです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先生に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father wants me to be a teacher in the future.">
            <a:hlinkClick r:id="" action="ppaction://media"/>
            <a:extLst>
              <a:ext uri="{FF2B5EF4-FFF2-40B4-BE49-F238E27FC236}">
                <a16:creationId xmlns:a16="http://schemas.microsoft.com/office/drawing/2014/main" id="{F986508C-115B-E120-6E4A-1CBC8B62C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2100" y="1500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196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413E0A-70B1-CF9B-B0CB-2AC6E1682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0964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6EEEBD-C009-CB2F-75E1-A5FB5CAAA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0964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EA994-2852-F8A9-EFB6-C901554FD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1E50465-26CA-6312-AC78-CA00EEEF7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789" b="43681"/>
          <a:stretch/>
        </p:blipFill>
        <p:spPr>
          <a:xfrm>
            <a:off x="291931" y="1022216"/>
            <a:ext cx="8560800" cy="69643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B7A3EA6-0F5E-AFBD-8885-5AA08B37F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F5F68E-A55B-0D9B-F305-8EF3AA0F0E9D}"/>
              </a:ext>
            </a:extLst>
          </p:cNvPr>
          <p:cNvSpPr txBox="1"/>
          <p:nvPr/>
        </p:nvSpPr>
        <p:spPr>
          <a:xfrm>
            <a:off x="1032442" y="1856276"/>
            <a:ext cx="473186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彼女はボブに３時に電話するように言いました。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F7DFC53-DE95-BE87-6D3D-6DD0AACD1C11}"/>
              </a:ext>
            </a:extLst>
          </p:cNvPr>
          <p:cNvSpPr/>
          <p:nvPr/>
        </p:nvSpPr>
        <p:spPr>
          <a:xfrm>
            <a:off x="0" y="2573994"/>
            <a:ext cx="9144000" cy="428400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AEDD58-0F7B-F35B-2631-526BE08CBA52}"/>
              </a:ext>
            </a:extLst>
          </p:cNvPr>
          <p:cNvSpPr txBox="1"/>
          <p:nvPr/>
        </p:nvSpPr>
        <p:spPr>
          <a:xfrm>
            <a:off x="537493" y="2852897"/>
            <a:ext cx="807758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Bob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call 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は「彼女に電話をかけること」という意味で、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意味上の主語は、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Bob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three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時に」という意味をもち、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748216812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8F145B-9EB2-8A39-B08A-54796E8FF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14336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92C29FA-7EE5-0FFD-DF04-F07E855C6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55294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949064" y="1826894"/>
            <a:ext cx="12522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3_11_reading_s6_1">
            <a:hlinkClick r:id="" action="ppaction://media"/>
            <a:extLst>
              <a:ext uri="{FF2B5EF4-FFF2-40B4-BE49-F238E27FC236}">
                <a16:creationId xmlns:a16="http://schemas.microsoft.com/office/drawing/2014/main" id="{6C84EB8C-9EC8-CED7-76B4-CCDAE16BD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9050" y="1663700"/>
            <a:ext cx="406400" cy="406400"/>
          </a:xfrm>
          <a:prstGeom prst="rect">
            <a:avLst/>
          </a:prstGeom>
        </p:spPr>
      </p:pic>
      <p:pic>
        <p:nvPicPr>
          <p:cNvPr id="9" name="AS_G3_13_12_reading_s6_2">
            <a:hlinkClick r:id="" action="ppaction://media"/>
            <a:extLst>
              <a:ext uri="{FF2B5EF4-FFF2-40B4-BE49-F238E27FC236}">
                <a16:creationId xmlns:a16="http://schemas.microsoft.com/office/drawing/2014/main" id="{4C586B5C-4CC8-478E-1C12-16AD2AE4A0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9050" y="2136862"/>
            <a:ext cx="406400" cy="406400"/>
          </a:xfrm>
          <a:prstGeom prst="rect">
            <a:avLst/>
          </a:prstGeom>
        </p:spPr>
      </p:pic>
      <p:pic>
        <p:nvPicPr>
          <p:cNvPr id="12" name="AS_G3_13_11_reading_s6_1">
            <a:hlinkClick r:id="" action="ppaction://media"/>
            <a:extLst>
              <a:ext uri="{FF2B5EF4-FFF2-40B4-BE49-F238E27FC236}">
                <a16:creationId xmlns:a16="http://schemas.microsoft.com/office/drawing/2014/main" id="{68E082D0-08DD-AAB6-EAF2-70E65B0C01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9050" y="2625251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099D3A-9B9E-1435-5A0F-90E03F6A1E2C}"/>
              </a:ext>
            </a:extLst>
          </p:cNvPr>
          <p:cNvSpPr txBox="1"/>
          <p:nvPr/>
        </p:nvSpPr>
        <p:spPr>
          <a:xfrm>
            <a:off x="1632336" y="2292574"/>
            <a:ext cx="3888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teach      cooking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FE153CC-5AFC-2754-DFC6-1A79E16F2760}"/>
              </a:ext>
            </a:extLst>
          </p:cNvPr>
          <p:cNvSpPr txBox="1"/>
          <p:nvPr/>
        </p:nvSpPr>
        <p:spPr>
          <a:xfrm>
            <a:off x="777758" y="2750510"/>
            <a:ext cx="26576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      dinner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E1DEA35-D175-3972-637E-C548A4D80798}"/>
              </a:ext>
            </a:extLst>
          </p:cNvPr>
          <p:cNvSpPr txBox="1"/>
          <p:nvPr/>
        </p:nvSpPr>
        <p:spPr>
          <a:xfrm>
            <a:off x="6164812" y="2750510"/>
            <a:ext cx="6261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E02CAC2-C970-EE72-9A65-1BFC6E2C9762}"/>
              </a:ext>
            </a:extLst>
          </p:cNvPr>
          <p:cNvSpPr txBox="1"/>
          <p:nvPr/>
        </p:nvSpPr>
        <p:spPr>
          <a:xfrm>
            <a:off x="2979189" y="3209645"/>
            <a:ext cx="8377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said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48E723-46F1-4D6A-15F1-570EFD06AA0D}"/>
              </a:ext>
            </a:extLst>
          </p:cNvPr>
          <p:cNvSpPr txBox="1"/>
          <p:nvPr/>
        </p:nvSpPr>
        <p:spPr>
          <a:xfrm>
            <a:off x="3575195" y="3718640"/>
            <a:ext cx="12522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should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AD104CC-6285-C8B0-978C-719A8A3AB13A}"/>
              </a:ext>
            </a:extLst>
          </p:cNvPr>
          <p:cNvSpPr txBox="1"/>
          <p:nvPr/>
        </p:nvSpPr>
        <p:spPr>
          <a:xfrm>
            <a:off x="777759" y="4182783"/>
            <a:ext cx="35635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 cook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5E5B832-12BA-237B-B4D4-0FA09A60D091}"/>
              </a:ext>
            </a:extLst>
          </p:cNvPr>
          <p:cNvSpPr txBox="1"/>
          <p:nvPr/>
        </p:nvSpPr>
        <p:spPr>
          <a:xfrm>
            <a:off x="783474" y="4617003"/>
            <a:ext cx="34178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mother’s      birthday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0A0BBE0-1147-9A47-B6DC-47178D99A33C}"/>
              </a:ext>
            </a:extLst>
          </p:cNvPr>
          <p:cNvSpPr txBox="1"/>
          <p:nvPr/>
        </p:nvSpPr>
        <p:spPr>
          <a:xfrm>
            <a:off x="677718" y="5112380"/>
            <a:ext cx="11254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1B86D6E-141F-E14D-4F6C-7A1ADB383121}"/>
              </a:ext>
            </a:extLst>
          </p:cNvPr>
          <p:cNvSpPr txBox="1"/>
          <p:nvPr/>
        </p:nvSpPr>
        <p:spPr>
          <a:xfrm>
            <a:off x="5363570" y="5112380"/>
            <a:ext cx="31090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making        dishes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5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5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3_14_reading_s7_1">
            <a:hlinkClick r:id="" action="ppaction://media"/>
            <a:extLst>
              <a:ext uri="{FF2B5EF4-FFF2-40B4-BE49-F238E27FC236}">
                <a16:creationId xmlns:a16="http://schemas.microsoft.com/office/drawing/2014/main" id="{11F5C229-91A9-14E6-4FD1-C5CBDFBDB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72638" y="1706563"/>
            <a:ext cx="406400" cy="406400"/>
          </a:xfrm>
          <a:prstGeom prst="rect">
            <a:avLst/>
          </a:prstGeom>
        </p:spPr>
      </p:pic>
      <p:pic>
        <p:nvPicPr>
          <p:cNvPr id="3" name="AS_G3_13_15_reading_s7_2">
            <a:hlinkClick r:id="" action="ppaction://media"/>
            <a:extLst>
              <a:ext uri="{FF2B5EF4-FFF2-40B4-BE49-F238E27FC236}">
                <a16:creationId xmlns:a16="http://schemas.microsoft.com/office/drawing/2014/main" id="{E01DCE2C-A117-D562-4944-781E11DEDD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72638" y="21835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3_16_reading_s8_1">
            <a:hlinkClick r:id="" action="ppaction://media"/>
            <a:extLst>
              <a:ext uri="{FF2B5EF4-FFF2-40B4-BE49-F238E27FC236}">
                <a16:creationId xmlns:a16="http://schemas.microsoft.com/office/drawing/2014/main" id="{4282E9CC-F2D1-EB4C-DEED-BD8276D5E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1738" y="1370013"/>
            <a:ext cx="406400" cy="406400"/>
          </a:xfrm>
          <a:prstGeom prst="rect">
            <a:avLst/>
          </a:prstGeom>
        </p:spPr>
      </p:pic>
      <p:pic>
        <p:nvPicPr>
          <p:cNvPr id="7" name="AS_G3_13_17_reading_s8_2">
            <a:hlinkClick r:id="" action="ppaction://media"/>
            <a:extLst>
              <a:ext uri="{FF2B5EF4-FFF2-40B4-BE49-F238E27FC236}">
                <a16:creationId xmlns:a16="http://schemas.microsoft.com/office/drawing/2014/main" id="{2E448087-EF74-776A-E316-4E4690473B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4833" y="2261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02F5D-DD2D-3660-83C4-4E4F0971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AAC559-E662-7C8C-4CA1-A943B9E7889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7BBBA9F-0EF7-1361-A048-B2A7D15FF7B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CA7A67A-D355-B3EB-DB71-EF4DE0C5242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7AFC38-BFB1-B781-50FC-F808AD89B3B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CCB28A7-4C93-CAF4-B474-7704343D4AF6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2741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39256-3D63-E999-0251-A72C03B53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AAC8CB1-620D-F36F-CDED-A81640B2524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E6CBA1-5FE2-AC51-7340-87AC9D5AE837}"/>
              </a:ext>
            </a:extLst>
          </p:cNvPr>
          <p:cNvSpPr txBox="1"/>
          <p:nvPr/>
        </p:nvSpPr>
        <p:spPr>
          <a:xfrm>
            <a:off x="1379947" y="4128490"/>
            <a:ext cx="63841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Bob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call 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three.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A5621A-BBD1-AF88-4F69-2E8133E669E4}"/>
              </a:ext>
            </a:extLst>
          </p:cNvPr>
          <p:cNvSpPr txBox="1"/>
          <p:nvPr/>
        </p:nvSpPr>
        <p:spPr>
          <a:xfrm>
            <a:off x="628957" y="114013"/>
            <a:ext cx="78860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ボブに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 電話することを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told Bob to call her  at three.">
            <a:hlinkClick r:id="" action="ppaction://media"/>
            <a:extLst>
              <a:ext uri="{FF2B5EF4-FFF2-40B4-BE49-F238E27FC236}">
                <a16:creationId xmlns:a16="http://schemas.microsoft.com/office/drawing/2014/main" id="{B0B82B41-E2C3-95FE-990A-1A8D38E3E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8838" y="687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814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03DCE-0E77-6EAF-46B2-7EAA44A6A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BC78A8-14D4-4DDA-C307-8DDD23EECA5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C26913-D3FD-29FC-1298-3B453BA77116}"/>
              </a:ext>
            </a:extLst>
          </p:cNvPr>
          <p:cNvSpPr txBox="1"/>
          <p:nvPr/>
        </p:nvSpPr>
        <p:spPr>
          <a:xfrm>
            <a:off x="614670" y="2409490"/>
            <a:ext cx="791466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Bob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[c---] 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three.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told Bob to call her  at three.">
            <a:hlinkClick r:id="" action="ppaction://media"/>
            <a:extLst>
              <a:ext uri="{FF2B5EF4-FFF2-40B4-BE49-F238E27FC236}">
                <a16:creationId xmlns:a16="http://schemas.microsoft.com/office/drawing/2014/main" id="{C3FBBB5B-D2CD-3848-DED0-7151C0E3D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8838" y="687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15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FB5822C-E9B6-622E-3E14-0F86B931C972}"/>
              </a:ext>
            </a:extLst>
          </p:cNvPr>
          <p:cNvSpPr/>
          <p:nvPr/>
        </p:nvSpPr>
        <p:spPr>
          <a:xfrm>
            <a:off x="889231" y="3977229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DDB9690-981A-6DA6-8550-F63FCE7E0611}"/>
              </a:ext>
            </a:extLst>
          </p:cNvPr>
          <p:cNvSpPr/>
          <p:nvPr/>
        </p:nvSpPr>
        <p:spPr>
          <a:xfrm>
            <a:off x="620813" y="4371556"/>
            <a:ext cx="16693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9CA342-FD4B-AA08-6D3B-37A515ADB4BD}"/>
              </a:ext>
            </a:extLst>
          </p:cNvPr>
          <p:cNvSpPr/>
          <p:nvPr/>
        </p:nvSpPr>
        <p:spPr>
          <a:xfrm>
            <a:off x="620816" y="2157000"/>
            <a:ext cx="138415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858501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3252828"/>
            <a:ext cx="16693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2" y="1754150"/>
            <a:ext cx="77849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〈want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＋人＋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は、「人に～してほしい」という意味。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＋人＋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は、「人に～するように言う」という意味。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〈ask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＋人＋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は、「人に～するように頼む」という意味。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59579-83FE-8467-6663-45486D174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96553E-4DB0-944C-385E-810BD8F596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She told Bob to call her  at three.">
            <a:hlinkClick r:id="" action="ppaction://media"/>
            <a:extLst>
              <a:ext uri="{FF2B5EF4-FFF2-40B4-BE49-F238E27FC236}">
                <a16:creationId xmlns:a16="http://schemas.microsoft.com/office/drawing/2014/main" id="{9E3814A0-F742-21D4-5C65-CD706203D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8838" y="68738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DD2D97-9212-1CF8-F65A-FCBABBF5F425}"/>
              </a:ext>
            </a:extLst>
          </p:cNvPr>
          <p:cNvSpPr txBox="1"/>
          <p:nvPr/>
        </p:nvSpPr>
        <p:spPr>
          <a:xfrm>
            <a:off x="691710" y="1767006"/>
            <a:ext cx="78860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ボブに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 電話することを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515137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FB605-E78E-455A-E45D-F43483C86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3B48A9D-FE8C-78EB-FEB9-9181ED93A34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32EDE6-E098-CE66-D1A2-20635EF44BCF}"/>
              </a:ext>
            </a:extLst>
          </p:cNvPr>
          <p:cNvSpPr txBox="1"/>
          <p:nvPr/>
        </p:nvSpPr>
        <p:spPr>
          <a:xfrm>
            <a:off x="1120278" y="3620659"/>
            <a:ext cx="6903441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Bob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finish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his homework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eight.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2EC5B0-4563-D639-EA67-E252E0DB6195}"/>
              </a:ext>
            </a:extLst>
          </p:cNvPr>
          <p:cNvSpPr txBox="1"/>
          <p:nvPr/>
        </p:nvSpPr>
        <p:spPr>
          <a:xfrm>
            <a:off x="650836" y="114013"/>
            <a:ext cx="78423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ボブに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終わらせること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時までに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told Bob to finish his homework  by eight.">
            <a:hlinkClick r:id="" action="ppaction://media"/>
            <a:extLst>
              <a:ext uri="{FF2B5EF4-FFF2-40B4-BE49-F238E27FC236}">
                <a16:creationId xmlns:a16="http://schemas.microsoft.com/office/drawing/2014/main" id="{2245B1BD-9FC4-6A23-3AA8-905AB2BCB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58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501F4-31EA-10B3-44A6-1CCE403C3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A3D156-2D69-7B7A-B798-B1FCF01056E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EC1950-8F5E-0DA3-3F2E-4C5E31C62B8A}"/>
              </a:ext>
            </a:extLst>
          </p:cNvPr>
          <p:cNvSpPr txBox="1"/>
          <p:nvPr/>
        </p:nvSpPr>
        <p:spPr>
          <a:xfrm>
            <a:off x="614670" y="1901659"/>
            <a:ext cx="791466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Bob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his homework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 eight.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told Bob to finish his homework  by eight.">
            <a:hlinkClick r:id="" action="ppaction://media"/>
            <a:extLst>
              <a:ext uri="{FF2B5EF4-FFF2-40B4-BE49-F238E27FC236}">
                <a16:creationId xmlns:a16="http://schemas.microsoft.com/office/drawing/2014/main" id="{C2AF4D3F-92EE-E678-36DF-39F2F3692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269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09EB-43FC-443E-9B19-3A20A6DDE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0A8264-F612-9BAB-E7D7-604AFAAD14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1DD0C2-B441-CF6C-02CA-FB473FAEBDFE}"/>
              </a:ext>
            </a:extLst>
          </p:cNvPr>
          <p:cNvSpPr txBox="1"/>
          <p:nvPr/>
        </p:nvSpPr>
        <p:spPr>
          <a:xfrm>
            <a:off x="650836" y="1767006"/>
            <a:ext cx="78423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ボブに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終わらせること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時までに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told Bob to finish his homework  by eight.">
            <a:hlinkClick r:id="" action="ppaction://media"/>
            <a:extLst>
              <a:ext uri="{FF2B5EF4-FFF2-40B4-BE49-F238E27FC236}">
                <a16:creationId xmlns:a16="http://schemas.microsoft.com/office/drawing/2014/main" id="{81B8FA05-7E92-8C0B-FE62-9DB6662CE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557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DA62B-2B97-6F7C-CE70-B072B27F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8BE5DDD-EA7E-178E-0EE4-55F9D7B01FE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A5DCCB-205A-3EAC-0F84-B2848AFBE85F}"/>
              </a:ext>
            </a:extLst>
          </p:cNvPr>
          <p:cNvSpPr txBox="1"/>
          <p:nvPr/>
        </p:nvSpPr>
        <p:spPr>
          <a:xfrm>
            <a:off x="484833" y="4128490"/>
            <a:ext cx="817432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 to run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hospital.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17930E-7ADB-5423-F87B-9106AE233571}"/>
              </a:ext>
            </a:extLst>
          </p:cNvPr>
          <p:cNvSpPr txBox="1"/>
          <p:nvPr/>
        </p:nvSpPr>
        <p:spPr>
          <a:xfrm>
            <a:off x="648146" y="114013"/>
            <a:ext cx="78477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私の弟に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走らないように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病院の中で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told my brother not to run  in the hospital.">
            <a:hlinkClick r:id="" action="ppaction://media"/>
            <a:extLst>
              <a:ext uri="{FF2B5EF4-FFF2-40B4-BE49-F238E27FC236}">
                <a16:creationId xmlns:a16="http://schemas.microsoft.com/office/drawing/2014/main" id="{F21013B8-3FF1-B9A7-FDCF-4A7757CB0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846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810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181A0-ADC7-B2F1-0503-2D980B0C7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740EA4C-C1E0-C1C6-3C7B-30BD04EF46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0FED5E-5D56-5EB3-E2E8-F72242D2E775}"/>
              </a:ext>
            </a:extLst>
          </p:cNvPr>
          <p:cNvSpPr txBox="1"/>
          <p:nvPr/>
        </p:nvSpPr>
        <p:spPr>
          <a:xfrm>
            <a:off x="1457661" y="1901659"/>
            <a:ext cx="622867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hospital.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told my brother not to run  in the hospital.">
            <a:hlinkClick r:id="" action="ppaction://media"/>
            <a:extLst>
              <a:ext uri="{FF2B5EF4-FFF2-40B4-BE49-F238E27FC236}">
                <a16:creationId xmlns:a16="http://schemas.microsoft.com/office/drawing/2014/main" id="{063EC840-68FB-9C98-8BF3-E7009BC9D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846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786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BED34-433A-0BDB-6661-497B0064F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853DBE-3696-366C-991F-8A770A72C8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ADC1DF-91A7-B3EA-B326-4EDAF4A818C9}"/>
              </a:ext>
            </a:extLst>
          </p:cNvPr>
          <p:cNvSpPr txBox="1"/>
          <p:nvPr/>
        </p:nvSpPr>
        <p:spPr>
          <a:xfrm>
            <a:off x="648148" y="1767006"/>
            <a:ext cx="78477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私の弟に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走らないように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病院の中で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told my brother not to run  in the hospital.">
            <a:hlinkClick r:id="" action="ppaction://media"/>
            <a:extLst>
              <a:ext uri="{FF2B5EF4-FFF2-40B4-BE49-F238E27FC236}">
                <a16:creationId xmlns:a16="http://schemas.microsoft.com/office/drawing/2014/main" id="{9219E02A-9FA5-D2B0-E455-FC3FAC06F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846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483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3A617-F16B-5742-9192-47C5798CA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5A28CC3-0F3F-8AD3-7345-07F26A3ACD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5" b="26045"/>
          <a:stretch/>
        </p:blipFill>
        <p:spPr>
          <a:xfrm>
            <a:off x="291931" y="1054112"/>
            <a:ext cx="8560800" cy="63795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CC4AFE8-312C-1989-14B7-50F777B8D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A90382-3A91-37B5-B863-0D5098DCA2F2}"/>
              </a:ext>
            </a:extLst>
          </p:cNvPr>
          <p:cNvSpPr txBox="1"/>
          <p:nvPr/>
        </p:nvSpPr>
        <p:spPr>
          <a:xfrm>
            <a:off x="1032443" y="1856276"/>
            <a:ext cx="441809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ケンは彼女に昼食を作るように頼みました。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C807027-91F0-2B69-3C15-CED728FDD66B}"/>
              </a:ext>
            </a:extLst>
          </p:cNvPr>
          <p:cNvSpPr/>
          <p:nvPr/>
        </p:nvSpPr>
        <p:spPr>
          <a:xfrm>
            <a:off x="0" y="2573994"/>
            <a:ext cx="9144000" cy="428400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EB5E9-C542-358C-C5F1-1216E1DF306A}"/>
              </a:ext>
            </a:extLst>
          </p:cNvPr>
          <p:cNvSpPr txBox="1"/>
          <p:nvPr/>
        </p:nvSpPr>
        <p:spPr>
          <a:xfrm>
            <a:off x="537493" y="2852897"/>
            <a:ext cx="820309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asked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make lunch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は「昼食を作ること」という意味で、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意味上の主語は、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977223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999D4-8AA9-FF6C-EDA5-C4E331F4E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629A938-61B0-4D40-CB58-8CB138604658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9476366-2426-EFB6-F7FE-F88CC6E5707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2FB47B7-D7F4-3422-63D1-D3F3ABBC8C4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6907AA-ACE6-9830-0327-CE84F2AE315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5622D45-F26C-EE1C-22E6-EA282942CDF8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722090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3736B-C86B-2A1A-1216-DBF89DE98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FB6285C-4F04-CAB3-705D-5473AA57ED7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0577A6-7FE2-924D-7E40-A265D538C1EE}"/>
              </a:ext>
            </a:extLst>
          </p:cNvPr>
          <p:cNvSpPr txBox="1"/>
          <p:nvPr/>
        </p:nvSpPr>
        <p:spPr>
          <a:xfrm>
            <a:off x="2136877" y="4128490"/>
            <a:ext cx="48702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asked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make lunch.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0A6196-C98B-B268-8A7C-696B7CD0694E}"/>
              </a:ext>
            </a:extLst>
          </p:cNvPr>
          <p:cNvSpPr txBox="1"/>
          <p:nvPr/>
        </p:nvSpPr>
        <p:spPr>
          <a:xfrm>
            <a:off x="666973" y="690490"/>
            <a:ext cx="78100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頼みました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 作ることを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Ken asked her to make lunch.">
            <a:hlinkClick r:id="" action="ppaction://media"/>
            <a:extLst>
              <a:ext uri="{FF2B5EF4-FFF2-40B4-BE49-F238E27FC236}">
                <a16:creationId xmlns:a16="http://schemas.microsoft.com/office/drawing/2014/main" id="{08440E94-1F93-9A28-0083-BCCCC0AF7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7638" y="715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910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98CD5D8-2D21-506F-A261-9AE78889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332758"/>
            <a:ext cx="8560800" cy="479316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13_01_kihon">
            <a:hlinkClick r:id="" action="ppaction://media"/>
            <a:extLst>
              <a:ext uri="{FF2B5EF4-FFF2-40B4-BE49-F238E27FC236}">
                <a16:creationId xmlns:a16="http://schemas.microsoft.com/office/drawing/2014/main" id="{B9A0C04D-1BDE-1695-0B74-D4F438D8B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388" y="2281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416A7-9BBD-CB68-D827-4F1BE3EF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C6E378-4F72-692A-0D6F-DB6E23027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9B3A3F-AFA5-00E9-4F2F-B53A67236DE1}"/>
              </a:ext>
            </a:extLst>
          </p:cNvPr>
          <p:cNvSpPr txBox="1"/>
          <p:nvPr/>
        </p:nvSpPr>
        <p:spPr>
          <a:xfrm>
            <a:off x="1493365" y="2409490"/>
            <a:ext cx="615726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[m---] lunch.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Ken asked her to make lunch.">
            <a:hlinkClick r:id="" action="ppaction://media"/>
            <a:extLst>
              <a:ext uri="{FF2B5EF4-FFF2-40B4-BE49-F238E27FC236}">
                <a16:creationId xmlns:a16="http://schemas.microsoft.com/office/drawing/2014/main" id="{4C1A8058-86C2-C712-7D36-030D60817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7638" y="715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002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05C69-6BB5-F798-E1FC-8637829B0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047C22-A737-D986-9C38-ACA09DCF5E7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D9F116-0395-4D87-4600-657C953146C9}"/>
              </a:ext>
            </a:extLst>
          </p:cNvPr>
          <p:cNvSpPr txBox="1"/>
          <p:nvPr/>
        </p:nvSpPr>
        <p:spPr>
          <a:xfrm>
            <a:off x="666973" y="2321004"/>
            <a:ext cx="78100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頼みました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 作ることを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Ken asked her to make lunch.">
            <a:hlinkClick r:id="" action="ppaction://media"/>
            <a:extLst>
              <a:ext uri="{FF2B5EF4-FFF2-40B4-BE49-F238E27FC236}">
                <a16:creationId xmlns:a16="http://schemas.microsoft.com/office/drawing/2014/main" id="{4C71789F-93D1-90D1-E50A-5E44FDA84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7638" y="715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151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8311F-12D7-3AA7-851C-E2C8863E5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868782-D778-EBA7-4829-789DB95A40D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8A5FE9-2B97-9FD7-887A-97D2898A0286}"/>
              </a:ext>
            </a:extLst>
          </p:cNvPr>
          <p:cNvSpPr txBox="1"/>
          <p:nvPr/>
        </p:nvSpPr>
        <p:spPr>
          <a:xfrm>
            <a:off x="1681624" y="4128490"/>
            <a:ext cx="578075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asked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clean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F9B181-57EB-F54B-8F83-E1BEE12CF82D}"/>
              </a:ext>
            </a:extLst>
          </p:cNvPr>
          <p:cNvSpPr txBox="1"/>
          <p:nvPr/>
        </p:nvSpPr>
        <p:spPr>
          <a:xfrm>
            <a:off x="429968" y="690490"/>
            <a:ext cx="8284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頼みました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Ken asked her to clean his room.">
            <a:hlinkClick r:id="" action="ppaction://media"/>
            <a:extLst>
              <a:ext uri="{FF2B5EF4-FFF2-40B4-BE49-F238E27FC236}">
                <a16:creationId xmlns:a16="http://schemas.microsoft.com/office/drawing/2014/main" id="{ED2F18E0-0053-EECF-79D1-C25451BBB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1750" y="876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494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09FC6-B280-2898-9557-8AD5665A9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893FE2-042F-0810-26F4-84649F7FC8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BAAD76-92C4-59FC-7054-6CE6A9A6C607}"/>
              </a:ext>
            </a:extLst>
          </p:cNvPr>
          <p:cNvSpPr txBox="1"/>
          <p:nvPr/>
        </p:nvSpPr>
        <p:spPr>
          <a:xfrm>
            <a:off x="1376005" y="2409490"/>
            <a:ext cx="639199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Ken asked her to clean his room.">
            <a:hlinkClick r:id="" action="ppaction://media"/>
            <a:extLst>
              <a:ext uri="{FF2B5EF4-FFF2-40B4-BE49-F238E27FC236}">
                <a16:creationId xmlns:a16="http://schemas.microsoft.com/office/drawing/2014/main" id="{05B07279-30B5-671C-A7EE-C637D68EE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1750" y="876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997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9650A-7576-5C16-8C74-A0FCEA6DD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379989B-7A67-B69D-E27B-6887BEE77DE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1669B5-99BD-44E4-69D8-E47CA81EE514}"/>
              </a:ext>
            </a:extLst>
          </p:cNvPr>
          <p:cNvSpPr txBox="1"/>
          <p:nvPr/>
        </p:nvSpPr>
        <p:spPr>
          <a:xfrm>
            <a:off x="435684" y="2321004"/>
            <a:ext cx="82726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頼みました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Ken asked her to clean his room.">
            <a:hlinkClick r:id="" action="ppaction://media"/>
            <a:extLst>
              <a:ext uri="{FF2B5EF4-FFF2-40B4-BE49-F238E27FC236}">
                <a16:creationId xmlns:a16="http://schemas.microsoft.com/office/drawing/2014/main" id="{94892085-9900-5387-D985-849256337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1750" y="876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583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58834-C54D-8FC8-C11E-8A77C84EF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E65549B-A6A2-E30D-654D-1441A40141C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C60154-A569-3A0D-8155-6AD98A630E96}"/>
              </a:ext>
            </a:extLst>
          </p:cNvPr>
          <p:cNvSpPr txBox="1"/>
          <p:nvPr/>
        </p:nvSpPr>
        <p:spPr>
          <a:xfrm>
            <a:off x="727854" y="4128490"/>
            <a:ext cx="76882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Yumi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 to open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window?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DF3105-BE03-BDAE-469C-1BAA35E5715A}"/>
              </a:ext>
            </a:extLst>
          </p:cNvPr>
          <p:cNvSpPr txBox="1"/>
          <p:nvPr/>
        </p:nvSpPr>
        <p:spPr>
          <a:xfrm>
            <a:off x="69923" y="690490"/>
            <a:ext cx="90041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頼みましたか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窓を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開けないように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id you ask Yumi not to open the window">
            <a:hlinkClick r:id="" action="ppaction://media"/>
            <a:extLst>
              <a:ext uri="{FF2B5EF4-FFF2-40B4-BE49-F238E27FC236}">
                <a16:creationId xmlns:a16="http://schemas.microsoft.com/office/drawing/2014/main" id="{040A7EBA-9BE8-2005-164F-638444BE7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890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04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4E9D7-3BC4-B9D5-17F2-C8BA34546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04FC9F-EA48-3FBE-B84A-29C3297991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C6C355-4FB5-DE35-853A-CA4A14B053DD}"/>
              </a:ext>
            </a:extLst>
          </p:cNvPr>
          <p:cNvSpPr txBox="1"/>
          <p:nvPr/>
        </p:nvSpPr>
        <p:spPr>
          <a:xfrm>
            <a:off x="229456" y="2409490"/>
            <a:ext cx="86850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Yumi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window?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Did you ask Yumi not to open the window">
            <a:hlinkClick r:id="" action="ppaction://media"/>
            <a:extLst>
              <a:ext uri="{FF2B5EF4-FFF2-40B4-BE49-F238E27FC236}">
                <a16:creationId xmlns:a16="http://schemas.microsoft.com/office/drawing/2014/main" id="{E84F9914-CE0A-D8EF-E80A-EC0DD4422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890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267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96C5A-692E-CBD2-7CC0-8012B83A5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BF5293-9AB7-630A-2E73-0C436CBF5DE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6145D0-59F8-9A11-520E-BDD15044206A}"/>
              </a:ext>
            </a:extLst>
          </p:cNvPr>
          <p:cNvSpPr txBox="1"/>
          <p:nvPr/>
        </p:nvSpPr>
        <p:spPr>
          <a:xfrm>
            <a:off x="69924" y="2321004"/>
            <a:ext cx="90041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頼みましたか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窓を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開けないように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Did you ask Yumi not to open the window">
            <a:hlinkClick r:id="" action="ppaction://media"/>
            <a:extLst>
              <a:ext uri="{FF2B5EF4-FFF2-40B4-BE49-F238E27FC236}">
                <a16:creationId xmlns:a16="http://schemas.microsoft.com/office/drawing/2014/main" id="{EBADF0A9-A1D0-FE18-136C-1DA5B8962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890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5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E3B63-DEFF-51F6-E747-9F7FD14C2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DBFE76-2B93-0618-5642-7871D9FE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964" b="8283"/>
          <a:stretch/>
        </p:blipFill>
        <p:spPr>
          <a:xfrm>
            <a:off x="291931" y="1022216"/>
            <a:ext cx="8560800" cy="65921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5634A97-259D-94F9-A216-0DE2E67E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E48E88-B018-62A0-8EC1-DAC13AE7807A}"/>
              </a:ext>
            </a:extLst>
          </p:cNvPr>
          <p:cNvSpPr txBox="1"/>
          <p:nvPr/>
        </p:nvSpPr>
        <p:spPr>
          <a:xfrm>
            <a:off x="1032443" y="1856276"/>
            <a:ext cx="507252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マイクは音楽クラブに参加するように頼まれました。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DDC88E-40DA-8FEF-AD9C-8F5D67202392}"/>
              </a:ext>
            </a:extLst>
          </p:cNvPr>
          <p:cNvSpPr/>
          <p:nvPr/>
        </p:nvSpPr>
        <p:spPr>
          <a:xfrm>
            <a:off x="0" y="2573994"/>
            <a:ext cx="9144000" cy="428400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56B643-D7AB-1606-7440-BB4E8816B21F}"/>
              </a:ext>
            </a:extLst>
          </p:cNvPr>
          <p:cNvSpPr txBox="1"/>
          <p:nvPr/>
        </p:nvSpPr>
        <p:spPr>
          <a:xfrm>
            <a:off x="537493" y="2852897"/>
            <a:ext cx="820309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asked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join the music club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は「音楽クラブに参加すること」という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意味で、名詞として扱っています。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頼まれた内容を表しています。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279022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0297B-59A3-1256-80F1-5676F99A7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8E84AAF-7D9B-EE8D-D0B0-F8277B2C4386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D185055-39AC-17C9-7883-D6CB27E7739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064E096-FA9F-8918-6E69-544F426DC8C4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8EDD44-F7C1-B5DD-ADA1-BBD8F941A0B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D301B6A-497E-0703-25C6-66A00D412A58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36080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F5E40-FF00-B74E-5BD1-DEB2426C2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E2FAEA1-205D-3F09-2BB4-4673A5E352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09AC9C-EAE1-B07C-2F12-EADBDC583CF2}"/>
              </a:ext>
            </a:extLst>
          </p:cNvPr>
          <p:cNvSpPr txBox="1"/>
          <p:nvPr/>
        </p:nvSpPr>
        <p:spPr>
          <a:xfrm>
            <a:off x="1219044" y="4128490"/>
            <a:ext cx="67059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asked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join the music club.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EF3D9E-1426-B8CF-BF39-F709054E82E8}"/>
              </a:ext>
            </a:extLst>
          </p:cNvPr>
          <p:cNvSpPr txBox="1"/>
          <p:nvPr/>
        </p:nvSpPr>
        <p:spPr>
          <a:xfrm>
            <a:off x="123712" y="690490"/>
            <a:ext cx="88965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頼まれました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音楽クラブに 参加することを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ike was asked to join the music club.">
            <a:hlinkClick r:id="" action="ppaction://media"/>
            <a:extLst>
              <a:ext uri="{FF2B5EF4-FFF2-40B4-BE49-F238E27FC236}">
                <a16:creationId xmlns:a16="http://schemas.microsoft.com/office/drawing/2014/main" id="{6CF87ACB-2D17-13DB-026F-10A5D71B8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95463" y="1150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243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A5033-6018-1C14-CAD2-B475E5501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5E2E3AB-9635-DE29-DDAC-4161423EC74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FE0DB1-94B9-C149-FBFF-C727B6356B5B}"/>
              </a:ext>
            </a:extLst>
          </p:cNvPr>
          <p:cNvSpPr txBox="1"/>
          <p:nvPr/>
        </p:nvSpPr>
        <p:spPr>
          <a:xfrm>
            <a:off x="700962" y="2409490"/>
            <a:ext cx="774207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[a----]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[j---] the music club.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ike was asked to join the music club.">
            <a:hlinkClick r:id="" action="ppaction://media"/>
            <a:extLst>
              <a:ext uri="{FF2B5EF4-FFF2-40B4-BE49-F238E27FC236}">
                <a16:creationId xmlns:a16="http://schemas.microsoft.com/office/drawing/2014/main" id="{A93D2062-24E7-E490-7B7E-515D66764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95463" y="1150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041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FE392-82CB-E80D-41F0-1D1A98CD9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E0B41F-95AE-C732-EF93-BD021B2E32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10219F-79CB-FDDF-78B5-BD3D7DCCDD05}"/>
              </a:ext>
            </a:extLst>
          </p:cNvPr>
          <p:cNvSpPr txBox="1"/>
          <p:nvPr/>
        </p:nvSpPr>
        <p:spPr>
          <a:xfrm>
            <a:off x="123712" y="2321004"/>
            <a:ext cx="88965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頼まれました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音楽クラブに 参加することを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ike was asked to join the music club.">
            <a:hlinkClick r:id="" action="ppaction://media"/>
            <a:extLst>
              <a:ext uri="{FF2B5EF4-FFF2-40B4-BE49-F238E27FC236}">
                <a16:creationId xmlns:a16="http://schemas.microsoft.com/office/drawing/2014/main" id="{E5DE2E15-78C0-4C58-E783-A34DFF95F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95463" y="1150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144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E0364-7353-B12E-8E27-B65162FB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72EEB4-C0B7-F79F-5BE1-02AD594979C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2504D3-149C-B7AF-CE00-0F09FD981B1B}"/>
              </a:ext>
            </a:extLst>
          </p:cNvPr>
          <p:cNvSpPr txBox="1"/>
          <p:nvPr/>
        </p:nvSpPr>
        <p:spPr>
          <a:xfrm>
            <a:off x="1219042" y="4128490"/>
            <a:ext cx="67059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asked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carry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those chairs.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08EB6C-0A93-4201-91FC-3541F1E509F1}"/>
              </a:ext>
            </a:extLst>
          </p:cNvPr>
          <p:cNvSpPr txBox="1"/>
          <p:nvPr/>
        </p:nvSpPr>
        <p:spPr>
          <a:xfrm>
            <a:off x="470644" y="690490"/>
            <a:ext cx="82027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頼まれました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あれらの椅子を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運ぶこと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ike was asked to carry those chairs.">
            <a:hlinkClick r:id="" action="ppaction://media"/>
            <a:extLst>
              <a:ext uri="{FF2B5EF4-FFF2-40B4-BE49-F238E27FC236}">
                <a16:creationId xmlns:a16="http://schemas.microsoft.com/office/drawing/2014/main" id="{38118786-D6C6-644C-30DA-D429F6AE0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11350" y="1848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978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7B3B-E173-A897-B20E-3E57DEFD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D7D3AE-D5FA-CB01-47F6-159FDA21EFD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7F0A4F-B66D-A12D-FA01-B7C9B404B59E}"/>
              </a:ext>
            </a:extLst>
          </p:cNvPr>
          <p:cNvSpPr txBox="1"/>
          <p:nvPr/>
        </p:nvSpPr>
        <p:spPr>
          <a:xfrm>
            <a:off x="920636" y="2409490"/>
            <a:ext cx="73027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[a----]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those chairs.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ike was asked to carry those chairs.">
            <a:hlinkClick r:id="" action="ppaction://media"/>
            <a:extLst>
              <a:ext uri="{FF2B5EF4-FFF2-40B4-BE49-F238E27FC236}">
                <a16:creationId xmlns:a16="http://schemas.microsoft.com/office/drawing/2014/main" id="{290AECF9-C277-3CD1-60AB-DD7C68ACD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11350" y="1848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701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A1F74-EE5B-E8F8-84A0-6E654C6CF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E4A018-73AC-3B47-1A10-8FAA66FB16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208E98-FA18-7DF0-1230-068CD901341B}"/>
              </a:ext>
            </a:extLst>
          </p:cNvPr>
          <p:cNvSpPr txBox="1"/>
          <p:nvPr/>
        </p:nvSpPr>
        <p:spPr>
          <a:xfrm>
            <a:off x="470646" y="2321004"/>
            <a:ext cx="82027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頼まれました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あれらの椅子を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運ぶこと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ike was asked to carry those chairs.">
            <a:hlinkClick r:id="" action="ppaction://media"/>
            <a:extLst>
              <a:ext uri="{FF2B5EF4-FFF2-40B4-BE49-F238E27FC236}">
                <a16:creationId xmlns:a16="http://schemas.microsoft.com/office/drawing/2014/main" id="{E6820C5E-DD99-04BA-B892-487AF1A7B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11350" y="1848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221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71525-D8D4-D1A8-8C83-7D6E8D0CE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009233B-F300-1FBD-51B9-17769B89B01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26F96A-E22D-01A5-46C6-F9286EDB09FF}"/>
              </a:ext>
            </a:extLst>
          </p:cNvPr>
          <p:cNvSpPr txBox="1"/>
          <p:nvPr/>
        </p:nvSpPr>
        <p:spPr>
          <a:xfrm>
            <a:off x="1142019" y="4128490"/>
            <a:ext cx="685995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asked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teach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them science.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63D9DF-3C75-BF41-86B5-E2D06DE701F8}"/>
              </a:ext>
            </a:extLst>
          </p:cNvPr>
          <p:cNvSpPr txBox="1"/>
          <p:nvPr/>
        </p:nvSpPr>
        <p:spPr>
          <a:xfrm>
            <a:off x="342894" y="690490"/>
            <a:ext cx="84582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頼まれました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彼らに 理科を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e were asked to teach them science.">
            <a:hlinkClick r:id="" action="ppaction://media"/>
            <a:extLst>
              <a:ext uri="{FF2B5EF4-FFF2-40B4-BE49-F238E27FC236}">
                <a16:creationId xmlns:a16="http://schemas.microsoft.com/office/drawing/2014/main" id="{A7FA8124-E363-93E9-2157-AD2536BCC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4613" y="992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608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136B2-CFCD-FF72-C356-AB2D90EC0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90A80F1-C8E5-B2DF-343C-0DCC261F8B4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521BC4-FDCA-C926-CCB3-FFE1DCDF22DF}"/>
              </a:ext>
            </a:extLst>
          </p:cNvPr>
          <p:cNvSpPr txBox="1"/>
          <p:nvPr/>
        </p:nvSpPr>
        <p:spPr>
          <a:xfrm>
            <a:off x="836835" y="2409490"/>
            <a:ext cx="747032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[a----]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them science.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e were asked to teach them science.">
            <a:hlinkClick r:id="" action="ppaction://media"/>
            <a:extLst>
              <a:ext uri="{FF2B5EF4-FFF2-40B4-BE49-F238E27FC236}">
                <a16:creationId xmlns:a16="http://schemas.microsoft.com/office/drawing/2014/main" id="{94F0993D-4E26-0B20-3ADD-CE83FDC98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4613" y="992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570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D515-85FC-C7B1-6F1E-6DBF04709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0145DD-746B-05B0-A8E0-1F6A3C8739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89C10E-9A37-781F-B0A7-FFCB8595CCD1}"/>
              </a:ext>
            </a:extLst>
          </p:cNvPr>
          <p:cNvSpPr txBox="1"/>
          <p:nvPr/>
        </p:nvSpPr>
        <p:spPr>
          <a:xfrm>
            <a:off x="342898" y="2321004"/>
            <a:ext cx="84582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頼まれました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彼らに 理科を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were asked to teach them science.">
            <a:hlinkClick r:id="" action="ppaction://media"/>
            <a:extLst>
              <a:ext uri="{FF2B5EF4-FFF2-40B4-BE49-F238E27FC236}">
                <a16:creationId xmlns:a16="http://schemas.microsoft.com/office/drawing/2014/main" id="{4B2905E8-4DB7-183B-2CDD-EF3E99936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4613" y="992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3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AF3FF2F-497A-3F61-8D94-ECF89289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91" b="61479"/>
          <a:stretch/>
        </p:blipFill>
        <p:spPr>
          <a:xfrm>
            <a:off x="291931" y="1022216"/>
            <a:ext cx="8560800" cy="69643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573994"/>
            <a:ext cx="9144000" cy="428400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2852897"/>
            <a:ext cx="80775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は「来ること」という意味で、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意味上の主語は、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this party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「このパーティーに」という意味をもち、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856276"/>
            <a:ext cx="555661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私たちはあなたにこのパーティーに来てもらいたいです。</a:t>
            </a:r>
          </a:p>
        </p:txBody>
      </p:sp>
    </p:spTree>
    <p:extLst>
      <p:ext uri="{BB962C8B-B14F-4D97-AF65-F5344CB8AC3E}">
        <p14:creationId xmlns:p14="http://schemas.microsoft.com/office/powerpoint/2010/main" val="169195057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97F12C-03AE-4BB7-8DDD-C05996D9F05A}"/>
              </a:ext>
            </a:extLst>
          </p:cNvPr>
          <p:cNvGrpSpPr/>
          <p:nvPr/>
        </p:nvGrpSpPr>
        <p:grpSpPr>
          <a:xfrm>
            <a:off x="815009" y="1727041"/>
            <a:ext cx="7513983" cy="3403918"/>
            <a:chOff x="815009" y="2173377"/>
            <a:chExt cx="7513983" cy="340391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7337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パーティー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kihon_v1_party">
            <a:hlinkClick r:id="" action="ppaction://media"/>
            <a:extLst>
              <a:ext uri="{FF2B5EF4-FFF2-40B4-BE49-F238E27FC236}">
                <a16:creationId xmlns:a16="http://schemas.microsoft.com/office/drawing/2014/main" id="{F5F0ACA1-166A-4F88-802B-3C64502BC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39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kihon_v1_party">
            <a:hlinkClick r:id="" action="ppaction://media"/>
            <a:extLst>
              <a:ext uri="{FF2B5EF4-FFF2-40B4-BE49-F238E27FC236}">
                <a16:creationId xmlns:a16="http://schemas.microsoft.com/office/drawing/2014/main" id="{D0D4A2DF-9E37-43FA-84DF-09A957034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254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2_kihon_v1_party">
            <a:hlinkClick r:id="" action="ppaction://media"/>
            <a:extLst>
              <a:ext uri="{FF2B5EF4-FFF2-40B4-BE49-F238E27FC236}">
                <a16:creationId xmlns:a16="http://schemas.microsoft.com/office/drawing/2014/main" id="{8572DCFA-7DD7-40C4-A0E0-B122BB75C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05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tell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kihon_v2_told">
            <a:hlinkClick r:id="" action="ppaction://media"/>
            <a:extLst>
              <a:ext uri="{FF2B5EF4-FFF2-40B4-BE49-F238E27FC236}">
                <a16:creationId xmlns:a16="http://schemas.microsoft.com/office/drawing/2014/main" id="{CB56FBC0-E852-4328-B7EE-CB574267A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902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95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kihon_v2_told">
            <a:hlinkClick r:id="" action="ppaction://media"/>
            <a:extLst>
              <a:ext uri="{FF2B5EF4-FFF2-40B4-BE49-F238E27FC236}">
                <a16:creationId xmlns:a16="http://schemas.microsoft.com/office/drawing/2014/main" id="{281B0DD2-12A5-4AB0-BF19-58BCCBB0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902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2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3_L12_kihon_v2_told">
            <a:hlinkClick r:id="" action="ppaction://media"/>
            <a:extLst>
              <a:ext uri="{FF2B5EF4-FFF2-40B4-BE49-F238E27FC236}">
                <a16:creationId xmlns:a16="http://schemas.microsoft.com/office/drawing/2014/main" id="{3DE7CA22-8E74-4F5D-8DD5-CE762724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902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97F12C-03AE-4BB7-8DDD-C05996D9F05A}"/>
              </a:ext>
            </a:extLst>
          </p:cNvPr>
          <p:cNvGrpSpPr/>
          <p:nvPr/>
        </p:nvGrpSpPr>
        <p:grpSpPr>
          <a:xfrm>
            <a:off x="815009" y="1673840"/>
            <a:ext cx="7513983" cy="3457119"/>
            <a:chOff x="815009" y="2120176"/>
            <a:chExt cx="7513983" cy="345711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20176"/>
              <a:ext cx="75139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電話をする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kihon_v3_call">
            <a:hlinkClick r:id="" action="ppaction://media"/>
            <a:extLst>
              <a:ext uri="{FF2B5EF4-FFF2-40B4-BE49-F238E27FC236}">
                <a16:creationId xmlns:a16="http://schemas.microsoft.com/office/drawing/2014/main" id="{3BEBB8A4-7DFB-4244-984C-76DF25BEC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323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kihon_v3_call">
            <a:hlinkClick r:id="" action="ppaction://media"/>
            <a:extLst>
              <a:ext uri="{FF2B5EF4-FFF2-40B4-BE49-F238E27FC236}">
                <a16:creationId xmlns:a16="http://schemas.microsoft.com/office/drawing/2014/main" id="{DF301930-8404-4E3E-889E-4F14B3168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383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574920"/>
            <a:ext cx="75139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電話をする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2_kihon_v3_call">
            <a:hlinkClick r:id="" action="ppaction://media"/>
            <a:extLst>
              <a:ext uri="{FF2B5EF4-FFF2-40B4-BE49-F238E27FC236}">
                <a16:creationId xmlns:a16="http://schemas.microsoft.com/office/drawing/2014/main" id="{9A566092-2CB2-45F6-80D3-62C448312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46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C002CE8-E3B2-448D-A5B5-B503AD65E37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1FF33AE-22FD-40A6-A01C-7B48F2E11BB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A6DBC35-793E-48B0-9763-938EEA2FE03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頼む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2_kihon_v4_ask">
            <a:hlinkClick r:id="" action="ppaction://media"/>
            <a:extLst>
              <a:ext uri="{FF2B5EF4-FFF2-40B4-BE49-F238E27FC236}">
                <a16:creationId xmlns:a16="http://schemas.microsoft.com/office/drawing/2014/main" id="{62ADBB01-98A3-47BE-92A4-4E9CC20E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632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2_kihon_v4_ask">
            <a:hlinkClick r:id="" action="ppaction://media"/>
            <a:extLst>
              <a:ext uri="{FF2B5EF4-FFF2-40B4-BE49-F238E27FC236}">
                <a16:creationId xmlns:a16="http://schemas.microsoft.com/office/drawing/2014/main" id="{4557DFDD-E5B4-4D2D-B591-B47C6E93E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418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65ACAB-E0DE-4ACE-975F-5D673CA7BDF4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頼む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2_kihon_v4_ask">
            <a:hlinkClick r:id="" action="ppaction://media"/>
            <a:extLst>
              <a:ext uri="{FF2B5EF4-FFF2-40B4-BE49-F238E27FC236}">
                <a16:creationId xmlns:a16="http://schemas.microsoft.com/office/drawing/2014/main" id="{C41C2247-5787-4B57-B55E-11929243F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359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647CCA2-E980-4C9E-977A-5D06C828153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7B35C95-FEB4-4D19-8BD1-9972D3FA30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7E89C85-B507-4FCD-9D9B-D8462AA6DDF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作る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2_kihon_v5_make">
            <a:hlinkClick r:id="" action="ppaction://media"/>
            <a:extLst>
              <a:ext uri="{FF2B5EF4-FFF2-40B4-BE49-F238E27FC236}">
                <a16:creationId xmlns:a16="http://schemas.microsoft.com/office/drawing/2014/main" id="{9829170D-8FF1-4357-A79D-889F5838E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722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94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2_kihon_v5_make">
            <a:hlinkClick r:id="" action="ppaction://media"/>
            <a:extLst>
              <a:ext uri="{FF2B5EF4-FFF2-40B4-BE49-F238E27FC236}">
                <a16:creationId xmlns:a16="http://schemas.microsoft.com/office/drawing/2014/main" id="{487EE447-1F9D-43F3-9F0E-2A7D56445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722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053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DF04DA-7DB9-4D69-A027-0EAFF3C01E54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2_kihon_v5_make">
            <a:hlinkClick r:id="" action="ppaction://media"/>
            <a:extLst>
              <a:ext uri="{FF2B5EF4-FFF2-40B4-BE49-F238E27FC236}">
                <a16:creationId xmlns:a16="http://schemas.microsoft.com/office/drawing/2014/main" id="{94F52BB6-C8E3-4AD0-A47E-487CEC785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722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53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647CCA2-E980-4C9E-977A-5D06C828153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7B35C95-FEB4-4D19-8BD1-9972D3FA30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7E89C85-B507-4FCD-9D9B-D8462AA6DDF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昼食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2_kihon_v6_lunch">
            <a:hlinkClick r:id="" action="ppaction://media"/>
            <a:extLst>
              <a:ext uri="{FF2B5EF4-FFF2-40B4-BE49-F238E27FC236}">
                <a16:creationId xmlns:a16="http://schemas.microsoft.com/office/drawing/2014/main" id="{C71BB70D-128B-4F3F-BF37-1C392EC43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29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831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kihon_v6_lunch">
            <a:hlinkClick r:id="" action="ppaction://media"/>
            <a:extLst>
              <a:ext uri="{FF2B5EF4-FFF2-40B4-BE49-F238E27FC236}">
                <a16:creationId xmlns:a16="http://schemas.microsoft.com/office/drawing/2014/main" id="{A406CE03-634B-434A-8533-4B6BF293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29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55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DF04DA-7DB9-4D69-A027-0EAFF3C01E54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kihon_v6_lunch">
            <a:hlinkClick r:id="" action="ppaction://media"/>
            <a:extLst>
              <a:ext uri="{FF2B5EF4-FFF2-40B4-BE49-F238E27FC236}">
                <a16:creationId xmlns:a16="http://schemas.microsoft.com/office/drawing/2014/main" id="{8F98E64F-A76F-41C6-A55E-E3060A4CE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29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56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63E2411-3A0F-481F-B110-577329563B4E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703A0F1-E423-4723-B8F1-280A40A46EA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j---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782217B-87C2-46F4-89B9-E9B5C504DA12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参加する</a:t>
              </a:r>
            </a:p>
          </p:txBody>
        </p:sp>
      </p:grpSp>
      <p:pic>
        <p:nvPicPr>
          <p:cNvPr id="3" name="G3_L12_kihon_v7_join">
            <a:hlinkClick r:id="" action="ppaction://media"/>
            <a:extLst>
              <a:ext uri="{FF2B5EF4-FFF2-40B4-BE49-F238E27FC236}">
                <a16:creationId xmlns:a16="http://schemas.microsoft.com/office/drawing/2014/main" id="{506E0E7D-E5F9-4D18-B696-3968BC747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2092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929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049148" y="4128490"/>
            <a:ext cx="70457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come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this party.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F98850-7ADC-E9E6-95C9-0B0B5827074F}"/>
              </a:ext>
            </a:extLst>
          </p:cNvPr>
          <p:cNvSpPr txBox="1"/>
          <p:nvPr/>
        </p:nvSpPr>
        <p:spPr>
          <a:xfrm>
            <a:off x="984324" y="96013"/>
            <a:ext cx="71753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してほしいです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このパーティーに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01-1We want you to come to this party.">
            <a:hlinkClick r:id="" action="ppaction://media"/>
            <a:extLst>
              <a:ext uri="{FF2B5EF4-FFF2-40B4-BE49-F238E27FC236}">
                <a16:creationId xmlns:a16="http://schemas.microsoft.com/office/drawing/2014/main" id="{A1DE286C-7822-B338-9D43-C97BF7F05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894" y="1270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join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kihon_v7_join">
            <a:hlinkClick r:id="" action="ppaction://media"/>
            <a:extLst>
              <a:ext uri="{FF2B5EF4-FFF2-40B4-BE49-F238E27FC236}">
                <a16:creationId xmlns:a16="http://schemas.microsoft.com/office/drawing/2014/main" id="{8637D59B-0069-481B-93AA-33353C091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2092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336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BF77B9-3E9A-48FE-9A3B-1B930DAC3B20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参加する</a:t>
            </a:r>
          </a:p>
        </p:txBody>
      </p:sp>
      <p:pic>
        <p:nvPicPr>
          <p:cNvPr id="5" name="G3_L12_kihon_v7_join">
            <a:hlinkClick r:id="" action="ppaction://media"/>
            <a:extLst>
              <a:ext uri="{FF2B5EF4-FFF2-40B4-BE49-F238E27FC236}">
                <a16:creationId xmlns:a16="http://schemas.microsoft.com/office/drawing/2014/main" id="{5CC0B281-44AA-4977-B852-D77654C93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2092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628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224774D-2259-48A2-B42C-CA638569B94D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クラブ、部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kihon_v8_club">
            <a:hlinkClick r:id="" action="ppaction://media"/>
            <a:extLst>
              <a:ext uri="{FF2B5EF4-FFF2-40B4-BE49-F238E27FC236}">
                <a16:creationId xmlns:a16="http://schemas.microsoft.com/office/drawing/2014/main" id="{45DE390C-01E9-4097-A633-132FCB4AD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2160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9CE57D7-E6AB-2485-FD12-C7C0795E2BE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9026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club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kihon_v8_club">
            <a:hlinkClick r:id="" action="ppaction://media"/>
            <a:extLst>
              <a:ext uri="{FF2B5EF4-FFF2-40B4-BE49-F238E27FC236}">
                <a16:creationId xmlns:a16="http://schemas.microsoft.com/office/drawing/2014/main" id="{3E6FEA03-05D0-406A-8F80-58DB42A9A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2160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BC80102-EC83-0C6C-8FBF-AB9ECA3A6D3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201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4D44F1-8D32-4A72-B8F9-7256489A54F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クラブ、部</a:t>
            </a:r>
          </a:p>
        </p:txBody>
      </p:sp>
      <p:pic>
        <p:nvPicPr>
          <p:cNvPr id="7" name="G3_L12_kihon_v8_club">
            <a:hlinkClick r:id="" action="ppaction://media"/>
            <a:extLst>
              <a:ext uri="{FF2B5EF4-FFF2-40B4-BE49-F238E27FC236}">
                <a16:creationId xmlns:a16="http://schemas.microsoft.com/office/drawing/2014/main" id="{C9B9A763-F6D4-4FEA-A819-C53725EF2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93825" y="121602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577384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13A24-6E92-B28F-6A3B-3A0268DB9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0F3374-094A-E162-54E4-906B90367C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7D28F94-6867-A3ED-983B-EFF3B1976E2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959263-D01B-0B81-9857-EFF89CF1E82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053506-6F0F-11FD-97DF-29949B98F4E3}"/>
              </a:ext>
            </a:extLst>
          </p:cNvPr>
          <p:cNvGrpSpPr/>
          <p:nvPr/>
        </p:nvGrpSpPr>
        <p:grpSpPr>
          <a:xfrm>
            <a:off x="815009" y="1727041"/>
            <a:ext cx="7513983" cy="3403918"/>
            <a:chOff x="815009" y="2173377"/>
            <a:chExt cx="7513983" cy="340391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F61E227-EA3D-9924-C691-7F1EDC6B3BAA}"/>
                </a:ext>
              </a:extLst>
            </p:cNvPr>
            <p:cNvSpPr txBox="1"/>
            <p:nvPr/>
          </p:nvSpPr>
          <p:spPr>
            <a:xfrm>
              <a:off x="1115736" y="4007635"/>
              <a:ext cx="69125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party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30A1519-748D-30CF-FE64-5B8E6997431B}"/>
                </a:ext>
              </a:extLst>
            </p:cNvPr>
            <p:cNvSpPr txBox="1"/>
            <p:nvPr/>
          </p:nvSpPr>
          <p:spPr>
            <a:xfrm>
              <a:off x="815009" y="217337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パーティー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kihon_v1_party">
            <a:hlinkClick r:id="" action="ppaction://media"/>
            <a:extLst>
              <a:ext uri="{FF2B5EF4-FFF2-40B4-BE49-F238E27FC236}">
                <a16:creationId xmlns:a16="http://schemas.microsoft.com/office/drawing/2014/main" id="{A4DB53BA-CE6F-6462-C1BA-13CB64BEA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8625" y="133032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55D9B61-9BAE-C61E-6A4A-60570BEE9E84}"/>
              </a:ext>
            </a:extLst>
          </p:cNvPr>
          <p:cNvSpPr/>
          <p:nvPr/>
        </p:nvSpPr>
        <p:spPr>
          <a:xfrm>
            <a:off x="2860646" y="3437462"/>
            <a:ext cx="341432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12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8DC3B-5107-B959-3554-B574702DD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AA6B48-8988-D43C-E3DB-FD4C067F8B8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625CBF-41D3-6903-8559-6A295BBE416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DC390F-65CF-8BFE-87E7-74C96FE5919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D1536D5-FF84-2CF0-C598-E0083BAB3264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B0AD11C-6E50-B3B9-A293-72AAB0112B85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tell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06C8FBE-6C81-CB84-AB1C-0F76BC56D29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kihon_v2_told">
            <a:hlinkClick r:id="" action="ppaction://media"/>
            <a:extLst>
              <a:ext uri="{FF2B5EF4-FFF2-40B4-BE49-F238E27FC236}">
                <a16:creationId xmlns:a16="http://schemas.microsoft.com/office/drawing/2014/main" id="{85696C8B-2CF8-EFE4-0723-22EBE191C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9025" y="12350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CDCBE25-5533-94BF-8C66-EE9F7B80B6B2}"/>
              </a:ext>
            </a:extLst>
          </p:cNvPr>
          <p:cNvSpPr/>
          <p:nvPr/>
        </p:nvSpPr>
        <p:spPr>
          <a:xfrm>
            <a:off x="3296873" y="3871203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302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DA20B-83FE-0329-5A1B-8582B5123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AA94BAC-E313-E6D0-6F56-18F87AC2BD0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9B02D82-5867-D624-1EB6-18504354CB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CE53302-EBC4-EF8B-5FB5-45CEEFEC89C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605193-2CED-6CC0-49AB-A10DF5DCB61A}"/>
              </a:ext>
            </a:extLst>
          </p:cNvPr>
          <p:cNvGrpSpPr/>
          <p:nvPr/>
        </p:nvGrpSpPr>
        <p:grpSpPr>
          <a:xfrm>
            <a:off x="815009" y="1673840"/>
            <a:ext cx="7513983" cy="3457119"/>
            <a:chOff x="815009" y="2120176"/>
            <a:chExt cx="7513983" cy="345711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A2CB240-91C8-10BD-F714-4743568BF17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3AA6D92-EAB4-995D-105B-9A3C73577B1D}"/>
                </a:ext>
              </a:extLst>
            </p:cNvPr>
            <p:cNvSpPr txBox="1"/>
            <p:nvPr/>
          </p:nvSpPr>
          <p:spPr>
            <a:xfrm>
              <a:off x="815009" y="2120176"/>
              <a:ext cx="75139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電話をする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kihon_v3_call">
            <a:hlinkClick r:id="" action="ppaction://media"/>
            <a:extLst>
              <a:ext uri="{FF2B5EF4-FFF2-40B4-BE49-F238E27FC236}">
                <a16:creationId xmlns:a16="http://schemas.microsoft.com/office/drawing/2014/main" id="{D752CFED-3B70-1736-86A0-AF761216D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4325" y="13874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32C111D-93D3-E6AC-F451-3B3A4F5D4FDB}"/>
              </a:ext>
            </a:extLst>
          </p:cNvPr>
          <p:cNvSpPr/>
          <p:nvPr/>
        </p:nvSpPr>
        <p:spPr>
          <a:xfrm>
            <a:off x="3296873" y="3437462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71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95E19-EE00-5EEC-8BA9-DE147B7DA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CB1818-9C7D-7B28-0196-943FB358BFD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ED4B47B-5080-37A0-1681-5189CB53D47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254937-1123-DA23-1E25-6503A99DAF9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9235A17-DEF5-DA43-A358-313DED69836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4655FB4-2807-AE8F-04D1-57639FFBFAD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ask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7B8A237-FBDD-635D-C7A0-E7852E1489E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頼む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2_kihon_v4_ask">
            <a:hlinkClick r:id="" action="ppaction://media"/>
            <a:extLst>
              <a:ext uri="{FF2B5EF4-FFF2-40B4-BE49-F238E27FC236}">
                <a16:creationId xmlns:a16="http://schemas.microsoft.com/office/drawing/2014/main" id="{E42C4F5D-03D1-AC1B-AEBF-1D1FD9FAC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4325" y="606425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83B966D-6C5E-4571-523E-DD9D7D09D913}"/>
              </a:ext>
            </a:extLst>
          </p:cNvPr>
          <p:cNvSpPr/>
          <p:nvPr/>
        </p:nvSpPr>
        <p:spPr>
          <a:xfrm>
            <a:off x="3296873" y="3437462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197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61C56A-F3F5-32AD-09B8-038F3A80CD55}"/>
              </a:ext>
            </a:extLst>
          </p:cNvPr>
          <p:cNvSpPr txBox="1"/>
          <p:nvPr/>
        </p:nvSpPr>
        <p:spPr>
          <a:xfrm>
            <a:off x="817273" y="2409490"/>
            <a:ext cx="75094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[c---]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this party.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We want you to come to this party.">
            <a:hlinkClick r:id="" action="ppaction://media"/>
            <a:extLst>
              <a:ext uri="{FF2B5EF4-FFF2-40B4-BE49-F238E27FC236}">
                <a16:creationId xmlns:a16="http://schemas.microsoft.com/office/drawing/2014/main" id="{CBC0DFB6-B011-FEE3-8324-72EF60EA3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894" y="1270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464C8-95BF-A972-7A51-04322357F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B4527F-E3F6-3FA2-6164-F7D816E4D98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A75B492-5312-23A4-AAA2-1194C228078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2D99E9-505D-BD1D-7EDF-1F48D446C15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F1FB6B6-91FC-EBA5-B477-C948666CABB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8599525-59E8-838D-B242-6ADD736B859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make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64B5D7E-7DD7-AA22-BD2C-F61D2D6D56E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作る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2_kihon_v5_make">
            <a:hlinkClick r:id="" action="ppaction://media"/>
            <a:extLst>
              <a:ext uri="{FF2B5EF4-FFF2-40B4-BE49-F238E27FC236}">
                <a16:creationId xmlns:a16="http://schemas.microsoft.com/office/drawing/2014/main" id="{C70335C5-A80A-7C3F-14C6-5201E1F08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27225" y="644525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AA8544D-1B4F-B1BC-F91F-21F847B8EAF5}"/>
              </a:ext>
            </a:extLst>
          </p:cNvPr>
          <p:cNvSpPr/>
          <p:nvPr/>
        </p:nvSpPr>
        <p:spPr>
          <a:xfrm>
            <a:off x="2793534" y="3591485"/>
            <a:ext cx="354854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03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2CF34-E511-3856-DA47-229E79CED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2F1C84-2457-A5F9-2DFC-8CAC4D7887C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1CAF9C-5F09-4C08-0D1A-3DCA5030492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8A23ED3-D0A3-7C37-872E-F8D87364EE5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974EF2E-9AED-3793-78BF-332F8EEDA37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5C67C04-E212-22AD-9439-532FA8D33F0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lunch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A1D11E6-2E63-E578-5FBC-F7F0946D6C7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昼食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2_kihon_v6_lunch">
            <a:hlinkClick r:id="" action="ppaction://media"/>
            <a:extLst>
              <a:ext uri="{FF2B5EF4-FFF2-40B4-BE49-F238E27FC236}">
                <a16:creationId xmlns:a16="http://schemas.microsoft.com/office/drawing/2014/main" id="{D567F293-B0F3-35BD-4F53-CF8469C1C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825" y="1292225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2EAC5E-2253-BEEF-25FF-84E93344CE82}"/>
              </a:ext>
            </a:extLst>
          </p:cNvPr>
          <p:cNvSpPr/>
          <p:nvPr/>
        </p:nvSpPr>
        <p:spPr>
          <a:xfrm>
            <a:off x="2793534" y="3462629"/>
            <a:ext cx="354854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759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2D9C9-AD58-103A-3183-E10284628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2DA3AD-C51A-D792-1DAB-6960F579ECD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13A9DFA-AD89-1367-FFA2-A79C0748328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F3D4C0-B160-4CEF-BADC-FDC673CE775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A5547A8-1052-2468-7F3E-1F758DBE9324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5DFE4AC-4C19-AF18-E8D6-66E6D6BF4D1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club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9E7AC89-39C7-F433-FAB6-4284AAF602F9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クラブ、部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kihon_v8_club">
            <a:hlinkClick r:id="" action="ppaction://media"/>
            <a:extLst>
              <a:ext uri="{FF2B5EF4-FFF2-40B4-BE49-F238E27FC236}">
                <a16:creationId xmlns:a16="http://schemas.microsoft.com/office/drawing/2014/main" id="{1962CD50-0387-13A3-5D8A-8CAA4332A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825" y="12160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EF95C178-418C-A1AC-4CAA-0F3461CB17C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1B55C4-B307-762F-4308-FD0595759709}"/>
              </a:ext>
            </a:extLst>
          </p:cNvPr>
          <p:cNvSpPr/>
          <p:nvPr/>
        </p:nvSpPr>
        <p:spPr>
          <a:xfrm>
            <a:off x="3187817" y="3236514"/>
            <a:ext cx="275997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163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（人に）～してほしいです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BDC513-BA1D-A66C-B9A2-1BD6C071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49438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F1A12E-A768-C031-4CD3-AC12BFD75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49438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73533" y="3321283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teach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3_03_kihon_t_1">
            <a:hlinkClick r:id="" action="ppaction://media"/>
            <a:extLst>
              <a:ext uri="{FF2B5EF4-FFF2-40B4-BE49-F238E27FC236}">
                <a16:creationId xmlns:a16="http://schemas.microsoft.com/office/drawing/2014/main" id="{4E4FC442-996E-B78C-5F6B-6F18BA7C44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5068" y="1423461"/>
            <a:ext cx="406400" cy="406400"/>
          </a:xfrm>
          <a:prstGeom prst="rect">
            <a:avLst/>
          </a:prstGeom>
        </p:spPr>
      </p:pic>
      <p:pic>
        <p:nvPicPr>
          <p:cNvPr id="7" name="AS_G3_13_03_kihon_t_1">
            <a:hlinkClick r:id="" action="ppaction://media"/>
            <a:extLst>
              <a:ext uri="{FF2B5EF4-FFF2-40B4-BE49-F238E27FC236}">
                <a16:creationId xmlns:a16="http://schemas.microsoft.com/office/drawing/2014/main" id="{0F28653D-0B07-ECDB-CFBA-45434FC5E8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5068" y="2300601"/>
            <a:ext cx="406400" cy="4064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F6C7EA-BF77-D441-60EC-B551AA4D6794}"/>
              </a:ext>
            </a:extLst>
          </p:cNvPr>
          <p:cNvSpPr txBox="1"/>
          <p:nvPr/>
        </p:nvSpPr>
        <p:spPr>
          <a:xfrm>
            <a:off x="1373532" y="4510510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B77F5B-1C3E-73DD-FBD4-02BCC8C12507}"/>
              </a:ext>
            </a:extLst>
          </p:cNvPr>
          <p:cNvSpPr txBox="1"/>
          <p:nvPr/>
        </p:nvSpPr>
        <p:spPr>
          <a:xfrm>
            <a:off x="1373532" y="5719084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close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0" grpId="0"/>
      <p:bldP spid="1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A419D5-68D5-6944-3A63-0855C2B3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49438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28D535-6B48-AD9E-3AE2-32FCB424F605}"/>
              </a:ext>
            </a:extLst>
          </p:cNvPr>
          <p:cNvSpPr txBox="1"/>
          <p:nvPr/>
        </p:nvSpPr>
        <p:spPr>
          <a:xfrm>
            <a:off x="1373533" y="3321283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teach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C3F8B2-D94D-87B1-E7A7-5FDBB89473BB}"/>
              </a:ext>
            </a:extLst>
          </p:cNvPr>
          <p:cNvSpPr txBox="1"/>
          <p:nvPr/>
        </p:nvSpPr>
        <p:spPr>
          <a:xfrm>
            <a:off x="1373532" y="4510510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341207-A653-D248-6954-B979F406F951}"/>
              </a:ext>
            </a:extLst>
          </p:cNvPr>
          <p:cNvSpPr txBox="1"/>
          <p:nvPr/>
        </p:nvSpPr>
        <p:spPr>
          <a:xfrm>
            <a:off x="1373532" y="5719084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close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99BEBC-C727-A8CA-8CFC-1C20D9C01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9764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want you to go shopping with me.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3_04_kihon_t_2">
            <a:hlinkClick r:id="" action="ppaction://media"/>
            <a:extLst>
              <a:ext uri="{FF2B5EF4-FFF2-40B4-BE49-F238E27FC236}">
                <a16:creationId xmlns:a16="http://schemas.microsoft.com/office/drawing/2014/main" id="{B6B1F03E-2E3D-E413-EDB4-05C0527DDE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4275" y="1374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092668-1ED9-D15D-D698-359B81F31427}"/>
              </a:ext>
            </a:extLst>
          </p:cNvPr>
          <p:cNvSpPr txBox="1"/>
          <p:nvPr/>
        </p:nvSpPr>
        <p:spPr>
          <a:xfrm>
            <a:off x="984324" y="1767006"/>
            <a:ext cx="71753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してほしいです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このパーティーに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We want you to come to this party.">
            <a:hlinkClick r:id="" action="ppaction://media"/>
            <a:extLst>
              <a:ext uri="{FF2B5EF4-FFF2-40B4-BE49-F238E27FC236}">
                <a16:creationId xmlns:a16="http://schemas.microsoft.com/office/drawing/2014/main" id="{E2F7459C-9F1C-3FC7-278F-CEBB2A736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894" y="1270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「ケンタは彼の母親に料理を教えてほしいと思っていました」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3_05_reading_s1_1">
            <a:hlinkClick r:id="" action="ppaction://media"/>
            <a:extLst>
              <a:ext uri="{FF2B5EF4-FFF2-40B4-BE49-F238E27FC236}">
                <a16:creationId xmlns:a16="http://schemas.microsoft.com/office/drawing/2014/main" id="{E7D32406-28DD-3673-B0A6-58E13A28C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71175" y="3419475"/>
            <a:ext cx="406400" cy="406400"/>
          </a:xfrm>
          <a:prstGeom prst="rect">
            <a:avLst/>
          </a:prstGeom>
        </p:spPr>
      </p:pic>
      <p:pic>
        <p:nvPicPr>
          <p:cNvPr id="4" name="AS_G3_13_06_reading_s1_2">
            <a:hlinkClick r:id="" action="ppaction://media"/>
            <a:extLst>
              <a:ext uri="{FF2B5EF4-FFF2-40B4-BE49-F238E27FC236}">
                <a16:creationId xmlns:a16="http://schemas.microsoft.com/office/drawing/2014/main" id="{FD8FE261-94AF-FC49-7EA6-B0294267A1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9933" y="3380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06011" y="4007635"/>
              <a:ext cx="7331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週末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2_reading_v1_weekend">
            <a:hlinkClick r:id="" action="ppaction://media"/>
            <a:extLst>
              <a:ext uri="{FF2B5EF4-FFF2-40B4-BE49-F238E27FC236}">
                <a16:creationId xmlns:a16="http://schemas.microsoft.com/office/drawing/2014/main" id="{B64DF99F-299F-40B2-9988-11171F921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-11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837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weekend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1_weekend">
            <a:hlinkClick r:id="" action="ppaction://media"/>
            <a:extLst>
              <a:ext uri="{FF2B5EF4-FFF2-40B4-BE49-F238E27FC236}">
                <a16:creationId xmlns:a16="http://schemas.microsoft.com/office/drawing/2014/main" id="{E0FE364D-C674-47FE-9876-C36F6C07E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-11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700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週末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2_reading_v1_weekend">
            <a:hlinkClick r:id="" action="ppaction://media"/>
            <a:extLst>
              <a:ext uri="{FF2B5EF4-FFF2-40B4-BE49-F238E27FC236}">
                <a16:creationId xmlns:a16="http://schemas.microsoft.com/office/drawing/2014/main" id="{B490F98C-8E38-43DF-98EF-53CD47C3A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-11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761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764DC71-C1D7-4382-81C7-6D37F67E0B5D}"/>
              </a:ext>
            </a:extLst>
          </p:cNvPr>
          <p:cNvGrpSpPr/>
          <p:nvPr/>
        </p:nvGrpSpPr>
        <p:grpSpPr>
          <a:xfrm>
            <a:off x="528506" y="1536175"/>
            <a:ext cx="8086988" cy="3539430"/>
            <a:chOff x="528506" y="1791644"/>
            <a:chExt cx="8086988" cy="3539430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77F9517-E816-4992-83AA-73E47CEF53C4}"/>
                </a:ext>
              </a:extLst>
            </p:cNvPr>
            <p:cNvSpPr txBox="1"/>
            <p:nvPr/>
          </p:nvSpPr>
          <p:spPr>
            <a:xfrm>
              <a:off x="528506" y="4007635"/>
              <a:ext cx="80869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g----------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DCD185B-2028-4362-8EDE-CABB8717C72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祖母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2_reading_v2_grandmother">
            <a:hlinkClick r:id="" action="ppaction://media"/>
            <a:extLst>
              <a:ext uri="{FF2B5EF4-FFF2-40B4-BE49-F238E27FC236}">
                <a16:creationId xmlns:a16="http://schemas.microsoft.com/office/drawing/2014/main" id="{ADD1FE70-CF7F-4809-984F-E28BC05C8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61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9879E2-5A6A-4102-9E2B-CCEA682368E5}"/>
              </a:ext>
            </a:extLst>
          </p:cNvPr>
          <p:cNvSpPr txBox="1"/>
          <p:nvPr/>
        </p:nvSpPr>
        <p:spPr>
          <a:xfrm>
            <a:off x="318052" y="2751892"/>
            <a:ext cx="85078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grandmother</a:t>
            </a:r>
            <a:endParaRPr kumimoji="1" lang="ja-JP" altLang="en-US" sz="8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2_reading_v2_grandmother">
            <a:hlinkClick r:id="" action="ppaction://media"/>
            <a:extLst>
              <a:ext uri="{FF2B5EF4-FFF2-40B4-BE49-F238E27FC236}">
                <a16:creationId xmlns:a16="http://schemas.microsoft.com/office/drawing/2014/main" id="{058087E5-7A6E-4DB7-B48B-20CE59937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707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46F7ED-14A5-44F0-8A44-1A9CB91D14D5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祖母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2_reading_v2_grandmother">
            <a:hlinkClick r:id="" action="ppaction://media"/>
            <a:extLst>
              <a:ext uri="{FF2B5EF4-FFF2-40B4-BE49-F238E27FC236}">
                <a16:creationId xmlns:a16="http://schemas.microsoft.com/office/drawing/2014/main" id="{E608AC0C-370C-4073-BDBD-F1A7C9085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291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17079</TotalTime>
  <Words>3197</Words>
  <Application>Microsoft Office PowerPoint</Application>
  <PresentationFormat>画面に合わせる (4:3)</PresentationFormat>
  <Paragraphs>538</Paragraphs>
  <Slides>168</Slides>
  <Notes>36</Notes>
  <HiddenSlides>0</HiddenSlides>
  <MMClips>153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168</vt:i4>
      </vt:variant>
    </vt:vector>
  </HeadingPairs>
  <TitlesOfParts>
    <vt:vector size="176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2110</cp:revision>
  <cp:lastPrinted>2016-06-23T16:36:17Z</cp:lastPrinted>
  <dcterms:created xsi:type="dcterms:W3CDTF">2016-05-30T03:13:09Z</dcterms:created>
  <dcterms:modified xsi:type="dcterms:W3CDTF">2025-06-24T02:37:31Z</dcterms:modified>
</cp:coreProperties>
</file>