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4"/>
  </p:notesMasterIdLst>
  <p:handoutMasterIdLst>
    <p:handoutMasterId r:id="rId195"/>
  </p:handoutMasterIdLst>
  <p:sldIdLst>
    <p:sldId id="3657" r:id="rId2"/>
    <p:sldId id="3445" r:id="rId3"/>
    <p:sldId id="2531" r:id="rId4"/>
    <p:sldId id="3668" r:id="rId5"/>
    <p:sldId id="4196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220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221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4222" r:id="rId39"/>
    <p:sldId id="4181" r:id="rId40"/>
    <p:sldId id="4182" r:id="rId41"/>
    <p:sldId id="4183" r:id="rId42"/>
    <p:sldId id="4184" r:id="rId43"/>
    <p:sldId id="4185" r:id="rId44"/>
    <p:sldId id="4186" r:id="rId45"/>
    <p:sldId id="4187" r:id="rId46"/>
    <p:sldId id="4188" r:id="rId47"/>
    <p:sldId id="4189" r:id="rId48"/>
    <p:sldId id="4190" r:id="rId49"/>
    <p:sldId id="4223" r:id="rId50"/>
    <p:sldId id="4192" r:id="rId51"/>
    <p:sldId id="4233" r:id="rId52"/>
    <p:sldId id="4194" r:id="rId53"/>
    <p:sldId id="4195" r:id="rId54"/>
    <p:sldId id="4193" r:id="rId55"/>
    <p:sldId id="4197" r:id="rId56"/>
    <p:sldId id="4198" r:id="rId57"/>
    <p:sldId id="4199" r:id="rId58"/>
    <p:sldId id="4200" r:id="rId59"/>
    <p:sldId id="4234" r:id="rId60"/>
    <p:sldId id="4224" r:id="rId61"/>
    <p:sldId id="4235" r:id="rId62"/>
    <p:sldId id="4236" r:id="rId63"/>
    <p:sldId id="4237" r:id="rId64"/>
    <p:sldId id="4238" r:id="rId65"/>
    <p:sldId id="4239" r:id="rId66"/>
    <p:sldId id="4240" r:id="rId67"/>
    <p:sldId id="4241" r:id="rId68"/>
    <p:sldId id="4242" r:id="rId69"/>
    <p:sldId id="4243" r:id="rId70"/>
    <p:sldId id="4244" r:id="rId71"/>
    <p:sldId id="3626" r:id="rId72"/>
    <p:sldId id="3647" r:id="rId73"/>
    <p:sldId id="3477" r:id="rId74"/>
    <p:sldId id="3478" r:id="rId75"/>
    <p:sldId id="3479" r:id="rId76"/>
    <p:sldId id="3480" r:id="rId77"/>
    <p:sldId id="3481" r:id="rId78"/>
    <p:sldId id="3482" r:id="rId79"/>
    <p:sldId id="3483" r:id="rId80"/>
    <p:sldId id="3484" r:id="rId81"/>
    <p:sldId id="3485" r:id="rId82"/>
    <p:sldId id="2106" r:id="rId83"/>
    <p:sldId id="2107" r:id="rId84"/>
    <p:sldId id="2108" r:id="rId85"/>
    <p:sldId id="3486" r:id="rId86"/>
    <p:sldId id="3487" r:id="rId87"/>
    <p:sldId id="3488" r:id="rId88"/>
    <p:sldId id="3489" r:id="rId89"/>
    <p:sldId id="3490" r:id="rId90"/>
    <p:sldId id="3491" r:id="rId91"/>
    <p:sldId id="3492" r:id="rId92"/>
    <p:sldId id="3493" r:id="rId93"/>
    <p:sldId id="3494" r:id="rId94"/>
    <p:sldId id="2103" r:id="rId95"/>
    <p:sldId id="2104" r:id="rId96"/>
    <p:sldId id="2105" r:id="rId97"/>
    <p:sldId id="3622" r:id="rId98"/>
    <p:sldId id="4202" r:id="rId99"/>
    <p:sldId id="4203" r:id="rId100"/>
    <p:sldId id="4204" r:id="rId101"/>
    <p:sldId id="4205" r:id="rId102"/>
    <p:sldId id="4206" r:id="rId103"/>
    <p:sldId id="4207" r:id="rId104"/>
    <p:sldId id="4208" r:id="rId105"/>
    <p:sldId id="4209" r:id="rId106"/>
    <p:sldId id="3610" r:id="rId107"/>
    <p:sldId id="3611" r:id="rId108"/>
    <p:sldId id="3612" r:id="rId109"/>
    <p:sldId id="3613" r:id="rId110"/>
    <p:sldId id="3614" r:id="rId111"/>
    <p:sldId id="3623" r:id="rId112"/>
    <p:sldId id="3644" r:id="rId113"/>
    <p:sldId id="3524" r:id="rId114"/>
    <p:sldId id="4201" r:id="rId115"/>
    <p:sldId id="3624" r:id="rId116"/>
    <p:sldId id="3625" r:id="rId117"/>
    <p:sldId id="2063" r:id="rId118"/>
    <p:sldId id="2064" r:id="rId119"/>
    <p:sldId id="2065" r:id="rId120"/>
    <p:sldId id="2057" r:id="rId121"/>
    <p:sldId id="2058" r:id="rId122"/>
    <p:sldId id="2059" r:id="rId123"/>
    <p:sldId id="2060" r:id="rId124"/>
    <p:sldId id="2061" r:id="rId125"/>
    <p:sldId id="2062" r:id="rId126"/>
    <p:sldId id="3468" r:id="rId127"/>
    <p:sldId id="3469" r:id="rId128"/>
    <p:sldId id="3470" r:id="rId129"/>
    <p:sldId id="2844" r:id="rId130"/>
    <p:sldId id="2845" r:id="rId131"/>
    <p:sldId id="2846" r:id="rId132"/>
    <p:sldId id="3471" r:id="rId133"/>
    <p:sldId id="3472" r:id="rId134"/>
    <p:sldId id="3473" r:id="rId135"/>
    <p:sldId id="2051" r:id="rId136"/>
    <p:sldId id="2052" r:id="rId137"/>
    <p:sldId id="2053" r:id="rId138"/>
    <p:sldId id="2110" r:id="rId139"/>
    <p:sldId id="2111" r:id="rId140"/>
    <p:sldId id="2112" r:id="rId141"/>
    <p:sldId id="3474" r:id="rId142"/>
    <p:sldId id="3475" r:id="rId143"/>
    <p:sldId id="3476" r:id="rId144"/>
    <p:sldId id="2882" r:id="rId145"/>
    <p:sldId id="2883" r:id="rId146"/>
    <p:sldId id="2884" r:id="rId147"/>
    <p:sldId id="3646" r:id="rId148"/>
    <p:sldId id="4210" r:id="rId149"/>
    <p:sldId id="4211" r:id="rId150"/>
    <p:sldId id="4212" r:id="rId151"/>
    <p:sldId id="4213" r:id="rId152"/>
    <p:sldId id="4214" r:id="rId153"/>
    <p:sldId id="4215" r:id="rId154"/>
    <p:sldId id="4216" r:id="rId155"/>
    <p:sldId id="4217" r:id="rId156"/>
    <p:sldId id="4218" r:id="rId157"/>
    <p:sldId id="4219" r:id="rId158"/>
    <p:sldId id="3561" r:id="rId159"/>
    <p:sldId id="3562" r:id="rId160"/>
    <p:sldId id="3672" r:id="rId161"/>
    <p:sldId id="3695" r:id="rId162"/>
    <p:sldId id="4225" r:id="rId163"/>
    <p:sldId id="4226" r:id="rId164"/>
    <p:sldId id="4227" r:id="rId165"/>
    <p:sldId id="4228" r:id="rId166"/>
    <p:sldId id="4229" r:id="rId167"/>
    <p:sldId id="4230" r:id="rId168"/>
    <p:sldId id="4231" r:id="rId169"/>
    <p:sldId id="4232" r:id="rId170"/>
    <p:sldId id="3661" r:id="rId171"/>
    <p:sldId id="3681" r:id="rId172"/>
    <p:sldId id="3563" r:id="rId173"/>
    <p:sldId id="3564" r:id="rId174"/>
    <p:sldId id="3565" r:id="rId175"/>
    <p:sldId id="3566" r:id="rId176"/>
    <p:sldId id="3567" r:id="rId177"/>
    <p:sldId id="3568" r:id="rId178"/>
    <p:sldId id="3569" r:id="rId179"/>
    <p:sldId id="3570" r:id="rId180"/>
    <p:sldId id="3573" r:id="rId181"/>
    <p:sldId id="3648" r:id="rId182"/>
    <p:sldId id="3577" r:id="rId183"/>
    <p:sldId id="3649" r:id="rId184"/>
    <p:sldId id="3650" r:id="rId185"/>
    <p:sldId id="3583" r:id="rId186"/>
    <p:sldId id="3587" r:id="rId187"/>
    <p:sldId id="3588" r:id="rId188"/>
    <p:sldId id="3589" r:id="rId189"/>
    <p:sldId id="3590" r:id="rId190"/>
    <p:sldId id="3655" r:id="rId191"/>
    <p:sldId id="3595" r:id="rId192"/>
    <p:sldId id="3609" r:id="rId19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67" d="100"/>
          <a:sy n="67" d="100"/>
        </p:scale>
        <p:origin x="72" y="10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B97BC-74B8-0158-CD84-6625F645F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D5D6F3-D448-5AF9-E402-BAECA70BA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9CC4C4-4190-1DED-41A0-3271C9D44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7A96FC-6B8E-9814-AF16-4CBF0B9AC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55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1FC1-398D-8F5F-8A23-E672C3612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6AFEAE-6A6A-2D2D-1809-68926DFE5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5E2664-44C3-6153-B18E-E21BB393E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AA346C-E4FC-42AA-F235-1E8A5CCC8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131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B8C03-C2D4-6FA8-1314-F3E0E801C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B729AAC-CDDD-CA50-63FD-C5EF3BAB7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BF7193-9A0B-5BF3-38F4-6DB367452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975196-2538-79BB-A764-6948931B1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177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DFD58-152E-9A37-1F0C-FC4C1B8ED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7AA1E8D-E05C-A9D7-DBC4-905E4966A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E461111-83BC-9BBE-8BA6-BE98A33FE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FA599E-9370-D2E6-1C6B-5F2D4917D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190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FAB93-8F2B-A3A8-5EB7-B291A69AE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E7B5EF-9E6D-B30A-5843-C2B035F58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FA03FC-3EA1-0D43-DCFB-15FC84702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FA7971-FD79-A978-AFFD-6DB6D2146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396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A59F5-5789-7ED4-9C43-732DC9851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A5F24-EE84-2C65-E299-CC4A3F729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DFF4A0-E399-3C85-F88B-A8BF873E8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41B7EE-842B-81CC-C2C3-98E3A514D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8375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1380-9E68-10FB-38CC-6B497A2BC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90B8682-9057-04DC-D1A3-3527430CA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8AE4DC-87B6-0339-2577-F3DF6F1D0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7E5DA2-D586-3974-11B8-0DB2E393E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879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C1D8C-2123-DDB8-A423-C9A352955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672167-7FE0-65A9-1F3F-65A2E5315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BC6EB0-DFE1-0FCD-813E-0EACFC069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0A1D42-E017-9FF7-FCDA-9C52937F0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386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EA74-D61A-2DB8-4979-FE144D38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19C65B-779A-ED7F-E902-5D76B51FA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FB1F51-C584-250B-B9D9-FB8BB7577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E35AEA-DB44-78B2-F5D6-360DBACA4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728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CF905-E2F7-E724-5A76-A253A85C4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3E72C1-986C-73BB-E30B-B8AF3D320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AA1F63F-4561-76A6-8A99-58F4F4C67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14043-92F1-BEE5-CC3C-58D608803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89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46871-F34E-9B30-AB4E-723AF8602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85BC1E-38EA-08D3-DF44-D3C974D0E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188CD7-5289-30FE-6982-0C0E12323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D2115E-5012-118B-DFA9-5005AA9E8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271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346DD-6905-B7A9-18F6-3D0FD5AD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35F3C9-13DA-A54D-E208-71671E20E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B8145C4-8381-5C37-FF89-B4A12D1DD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6412A6-0580-7281-B0BA-7D822AA6C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9437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13ED8-EBB6-4703-CFCE-570D8EB3C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C2BC73-478D-AE61-914D-E1FBF2CE6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1A1ED36-4258-A601-5697-5A0D85DF3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C2639F-55C9-6626-053E-04B800CBF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910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4F675-A4DA-6624-72BA-6DB3BABC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E03298-81D9-D9B0-05D5-FC4927F51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26E31F-48AA-0B9C-5EDE-7336E8B80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C5F2D5-7123-3C89-53A9-190027DBE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673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D068-0346-CBF2-EBAD-31C8781F4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3173CA-BAF1-3EAC-CE92-25EE0782F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A166EE-DDD4-4CF9-863B-99DCEC732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01108F-E137-EBF5-0C3C-CD2286BB3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93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0C30A-B4F8-459D-A311-C983BD819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A684DE-D4BD-05B9-05E5-49AEA9451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6382F08-5667-DED7-3A80-24C716DBA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2DC7E5-2AA0-EFD2-09E4-9C0F54CC5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516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FCD2B-5430-67BA-CD0D-B465CCBA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E2722C-9E4F-31D2-9F5E-C28F00B6D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3AB586-826F-9D07-A205-27F1D9A4A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DCA558-54E0-8ED5-8321-ADCF271CD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707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EA5A3-EC43-0979-3711-B34103A02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C4BF8EA-37FA-1D15-0A71-9498C5E97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F60937-967E-4391-A51F-4104199E8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D0DFF2-3B30-5E75-4E48-1AEEA4A0E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247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DF9AC-BCD1-E625-A8A4-1056A9EBC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DDE5AA-FE20-64EF-1E32-C8545396B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40D26C-8F1C-6670-66FE-DEA3EADFF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3DAC17-30B5-6ED6-E4B4-62FE4A2B6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327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E7CF-3968-7B06-F437-A4BD074D3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60F4C3-A871-8980-43E4-83B54FBB8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45A685-6354-F154-9348-A3628BB7E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15A0AF-83BC-8052-AAD0-16E9014B5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3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00DF8-FE52-83F6-8718-8F797D7E4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90313D-0DCB-15B6-A231-AE942EB50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FC3C04C-B0F2-2C5F-6AB8-BCD109D07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01E1DE-4B68-6E83-BA98-9470CB087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733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3D9DE-FF4C-7BFF-B3B6-15F50E30F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C45A22-369C-2702-7ADF-30CA7D84C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B31A45-D3A0-B266-3A17-8B1606C03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C51BC8-7A0B-243D-329B-5C1A2FFA2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547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75839-9675-343F-3F6F-B1A914CF9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806853-9E7C-148A-8290-8EE566189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289E100-3622-8610-388A-0D0E1B813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EAD0A1-37DF-6670-C222-A859F0909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925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90DCB-8CB7-A322-5F5F-32C693E3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F76F64-1B57-A5F6-B57F-BDD2AD52A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41D8060-60BE-5CDA-2CC2-596AEE72F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EDE2F3-1E3C-FB27-B27C-BBE699E8C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685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EFBC5-444D-9380-839D-5A927F3E7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501FCE2-7586-0FE8-CB9D-3F343C472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7C19AF-CD51-51DE-7CAA-7E82C6ECB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6D6BB7-6C5E-1C50-83BF-22596BE2C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400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F2AE7-A301-AAD3-5804-2934E9844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B4F6F1E-C639-8ABC-C2DC-8FFD01310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7DF212-63D0-9212-C06C-FE83BDA0B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C88B15-05FA-E8D6-AF03-3DD4E391B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1922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1F66E-590F-C89B-D593-336D52686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9D6751-4553-9466-D8A0-FC7F64394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2CCA18C-7682-2D36-BE48-79D04185A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C9D87B-5E2F-1B5A-9B57-B868AA864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863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30B7F-4561-5EA6-AC4B-62CCBFC9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6D5545-87EA-AB30-7E2E-8F1C09892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3468D1-163F-BB06-BA43-324A5AE98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2715A8-191F-AEC9-A106-05D6F9A3C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41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75584-8B98-5245-A964-2B14A913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87C61EB-F11A-8978-4722-23B022687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D656EA-B9FB-0C46-4202-4DBDD0AF7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4D90FF-5443-6B37-7277-50E75A00F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7390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ABC9F-0476-A9CC-E942-27CDD7BFB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892729-62EF-3F9D-2900-B7F1AFCB9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72C176-CECE-0A6A-6ED0-2957FB05B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4B890B-019E-CB6E-28E2-0FDE65A65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268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83737-6BA2-9E1F-EECA-89A025A44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1DC86CB-7BA9-2E99-806A-7E3BE5732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778C865-1D93-7680-1B1E-AC86D7DE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A25DD7-8E80-ADF1-F0D4-9E59A8788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0098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213-60F1-1796-A0BA-6FA456480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B5B8EF9-4836-8D3D-9FDB-9A1C4FB83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6F82A6-9939-41A0-FA93-EB6B7B48E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DA9C47-1063-3471-38F4-3D20D7ADC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3276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E771-AB65-B8CC-EF9E-58704F0CD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B61704-961C-2A84-4191-B2292ACFD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563D29-C126-021A-8C5D-674F19D58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0F6935-46F7-BD81-0BFB-787680EDD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846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724E8-EAEC-C981-6578-4508F2F3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F69243-338F-407A-B51B-8DE2EF976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39D74B-5C14-924B-D888-65F348317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B1C5F8-8ACC-F1A3-6644-AA68D528C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06847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15D-CEB2-C08A-5247-E709C9E52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D286C6-CE94-159D-D5B8-7860A4EF3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C6552A-7244-DB0A-DC92-3DBEBD56A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D4701D-E181-C2F9-7DCE-42404904F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9324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C0A1F-6941-219B-1011-8DC597B6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DED540-A362-A2AF-8690-6B9983F0A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D17089-52CD-9BFB-473A-ADDECA8FB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BE5055-C1A8-82DB-4011-7BCC1CA853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8485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F9EED-3B9C-274F-BEC5-B818B9B69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C2AB8E-2F14-B8AF-5474-313355258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5C22DF-DD3E-8A19-7352-22EC4E955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E1D439-843A-261F-FB45-AC1FA3949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622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F94B5-8BD0-B5D5-6EDC-4A5E0BFDE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E4DB22-E006-3A3B-CF45-166CD9553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5E5D5F-FA30-AD96-F29B-C2472E00F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51A8D8-8DE0-72A2-81D0-826F1F513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5447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EB26E-85AA-9ABC-0535-FAF682D42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1D954C-706E-D467-68CA-E96078CFE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B8E1FF-1961-ABA5-FDA4-E046550C7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96FCF8-FD52-E20A-7ED3-CE715FA84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4416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6F3B5-3BCA-0DC2-7B02-9FA6B955A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216D914-9FC8-8B0E-2BCA-A410C968B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86EE982-97E8-B494-77AB-16CA01DB4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A5F267-D220-8D2A-192F-862789E26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86675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C30EF-0CC6-9D80-2DF1-FE8263C3A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B123FA-9CEF-9042-6AC8-AD9C627A5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E62C2C-6C8F-ECC3-9D35-E6AD10E85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4BEA8B-6259-247E-E49A-6DE2B7647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38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E439E-63E4-7B9A-EC2D-7CD7BE087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8E36C5-05A1-D13F-5E51-3D4FD3383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CD8104-FD6E-E0A6-F82A-6CE782508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383420-2D61-239A-75BB-BE5958C5C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98007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4A0BF-428D-B339-D04E-B22C90014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60BAF2-7525-C389-646D-19C96F0CD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33FA79-0E37-A920-512B-713B932B7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0CEBA9-FE1E-4E21-43ED-DB9BC3283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4351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F41B-E39D-98CF-37AA-05A2AD28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61A257-DE8D-CA1F-A1A0-C90CCED3B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F26A7D-A44D-4BFF-B65C-BB5BFF0E8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D1AEC4-2930-9EB6-3412-381465356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5653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C2EC1-D751-EAAF-5A6F-E37DF82EB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7A60CD7-DC9B-73CE-DFB8-6A7ABA44F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4BA2BD2-4B7D-B20B-AC08-DACA3DEBF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9CFF71-64A9-CA68-4140-98D911E68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1933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C4F8-82E5-164C-3112-277A13507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724916-AADF-C96E-C6A2-A558D4389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FF9921-A296-3739-4F64-BB9853DCC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C40A26-EEFB-7164-403A-F952A54B9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2613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960E6-4441-AEE6-D09B-D0BF7FC67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C696FC-9852-3DE7-6474-9E1AC7CC2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D99385-928F-31D6-B7E8-3CCC69137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1932A1-C574-F3E8-E526-4635F1774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321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FC71A-D74A-FCB8-F03A-D804BBC01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F9FE8E-B94C-DCB3-425E-E8341FFD3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C992FEA-CE28-0B79-1286-025A13086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C0E311-DA5F-228A-6B6E-95F029471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99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038A0-D97E-E0DC-9868-F20A2A09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E5B657-1CB3-0331-CBB8-39C979F40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A62C7E-153C-853E-FEBE-ACAC4D8EF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D6E549-BDEB-4E6D-5922-9C77717F2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13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8F02F-6F8D-9181-68CA-A7B1B1414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366320-DB8A-9353-2846-0E76B060B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482E39-2095-8A6C-F3F8-2B8519FA1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5092A9-856C-4DF0-17F3-7BDA1F730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951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D360-B56E-1FE9-3C93-D8530CA3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BB2DC4-3127-C335-AE8B-6EC67E90D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5FA812-1754-C384-5D55-B91A714DA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E63F8B-7511-B992-A1F4-FBD9AF3D2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4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5.mp3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7.mp3"/><Relationship Id="rId7" Type="http://schemas.openxmlformats.org/officeDocument/2006/relationships/image" Target="../media/image9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7.mp3"/><Relationship Id="rId9" Type="http://schemas.openxmlformats.org/officeDocument/2006/relationships/image" Target="../media/image10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p3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media" Target="../media/media48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audio" Target="../media/media54.mp3"/><Relationship Id="rId11" Type="http://schemas.openxmlformats.org/officeDocument/2006/relationships/image" Target="../media/image9.png"/><Relationship Id="rId5" Type="http://schemas.microsoft.com/office/2007/relationships/media" Target="../media/media54.mp3"/><Relationship Id="rId10" Type="http://schemas.openxmlformats.org/officeDocument/2006/relationships/image" Target="../media/image8.png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microsoft.com/office/2007/relationships/media" Target="../media/media56.mp3"/><Relationship Id="rId7" Type="http://schemas.openxmlformats.org/officeDocument/2006/relationships/image" Target="../media/image9.png"/><Relationship Id="rId12" Type="http://schemas.openxmlformats.org/officeDocument/2006/relationships/image" Target="../media/image24.svg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svg"/><Relationship Id="rId4" Type="http://schemas.openxmlformats.org/officeDocument/2006/relationships/audio" Target="../media/media56.mp3"/><Relationship Id="rId9" Type="http://schemas.openxmlformats.org/officeDocument/2006/relationships/image" Target="../media/image21.png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8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58.mp3"/><Relationship Id="rId9" Type="http://schemas.openxmlformats.org/officeDocument/2006/relationships/image" Target="../media/image2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p3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5321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原形不定詞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AFBA1-92A3-3FF0-575F-96E893D6F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8877DBD-3B72-8DC7-69A5-90E4786B3E3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149515-3729-0CC9-AB6C-F0F56C0BB10D}"/>
              </a:ext>
            </a:extLst>
          </p:cNvPr>
          <p:cNvSpPr txBox="1"/>
          <p:nvPr/>
        </p:nvSpPr>
        <p:spPr>
          <a:xfrm>
            <a:off x="938880" y="4128490"/>
            <a:ext cx="72662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mother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piano.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CF97FD-2783-402F-69D8-AC0759D04D14}"/>
              </a:ext>
            </a:extLst>
          </p:cNvPr>
          <p:cNvSpPr txBox="1"/>
          <p:nvPr/>
        </p:nvSpPr>
        <p:spPr>
          <a:xfrm>
            <a:off x="640077" y="690490"/>
            <a:ext cx="78638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y mother made me  practice the piano.">
            <a:hlinkClick r:id="" action="ppaction://media"/>
            <a:extLst>
              <a:ext uri="{FF2B5EF4-FFF2-40B4-BE49-F238E27FC236}">
                <a16:creationId xmlns:a16="http://schemas.microsoft.com/office/drawing/2014/main" id="{3CA7BFD5-36FD-B67D-7108-533E14746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801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ADEFA-3B6C-EF3D-C29F-64198A55C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FCD5B2F-65B0-DDB3-6FEF-6D58775F7DF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3187664-CF7E-F31D-E8AD-EA3D6767D2C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E5DF3C-7F07-CC94-FA74-4C207BBDF22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33DE2E-3B8A-17B0-1B4F-EB067A7FD0AC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8F2093B-81E9-C57E-B016-B572F582359F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してもらう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1A21499-5B1E-7BBC-4C81-877A7614018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have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3_have">
            <a:hlinkClick r:id="" action="ppaction://media"/>
            <a:extLst>
              <a:ext uri="{FF2B5EF4-FFF2-40B4-BE49-F238E27FC236}">
                <a16:creationId xmlns:a16="http://schemas.microsoft.com/office/drawing/2014/main" id="{D5BCCA53-DCB5-7B6F-34CD-6FD426C1D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7075" y="282575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AC14F29-B51B-A1FC-22FC-A89EF56C44C8}"/>
              </a:ext>
            </a:extLst>
          </p:cNvPr>
          <p:cNvSpPr/>
          <p:nvPr/>
        </p:nvSpPr>
        <p:spPr>
          <a:xfrm>
            <a:off x="2963412" y="3975435"/>
            <a:ext cx="32087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8271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5B346-B34A-DB53-F65B-399909065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C14AA2-8683-A657-E273-59341989446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B29E41E-E69B-9991-8D95-EED26126FF6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1D7C87-C60D-E096-FB8B-D516A862FCF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623B1D7-417B-E6C4-10EF-8CE19A10953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F1B0869-D02A-041D-6357-0CFC7E642DAA}"/>
                </a:ext>
              </a:extLst>
            </p:cNvPr>
            <p:cNvSpPr txBox="1"/>
            <p:nvPr/>
          </p:nvSpPr>
          <p:spPr>
            <a:xfrm>
              <a:off x="1041400" y="4007635"/>
              <a:ext cx="7061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dinner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4C97AD1-1F58-0097-D4D0-10F89C890D6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夕食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4_dinner">
            <a:hlinkClick r:id="" action="ppaction://media"/>
            <a:extLst>
              <a:ext uri="{FF2B5EF4-FFF2-40B4-BE49-F238E27FC236}">
                <a16:creationId xmlns:a16="http://schemas.microsoft.com/office/drawing/2014/main" id="{DECC1FC4-84FC-5CB3-7472-2BDA8947D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8175" y="5492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67BF9B4-B416-1FF7-359B-A7767D8F4120}"/>
              </a:ext>
            </a:extLst>
          </p:cNvPr>
          <p:cNvSpPr/>
          <p:nvPr/>
        </p:nvSpPr>
        <p:spPr>
          <a:xfrm>
            <a:off x="2264912" y="3631442"/>
            <a:ext cx="46057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405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3679E-162B-203C-C688-A2A21CE88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8E2A1E-6A59-7F15-2FE6-46EE352AEBA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232C3D-3448-20B1-7C10-9A8448A2C6B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8E8782-94B6-C3E0-D96B-B7D871067E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4C12E37-ABA5-430E-B954-8B455971357E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8CEBB2F-CDB1-02AB-A511-D2C835D0CEBB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するのを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手伝う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649F5B8-7125-06F0-3E9A-2BCB438AFC6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help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5_help">
            <a:hlinkClick r:id="" action="ppaction://media"/>
            <a:extLst>
              <a:ext uri="{FF2B5EF4-FFF2-40B4-BE49-F238E27FC236}">
                <a16:creationId xmlns:a16="http://schemas.microsoft.com/office/drawing/2014/main" id="{F5AA6B80-6B94-A03D-B3EE-EC37D1BDC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4475" y="3206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8A909B-B847-B8A2-B117-6D7C6724E8B9}"/>
              </a:ext>
            </a:extLst>
          </p:cNvPr>
          <p:cNvSpPr/>
          <p:nvPr/>
        </p:nvSpPr>
        <p:spPr>
          <a:xfrm>
            <a:off x="3128512" y="4004251"/>
            <a:ext cx="28785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363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9172-38EC-F84B-FF6F-CC53CE256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79AD2A-E0F4-7B51-FF19-4107D44CE28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8466CA0-94EE-6190-3457-C9D277BF58E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BE24A8-149C-EA8E-D3B8-0074DB52E41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A6A0D5A-2994-E3B1-F179-B4F94D989035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06FA922-6A63-64D9-B748-298DFA849D5F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するのを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見る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D669D39-F2AF-BF9D-3206-DDA954880B4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6_see">
            <a:hlinkClick r:id="" action="ppaction://media"/>
            <a:extLst>
              <a:ext uri="{FF2B5EF4-FFF2-40B4-BE49-F238E27FC236}">
                <a16:creationId xmlns:a16="http://schemas.microsoft.com/office/drawing/2014/main" id="{1B345BBC-929F-788C-E190-FAB9F7986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4375" y="1301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D310C17-9AD2-8926-2EA7-A99EEDA25265}"/>
              </a:ext>
            </a:extLst>
          </p:cNvPr>
          <p:cNvSpPr/>
          <p:nvPr/>
        </p:nvSpPr>
        <p:spPr>
          <a:xfrm>
            <a:off x="3296873" y="4026575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193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7D234-23B9-C9DA-F572-3256B25D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3F9F2A-5AF3-D930-0C46-66BD1BF3AC9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156C254-E4A0-EBC1-D62B-691751DC146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A83D49-08E8-C49C-9F53-FD809E4B19A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AF92A3-9493-5F64-01A4-1FF11B365ABA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4D00A06-81AE-97EF-EEB1-DD5373AB7A1C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するのを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聞く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2E4C1D3-74B1-D471-2D5E-E54CB59107F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hear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7_hear">
            <a:hlinkClick r:id="" action="ppaction://media"/>
            <a:extLst>
              <a:ext uri="{FF2B5EF4-FFF2-40B4-BE49-F238E27FC236}">
                <a16:creationId xmlns:a16="http://schemas.microsoft.com/office/drawing/2014/main" id="{3597D1B2-6E8E-3E77-458A-6DF426C15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4875" y="2317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B988B81-B18B-E5D8-D6D6-4138C625C057}"/>
              </a:ext>
            </a:extLst>
          </p:cNvPr>
          <p:cNvSpPr/>
          <p:nvPr/>
        </p:nvSpPr>
        <p:spPr>
          <a:xfrm>
            <a:off x="3001512" y="4023726"/>
            <a:ext cx="31325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522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D37E1-A734-4CF0-858F-85B5247D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982BFED-908E-A341-7E7A-1F5E40EFD58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43CB66A-4448-3BC9-E2C0-C7C8065C4ED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070377D-327E-69D5-C8F7-9136E2DAA15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B5482C-844A-21B2-F339-29B51C931677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1CA6631-43AA-DFE5-1DA0-94D01F28EEC0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ステージ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C7C2F96-942A-6ACE-B482-FD9EECFFF49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stage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8_stage">
            <a:hlinkClick r:id="" action="ppaction://media"/>
            <a:extLst>
              <a:ext uri="{FF2B5EF4-FFF2-40B4-BE49-F238E27FC236}">
                <a16:creationId xmlns:a16="http://schemas.microsoft.com/office/drawing/2014/main" id="{8ACECC97-9B35-DD44-65E3-5D8984C4D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7975" y="2444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17611583-8171-689A-7C94-90DF62C1ED3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B77E02-B949-D187-7333-DDBB22086C13}"/>
              </a:ext>
            </a:extLst>
          </p:cNvPr>
          <p:cNvSpPr/>
          <p:nvPr/>
        </p:nvSpPr>
        <p:spPr>
          <a:xfrm>
            <a:off x="2709412" y="3500166"/>
            <a:ext cx="37167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459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が～するのを手伝いました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4CC1300-22CF-8687-1E89-8C4F78D8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3548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D341F0A-0A89-6BBB-81C0-939522F34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53548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76684" y="3341829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carry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9D33A8-122D-B329-ED3C-6AC90A0B7A6C}"/>
              </a:ext>
            </a:extLst>
          </p:cNvPr>
          <p:cNvSpPr txBox="1"/>
          <p:nvPr/>
        </p:nvSpPr>
        <p:spPr>
          <a:xfrm>
            <a:off x="1176684" y="4518057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9F6E49-1386-189F-C013-D0CC68993FF6}"/>
              </a:ext>
            </a:extLst>
          </p:cNvPr>
          <p:cNvSpPr txBox="1"/>
          <p:nvPr/>
        </p:nvSpPr>
        <p:spPr>
          <a:xfrm>
            <a:off x="1176684" y="5760691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4_03_kihon_t_1">
            <a:hlinkClick r:id="" action="ppaction://media"/>
            <a:extLst>
              <a:ext uri="{FF2B5EF4-FFF2-40B4-BE49-F238E27FC236}">
                <a16:creationId xmlns:a16="http://schemas.microsoft.com/office/drawing/2014/main" id="{40919B34-1055-B9D5-6F9E-71D987E0C5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9621" y="1578145"/>
            <a:ext cx="406400" cy="406400"/>
          </a:xfrm>
          <a:prstGeom prst="rect">
            <a:avLst/>
          </a:prstGeom>
        </p:spPr>
      </p:pic>
      <p:pic>
        <p:nvPicPr>
          <p:cNvPr id="9" name="AS_G3_14_03_kihon_t_1">
            <a:hlinkClick r:id="" action="ppaction://media"/>
            <a:extLst>
              <a:ext uri="{FF2B5EF4-FFF2-40B4-BE49-F238E27FC236}">
                <a16:creationId xmlns:a16="http://schemas.microsoft.com/office/drawing/2014/main" id="{53E65FF5-0845-A916-DD4A-E38CEBBF60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9621" y="853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4" grpId="0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A457F7E-7E4E-16D6-4ECB-681810AA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3548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FB2D97-997F-E13E-A54F-18B9DACA0088}"/>
              </a:ext>
            </a:extLst>
          </p:cNvPr>
          <p:cNvSpPr txBox="1"/>
          <p:nvPr/>
        </p:nvSpPr>
        <p:spPr>
          <a:xfrm>
            <a:off x="1176684" y="3341829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carry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DD34BD-C803-D55B-E5D2-45FF587002B4}"/>
              </a:ext>
            </a:extLst>
          </p:cNvPr>
          <p:cNvSpPr txBox="1"/>
          <p:nvPr/>
        </p:nvSpPr>
        <p:spPr>
          <a:xfrm>
            <a:off x="1176684" y="4518057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F9538C-8F2F-8DBD-3EE3-00E984BD30B3}"/>
              </a:ext>
            </a:extLst>
          </p:cNvPr>
          <p:cNvSpPr txBox="1"/>
          <p:nvPr/>
        </p:nvSpPr>
        <p:spPr>
          <a:xfrm>
            <a:off x="1176684" y="5760691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A3CAC-FC35-6AC4-B9E0-4F9734783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A42034-95F5-6959-C7EC-606B1D5778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39FCD2-0A1B-EF6F-B2D8-66842601F709}"/>
              </a:ext>
            </a:extLst>
          </p:cNvPr>
          <p:cNvSpPr txBox="1"/>
          <p:nvPr/>
        </p:nvSpPr>
        <p:spPr>
          <a:xfrm>
            <a:off x="555502" y="2409490"/>
            <a:ext cx="80329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mother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[t--] piano.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y mother made me  practice the piano.">
            <a:hlinkClick r:id="" action="ppaction://media"/>
            <a:extLst>
              <a:ext uri="{FF2B5EF4-FFF2-40B4-BE49-F238E27FC236}">
                <a16:creationId xmlns:a16="http://schemas.microsoft.com/office/drawing/2014/main" id="{2E5BA7FE-3D19-2433-DF74-BF731AA5F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877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BF7BEB-A990-32DF-0DF2-4D7886486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895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helped my father make a chair.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4_04_kihon_t_2">
            <a:hlinkClick r:id="" action="ppaction://media"/>
            <a:extLst>
              <a:ext uri="{FF2B5EF4-FFF2-40B4-BE49-F238E27FC236}">
                <a16:creationId xmlns:a16="http://schemas.microsoft.com/office/drawing/2014/main" id="{70BB55E4-D406-DB2D-8082-A6A4783753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7963" y="2863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「話し手はパン屋さんを経営しています」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AS_G3_14_05_reading_s1_1">
            <a:hlinkClick r:id="" action="ppaction://media"/>
            <a:extLst>
              <a:ext uri="{FF2B5EF4-FFF2-40B4-BE49-F238E27FC236}">
                <a16:creationId xmlns:a16="http://schemas.microsoft.com/office/drawing/2014/main" id="{08608371-BB32-D5F1-8DB2-5034BAC88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6460" y="1399819"/>
            <a:ext cx="406400" cy="406400"/>
          </a:xfrm>
          <a:prstGeom prst="rect">
            <a:avLst/>
          </a:prstGeom>
        </p:spPr>
      </p:pic>
      <p:pic>
        <p:nvPicPr>
          <p:cNvPr id="6" name="AS_G3_14_06_reading_s1_2">
            <a:hlinkClick r:id="" action="ppaction://media"/>
            <a:extLst>
              <a:ext uri="{FF2B5EF4-FFF2-40B4-BE49-F238E27FC236}">
                <a16:creationId xmlns:a16="http://schemas.microsoft.com/office/drawing/2014/main" id="{625E3F6E-1993-064D-CF3F-79AB3CF22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9553" y="139981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を経営する</a:t>
              </a:r>
            </a:p>
          </p:txBody>
        </p:sp>
      </p:grpSp>
      <p:pic>
        <p:nvPicPr>
          <p:cNvPr id="3" name="G3_28_01_run">
            <a:hlinkClick r:id="" action="ppaction://media"/>
            <a:extLst>
              <a:ext uri="{FF2B5EF4-FFF2-40B4-BE49-F238E27FC236}">
                <a16:creationId xmlns:a16="http://schemas.microsoft.com/office/drawing/2014/main" id="{D3F6D279-D4F2-40DA-B023-5A0610F01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752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033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8_01_run">
            <a:hlinkClick r:id="" action="ppaction://media"/>
            <a:extLst>
              <a:ext uri="{FF2B5EF4-FFF2-40B4-BE49-F238E27FC236}">
                <a16:creationId xmlns:a16="http://schemas.microsoft.com/office/drawing/2014/main" id="{106EB4DF-5C05-4D97-A253-C2D0F1CB7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752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396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31ED63-1DDC-404A-AEF0-E61ED5966E59}"/>
              </a:ext>
            </a:extLst>
          </p:cNvPr>
          <p:cNvSpPr txBox="1"/>
          <p:nvPr/>
        </p:nvSpPr>
        <p:spPr>
          <a:xfrm>
            <a:off x="344558" y="2644170"/>
            <a:ext cx="8454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を経営する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28_01_run">
            <a:hlinkClick r:id="" action="ppaction://media"/>
            <a:extLst>
              <a:ext uri="{FF2B5EF4-FFF2-40B4-BE49-F238E27FC236}">
                <a16:creationId xmlns:a16="http://schemas.microsoft.com/office/drawing/2014/main" id="{DE3A76D4-E049-4AB7-BA32-B882ED908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752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EF494-164E-03B6-74ED-D655E90B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279FA6-36BD-EA4B-051C-F72A50150A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69B265-0C71-5C0C-7492-0704C3810990}"/>
              </a:ext>
            </a:extLst>
          </p:cNvPr>
          <p:cNvSpPr txBox="1"/>
          <p:nvPr/>
        </p:nvSpPr>
        <p:spPr>
          <a:xfrm>
            <a:off x="640080" y="2321004"/>
            <a:ext cx="78638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mother made me  practice the piano.">
            <a:hlinkClick r:id="" action="ppaction://media"/>
            <a:extLst>
              <a:ext uri="{FF2B5EF4-FFF2-40B4-BE49-F238E27FC236}">
                <a16:creationId xmlns:a16="http://schemas.microsoft.com/office/drawing/2014/main" id="{07B4E308-1E36-9D88-CA5C-DC0385BFE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712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6559D3F-8FA9-4A5A-93DD-62BB24B629A6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ABDF09F-8A24-4C78-8184-3B80FFE7EF3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721DFCF-CED2-42F0-A522-00D18DF6BCDC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パン販売店</a:t>
              </a:r>
            </a:p>
          </p:txBody>
        </p:sp>
      </p:grpSp>
      <p:pic>
        <p:nvPicPr>
          <p:cNvPr id="3" name="G3_28_02_bakery">
            <a:hlinkClick r:id="" action="ppaction://media"/>
            <a:extLst>
              <a:ext uri="{FF2B5EF4-FFF2-40B4-BE49-F238E27FC236}">
                <a16:creationId xmlns:a16="http://schemas.microsoft.com/office/drawing/2014/main" id="{0CE4B80D-8E8A-4954-9E5C-696401B60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60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48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bakery 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8_02_bakery">
            <a:hlinkClick r:id="" action="ppaction://media"/>
            <a:extLst>
              <a:ext uri="{FF2B5EF4-FFF2-40B4-BE49-F238E27FC236}">
                <a16:creationId xmlns:a16="http://schemas.microsoft.com/office/drawing/2014/main" id="{77435B0E-44D4-4774-99F6-07F77AC95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60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505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DE0501-6B6E-40D3-B4C8-DDAA0256366D}"/>
              </a:ext>
            </a:extLst>
          </p:cNvPr>
          <p:cNvSpPr txBox="1"/>
          <p:nvPr/>
        </p:nvSpPr>
        <p:spPr>
          <a:xfrm>
            <a:off x="344558" y="2644170"/>
            <a:ext cx="8454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パン販売店</a:t>
            </a:r>
          </a:p>
        </p:txBody>
      </p:sp>
      <p:pic>
        <p:nvPicPr>
          <p:cNvPr id="8" name="G3_28_02_bakery">
            <a:hlinkClick r:id="" action="ppaction://media"/>
            <a:extLst>
              <a:ext uri="{FF2B5EF4-FFF2-40B4-BE49-F238E27FC236}">
                <a16:creationId xmlns:a16="http://schemas.microsoft.com/office/drawing/2014/main" id="{BA426BF3-57E7-43D2-83F7-3A8B955A3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60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307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8_03_bread">
            <a:hlinkClick r:id="" action="ppaction://media"/>
            <a:extLst>
              <a:ext uri="{FF2B5EF4-FFF2-40B4-BE49-F238E27FC236}">
                <a16:creationId xmlns:a16="http://schemas.microsoft.com/office/drawing/2014/main" id="{E16C3988-5ECE-4C86-97B1-D9B80D866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398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bread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8_03_bread">
            <a:hlinkClick r:id="" action="ppaction://media"/>
            <a:extLst>
              <a:ext uri="{FF2B5EF4-FFF2-40B4-BE49-F238E27FC236}">
                <a16:creationId xmlns:a16="http://schemas.microsoft.com/office/drawing/2014/main" id="{550D430D-321C-455B-9E5E-5F67D2748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357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28_03_bread">
            <a:hlinkClick r:id="" action="ppaction://media"/>
            <a:extLst>
              <a:ext uri="{FF2B5EF4-FFF2-40B4-BE49-F238E27FC236}">
                <a16:creationId xmlns:a16="http://schemas.microsoft.com/office/drawing/2014/main" id="{7545BE60-574A-4E81-9A67-3B8BFEDCA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248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11792" y="4007635"/>
              <a:ext cx="71204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を製造する</a:t>
              </a:r>
            </a:p>
          </p:txBody>
        </p:sp>
      </p:grpSp>
      <p:pic>
        <p:nvPicPr>
          <p:cNvPr id="3" name="G3_28_04_produce">
            <a:hlinkClick r:id="" action="ppaction://media"/>
            <a:extLst>
              <a:ext uri="{FF2B5EF4-FFF2-40B4-BE49-F238E27FC236}">
                <a16:creationId xmlns:a16="http://schemas.microsoft.com/office/drawing/2014/main" id="{3E40BBEA-B10F-44FE-A99D-CDAF16514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575" y="4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80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100" y="2421032"/>
            <a:ext cx="77978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produce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_28_04_produce">
            <a:hlinkClick r:id="" action="ppaction://media"/>
            <a:extLst>
              <a:ext uri="{FF2B5EF4-FFF2-40B4-BE49-F238E27FC236}">
                <a16:creationId xmlns:a16="http://schemas.microsoft.com/office/drawing/2014/main" id="{E32E6D60-8D9F-4AD3-8353-0680089B9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575" y="4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055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31ED63-1DDC-404A-AEF0-E61ED5966E59}"/>
              </a:ext>
            </a:extLst>
          </p:cNvPr>
          <p:cNvSpPr txBox="1"/>
          <p:nvPr/>
        </p:nvSpPr>
        <p:spPr>
          <a:xfrm>
            <a:off x="344558" y="2644170"/>
            <a:ext cx="8454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を製造する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28_04_produce">
            <a:hlinkClick r:id="" action="ppaction://media"/>
            <a:extLst>
              <a:ext uri="{FF2B5EF4-FFF2-40B4-BE49-F238E27FC236}">
                <a16:creationId xmlns:a16="http://schemas.microsoft.com/office/drawing/2014/main" id="{0C78674B-1A49-4046-BF62-C4F66AD31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575" y="4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82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1C3893-6BF2-4661-B94A-D25F40D88F8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マンゴー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の実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8_05_mango">
            <a:hlinkClick r:id="" action="ppaction://media"/>
            <a:extLst>
              <a:ext uri="{FF2B5EF4-FFF2-40B4-BE49-F238E27FC236}">
                <a16:creationId xmlns:a16="http://schemas.microsoft.com/office/drawing/2014/main" id="{F76EB49B-D42A-4289-BD6D-6545684E6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675" y="1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1D56B-A1EF-A26E-B11B-0E2CB9C04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8A2CBE-D70C-88D3-591D-8EECFEB5364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3574CC-1B81-59F0-0027-F253DEF1E326}"/>
              </a:ext>
            </a:extLst>
          </p:cNvPr>
          <p:cNvSpPr txBox="1"/>
          <p:nvPr/>
        </p:nvSpPr>
        <p:spPr>
          <a:xfrm>
            <a:off x="938880" y="4128490"/>
            <a:ext cx="72662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mother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these boxes.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9238DF8-06C4-B9B2-A26F-41F659407FE4}"/>
              </a:ext>
            </a:extLst>
          </p:cNvPr>
          <p:cNvSpPr txBox="1"/>
          <p:nvPr/>
        </p:nvSpPr>
        <p:spPr>
          <a:xfrm>
            <a:off x="640077" y="690490"/>
            <a:ext cx="78638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これらの箱を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運ぶこと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y mother made me  carry these boxes.">
            <a:hlinkClick r:id="" action="ppaction://media"/>
            <a:extLst>
              <a:ext uri="{FF2B5EF4-FFF2-40B4-BE49-F238E27FC236}">
                <a16:creationId xmlns:a16="http://schemas.microsoft.com/office/drawing/2014/main" id="{B7EB7639-D436-EEFD-608D-62EDCC50C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042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99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mango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8_05_mango">
            <a:hlinkClick r:id="" action="ppaction://media"/>
            <a:extLst>
              <a:ext uri="{FF2B5EF4-FFF2-40B4-BE49-F238E27FC236}">
                <a16:creationId xmlns:a16="http://schemas.microsoft.com/office/drawing/2014/main" id="{935996BF-8052-42D1-AA2C-06CAF92BB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675" y="1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83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C60424-F892-4A65-98B9-39E622AA7C0D}"/>
              </a:ext>
            </a:extLst>
          </p:cNvPr>
          <p:cNvSpPr txBox="1"/>
          <p:nvPr/>
        </p:nvSpPr>
        <p:spPr>
          <a:xfrm>
            <a:off x="152401" y="202861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マンゴー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の実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G3_28_05_mango">
            <a:hlinkClick r:id="" action="ppaction://media"/>
            <a:extLst>
              <a:ext uri="{FF2B5EF4-FFF2-40B4-BE49-F238E27FC236}">
                <a16:creationId xmlns:a16="http://schemas.microsoft.com/office/drawing/2014/main" id="{505D2B02-332F-4321-8F7C-F4535A494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675" y="1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09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1C3893-6BF2-4661-B94A-D25F40D88F8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考え・計画など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提案する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8_06_suggest">
            <a:hlinkClick r:id="" action="ppaction://media"/>
            <a:extLst>
              <a:ext uri="{FF2B5EF4-FFF2-40B4-BE49-F238E27FC236}">
                <a16:creationId xmlns:a16="http://schemas.microsoft.com/office/drawing/2014/main" id="{EA21346A-DA3A-4045-9604-4B6B8946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675" y="-2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2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9CCD1D-219D-459F-B4D9-8DC4D79626BD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suggest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28_06_suggest">
            <a:hlinkClick r:id="" action="ppaction://media"/>
            <a:extLst>
              <a:ext uri="{FF2B5EF4-FFF2-40B4-BE49-F238E27FC236}">
                <a16:creationId xmlns:a16="http://schemas.microsoft.com/office/drawing/2014/main" id="{7462BE5E-357C-455A-8901-73DF6DADA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675" y="-2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33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6C74F0-9BF1-4BA8-969C-8E57FEFE734C}"/>
              </a:ext>
            </a:extLst>
          </p:cNvPr>
          <p:cNvSpPr txBox="1"/>
          <p:nvPr/>
        </p:nvSpPr>
        <p:spPr>
          <a:xfrm>
            <a:off x="152401" y="2151728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考え・計画など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提案する</a:t>
            </a:r>
          </a:p>
        </p:txBody>
      </p:sp>
      <p:pic>
        <p:nvPicPr>
          <p:cNvPr id="7" name="G3_28_06_suggest">
            <a:hlinkClick r:id="" action="ppaction://media"/>
            <a:extLst>
              <a:ext uri="{FF2B5EF4-FFF2-40B4-BE49-F238E27FC236}">
                <a16:creationId xmlns:a16="http://schemas.microsoft.com/office/drawing/2014/main" id="{45A6845B-C0C1-4528-9A8F-EC1B0C53A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675" y="-2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876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7454F5-1C82-453F-925E-E5A47C011A8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ドーナツ</a:t>
              </a:r>
            </a:p>
          </p:txBody>
        </p:sp>
      </p:grpSp>
      <p:pic>
        <p:nvPicPr>
          <p:cNvPr id="2" name="G3_28_07_donut">
            <a:hlinkClick r:id="" action="ppaction://media"/>
            <a:extLst>
              <a:ext uri="{FF2B5EF4-FFF2-40B4-BE49-F238E27FC236}">
                <a16:creationId xmlns:a16="http://schemas.microsoft.com/office/drawing/2014/main" id="{40785375-4EFD-410A-8121-DD5A98254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15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76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E5B698-CB3A-4DDD-9325-E85C3F44C393}"/>
              </a:ext>
            </a:extLst>
          </p:cNvPr>
          <p:cNvSpPr txBox="1"/>
          <p:nvPr/>
        </p:nvSpPr>
        <p:spPr>
          <a:xfrm>
            <a:off x="647700" y="2105561"/>
            <a:ext cx="7848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donut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8_07_donut">
            <a:hlinkClick r:id="" action="ppaction://media"/>
            <a:extLst>
              <a:ext uri="{FF2B5EF4-FFF2-40B4-BE49-F238E27FC236}">
                <a16:creationId xmlns:a16="http://schemas.microsoft.com/office/drawing/2014/main" id="{DE392B64-AC7B-4C0B-A5F5-6E3725392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15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130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ドーナツ</a:t>
            </a:r>
          </a:p>
        </p:txBody>
      </p:sp>
      <p:pic>
        <p:nvPicPr>
          <p:cNvPr id="6" name="G3_28_07_donut">
            <a:hlinkClick r:id="" action="ppaction://media"/>
            <a:extLst>
              <a:ext uri="{FF2B5EF4-FFF2-40B4-BE49-F238E27FC236}">
                <a16:creationId xmlns:a16="http://schemas.microsoft.com/office/drawing/2014/main" id="{1AC619AF-39EF-4BCF-8773-C3449BCF4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15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28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[f----]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初めは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28_08_at first">
            <a:hlinkClick r:id="" action="ppaction://media"/>
            <a:extLst>
              <a:ext uri="{FF2B5EF4-FFF2-40B4-BE49-F238E27FC236}">
                <a16:creationId xmlns:a16="http://schemas.microsoft.com/office/drawing/2014/main" id="{53D8B69C-0CE6-4F5E-A6D4-2109F89FB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1475" y="53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79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321005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first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8_08_at first">
            <a:hlinkClick r:id="" action="ppaction://media"/>
            <a:extLst>
              <a:ext uri="{FF2B5EF4-FFF2-40B4-BE49-F238E27FC236}">
                <a16:creationId xmlns:a16="http://schemas.microsoft.com/office/drawing/2014/main" id="{CCACFC57-C5BC-409B-B7D7-A3197061B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1475" y="53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74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242B3-EFBB-058F-9296-EEC7A0A78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752F6F-28FD-C92B-DB2A-8AB28F6335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473618-8D12-6192-F326-7BF8D6778D11}"/>
              </a:ext>
            </a:extLst>
          </p:cNvPr>
          <p:cNvSpPr txBox="1"/>
          <p:nvPr/>
        </p:nvSpPr>
        <p:spPr>
          <a:xfrm>
            <a:off x="512471" y="2409490"/>
            <a:ext cx="811905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[m-----]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these boxes.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y mother made me  carry these boxes.">
            <a:hlinkClick r:id="" action="ppaction://media"/>
            <a:extLst>
              <a:ext uri="{FF2B5EF4-FFF2-40B4-BE49-F238E27FC236}">
                <a16:creationId xmlns:a16="http://schemas.microsoft.com/office/drawing/2014/main" id="{858E9839-CD44-6A2F-73FE-CBAE10E95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042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18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初めは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28_08_at first">
            <a:hlinkClick r:id="" action="ppaction://media"/>
            <a:extLst>
              <a:ext uri="{FF2B5EF4-FFF2-40B4-BE49-F238E27FC236}">
                <a16:creationId xmlns:a16="http://schemas.microsoft.com/office/drawing/2014/main" id="{77D7DD68-CC07-48D2-AD82-C73CF0F6D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1475" y="53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2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7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 [f---]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実際は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28_09_in fact">
            <a:hlinkClick r:id="" action="ppaction://media"/>
            <a:extLst>
              <a:ext uri="{FF2B5EF4-FFF2-40B4-BE49-F238E27FC236}">
                <a16:creationId xmlns:a16="http://schemas.microsoft.com/office/drawing/2014/main" id="{44F7F6A6-3B6D-447D-BC1E-3D1C15144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275" y="13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358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321005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fact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_28_09_in fact">
            <a:hlinkClick r:id="" action="ppaction://media"/>
            <a:extLst>
              <a:ext uri="{FF2B5EF4-FFF2-40B4-BE49-F238E27FC236}">
                <a16:creationId xmlns:a16="http://schemas.microsoft.com/office/drawing/2014/main" id="{9980870A-80CC-47CC-ABD3-EE4041596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275" y="13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66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実際は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28_09_in fact">
            <a:hlinkClick r:id="" action="ppaction://media"/>
            <a:extLst>
              <a:ext uri="{FF2B5EF4-FFF2-40B4-BE49-F238E27FC236}">
                <a16:creationId xmlns:a16="http://schemas.microsoft.com/office/drawing/2014/main" id="{2058707F-71E3-4CF7-89C9-F302E79FB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275" y="13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176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631EB2-AD50-45AD-96A5-BC4D121E389C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パン焼き職人</a:t>
              </a:r>
            </a:p>
          </p:txBody>
        </p:sp>
      </p:grpSp>
      <p:pic>
        <p:nvPicPr>
          <p:cNvPr id="2" name="G3_28_10_baker">
            <a:hlinkClick r:id="" action="ppaction://media"/>
            <a:extLst>
              <a:ext uri="{FF2B5EF4-FFF2-40B4-BE49-F238E27FC236}">
                <a16:creationId xmlns:a16="http://schemas.microsoft.com/office/drawing/2014/main" id="{DAAE7DC0-570A-469F-B1EA-FBC009DC5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2275" y="5365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02D7ED0-BF8F-368D-5469-BC2C88386D2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43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E384A1-C77C-41EA-9285-C5051AAAA2B1}"/>
              </a:ext>
            </a:extLst>
          </p:cNvPr>
          <p:cNvSpPr txBox="1"/>
          <p:nvPr/>
        </p:nvSpPr>
        <p:spPr>
          <a:xfrm>
            <a:off x="723900" y="2228672"/>
            <a:ext cx="7696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baker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8_10_baker">
            <a:hlinkClick r:id="" action="ppaction://media"/>
            <a:extLst>
              <a:ext uri="{FF2B5EF4-FFF2-40B4-BE49-F238E27FC236}">
                <a16:creationId xmlns:a16="http://schemas.microsoft.com/office/drawing/2014/main" id="{1744E82C-8E9D-4578-B463-2E4FF553A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2275" y="536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C3D7B26-85E1-97A1-0539-5ADCC63DB09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034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パン焼き職人</a:t>
            </a:r>
          </a:p>
        </p:txBody>
      </p:sp>
      <p:pic>
        <p:nvPicPr>
          <p:cNvPr id="6" name="G3_28_10_baker">
            <a:hlinkClick r:id="" action="ppaction://media"/>
            <a:extLst>
              <a:ext uri="{FF2B5EF4-FFF2-40B4-BE49-F238E27FC236}">
                <a16:creationId xmlns:a16="http://schemas.microsoft.com/office/drawing/2014/main" id="{2CA214D4-8059-45E9-99DE-4149DC521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275" y="5365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9198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E430-6883-2626-E4EE-5C1586844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B413F70-674E-7155-E4DF-D624376298D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D1DDE9-1868-8E63-4B30-7CC85ED06C5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5EC6F2-034A-BD5D-699D-8521CA96020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9D1492E-AAB6-DA20-0A6C-5DFEC251C6E2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B2B7666-2EA0-86C8-3AE7-FDA9C5F58C5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run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2C9688F-F015-AEBE-9CDD-6D59D2C170F8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を経営する</a:t>
              </a:r>
            </a:p>
          </p:txBody>
        </p:sp>
      </p:grpSp>
      <p:pic>
        <p:nvPicPr>
          <p:cNvPr id="3" name="G3_28_01_run">
            <a:hlinkClick r:id="" action="ppaction://media"/>
            <a:extLst>
              <a:ext uri="{FF2B5EF4-FFF2-40B4-BE49-F238E27FC236}">
                <a16:creationId xmlns:a16="http://schemas.microsoft.com/office/drawing/2014/main" id="{B5B986EE-1666-A9BD-F901-C5A3ACF4C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75" y="752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44B37F-6DC2-9FBD-DAFC-5394C47F6E8C}"/>
              </a:ext>
            </a:extLst>
          </p:cNvPr>
          <p:cNvSpPr/>
          <p:nvPr/>
        </p:nvSpPr>
        <p:spPr>
          <a:xfrm>
            <a:off x="3303015" y="3312668"/>
            <a:ext cx="254533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290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1AEB7-4D6D-336D-3A0C-2FCB616C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8E5AFF5-42D5-B167-0785-5558E9D1269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FC7A2F-1974-AE06-743C-CE19A874E8C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5523A3-27F1-0DFD-7102-D39C5BE2159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4D5EFA8-CEFC-B0C1-59E6-24FF269C6D21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81FEC1C-0288-2948-77C4-2E17B91D0FFC}"/>
                </a:ext>
              </a:extLst>
            </p:cNvPr>
            <p:cNvSpPr txBox="1"/>
            <p:nvPr/>
          </p:nvSpPr>
          <p:spPr>
            <a:xfrm>
              <a:off x="927100" y="4007635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bakery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3EC0FDA-E584-F4BF-8EB6-63380D8EA2A0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パン販売店</a:t>
              </a:r>
            </a:p>
          </p:txBody>
        </p:sp>
      </p:grpSp>
      <p:pic>
        <p:nvPicPr>
          <p:cNvPr id="3" name="G3_28_02_bakery">
            <a:hlinkClick r:id="" action="ppaction://media"/>
            <a:extLst>
              <a:ext uri="{FF2B5EF4-FFF2-40B4-BE49-F238E27FC236}">
                <a16:creationId xmlns:a16="http://schemas.microsoft.com/office/drawing/2014/main" id="{FD18CC75-6D2B-C6A8-8D56-4643C23AA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6075" y="7016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F97DF8-3197-1024-7260-4F701A8D2D94}"/>
              </a:ext>
            </a:extLst>
          </p:cNvPr>
          <p:cNvSpPr/>
          <p:nvPr/>
        </p:nvSpPr>
        <p:spPr>
          <a:xfrm>
            <a:off x="2184401" y="3344697"/>
            <a:ext cx="4782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488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14928-1CB9-570E-8670-F0325DBF0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DA9AD1-4172-CB6A-55D3-9BCDC77036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ECD5FB7-8731-3AE2-6B64-1BDC02AD6222}"/>
              </a:ext>
            </a:extLst>
          </p:cNvPr>
          <p:cNvSpPr txBox="1"/>
          <p:nvPr/>
        </p:nvSpPr>
        <p:spPr>
          <a:xfrm>
            <a:off x="640080" y="2321004"/>
            <a:ext cx="78638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これらの箱を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運ぶこと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y mother made me  carry these boxes.">
            <a:hlinkClick r:id="" action="ppaction://media"/>
            <a:extLst>
              <a:ext uri="{FF2B5EF4-FFF2-40B4-BE49-F238E27FC236}">
                <a16:creationId xmlns:a16="http://schemas.microsoft.com/office/drawing/2014/main" id="{83D57F73-19E0-2E76-13E3-90309AC45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042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516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8622-841B-C001-BA41-48A4F8B1E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EDF87A0-0026-1A25-2659-9F28324A4BB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A3EC4B-B52D-1652-4D14-7F9D198EA0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37A349-B498-70A7-85FD-1E543D81716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D536616-08EC-D558-3D0D-74C6EDC8E4B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E8C35A5-FB28-14A1-6C1E-6BC18184F9A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bread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34D7B89-3D79-475B-C0E2-56153D2B4EF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8_03_bread">
            <a:hlinkClick r:id="" action="ppaction://media"/>
            <a:extLst>
              <a:ext uri="{FF2B5EF4-FFF2-40B4-BE49-F238E27FC236}">
                <a16:creationId xmlns:a16="http://schemas.microsoft.com/office/drawing/2014/main" id="{A7443E6E-79BB-B51E-9C76-3B74AFCD0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875" y="549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CD4265-D864-D97E-805A-F6AA226482A2}"/>
              </a:ext>
            </a:extLst>
          </p:cNvPr>
          <p:cNvSpPr/>
          <p:nvPr/>
        </p:nvSpPr>
        <p:spPr>
          <a:xfrm>
            <a:off x="2692401" y="3519516"/>
            <a:ext cx="3766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8536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0CD55-9018-5D50-437D-0FBB2E3C8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C845016-5AA9-2DE9-60DC-1B105C798E4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0220AE-192A-FF0A-1E9B-705AA8DECBF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55B939-87E4-4A4F-485A-79B29251F9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B4A37A4-934C-78D4-7D9A-30F58B37C0E4}"/>
              </a:ext>
            </a:extLst>
          </p:cNvPr>
          <p:cNvGrpSpPr/>
          <p:nvPr/>
        </p:nvGrpSpPr>
        <p:grpSpPr>
          <a:xfrm>
            <a:off x="344558" y="1799706"/>
            <a:ext cx="8454886" cy="3258589"/>
            <a:chOff x="344558" y="2318706"/>
            <a:chExt cx="8454886" cy="32585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D6B5282-8AF1-C9BF-E17B-5FA687A969E5}"/>
                </a:ext>
              </a:extLst>
            </p:cNvPr>
            <p:cNvSpPr txBox="1"/>
            <p:nvPr/>
          </p:nvSpPr>
          <p:spPr>
            <a:xfrm>
              <a:off x="584200" y="4007635"/>
              <a:ext cx="7975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produce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BDB388-7B30-0AD1-F62A-A453BFEF3E51}"/>
                </a:ext>
              </a:extLst>
            </p:cNvPr>
            <p:cNvSpPr txBox="1"/>
            <p:nvPr/>
          </p:nvSpPr>
          <p:spPr>
            <a:xfrm>
              <a:off x="344558" y="2318706"/>
              <a:ext cx="8454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を製造する</a:t>
              </a:r>
            </a:p>
          </p:txBody>
        </p:sp>
      </p:grpSp>
      <p:pic>
        <p:nvPicPr>
          <p:cNvPr id="3" name="G3_28_04_produce">
            <a:hlinkClick r:id="" action="ppaction://media"/>
            <a:extLst>
              <a:ext uri="{FF2B5EF4-FFF2-40B4-BE49-F238E27FC236}">
                <a16:creationId xmlns:a16="http://schemas.microsoft.com/office/drawing/2014/main" id="{773CB8B4-C37C-FF00-08F6-71B7F1673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9575" y="41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FD61D9-CAAF-832B-FAD3-CC35749CD980}"/>
              </a:ext>
            </a:extLst>
          </p:cNvPr>
          <p:cNvSpPr/>
          <p:nvPr/>
        </p:nvSpPr>
        <p:spPr>
          <a:xfrm>
            <a:off x="1879601" y="3400085"/>
            <a:ext cx="53921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66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F35D-C201-6001-B9F4-97381A0DC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A8CC3E-1FCE-2060-E423-9853182EC13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F230104-8086-D975-9721-4AB4B1F8214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0A84AE-1471-F35C-C07A-C4F6FC9971C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3000B11-94AB-9696-6F61-28BA8924ECDE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B568073-FBFA-BFD7-E916-1F5DFFE58A19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マンゴー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の実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2DA004C-CEDF-9689-48E0-7CED6BF2ADA8}"/>
                </a:ext>
              </a:extLst>
            </p:cNvPr>
            <p:cNvSpPr txBox="1"/>
            <p:nvPr/>
          </p:nvSpPr>
          <p:spPr>
            <a:xfrm>
              <a:off x="787400" y="4007635"/>
              <a:ext cx="756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mango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8_05_mango">
            <a:hlinkClick r:id="" action="ppaction://media"/>
            <a:extLst>
              <a:ext uri="{FF2B5EF4-FFF2-40B4-BE49-F238E27FC236}">
                <a16:creationId xmlns:a16="http://schemas.microsoft.com/office/drawing/2014/main" id="{4C70D6AD-CC3D-91E1-3C17-984F2D96B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4675" y="158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E7FCEFB-A384-A4A4-8F34-DD18FC873B35}"/>
              </a:ext>
            </a:extLst>
          </p:cNvPr>
          <p:cNvSpPr/>
          <p:nvPr/>
        </p:nvSpPr>
        <p:spPr>
          <a:xfrm>
            <a:off x="2311401" y="3953479"/>
            <a:ext cx="45285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698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75126-0CEA-ED70-4B0B-5A614F18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0D7333-31A8-6637-48FA-5DD56300C3B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F0C531-695D-401B-9DC8-98C292FFA1B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788A40-64AF-4DFB-0A94-A8A0C050A35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2051EBC-F4D7-C8E3-1D58-A0235B64659C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DD04FE3-E179-330A-56CF-CE2CC61BA1CE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考え・計画など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提案する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C052F4-3257-28CB-BE87-5951D4B92FDA}"/>
                </a:ext>
              </a:extLst>
            </p:cNvPr>
            <p:cNvSpPr txBox="1"/>
            <p:nvPr/>
          </p:nvSpPr>
          <p:spPr>
            <a:xfrm>
              <a:off x="647700" y="4007635"/>
              <a:ext cx="7848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suggest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8_06_suggest">
            <a:hlinkClick r:id="" action="ppaction://media"/>
            <a:extLst>
              <a:ext uri="{FF2B5EF4-FFF2-40B4-BE49-F238E27FC236}">
                <a16:creationId xmlns:a16="http://schemas.microsoft.com/office/drawing/2014/main" id="{17FDFE75-BDB8-8E86-EA1E-DF0BB5844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6675" y="-22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92240A-CCB4-B582-4A89-8522C6C4BC3F}"/>
              </a:ext>
            </a:extLst>
          </p:cNvPr>
          <p:cNvSpPr/>
          <p:nvPr/>
        </p:nvSpPr>
        <p:spPr>
          <a:xfrm>
            <a:off x="1828801" y="3953479"/>
            <a:ext cx="54937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378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ED7ED-0231-4DF4-F8F3-EE2709111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E1EA90-A9CD-5FD4-367B-B832D8426C4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91CB00-A973-A296-63DD-F9AD00BEAA8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2BFF4C-C032-A713-F72C-4AD8CDDFEF5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FC9453C-95FF-24D0-B5DE-47399B4348C1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3D5B9EF-53E2-6596-6556-14B5B036B22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donut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5969611-4648-B473-B7E4-CF4F48D2D97B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ドーナツ</a:t>
              </a:r>
            </a:p>
          </p:txBody>
        </p:sp>
      </p:grpSp>
      <p:pic>
        <p:nvPicPr>
          <p:cNvPr id="2" name="G3_28_07_donut">
            <a:hlinkClick r:id="" action="ppaction://media"/>
            <a:extLst>
              <a:ext uri="{FF2B5EF4-FFF2-40B4-BE49-F238E27FC236}">
                <a16:creationId xmlns:a16="http://schemas.microsoft.com/office/drawing/2014/main" id="{B34D18EB-2164-085D-CFD3-79A7EF51D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2575" y="155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7F4F9C-7D88-6FEE-188E-185FE75616C3}"/>
              </a:ext>
            </a:extLst>
          </p:cNvPr>
          <p:cNvSpPr/>
          <p:nvPr/>
        </p:nvSpPr>
        <p:spPr>
          <a:xfrm>
            <a:off x="2476501" y="3429000"/>
            <a:ext cx="4198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467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3529-9989-C05A-3E74-A5C3E30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D6B3A9E-84A2-6EDD-3314-A7E91D87370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BC647FE-EC35-6384-273D-88497398152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FF49EF-FEE5-F6A4-2FA4-87E333024E6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5250173-57D9-7E0F-F370-D0F40DEA3D33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0949500-B489-FBB5-F034-CD6FCD15E71E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[at] [first]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E88BCCE-CB8C-A3C4-924D-F33A93CAC14A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初めは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28_08_at first">
            <a:hlinkClick r:id="" action="ppaction://media"/>
            <a:extLst>
              <a:ext uri="{FF2B5EF4-FFF2-40B4-BE49-F238E27FC236}">
                <a16:creationId xmlns:a16="http://schemas.microsoft.com/office/drawing/2014/main" id="{BAB69383-C269-945F-DF20-C4275AAA5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1475" y="53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C12316E-6F7B-2C34-623D-3D9CFAE86744}"/>
              </a:ext>
            </a:extLst>
          </p:cNvPr>
          <p:cNvSpPr/>
          <p:nvPr/>
        </p:nvSpPr>
        <p:spPr>
          <a:xfrm>
            <a:off x="2375915" y="3580170"/>
            <a:ext cx="12435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131999-FFB1-A044-CFE4-A1A450B8FFB2}"/>
              </a:ext>
            </a:extLst>
          </p:cNvPr>
          <p:cNvSpPr/>
          <p:nvPr/>
        </p:nvSpPr>
        <p:spPr>
          <a:xfrm>
            <a:off x="4516372" y="3580170"/>
            <a:ext cx="229082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546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05664-7C71-8D44-E693-D06E175F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6AA98D-54B7-9CA1-6958-BDBB05FF9EB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7EAF8B8-9EC6-D4FC-945D-3B791EE0EE5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A1DEE1-69E0-7961-28F4-4ACA282352C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B071D27-DFA9-F92C-3C02-F4835A2FD00C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4502A4D-EF51-FF45-403F-EF62F8610077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[in] [fact]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1E25F40-291E-6CEC-931D-6262EE114278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実際は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28_09_in fact">
            <a:hlinkClick r:id="" action="ppaction://media"/>
            <a:extLst>
              <a:ext uri="{FF2B5EF4-FFF2-40B4-BE49-F238E27FC236}">
                <a16:creationId xmlns:a16="http://schemas.microsoft.com/office/drawing/2014/main" id="{AAC5007E-7497-A3F8-E72A-98EB30690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9275" y="1301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2BEF210-A327-5B33-AB5B-0F77C999C2ED}"/>
              </a:ext>
            </a:extLst>
          </p:cNvPr>
          <p:cNvSpPr/>
          <p:nvPr/>
        </p:nvSpPr>
        <p:spPr>
          <a:xfrm>
            <a:off x="2452115" y="3580170"/>
            <a:ext cx="12689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7AE8AAD-DD30-2CDD-26D6-0C6E8183C3DB}"/>
              </a:ext>
            </a:extLst>
          </p:cNvPr>
          <p:cNvSpPr/>
          <p:nvPr/>
        </p:nvSpPr>
        <p:spPr>
          <a:xfrm>
            <a:off x="4529072" y="3580169"/>
            <a:ext cx="222732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1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A7FA8-97AB-FCA1-FA25-70359CE93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1A0558-44C1-C8FA-083A-E91BCF4FAE3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F1FF73-89BB-36EE-2691-21AB0074B68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ABBE04-6741-DCB1-EA86-441D70EF7EB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47F73F0-B492-5FB1-7197-3CC30ABA1616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3F7D5D3-7DE1-3725-E25B-922DD8E9800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baker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7DE8D41-8616-636E-01E8-1CB93B959777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パン焼き職人</a:t>
              </a:r>
            </a:p>
          </p:txBody>
        </p:sp>
      </p:grpSp>
      <p:pic>
        <p:nvPicPr>
          <p:cNvPr id="2" name="G3_28_10_baker">
            <a:hlinkClick r:id="" action="ppaction://media"/>
            <a:extLst>
              <a:ext uri="{FF2B5EF4-FFF2-40B4-BE49-F238E27FC236}">
                <a16:creationId xmlns:a16="http://schemas.microsoft.com/office/drawing/2014/main" id="{756BBF69-2700-5D43-5B4E-718CCD753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2275" y="5365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5BA470D-7648-C35A-5F45-74C3F32B79C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6F725FE-7524-B2E3-590E-38D724C2A78B}"/>
              </a:ext>
            </a:extLst>
          </p:cNvPr>
          <p:cNvSpPr/>
          <p:nvPr/>
        </p:nvSpPr>
        <p:spPr>
          <a:xfrm>
            <a:off x="2604515" y="3332546"/>
            <a:ext cx="39486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182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81B17FA-2B1E-C6E5-A3BA-506A4B95D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4659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33292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4_07_reading_s2">
            <a:hlinkClick r:id="" action="ppaction://media"/>
            <a:extLst>
              <a:ext uri="{FF2B5EF4-FFF2-40B4-BE49-F238E27FC236}">
                <a16:creationId xmlns:a16="http://schemas.microsoft.com/office/drawing/2014/main" id="{9A569976-A7E2-D5F2-3F1D-74E5766528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2934" y="1309687"/>
            <a:ext cx="406400" cy="406400"/>
          </a:xfrm>
          <a:prstGeom prst="rect">
            <a:avLst/>
          </a:prstGeom>
        </p:spPr>
      </p:pic>
      <p:pic>
        <p:nvPicPr>
          <p:cNvPr id="31" name="AS_G3_14_07_reading_s2">
            <a:hlinkClick r:id="" action="ppaction://media"/>
            <a:extLst>
              <a:ext uri="{FF2B5EF4-FFF2-40B4-BE49-F238E27FC236}">
                <a16:creationId xmlns:a16="http://schemas.microsoft.com/office/drawing/2014/main" id="{EB4F2282-D071-E4E8-CF8D-6C3410E8B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2934" y="742742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A5CF89A-B3CD-7358-409A-4DC5DA7D64AC}"/>
              </a:ext>
            </a:extLst>
          </p:cNvPr>
          <p:cNvCxnSpPr/>
          <p:nvPr/>
        </p:nvCxnSpPr>
        <p:spPr>
          <a:xfrm flipH="1">
            <a:off x="3732392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9A21A629-CC65-3D63-625A-FFE2DC462C8B}"/>
              </a:ext>
            </a:extLst>
          </p:cNvPr>
          <p:cNvCxnSpPr/>
          <p:nvPr/>
        </p:nvCxnSpPr>
        <p:spPr>
          <a:xfrm flipH="1">
            <a:off x="6287250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4EC855E-C0FE-CE33-1D33-C44E867288FC}"/>
              </a:ext>
            </a:extLst>
          </p:cNvPr>
          <p:cNvCxnSpPr/>
          <p:nvPr/>
        </p:nvCxnSpPr>
        <p:spPr>
          <a:xfrm flipH="1">
            <a:off x="6877800" y="14280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AE6840B8-3BE6-FA92-D1FA-475770037610}"/>
              </a:ext>
            </a:extLst>
          </p:cNvPr>
          <p:cNvCxnSpPr/>
          <p:nvPr/>
        </p:nvCxnSpPr>
        <p:spPr>
          <a:xfrm flipH="1">
            <a:off x="8813159" y="14280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02D990C1-3516-53C2-6818-285F1616852A}"/>
              </a:ext>
            </a:extLst>
          </p:cNvPr>
          <p:cNvCxnSpPr/>
          <p:nvPr/>
        </p:nvCxnSpPr>
        <p:spPr>
          <a:xfrm flipH="1">
            <a:off x="1974209" y="20471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C39C26B-3C06-E39A-434A-3E0E32C646EE}"/>
              </a:ext>
            </a:extLst>
          </p:cNvPr>
          <p:cNvCxnSpPr/>
          <p:nvPr/>
        </p:nvCxnSpPr>
        <p:spPr>
          <a:xfrm flipH="1">
            <a:off x="2602859" y="20471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1C9530F6-BF13-B8D5-B0FA-8371ABBAA024}"/>
              </a:ext>
            </a:extLst>
          </p:cNvPr>
          <p:cNvCxnSpPr/>
          <p:nvPr/>
        </p:nvCxnSpPr>
        <p:spPr>
          <a:xfrm flipH="1">
            <a:off x="4002325" y="20471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02ED5C1-C6C4-45A6-241D-EB395D5AD532}"/>
              </a:ext>
            </a:extLst>
          </p:cNvPr>
          <p:cNvCxnSpPr/>
          <p:nvPr/>
        </p:nvCxnSpPr>
        <p:spPr>
          <a:xfrm flipH="1">
            <a:off x="6811539" y="20471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6AECE5D-5B1F-9C52-02B1-19D0F9F62006}"/>
              </a:ext>
            </a:extLst>
          </p:cNvPr>
          <p:cNvCxnSpPr/>
          <p:nvPr/>
        </p:nvCxnSpPr>
        <p:spPr>
          <a:xfrm flipH="1">
            <a:off x="1115589" y="2641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D827E9E1-0977-5D5E-A710-6628C2A7CD2D}"/>
              </a:ext>
            </a:extLst>
          </p:cNvPr>
          <p:cNvCxnSpPr/>
          <p:nvPr/>
        </p:nvCxnSpPr>
        <p:spPr>
          <a:xfrm flipH="1">
            <a:off x="3144414" y="2641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E2D7E54-FDEE-87CA-8D4D-B4C865902976}"/>
              </a:ext>
            </a:extLst>
          </p:cNvPr>
          <p:cNvCxnSpPr/>
          <p:nvPr/>
        </p:nvCxnSpPr>
        <p:spPr>
          <a:xfrm flipH="1">
            <a:off x="6660717" y="2641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EC85AF9-87B0-974C-8683-977E4F8C112A}"/>
              </a:ext>
            </a:extLst>
          </p:cNvPr>
          <p:cNvCxnSpPr/>
          <p:nvPr/>
        </p:nvCxnSpPr>
        <p:spPr>
          <a:xfrm flipH="1">
            <a:off x="8813158" y="26449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2E1683-2A5C-A83F-E2AC-A7468F0FCA5F}"/>
              </a:ext>
            </a:extLst>
          </p:cNvPr>
          <p:cNvCxnSpPr/>
          <p:nvPr/>
        </p:nvCxnSpPr>
        <p:spPr>
          <a:xfrm flipH="1">
            <a:off x="606362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ED4CD90D-713E-351E-ACE7-26991EDCC008}"/>
              </a:ext>
            </a:extLst>
          </p:cNvPr>
          <p:cNvCxnSpPr/>
          <p:nvPr/>
        </p:nvCxnSpPr>
        <p:spPr>
          <a:xfrm flipH="1">
            <a:off x="4439479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4ADC9224-ED31-E887-6F53-A9F7A4A6193C}"/>
              </a:ext>
            </a:extLst>
          </p:cNvPr>
          <p:cNvCxnSpPr/>
          <p:nvPr/>
        </p:nvCxnSpPr>
        <p:spPr>
          <a:xfrm flipH="1">
            <a:off x="5630104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0921A67D-A0CF-F439-E2E9-0E9BFB27C923}"/>
              </a:ext>
            </a:extLst>
          </p:cNvPr>
          <p:cNvCxnSpPr/>
          <p:nvPr/>
        </p:nvCxnSpPr>
        <p:spPr>
          <a:xfrm flipH="1">
            <a:off x="8746897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68A502E6-484F-DB0D-7CBF-3E345F7D6C6F}"/>
              </a:ext>
            </a:extLst>
          </p:cNvPr>
          <p:cNvCxnSpPr/>
          <p:nvPr/>
        </p:nvCxnSpPr>
        <p:spPr>
          <a:xfrm flipH="1">
            <a:off x="713255" y="39019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3042483-FF71-88F9-F785-58A5DAEA2F19}"/>
              </a:ext>
            </a:extLst>
          </p:cNvPr>
          <p:cNvCxnSpPr/>
          <p:nvPr/>
        </p:nvCxnSpPr>
        <p:spPr>
          <a:xfrm flipH="1">
            <a:off x="2395119" y="39019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EE3031B0-168C-36A7-BC62-1DDEB2BB8A7B}"/>
              </a:ext>
            </a:extLst>
          </p:cNvPr>
          <p:cNvCxnSpPr/>
          <p:nvPr/>
        </p:nvCxnSpPr>
        <p:spPr>
          <a:xfrm flipH="1">
            <a:off x="3528594" y="39019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171814C-A070-37D1-7499-D3E3FE3DD68B}"/>
              </a:ext>
            </a:extLst>
          </p:cNvPr>
          <p:cNvCxnSpPr/>
          <p:nvPr/>
        </p:nvCxnSpPr>
        <p:spPr>
          <a:xfrm flipH="1">
            <a:off x="5700152" y="39019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BFB4A7DF-894F-40A4-E8C9-9FF2A9F1FBE9}"/>
              </a:ext>
            </a:extLst>
          </p:cNvPr>
          <p:cNvCxnSpPr/>
          <p:nvPr/>
        </p:nvCxnSpPr>
        <p:spPr>
          <a:xfrm flipH="1">
            <a:off x="7243963" y="39019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A1B52216-FB3A-2FFE-E787-6B849738165F}"/>
              </a:ext>
            </a:extLst>
          </p:cNvPr>
          <p:cNvCxnSpPr/>
          <p:nvPr/>
        </p:nvCxnSpPr>
        <p:spPr>
          <a:xfrm flipH="1">
            <a:off x="1633738" y="45115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F77389F4-6D09-9509-8EB7-1390FB5C9436}"/>
              </a:ext>
            </a:extLst>
          </p:cNvPr>
          <p:cNvCxnSpPr/>
          <p:nvPr/>
        </p:nvCxnSpPr>
        <p:spPr>
          <a:xfrm flipH="1">
            <a:off x="3661115" y="45115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B5E8EDE2-F60C-AA40-835E-AB13E72EEE88}"/>
              </a:ext>
            </a:extLst>
          </p:cNvPr>
          <p:cNvCxnSpPr/>
          <p:nvPr/>
        </p:nvCxnSpPr>
        <p:spPr>
          <a:xfrm flipH="1">
            <a:off x="6451446" y="45115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453E40F5-6013-140A-90BF-A954A54F46B9}"/>
              </a:ext>
            </a:extLst>
          </p:cNvPr>
          <p:cNvCxnSpPr/>
          <p:nvPr/>
        </p:nvCxnSpPr>
        <p:spPr>
          <a:xfrm flipH="1">
            <a:off x="8470746" y="45115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1002F062-99DA-40B1-71F1-89D6138C839D}"/>
              </a:ext>
            </a:extLst>
          </p:cNvPr>
          <p:cNvCxnSpPr/>
          <p:nvPr/>
        </p:nvCxnSpPr>
        <p:spPr>
          <a:xfrm flipH="1">
            <a:off x="1567477" y="51130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9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1A292-2B7D-D837-2B9A-DC02E774E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6A43F7A-02DA-BF25-68BA-1F7B2E68C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26" b="53633"/>
          <a:stretch/>
        </p:blipFill>
        <p:spPr>
          <a:xfrm>
            <a:off x="291931" y="1022216"/>
            <a:ext cx="8560800" cy="6858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7390EB-99D4-B527-CA0A-3E21C5C8E77B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31A946-0908-5334-CFDE-67F032C00A89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my bike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の動作を表しています。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D1E6875-DE74-4761-5E93-6D5C55883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050290-C9BA-6956-4E6F-7DDE16D2D78E}"/>
              </a:ext>
            </a:extLst>
          </p:cNvPr>
          <p:cNvSpPr txBox="1"/>
          <p:nvPr/>
        </p:nvSpPr>
        <p:spPr>
          <a:xfrm>
            <a:off x="1032442" y="1856276"/>
            <a:ext cx="39967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私は彼女に私の自転車を使わせました。</a:t>
            </a:r>
          </a:p>
        </p:txBody>
      </p:sp>
    </p:spTree>
    <p:extLst>
      <p:ext uri="{BB962C8B-B14F-4D97-AF65-F5344CB8AC3E}">
        <p14:creationId xmlns:p14="http://schemas.microsoft.com/office/powerpoint/2010/main" val="2084074257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24AD156-61B4-D246-8702-1BD000EC0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917"/>
          <a:stretch/>
        </p:blipFill>
        <p:spPr>
          <a:xfrm>
            <a:off x="292216" y="1022216"/>
            <a:ext cx="8596800" cy="73038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parents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bakery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3" y="1858900"/>
            <a:ext cx="419416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私の両親はパン屋さんを経営しています。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F6673-059A-6EE2-5685-4457D872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BB2E3ED-960B-80D1-E254-4E928E1B4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11" b="80859"/>
          <a:stretch/>
        </p:blipFill>
        <p:spPr>
          <a:xfrm>
            <a:off x="292216" y="955541"/>
            <a:ext cx="8596800" cy="698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2694431-0F19-D4A1-DA1B-485116996D57}"/>
              </a:ext>
            </a:extLst>
          </p:cNvPr>
          <p:cNvSpPr/>
          <p:nvPr/>
        </p:nvSpPr>
        <p:spPr>
          <a:xfrm>
            <a:off x="0" y="2483788"/>
            <a:ext cx="9144000" cy="43742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8CCFFA-23C8-9F2F-2FBB-C2EE49795D9E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like their bread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like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their bread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I am good at baking bread, too.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baking bread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「パンを焼くことにおいて」という意味をもち、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baking bread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は「パンを焼くこと」という意味で、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「～もまた」という意味をもち、文全体を修飾しています。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D9ECE34-F2C0-8DE0-E0DD-CF965A2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EF74C6-8730-8E5E-7660-637867BA91DA}"/>
              </a:ext>
            </a:extLst>
          </p:cNvPr>
          <p:cNvSpPr txBox="1"/>
          <p:nvPr/>
        </p:nvSpPr>
        <p:spPr>
          <a:xfrm>
            <a:off x="537494" y="1792225"/>
            <a:ext cx="561656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私は彼らのパンが好きで、私もパンを焼くのが得意です。</a:t>
            </a:r>
          </a:p>
        </p:txBody>
      </p:sp>
    </p:spTree>
    <p:extLst>
      <p:ext uri="{BB962C8B-B14F-4D97-AF65-F5344CB8AC3E}">
        <p14:creationId xmlns:p14="http://schemas.microsoft.com/office/powerpoint/2010/main" val="1079206318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F0C3D-998D-2C95-B5F2-963049CE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C81E180-AE9D-A82B-0696-E29BF36394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30" b="69090"/>
          <a:stretch/>
        </p:blipFill>
        <p:spPr>
          <a:xfrm>
            <a:off x="292216" y="1022216"/>
            <a:ext cx="8596800" cy="76627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AA2121A-0804-2882-6E89-5014C297F272}"/>
              </a:ext>
            </a:extLst>
          </p:cNvPr>
          <p:cNvSpPr/>
          <p:nvPr/>
        </p:nvSpPr>
        <p:spPr>
          <a:xfrm>
            <a:off x="0" y="2483788"/>
            <a:ext cx="9144000" cy="43742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1B867F-BCCE-7BB8-231D-4D6502AE6993}"/>
              </a:ext>
            </a:extLst>
          </p:cNvPr>
          <p:cNvSpPr txBox="1"/>
          <p:nvPr/>
        </p:nvSpPr>
        <p:spPr>
          <a:xfrm>
            <a:off x="537493" y="2665763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day,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「ある日」という意味をもち、文全体の時を表しています。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文の先頭に置くことで、「ある日、～」という 時の情報 を強調しています。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tried to produce a new kind of bread.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tried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produce a new kind of bread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produce a new kind of bread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「新しい種類のパンをつくること」という意味で、名詞のはたらきです。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of bread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new kind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D5A7011-AE4D-BA62-652E-CC6DA079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73AB1E-1BCC-9EA6-2416-7E77B7EC6611}"/>
              </a:ext>
            </a:extLst>
          </p:cNvPr>
          <p:cNvSpPr txBox="1"/>
          <p:nvPr/>
        </p:nvSpPr>
        <p:spPr>
          <a:xfrm>
            <a:off x="537493" y="1858900"/>
            <a:ext cx="518113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ある日、彼らは新しい種類のパンを作ろうとしました。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035219829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3F40-A84E-4A72-92D7-4283D4137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19AAF5-ACF3-A490-D511-054616A17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988" b="58595"/>
          <a:stretch/>
        </p:blipFill>
        <p:spPr>
          <a:xfrm>
            <a:off x="292216" y="739579"/>
            <a:ext cx="8596800" cy="94131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B0E7BD2-B86D-40AC-F66F-1F3CB4305049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073ED5-856D-6233-AB04-88580608CE26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helped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 of some good ideas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表しています。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E74E97A-CD19-CBC8-2E3D-3B1607558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4EB711-7D97-F639-9573-17EBE79F6805}"/>
              </a:ext>
            </a:extLst>
          </p:cNvPr>
          <p:cNvSpPr txBox="1"/>
          <p:nvPr/>
        </p:nvSpPr>
        <p:spPr>
          <a:xfrm>
            <a:off x="537493" y="1858900"/>
            <a:ext cx="62116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私は彼らがいくつかのよいアイデアを考えるのを手伝いました。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13636875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8CAC-F2E8-7D83-69F6-1ADE4BD18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578470-BF77-60ED-E59D-035A357B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200" b="46788"/>
          <a:stretch/>
        </p:blipFill>
        <p:spPr>
          <a:xfrm>
            <a:off x="292216" y="1022216"/>
            <a:ext cx="8596800" cy="723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6147AF-55E4-3497-A0EB-C0FADB0CD3F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2B7D0E-2E22-FE3D-4D5B-80172A8604E8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like mangoes,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like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mangoes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</a:t>
            </a:r>
            <a:r>
              <a:rPr lang="it-IT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suggested a 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</a:t>
            </a:r>
            <a:r>
              <a:rPr lang="it-IT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mango donut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”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つの文をつなぎ、前の内容を受けて、その結果こうなるという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意味を表しています。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suggested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“mango donut”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8781046-B18D-88E2-0A28-8D35F055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3EE165-6E75-B3A1-9C09-76EBF92D4B43}"/>
              </a:ext>
            </a:extLst>
          </p:cNvPr>
          <p:cNvSpPr txBox="1"/>
          <p:nvPr/>
        </p:nvSpPr>
        <p:spPr>
          <a:xfrm>
            <a:off x="537494" y="1858900"/>
            <a:ext cx="629873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私はマンゴーが好きなので、「マンゴードーナツ」を提案しました。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42843233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E8CFE-6B7E-7CD9-AB1B-07697CEC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F5B7417-5D5C-E1E9-C8B6-DEE6C9A2C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25" b="35686"/>
          <a:stretch/>
        </p:blipFill>
        <p:spPr>
          <a:xfrm>
            <a:off x="292216" y="1022216"/>
            <a:ext cx="8596800" cy="6858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2F8BBD3-F9B1-68A6-6A78-BA73B385502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EA30F8-0873-95AC-A728-11C57A181988}"/>
              </a:ext>
            </a:extLst>
          </p:cNvPr>
          <p:cNvSpPr txBox="1"/>
          <p:nvPr/>
        </p:nvSpPr>
        <p:spPr>
          <a:xfrm>
            <a:off x="537493" y="2732438"/>
            <a:ext cx="8210268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first,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「最初は」という意味をもち、主に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didn’t like the idea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didn’t like the idea,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didn’t like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idea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they tried it.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は、前の文（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didn’t like the idea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）と反対の内容を導いています。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tried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は、＝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idea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F6A2B07-5354-917C-DB75-05A25315F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8EF14A-2E4D-9F95-3135-1E830D2A5818}"/>
              </a:ext>
            </a:extLst>
          </p:cNvPr>
          <p:cNvSpPr txBox="1"/>
          <p:nvPr/>
        </p:nvSpPr>
        <p:spPr>
          <a:xfrm>
            <a:off x="396239" y="1858900"/>
            <a:ext cx="835152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初め、彼らはそのアイデアが好きではありませんでしたが、彼らはそれを試してみました。</a:t>
            </a:r>
          </a:p>
        </p:txBody>
      </p:sp>
    </p:spTree>
    <p:extLst>
      <p:ext uri="{BB962C8B-B14F-4D97-AF65-F5344CB8AC3E}">
        <p14:creationId xmlns:p14="http://schemas.microsoft.com/office/powerpoint/2010/main" val="262300865"/>
      </p:ext>
    </p:extLst>
  </p:cSld>
  <p:clrMapOvr>
    <a:masterClrMapping/>
  </p:clrMapOvr>
  <p:transition spd="slow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B513F-505A-3E42-7065-F0AB0EFB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6B3A849-9155-45E2-F404-234422DED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767" b="24041"/>
          <a:stretch/>
        </p:blipFill>
        <p:spPr>
          <a:xfrm>
            <a:off x="292216" y="1022216"/>
            <a:ext cx="8596800" cy="74022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5AC96E6-788A-34AC-74C6-984EAA00CFC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F8A128-67DA-73B7-174E-7222F5B4B200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fact,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「実は」という意味をもち、文全体を修飾しています。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was delicious!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delicious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は前の文で述べられた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mango donut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34E01F7-2673-BB5B-411E-49B4000E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33148C-E939-4E9A-3343-71B45AD3FC02}"/>
              </a:ext>
            </a:extLst>
          </p:cNvPr>
          <p:cNvSpPr txBox="1"/>
          <p:nvPr/>
        </p:nvSpPr>
        <p:spPr>
          <a:xfrm>
            <a:off x="537493" y="1858900"/>
            <a:ext cx="500696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実際のところ、それはとてもおいしかったのです！</a:t>
            </a:r>
          </a:p>
        </p:txBody>
      </p:sp>
    </p:spTree>
    <p:extLst>
      <p:ext uri="{BB962C8B-B14F-4D97-AF65-F5344CB8AC3E}">
        <p14:creationId xmlns:p14="http://schemas.microsoft.com/office/powerpoint/2010/main" val="207769941"/>
      </p:ext>
    </p:extLst>
  </p:cSld>
  <p:clrMapOvr>
    <a:masterClrMapping/>
  </p:clrMapOvr>
  <p:transition spd="slow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ABE4-77E8-1738-7ECC-1EFB00838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9DF401-A5FC-A0B4-AE8D-A11E90BD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04" b="12536"/>
          <a:stretch/>
        </p:blipFill>
        <p:spPr>
          <a:xfrm>
            <a:off x="292216" y="894438"/>
            <a:ext cx="8596800" cy="83668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CFCBA80-CD62-54E7-E925-94D28B3707B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B580E3A-0443-F331-7003-0DBB74084928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was glad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was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glad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I saw my parents enjoy eating it.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parents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enjoy eating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parents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の動作を表しています。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（＝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が見た内容）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eating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は「それを食べること」という意味で、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は、時間を表す接続詞で、「～したとき」という意味をもちます。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glad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を修飾し、「いつ私はうれしかったか」を説明しています。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C131EAC-ED50-AD15-B4A9-788F3F657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99DC4C-5D5D-CAE0-65C1-F030648255BA}"/>
              </a:ext>
            </a:extLst>
          </p:cNvPr>
          <p:cNvSpPr txBox="1"/>
          <p:nvPr/>
        </p:nvSpPr>
        <p:spPr>
          <a:xfrm>
            <a:off x="537494" y="1858900"/>
            <a:ext cx="699542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私は両親がそれを食べて楽しんでいるのを見たとき、うれしかったです。</a:t>
            </a:r>
          </a:p>
        </p:txBody>
      </p:sp>
    </p:spTree>
    <p:extLst>
      <p:ext uri="{BB962C8B-B14F-4D97-AF65-F5344CB8AC3E}">
        <p14:creationId xmlns:p14="http://schemas.microsoft.com/office/powerpoint/2010/main" val="3990163170"/>
      </p:ext>
    </p:extLst>
  </p:cSld>
  <p:clrMapOvr>
    <a:masterClrMapping/>
  </p:clrMapOvr>
  <p:transition spd="slow">
    <p:push dir="u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A56AE-60DD-3339-14A5-D45D017A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CA90A9-70EA-8E4D-A11B-A139960A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736"/>
          <a:stretch/>
        </p:blipFill>
        <p:spPr>
          <a:xfrm>
            <a:off x="292216" y="902447"/>
            <a:ext cx="8596800" cy="83148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FA24636-5B6C-4570-F30E-3924209E9EC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BAF599-D252-D920-863C-B3375BABDCA1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want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be a baker like my parents in the future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be a baker like my parents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「両親のようなパン職人になること」という意味で、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名詞のはたらきです。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like my parents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baker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future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「将来」という意味をもち、動詞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FEC52C0-4C36-ECCD-43CB-C9D0433C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B32330-D11F-9B30-8EC0-9BBD476A4A70}"/>
              </a:ext>
            </a:extLst>
          </p:cNvPr>
          <p:cNvSpPr txBox="1"/>
          <p:nvPr/>
        </p:nvSpPr>
        <p:spPr>
          <a:xfrm>
            <a:off x="537494" y="1858900"/>
            <a:ext cx="4948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私は将来、両親のようなパン職人になりたいです。</a:t>
            </a:r>
          </a:p>
        </p:txBody>
      </p:sp>
    </p:spTree>
    <p:extLst>
      <p:ext uri="{BB962C8B-B14F-4D97-AF65-F5344CB8AC3E}">
        <p14:creationId xmlns:p14="http://schemas.microsoft.com/office/powerpoint/2010/main" val="307215041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2DB0B-498B-DE8A-B1F7-312277B8C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B3E2164-4E6F-5388-70C4-17EA1EF833E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5EC437E-A5CC-B0B0-5D85-26FC4F0ED3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05C8072-A9FC-9BBB-154D-CE4F4776526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AD1375-4CB3-5350-DA99-FAA758B34F54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E1FE4EF-D1DC-AFB3-49F2-FC6311FB352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876280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0E31AD-A41A-0EF2-916E-A0D5F3419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4" y="6234"/>
            <a:ext cx="6512400" cy="6845533"/>
          </a:xfrm>
          <a:prstGeom prst="rect">
            <a:avLst/>
          </a:prstGeom>
        </p:spPr>
      </p:pic>
      <p:pic>
        <p:nvPicPr>
          <p:cNvPr id="7" name="AS_G3_14_09_reading_str">
            <a:hlinkClick r:id="" action="ppaction://media"/>
            <a:extLst>
              <a:ext uri="{FF2B5EF4-FFF2-40B4-BE49-F238E27FC236}">
                <a16:creationId xmlns:a16="http://schemas.microsoft.com/office/drawing/2014/main" id="{7C49EA47-F867-A32E-D507-9A425B29E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6625" y="768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743535-4C21-DAD6-EAAC-89E62BAA5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63246"/>
            <a:ext cx="6955200" cy="6128858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4_10_reading_s3">
            <a:hlinkClick r:id="" action="ppaction://media"/>
            <a:extLst>
              <a:ext uri="{FF2B5EF4-FFF2-40B4-BE49-F238E27FC236}">
                <a16:creationId xmlns:a16="http://schemas.microsoft.com/office/drawing/2014/main" id="{8F2E279E-DF2F-F386-4AD5-BD25CEC3C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23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A449DB-C742-06DB-3769-78B193893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885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6F709-932A-9AA6-B8BA-69E5875A6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2413FC-1447-4DA6-0811-C157A917641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64A16B-3F14-DFD1-41C0-A1E9C9C76DD6}"/>
              </a:ext>
            </a:extLst>
          </p:cNvPr>
          <p:cNvSpPr txBox="1"/>
          <p:nvPr/>
        </p:nvSpPr>
        <p:spPr>
          <a:xfrm>
            <a:off x="942773" y="4636321"/>
            <a:ext cx="725844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 my bike.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421AF0-EB03-24AA-ECA8-6AB6DE4DDB97}"/>
              </a:ext>
            </a:extLst>
          </p:cNvPr>
          <p:cNvSpPr txBox="1"/>
          <p:nvPr/>
        </p:nvSpPr>
        <p:spPr>
          <a:xfrm>
            <a:off x="746307" y="690490"/>
            <a:ext cx="76513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私の自転車を 使うことを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let her  use my bike.">
            <a:hlinkClick r:id="" action="ppaction://media"/>
            <a:extLst>
              <a:ext uri="{FF2B5EF4-FFF2-40B4-BE49-F238E27FC236}">
                <a16:creationId xmlns:a16="http://schemas.microsoft.com/office/drawing/2014/main" id="{38FA9B12-2E5F-BE47-359B-9F25ADA11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12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71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88895B-F293-20FD-26CB-A9958687A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885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386F4F-051F-FC4C-0AB3-6489C7BC3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13141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E588C1-335E-C01B-39F8-9BD3086F9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49811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65654" y="1878454"/>
            <a:ext cx="1248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bakery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4_11_reading_s6_1">
            <a:hlinkClick r:id="" action="ppaction://media"/>
            <a:extLst>
              <a:ext uri="{FF2B5EF4-FFF2-40B4-BE49-F238E27FC236}">
                <a16:creationId xmlns:a16="http://schemas.microsoft.com/office/drawing/2014/main" id="{945D8035-92F5-FDC7-92C4-D4A0EFB909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575" y="930275"/>
            <a:ext cx="406400" cy="406400"/>
          </a:xfrm>
          <a:prstGeom prst="rect">
            <a:avLst/>
          </a:prstGeom>
        </p:spPr>
      </p:pic>
      <p:pic>
        <p:nvPicPr>
          <p:cNvPr id="9" name="AS_G3_14_12_reading_s6_2">
            <a:hlinkClick r:id="" action="ppaction://media"/>
            <a:extLst>
              <a:ext uri="{FF2B5EF4-FFF2-40B4-BE49-F238E27FC236}">
                <a16:creationId xmlns:a16="http://schemas.microsoft.com/office/drawing/2014/main" id="{2A77D0F5-E5C2-6CA8-6A55-D853849149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575" y="1525061"/>
            <a:ext cx="406400" cy="406400"/>
          </a:xfrm>
          <a:prstGeom prst="rect">
            <a:avLst/>
          </a:prstGeom>
        </p:spPr>
      </p:pic>
      <p:pic>
        <p:nvPicPr>
          <p:cNvPr id="12" name="AS_G3_14_11_reading_s6_1">
            <a:hlinkClick r:id="" action="ppaction://media"/>
            <a:extLst>
              <a:ext uri="{FF2B5EF4-FFF2-40B4-BE49-F238E27FC236}">
                <a16:creationId xmlns:a16="http://schemas.microsoft.com/office/drawing/2014/main" id="{884B4406-AEA3-3815-D22B-CD5658D9D5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575" y="2503108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3AE130-C259-FE10-7842-A985D7160137}"/>
              </a:ext>
            </a:extLst>
          </p:cNvPr>
          <p:cNvSpPr txBox="1"/>
          <p:nvPr/>
        </p:nvSpPr>
        <p:spPr>
          <a:xfrm>
            <a:off x="643748" y="2406226"/>
            <a:ext cx="2424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baking   bread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815E36-264F-558C-E2A7-9E9FD9492896}"/>
              </a:ext>
            </a:extLst>
          </p:cNvPr>
          <p:cNvSpPr txBox="1"/>
          <p:nvPr/>
        </p:nvSpPr>
        <p:spPr>
          <a:xfrm>
            <a:off x="819330" y="2918391"/>
            <a:ext cx="347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       kind 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EA416EC-B4AE-AB94-B4B0-0F51A0D2D042}"/>
              </a:ext>
            </a:extLst>
          </p:cNvPr>
          <p:cNvSpPr txBox="1"/>
          <p:nvPr/>
        </p:nvSpPr>
        <p:spPr>
          <a:xfrm>
            <a:off x="6446342" y="2918713"/>
            <a:ext cx="1248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52B78AD-7E78-D370-92B1-1F40D2F598F2}"/>
              </a:ext>
            </a:extLst>
          </p:cNvPr>
          <p:cNvSpPr txBox="1"/>
          <p:nvPr/>
        </p:nvSpPr>
        <p:spPr>
          <a:xfrm>
            <a:off x="759508" y="3437025"/>
            <a:ext cx="2106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C982C9C-1EDD-CE7D-E914-D7378D491A71}"/>
              </a:ext>
            </a:extLst>
          </p:cNvPr>
          <p:cNvSpPr txBox="1"/>
          <p:nvPr/>
        </p:nvSpPr>
        <p:spPr>
          <a:xfrm>
            <a:off x="6042040" y="3943806"/>
            <a:ext cx="22217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    didn’t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F1EDE8D-F46A-9996-47C9-8FA10154A9AD}"/>
              </a:ext>
            </a:extLst>
          </p:cNvPr>
          <p:cNvSpPr txBox="1"/>
          <p:nvPr/>
        </p:nvSpPr>
        <p:spPr>
          <a:xfrm>
            <a:off x="819330" y="5006824"/>
            <a:ext cx="819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5B7B466-6E7C-B692-1304-E44CBF0FBCE1}"/>
              </a:ext>
            </a:extLst>
          </p:cNvPr>
          <p:cNvSpPr txBox="1"/>
          <p:nvPr/>
        </p:nvSpPr>
        <p:spPr>
          <a:xfrm>
            <a:off x="3409936" y="5006824"/>
            <a:ext cx="22217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  eating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841D5D0-E266-0C81-74E4-014C400445F0}"/>
              </a:ext>
            </a:extLst>
          </p:cNvPr>
          <p:cNvSpPr txBox="1"/>
          <p:nvPr/>
        </p:nvSpPr>
        <p:spPr>
          <a:xfrm>
            <a:off x="6512464" y="5006824"/>
            <a:ext cx="19601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683E239-A393-A465-C354-078E4081CAF9}"/>
              </a:ext>
            </a:extLst>
          </p:cNvPr>
          <p:cNvSpPr txBox="1"/>
          <p:nvPr/>
        </p:nvSpPr>
        <p:spPr>
          <a:xfrm>
            <a:off x="759508" y="5531670"/>
            <a:ext cx="5832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1EFE3EA-F4D0-4483-A412-77E55D7D0E0E}"/>
              </a:ext>
            </a:extLst>
          </p:cNvPr>
          <p:cNvSpPr txBox="1"/>
          <p:nvPr/>
        </p:nvSpPr>
        <p:spPr>
          <a:xfrm>
            <a:off x="5094254" y="5531670"/>
            <a:ext cx="3075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the     future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7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7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  <p:bldP spid="44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4_14_reading_s7_1">
            <a:hlinkClick r:id="" action="ppaction://media"/>
            <a:extLst>
              <a:ext uri="{FF2B5EF4-FFF2-40B4-BE49-F238E27FC236}">
                <a16:creationId xmlns:a16="http://schemas.microsoft.com/office/drawing/2014/main" id="{3C38253D-E3D0-305D-1375-07406D19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5175" y="2451100"/>
            <a:ext cx="406400" cy="406400"/>
          </a:xfrm>
          <a:prstGeom prst="rect">
            <a:avLst/>
          </a:prstGeom>
        </p:spPr>
      </p:pic>
      <p:pic>
        <p:nvPicPr>
          <p:cNvPr id="3" name="AS_G3_14_15_reading_s7_2">
            <a:hlinkClick r:id="" action="ppaction://media"/>
            <a:extLst>
              <a:ext uri="{FF2B5EF4-FFF2-40B4-BE49-F238E27FC236}">
                <a16:creationId xmlns:a16="http://schemas.microsoft.com/office/drawing/2014/main" id="{6E02F362-FD98-C42C-F8F3-0D4007E3F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5175" y="31176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11792-69DE-2790-3D6F-1D50FC30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FC3814-D04E-5AE9-58C1-4D9CF1FBA0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0EEB8E-0CDF-8F24-68C7-6804D8D23BD1}"/>
              </a:ext>
            </a:extLst>
          </p:cNvPr>
          <p:cNvSpPr txBox="1"/>
          <p:nvPr/>
        </p:nvSpPr>
        <p:spPr>
          <a:xfrm>
            <a:off x="557447" y="2917321"/>
            <a:ext cx="802910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[u--] my bike.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let her  use my bike.">
            <a:hlinkClick r:id="" action="ppaction://media"/>
            <a:extLst>
              <a:ext uri="{FF2B5EF4-FFF2-40B4-BE49-F238E27FC236}">
                <a16:creationId xmlns:a16="http://schemas.microsoft.com/office/drawing/2014/main" id="{0B9CC415-9858-6504-DAD2-B1926BBA8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12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142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4_16_reading_s8_1">
            <a:hlinkClick r:id="" action="ppaction://media"/>
            <a:extLst>
              <a:ext uri="{FF2B5EF4-FFF2-40B4-BE49-F238E27FC236}">
                <a16:creationId xmlns:a16="http://schemas.microsoft.com/office/drawing/2014/main" id="{E1176B73-EB2C-0D7B-197A-F37A2633F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8100" y="1101725"/>
            <a:ext cx="406400" cy="406400"/>
          </a:xfrm>
          <a:prstGeom prst="rect">
            <a:avLst/>
          </a:prstGeom>
        </p:spPr>
      </p:pic>
      <p:pic>
        <p:nvPicPr>
          <p:cNvPr id="7" name="AS_G3_14_17_reading_s8_2">
            <a:hlinkClick r:id="" action="ppaction://media"/>
            <a:extLst>
              <a:ext uri="{FF2B5EF4-FFF2-40B4-BE49-F238E27FC236}">
                <a16:creationId xmlns:a16="http://schemas.microsoft.com/office/drawing/2014/main" id="{3761FEE1-06D2-3E5E-54F1-21BD3EB25F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8100" y="17368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6F0599B-80AB-BDE8-EAC6-82B65D888108}"/>
              </a:ext>
            </a:extLst>
          </p:cNvPr>
          <p:cNvSpPr/>
          <p:nvPr/>
        </p:nvSpPr>
        <p:spPr>
          <a:xfrm>
            <a:off x="889233" y="2864882"/>
            <a:ext cx="46484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36EB64-9C3B-2CDA-245B-ED45DA6C8D7F}"/>
              </a:ext>
            </a:extLst>
          </p:cNvPr>
          <p:cNvSpPr/>
          <p:nvPr/>
        </p:nvSpPr>
        <p:spPr>
          <a:xfrm>
            <a:off x="620815" y="3259209"/>
            <a:ext cx="632691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72230"/>
            <a:ext cx="46484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166557"/>
            <a:ext cx="60961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使役動詞＋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に～させる［してもらう］」などの意味になる。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知覚動詞＋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が～するのを見る［聞く］」などの意味になる。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12C4B-7600-E1CA-4523-C42152DC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BDD360-F552-F2ED-8FEC-286A4CA203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77FBA6-4628-A495-F6B4-FB801480A4E3}"/>
              </a:ext>
            </a:extLst>
          </p:cNvPr>
          <p:cNvSpPr txBox="1"/>
          <p:nvPr/>
        </p:nvSpPr>
        <p:spPr>
          <a:xfrm>
            <a:off x="746310" y="2321004"/>
            <a:ext cx="76513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私の自転車を 使うことを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let her  use my bike.">
            <a:hlinkClick r:id="" action="ppaction://media"/>
            <a:extLst>
              <a:ext uri="{FF2B5EF4-FFF2-40B4-BE49-F238E27FC236}">
                <a16:creationId xmlns:a16="http://schemas.microsoft.com/office/drawing/2014/main" id="{4F511C20-588F-89A9-E85D-272B0F4D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12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41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C3490-388F-52BD-8561-798B0A2CC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0401F76-70E4-A0C8-88C9-1B01E24148B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82CC52-17B5-8FF2-9876-9F40ECC7442E}"/>
              </a:ext>
            </a:extLst>
          </p:cNvPr>
          <p:cNvSpPr txBox="1"/>
          <p:nvPr/>
        </p:nvSpPr>
        <p:spPr>
          <a:xfrm>
            <a:off x="369184" y="4636321"/>
            <a:ext cx="840562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party.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6CE0E8-3966-2C25-5A5C-8828DA91FDAA}"/>
              </a:ext>
            </a:extLst>
          </p:cNvPr>
          <p:cNvSpPr txBox="1"/>
          <p:nvPr/>
        </p:nvSpPr>
        <p:spPr>
          <a:xfrm>
            <a:off x="491483" y="713174"/>
            <a:ext cx="8161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let her  go  to the party.">
            <a:hlinkClick r:id="" action="ppaction://media"/>
            <a:extLst>
              <a:ext uri="{FF2B5EF4-FFF2-40B4-BE49-F238E27FC236}">
                <a16:creationId xmlns:a16="http://schemas.microsoft.com/office/drawing/2014/main" id="{BFFA3737-473D-928A-1523-C6E07D5EC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214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52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02FA-DC84-5B83-D92C-CEE56AC9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691E43-595B-F577-3B99-99EB83FDBA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3A10CC-D604-5986-771D-DD5FAACFCC39}"/>
              </a:ext>
            </a:extLst>
          </p:cNvPr>
          <p:cNvSpPr txBox="1"/>
          <p:nvPr/>
        </p:nvSpPr>
        <p:spPr>
          <a:xfrm>
            <a:off x="1419034" y="2409490"/>
            <a:ext cx="63059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party.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let her  go  to the party.">
            <a:hlinkClick r:id="" action="ppaction://media"/>
            <a:extLst>
              <a:ext uri="{FF2B5EF4-FFF2-40B4-BE49-F238E27FC236}">
                <a16:creationId xmlns:a16="http://schemas.microsoft.com/office/drawing/2014/main" id="{C79E436E-DA63-76B4-26C6-C2F24D5C9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214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538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BF765-1042-0FD7-5F85-A0273CDD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064A6CF-4E85-893F-D84D-F3EB03A473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48C9FC-6AEF-FC4E-D628-BC0CF50372DF}"/>
              </a:ext>
            </a:extLst>
          </p:cNvPr>
          <p:cNvSpPr txBox="1"/>
          <p:nvPr/>
        </p:nvSpPr>
        <p:spPr>
          <a:xfrm>
            <a:off x="491487" y="2321004"/>
            <a:ext cx="8161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行くこと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let her  go  to the party.">
            <a:hlinkClick r:id="" action="ppaction://media"/>
            <a:extLst>
              <a:ext uri="{FF2B5EF4-FFF2-40B4-BE49-F238E27FC236}">
                <a16:creationId xmlns:a16="http://schemas.microsoft.com/office/drawing/2014/main" id="{BBC8FA2A-7016-DDFF-1426-E0F93B0B5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214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685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BEA34-E223-E7AC-D590-F0E5EBF5E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C8364F-F730-54EF-3D7D-624840A2BD4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DD3D1E-64F6-7122-5136-03D8621F7444}"/>
              </a:ext>
            </a:extLst>
          </p:cNvPr>
          <p:cNvSpPr txBox="1"/>
          <p:nvPr/>
        </p:nvSpPr>
        <p:spPr>
          <a:xfrm>
            <a:off x="1887974" y="4105806"/>
            <a:ext cx="53680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Please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introduce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myself.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A24DC3-9847-E49E-25E4-E8B8AC82ED4B}"/>
              </a:ext>
            </a:extLst>
          </p:cNvPr>
          <p:cNvSpPr txBox="1"/>
          <p:nvPr/>
        </p:nvSpPr>
        <p:spPr>
          <a:xfrm>
            <a:off x="430333" y="713174"/>
            <a:ext cx="82833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させて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自分自身を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紹介すること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Please let me introduce myself.">
            <a:hlinkClick r:id="" action="ppaction://media"/>
            <a:extLst>
              <a:ext uri="{FF2B5EF4-FFF2-40B4-BE49-F238E27FC236}">
                <a16:creationId xmlns:a16="http://schemas.microsoft.com/office/drawing/2014/main" id="{8DAACC81-03CA-E274-1F0E-FDDDA9869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218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386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33D4B-4E9A-3FCA-FD3A-39EC30D2C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349E07D-4103-0905-3E2E-3404AE22B2C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4BF7DE-837A-B974-9CC7-5811B0262500}"/>
              </a:ext>
            </a:extLst>
          </p:cNvPr>
          <p:cNvSpPr txBox="1"/>
          <p:nvPr/>
        </p:nvSpPr>
        <p:spPr>
          <a:xfrm>
            <a:off x="1723916" y="2409490"/>
            <a:ext cx="56961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myself.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Please let me introduce myself.">
            <a:hlinkClick r:id="" action="ppaction://media"/>
            <a:extLst>
              <a:ext uri="{FF2B5EF4-FFF2-40B4-BE49-F238E27FC236}">
                <a16:creationId xmlns:a16="http://schemas.microsoft.com/office/drawing/2014/main" id="{828E7116-16B7-38C3-5F33-C11ED676A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218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618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FA4B-CD22-6D17-F54F-A67F796B7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1B44C6-17C2-F3D8-FAC2-7ED8BD2BD4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89D2FE-3C1B-15AD-C67C-99D9DDB3BBD2}"/>
              </a:ext>
            </a:extLst>
          </p:cNvPr>
          <p:cNvSpPr txBox="1"/>
          <p:nvPr/>
        </p:nvSpPr>
        <p:spPr>
          <a:xfrm>
            <a:off x="430338" y="2321004"/>
            <a:ext cx="82833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自分自身を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紹介すること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Please let me introduce myself.">
            <a:hlinkClick r:id="" action="ppaction://media"/>
            <a:extLst>
              <a:ext uri="{FF2B5EF4-FFF2-40B4-BE49-F238E27FC236}">
                <a16:creationId xmlns:a16="http://schemas.microsoft.com/office/drawing/2014/main" id="{F7F18924-273F-FAB3-A1A6-97144D49B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218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448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579E-C2A7-BCD5-50DC-19012F0E6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1D6B6DB-C792-E966-3CDE-BCC96D79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367" b="41365"/>
          <a:stretch/>
        </p:blipFill>
        <p:spPr>
          <a:xfrm>
            <a:off x="291931" y="1022216"/>
            <a:ext cx="8560800" cy="67627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0A32B6-29B5-CFF4-C80A-5E86905F99C1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A99B26-0A5A-7FD8-3E0C-E2710ADB285D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 dinner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の動作を表しています。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DF0C3E2-D864-32CE-A3C6-265A3920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D0FDAA-DC9B-92BB-D5D2-98BC190F37C8}"/>
              </a:ext>
            </a:extLst>
          </p:cNvPr>
          <p:cNvSpPr txBox="1"/>
          <p:nvPr/>
        </p:nvSpPr>
        <p:spPr>
          <a:xfrm>
            <a:off x="1032443" y="1856276"/>
            <a:ext cx="39110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彼女は彼に夕食を作ってもらいました。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52533982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70445-4916-BEF8-D902-07647CDB8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1DDA89-9A5B-4937-20AD-5CF9429896D7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D908C5-A31C-2BED-9107-CA6C0627B3B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6B9654A-64E3-E67B-128F-0E25DF748C7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C7F296-9597-60A0-EA40-F3D2C8170B8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D4F39F8-D055-280C-A75A-6ED9CE26CC5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86650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3D021-67D5-7D19-9700-B3A289CB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E7C44-39E5-E343-C2B9-8566D04E9FE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D403D4-782F-CFD0-87CD-38C441DF68B1}"/>
              </a:ext>
            </a:extLst>
          </p:cNvPr>
          <p:cNvSpPr txBox="1"/>
          <p:nvPr/>
        </p:nvSpPr>
        <p:spPr>
          <a:xfrm>
            <a:off x="422973" y="4636321"/>
            <a:ext cx="82980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 dinner.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6ED12D-0FCE-87A1-5415-6626A29A04A1}"/>
              </a:ext>
            </a:extLst>
          </p:cNvPr>
          <p:cNvSpPr txBox="1"/>
          <p:nvPr/>
        </p:nvSpPr>
        <p:spPr>
          <a:xfrm>
            <a:off x="712015" y="716259"/>
            <a:ext cx="7719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してもらいました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 作ることを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d him  cook dinner.">
            <a:hlinkClick r:id="" action="ppaction://media"/>
            <a:extLst>
              <a:ext uri="{FF2B5EF4-FFF2-40B4-BE49-F238E27FC236}">
                <a16:creationId xmlns:a16="http://schemas.microsoft.com/office/drawing/2014/main" id="{C418C870-54AD-6B6F-D1E3-917307EDA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873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559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C41AF1-B67B-6E22-C979-60406FC80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551244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14_01_kihon">
            <a:hlinkClick r:id="" action="ppaction://media"/>
            <a:extLst>
              <a:ext uri="{FF2B5EF4-FFF2-40B4-BE49-F238E27FC236}">
                <a16:creationId xmlns:a16="http://schemas.microsoft.com/office/drawing/2014/main" id="{CFD59E66-D088-B628-5E8C-60EDB8E52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3775" y="1987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5A371-11D8-DD01-890B-F3B186C8B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98DE156-F0D8-3B0A-697D-3A8872A5DE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A00BF3-5625-1E1B-51DF-5FC345DAA39D}"/>
              </a:ext>
            </a:extLst>
          </p:cNvPr>
          <p:cNvSpPr txBox="1"/>
          <p:nvPr/>
        </p:nvSpPr>
        <p:spPr>
          <a:xfrm>
            <a:off x="130804" y="2917321"/>
            <a:ext cx="888239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 dinner.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d him  cook dinner.">
            <a:hlinkClick r:id="" action="ppaction://media"/>
            <a:extLst>
              <a:ext uri="{FF2B5EF4-FFF2-40B4-BE49-F238E27FC236}">
                <a16:creationId xmlns:a16="http://schemas.microsoft.com/office/drawing/2014/main" id="{1BCC0B1E-82C1-6683-445A-ADDF445E2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873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774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270A2-825C-F7A3-8CFA-4146BB4C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13F9B3-F7F8-F231-705D-E2BFC86188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9B8591-5112-1BDF-A9EC-C981E1A175AD}"/>
              </a:ext>
            </a:extLst>
          </p:cNvPr>
          <p:cNvSpPr txBox="1"/>
          <p:nvPr/>
        </p:nvSpPr>
        <p:spPr>
          <a:xfrm>
            <a:off x="712019" y="2321004"/>
            <a:ext cx="7719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してもらいました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 作ることを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had him  cook dinner.">
            <a:hlinkClick r:id="" action="ppaction://media"/>
            <a:extLst>
              <a:ext uri="{FF2B5EF4-FFF2-40B4-BE49-F238E27FC236}">
                <a16:creationId xmlns:a16="http://schemas.microsoft.com/office/drawing/2014/main" id="{BC690CB9-C8BD-D041-09EA-F44C7729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873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87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397EA-2BB9-E893-2814-83D03E5CA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029233-D039-2552-6AAA-BE7FEDFF450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4086F4-E6AB-ABC5-8625-3C869C71D821}"/>
              </a:ext>
            </a:extLst>
          </p:cNvPr>
          <p:cNvSpPr txBox="1"/>
          <p:nvPr/>
        </p:nvSpPr>
        <p:spPr>
          <a:xfrm>
            <a:off x="422973" y="4636321"/>
            <a:ext cx="82980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bread.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869C3-DC34-FD35-238E-CA298C389619}"/>
              </a:ext>
            </a:extLst>
          </p:cNvPr>
          <p:cNvSpPr txBox="1"/>
          <p:nvPr/>
        </p:nvSpPr>
        <p:spPr>
          <a:xfrm>
            <a:off x="712015" y="716259"/>
            <a:ext cx="7719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してもらいました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焼くこと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d him  bake bread.">
            <a:hlinkClick r:id="" action="ppaction://media"/>
            <a:extLst>
              <a:ext uri="{FF2B5EF4-FFF2-40B4-BE49-F238E27FC236}">
                <a16:creationId xmlns:a16="http://schemas.microsoft.com/office/drawing/2014/main" id="{5C0F9672-561D-EF29-E436-06A843C80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6150" y="226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484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622B8-15BF-8FF4-8150-120FCBEB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7E39F2-E41F-24A8-4192-A822AB83AC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65FC9F-6F94-E0E0-8C70-EDDF33B8F184}"/>
              </a:ext>
            </a:extLst>
          </p:cNvPr>
          <p:cNvSpPr txBox="1"/>
          <p:nvPr/>
        </p:nvSpPr>
        <p:spPr>
          <a:xfrm>
            <a:off x="0" y="2917321"/>
            <a:ext cx="928213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bread.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d him  bake bread.">
            <a:hlinkClick r:id="" action="ppaction://media"/>
            <a:extLst>
              <a:ext uri="{FF2B5EF4-FFF2-40B4-BE49-F238E27FC236}">
                <a16:creationId xmlns:a16="http://schemas.microsoft.com/office/drawing/2014/main" id="{2559D671-0F29-0108-9405-6D9179576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6150" y="226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141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EC7BC-4DE3-8A6E-33B9-5F6362C2E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77D986-58A0-0B8C-B7D0-D89DC543ED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25C907-A32C-2D8C-B08A-B9D06125E345}"/>
              </a:ext>
            </a:extLst>
          </p:cNvPr>
          <p:cNvSpPr txBox="1"/>
          <p:nvPr/>
        </p:nvSpPr>
        <p:spPr>
          <a:xfrm>
            <a:off x="712019" y="2321004"/>
            <a:ext cx="7719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してもらいました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焼くこと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had him  bake bread.">
            <a:hlinkClick r:id="" action="ppaction://media"/>
            <a:extLst>
              <a:ext uri="{FF2B5EF4-FFF2-40B4-BE49-F238E27FC236}">
                <a16:creationId xmlns:a16="http://schemas.microsoft.com/office/drawing/2014/main" id="{75324B22-BA26-9567-3D59-5F2EFBD06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6150" y="226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937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CF48E-381E-EED9-11EA-88B8FDE2F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1F515F6-9BEE-777A-6FC6-5142B2E0EC9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A08823-D8F6-2685-6C3C-161BD2783AE4}"/>
              </a:ext>
            </a:extLst>
          </p:cNvPr>
          <p:cNvSpPr txBox="1"/>
          <p:nvPr/>
        </p:nvSpPr>
        <p:spPr>
          <a:xfrm>
            <a:off x="1459369" y="4128490"/>
            <a:ext cx="62252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repair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computer.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C40661-D1C7-8408-A8F2-013B9783B8C1}"/>
              </a:ext>
            </a:extLst>
          </p:cNvPr>
          <p:cNvSpPr txBox="1"/>
          <p:nvPr/>
        </p:nvSpPr>
        <p:spPr>
          <a:xfrm>
            <a:off x="974568" y="114012"/>
            <a:ext cx="7194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してもらいました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修理すること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d him repair the computer.">
            <a:hlinkClick r:id="" action="ppaction://media"/>
            <a:extLst>
              <a:ext uri="{FF2B5EF4-FFF2-40B4-BE49-F238E27FC236}">
                <a16:creationId xmlns:a16="http://schemas.microsoft.com/office/drawing/2014/main" id="{0D657ED9-2714-41F6-7CD9-F315B5277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4700" y="165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015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F5D84-EECA-FC56-9487-0CE00BD84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D47E5C-3458-88A7-9BAE-CB03522FEF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AE36C0-0E03-43A4-CDA5-326A593AF6C2}"/>
              </a:ext>
            </a:extLst>
          </p:cNvPr>
          <p:cNvSpPr txBox="1"/>
          <p:nvPr/>
        </p:nvSpPr>
        <p:spPr>
          <a:xfrm>
            <a:off x="1210235" y="2409490"/>
            <a:ext cx="67235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computer.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d him repair the computer.">
            <a:hlinkClick r:id="" action="ppaction://media"/>
            <a:extLst>
              <a:ext uri="{FF2B5EF4-FFF2-40B4-BE49-F238E27FC236}">
                <a16:creationId xmlns:a16="http://schemas.microsoft.com/office/drawing/2014/main" id="{789C6F38-3A1D-A752-265C-B81936280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4700" y="165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676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0AE9A-8C85-4379-86EF-89788BCB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74D11CB-048D-20F4-9ADD-0A96037302A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FFDC8E-D20F-A80E-8840-6663C595AB45}"/>
              </a:ext>
            </a:extLst>
          </p:cNvPr>
          <p:cNvSpPr txBox="1"/>
          <p:nvPr/>
        </p:nvSpPr>
        <p:spPr>
          <a:xfrm>
            <a:off x="974572" y="1767006"/>
            <a:ext cx="7194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してもらいました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コンピューターを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修理すること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had him repair the computer.">
            <a:hlinkClick r:id="" action="ppaction://media"/>
            <a:extLst>
              <a:ext uri="{FF2B5EF4-FFF2-40B4-BE49-F238E27FC236}">
                <a16:creationId xmlns:a16="http://schemas.microsoft.com/office/drawing/2014/main" id="{95A7D59C-8D9A-BC3D-A261-F957838BD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4700" y="165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5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198EA-59C4-E4B4-9347-40E2903E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8C49E0E-4A48-EB01-1268-782A490756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326" b="28233"/>
          <a:stretch/>
        </p:blipFill>
        <p:spPr>
          <a:xfrm>
            <a:off x="291931" y="1022216"/>
            <a:ext cx="8560800" cy="6858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86D15D-5314-E471-3B5B-114EC73D070D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0E032F5-49D1-D42C-AFCA-0B418B99498F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helped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brother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clean his room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brother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表しています。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A406289-45B7-E08C-D360-6A78F3CD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C2C46F-76CF-519F-9522-C019B6895C56}"/>
              </a:ext>
            </a:extLst>
          </p:cNvPr>
          <p:cNvSpPr txBox="1"/>
          <p:nvPr/>
        </p:nvSpPr>
        <p:spPr>
          <a:xfrm>
            <a:off x="1032442" y="1856276"/>
            <a:ext cx="53874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私は私の兄［弟］が部屋を掃除するのを手伝いました。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408502391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79D76-6725-7F2A-AF55-6D5BE4D58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F8A436-2A26-BCA6-685A-7452D34348D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4B22BD-2F2A-2D2C-C944-167D4273478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96BDC4-D5FB-9B16-60A9-71238761A1E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B9E30E-3A3E-5121-7FF7-C40E1A63D01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89E2274-8C7C-AD88-40CD-2B3386590796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3906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F1ECF-F82A-F84E-9C9F-699EAF111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EEC33B6-A0E3-A325-6733-62D1100712F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02D16F-A2A7-D411-4BD9-6EF0C5AF1F52}"/>
              </a:ext>
            </a:extLst>
          </p:cNvPr>
          <p:cNvSpPr txBox="1"/>
          <p:nvPr/>
        </p:nvSpPr>
        <p:spPr>
          <a:xfrm>
            <a:off x="1249594" y="4128490"/>
            <a:ext cx="66448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 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EEAA3F-9E8C-E80B-AB59-D0E7A766BF77}"/>
              </a:ext>
            </a:extLst>
          </p:cNvPr>
          <p:cNvSpPr txBox="1"/>
          <p:nvPr/>
        </p:nvSpPr>
        <p:spPr>
          <a:xfrm>
            <a:off x="356001" y="690490"/>
            <a:ext cx="84319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手伝いました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 掃除するのを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elped my brother clean his room.">
            <a:hlinkClick r:id="" action="ppaction://media"/>
            <a:extLst>
              <a:ext uri="{FF2B5EF4-FFF2-40B4-BE49-F238E27FC236}">
                <a16:creationId xmlns:a16="http://schemas.microsoft.com/office/drawing/2014/main" id="{5F7E0854-5760-89F9-2742-4F643ABD6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2325" y="153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215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49D3E-5F38-9AAA-9273-32B350EA1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8BC9C9-CFF3-A25C-07FB-8E3EEA8B3A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113344-CE5F-4B4E-E61F-75B16D7068BB}"/>
              </a:ext>
            </a:extLst>
          </p:cNvPr>
          <p:cNvSpPr txBox="1"/>
          <p:nvPr/>
        </p:nvSpPr>
        <p:spPr>
          <a:xfrm>
            <a:off x="1119649" y="2409490"/>
            <a:ext cx="690470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 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elped my brother clean his room.">
            <a:hlinkClick r:id="" action="ppaction://media"/>
            <a:extLst>
              <a:ext uri="{FF2B5EF4-FFF2-40B4-BE49-F238E27FC236}">
                <a16:creationId xmlns:a16="http://schemas.microsoft.com/office/drawing/2014/main" id="{6C3FD73B-8A23-4F56-3C3D-088DDBED3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2325" y="153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70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B1A86-E386-00DD-22BC-6D1CF1143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DF6A65-EFD1-9C88-3E86-1D5CFE7F476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B483E2-353D-7929-1CB8-985E44D0220E}"/>
              </a:ext>
            </a:extLst>
          </p:cNvPr>
          <p:cNvSpPr txBox="1"/>
          <p:nvPr/>
        </p:nvSpPr>
        <p:spPr>
          <a:xfrm>
            <a:off x="356007" y="2321004"/>
            <a:ext cx="84319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手伝いました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 掃除するのを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elped my brother clean his room.">
            <a:hlinkClick r:id="" action="ppaction://media"/>
            <a:extLst>
              <a:ext uri="{FF2B5EF4-FFF2-40B4-BE49-F238E27FC236}">
                <a16:creationId xmlns:a16="http://schemas.microsoft.com/office/drawing/2014/main" id="{6ABC8BC9-317D-712E-1E1D-ECE311399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2325" y="153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55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1D4D1-EF1B-870E-B52C-D7671230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6FA9D99-D72B-AF25-C11D-69E86306BB7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9D07B5-A9D9-0BB9-0251-44EFE99505A8}"/>
              </a:ext>
            </a:extLst>
          </p:cNvPr>
          <p:cNvSpPr txBox="1"/>
          <p:nvPr/>
        </p:nvSpPr>
        <p:spPr>
          <a:xfrm>
            <a:off x="1249594" y="4128490"/>
            <a:ext cx="66448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his homework.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2A0E9C-C91F-5FA2-844A-1CC74866D49B}"/>
              </a:ext>
            </a:extLst>
          </p:cNvPr>
          <p:cNvSpPr txBox="1"/>
          <p:nvPr/>
        </p:nvSpPr>
        <p:spPr>
          <a:xfrm>
            <a:off x="356003" y="713174"/>
            <a:ext cx="84319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手伝いました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私の弟が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helped my brother do his homework.">
            <a:hlinkClick r:id="" action="ppaction://media"/>
            <a:extLst>
              <a:ext uri="{FF2B5EF4-FFF2-40B4-BE49-F238E27FC236}">
                <a16:creationId xmlns:a16="http://schemas.microsoft.com/office/drawing/2014/main" id="{83044612-EA2E-1EFD-9543-66195959E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377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0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B3FEF-B6E6-06A3-3D5D-E06262517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4793E02-4CAF-16B2-6CD9-38EC3573C9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F0DCD0-89EC-BBC5-A1EC-BDD29989F8AA}"/>
              </a:ext>
            </a:extLst>
          </p:cNvPr>
          <p:cNvSpPr txBox="1"/>
          <p:nvPr/>
        </p:nvSpPr>
        <p:spPr>
          <a:xfrm>
            <a:off x="866417" y="2409490"/>
            <a:ext cx="74111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brother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[h--] homework.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elped my brother do his homework.">
            <a:hlinkClick r:id="" action="ppaction://media"/>
            <a:extLst>
              <a:ext uri="{FF2B5EF4-FFF2-40B4-BE49-F238E27FC236}">
                <a16:creationId xmlns:a16="http://schemas.microsoft.com/office/drawing/2014/main" id="{89ACD07F-D914-7BCF-5BF4-93F3EF76B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377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335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B519D-44DB-F545-4E00-4B63C9C6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75664FE-AF83-E856-FADD-68812BB4D2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6ACA90-1A75-82CF-F0EB-DB74325FB694}"/>
              </a:ext>
            </a:extLst>
          </p:cNvPr>
          <p:cNvSpPr txBox="1"/>
          <p:nvPr/>
        </p:nvSpPr>
        <p:spPr>
          <a:xfrm>
            <a:off x="356007" y="2321004"/>
            <a:ext cx="84319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手伝いました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私の弟が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helped my brother do his homework.">
            <a:hlinkClick r:id="" action="ppaction://media"/>
            <a:extLst>
              <a:ext uri="{FF2B5EF4-FFF2-40B4-BE49-F238E27FC236}">
                <a16:creationId xmlns:a16="http://schemas.microsoft.com/office/drawing/2014/main" id="{6A50DEBC-7F09-20F3-0969-42E20DE42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377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037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E67A-4630-8A14-7A48-B1B58E72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A022B4F-D7BC-2A7D-14AE-FEAC8294E20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FFCA98-ECD6-3334-200E-5647281D7466}"/>
              </a:ext>
            </a:extLst>
          </p:cNvPr>
          <p:cNvSpPr txBox="1"/>
          <p:nvPr/>
        </p:nvSpPr>
        <p:spPr>
          <a:xfrm>
            <a:off x="1212921" y="4105806"/>
            <a:ext cx="67181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Please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close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the windows.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0B79EF-F834-0B81-3653-AE764CF7D2DD}"/>
              </a:ext>
            </a:extLst>
          </p:cNvPr>
          <p:cNvSpPr txBox="1"/>
          <p:nvPr/>
        </p:nvSpPr>
        <p:spPr>
          <a:xfrm>
            <a:off x="1021983" y="713174"/>
            <a:ext cx="71000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手伝って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閉める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Please help me close all the windows.">
            <a:hlinkClick r:id="" action="ppaction://media"/>
            <a:extLst>
              <a:ext uri="{FF2B5EF4-FFF2-40B4-BE49-F238E27FC236}">
                <a16:creationId xmlns:a16="http://schemas.microsoft.com/office/drawing/2014/main" id="{B79963D5-A234-AEAE-1414-B3FA67A12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235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89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0E1B5-56E7-6B77-C353-EC01CD8CB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C0C51B-8713-832E-6499-1466782DF2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06A43C-F2A7-661D-98EF-53FE06136A75}"/>
              </a:ext>
            </a:extLst>
          </p:cNvPr>
          <p:cNvSpPr txBox="1"/>
          <p:nvPr/>
        </p:nvSpPr>
        <p:spPr>
          <a:xfrm>
            <a:off x="1012565" y="2409490"/>
            <a:ext cx="71188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the windows.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Please help me close all the windows.">
            <a:hlinkClick r:id="" action="ppaction://media"/>
            <a:extLst>
              <a:ext uri="{FF2B5EF4-FFF2-40B4-BE49-F238E27FC236}">
                <a16:creationId xmlns:a16="http://schemas.microsoft.com/office/drawing/2014/main" id="{EC5017D9-3F52-24A6-A57F-F9BC56459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235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7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8931A-9E97-D63C-37A8-05D03AC30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8C0317-0B00-9DC2-FBC3-B3BFB49854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90027E-4989-EAAF-8F4B-01FA09CB3BC4}"/>
              </a:ext>
            </a:extLst>
          </p:cNvPr>
          <p:cNvSpPr txBox="1"/>
          <p:nvPr/>
        </p:nvSpPr>
        <p:spPr>
          <a:xfrm>
            <a:off x="1021990" y="2321004"/>
            <a:ext cx="71000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手伝って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閉める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Please help me close all the windows.">
            <a:hlinkClick r:id="" action="ppaction://media"/>
            <a:extLst>
              <a:ext uri="{FF2B5EF4-FFF2-40B4-BE49-F238E27FC236}">
                <a16:creationId xmlns:a16="http://schemas.microsoft.com/office/drawing/2014/main" id="{16B4E195-80D1-734D-6A8C-BDE001945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2350" y="147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4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C0455-4951-1AC3-F007-7A1DAB449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0E126C8-DCCF-000A-6A7A-6A2D04F1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421" b="15965"/>
          <a:stretch/>
        </p:blipFill>
        <p:spPr>
          <a:xfrm>
            <a:off x="291931" y="1022216"/>
            <a:ext cx="8560800" cy="69532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A61FCD-2D65-344C-DBCA-BF8BC3482B33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7E8F0D-F2B9-ABB1-CC94-579D554553FD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Ms. Brown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baseball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の動作を表しています。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（＝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Ms. Brown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が見た内容）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C6349A8-728C-51D4-3C86-933389D9E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4C146E-3155-6BC0-2B1B-A36C72B92F64}"/>
              </a:ext>
            </a:extLst>
          </p:cNvPr>
          <p:cNvSpPr txBox="1"/>
          <p:nvPr/>
        </p:nvSpPr>
        <p:spPr>
          <a:xfrm>
            <a:off x="1032442" y="1856276"/>
            <a:ext cx="47206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ブラウン先生はトムが野球をするのを見ました。</a:t>
            </a:r>
          </a:p>
        </p:txBody>
      </p:sp>
    </p:spTree>
    <p:extLst>
      <p:ext uri="{BB962C8B-B14F-4D97-AF65-F5344CB8AC3E}">
        <p14:creationId xmlns:p14="http://schemas.microsoft.com/office/powerpoint/2010/main" val="308412232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5BCBF71-1FFE-2689-8260-5D3605E7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87" b="67341"/>
          <a:stretch/>
        </p:blipFill>
        <p:spPr>
          <a:xfrm>
            <a:off x="291931" y="1022216"/>
            <a:ext cx="8560800" cy="6985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mother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made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that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の動作を表しています。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856276"/>
            <a:ext cx="37395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私の母は私にあの本を読ませました。</a:t>
            </a:r>
          </a:p>
        </p:txBody>
      </p:sp>
    </p:spTree>
    <p:extLst>
      <p:ext uri="{BB962C8B-B14F-4D97-AF65-F5344CB8AC3E}">
        <p14:creationId xmlns:p14="http://schemas.microsoft.com/office/powerpoint/2010/main" val="169195057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1D4B2-DC26-61BF-AB1E-AC58C34DA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C696C1-0413-E7ED-9749-6971D5442C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2866D6-9F18-CC00-C6C5-F35E002AE8C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BB661D0-EAB6-A7C9-2F74-DF9C95DD9096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B50390-F76D-801C-3700-60B781B92D8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98F5AFB-16AC-280F-0A61-36830243B963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92436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8E62C-F97B-BBCF-E7E8-4AA792542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4CB2372-ACFD-DF0F-E52C-89C22A01F18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4CB00E-FF54-854D-A312-51ECA76DB7DB}"/>
              </a:ext>
            </a:extLst>
          </p:cNvPr>
          <p:cNvSpPr txBox="1"/>
          <p:nvPr/>
        </p:nvSpPr>
        <p:spPr>
          <a:xfrm>
            <a:off x="1415478" y="4128490"/>
            <a:ext cx="63130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baseball.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CB78CE-1F98-BCE1-6482-37CE1996466C}"/>
              </a:ext>
            </a:extLst>
          </p:cNvPr>
          <p:cNvSpPr txBox="1"/>
          <p:nvPr/>
        </p:nvSpPr>
        <p:spPr>
          <a:xfrm>
            <a:off x="705120" y="690490"/>
            <a:ext cx="7733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ブラウン先生は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 するのを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s. Brown saw Tom  play baseball.">
            <a:hlinkClick r:id="" action="ppaction://media"/>
            <a:extLst>
              <a:ext uri="{FF2B5EF4-FFF2-40B4-BE49-F238E27FC236}">
                <a16:creationId xmlns:a16="http://schemas.microsoft.com/office/drawing/2014/main" id="{D4E2AA0F-32E9-DC9E-57C7-FE34AF282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121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0E6CB-4494-65A2-76F5-92D8F2E7F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A0C084-CE7E-2609-621C-5D0EF88C6D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0B5F34-7088-BEE8-085A-452FCAB8AD01}"/>
              </a:ext>
            </a:extLst>
          </p:cNvPr>
          <p:cNvSpPr txBox="1"/>
          <p:nvPr/>
        </p:nvSpPr>
        <p:spPr>
          <a:xfrm>
            <a:off x="1095014" y="2409490"/>
            <a:ext cx="695397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 baseball.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s. Brown saw Tom  play baseball.">
            <a:hlinkClick r:id="" action="ppaction://media"/>
            <a:extLst>
              <a:ext uri="{FF2B5EF4-FFF2-40B4-BE49-F238E27FC236}">
                <a16:creationId xmlns:a16="http://schemas.microsoft.com/office/drawing/2014/main" id="{69626033-2EB4-24A3-FC56-0458E12ED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34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FD489-2F5F-2C6C-2A36-F97A6CB4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81015A-6901-85BE-9DD8-1786322EBD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D37BB-09C6-6098-A835-95A9196D06D4}"/>
              </a:ext>
            </a:extLst>
          </p:cNvPr>
          <p:cNvSpPr txBox="1"/>
          <p:nvPr/>
        </p:nvSpPr>
        <p:spPr>
          <a:xfrm>
            <a:off x="705126" y="2321004"/>
            <a:ext cx="7733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ブラウン先生は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 するのを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s. Brown saw Tom  play baseball.">
            <a:hlinkClick r:id="" action="ppaction://media"/>
            <a:extLst>
              <a:ext uri="{FF2B5EF4-FFF2-40B4-BE49-F238E27FC236}">
                <a16:creationId xmlns:a16="http://schemas.microsoft.com/office/drawing/2014/main" id="{E5150A71-2C58-D3D2-FE71-D345017D8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46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ADBFF-0813-6BC4-539F-5D41999D1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C3FEE0-99BA-501F-CF90-A3067CFE173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7092E9-D09F-CDD1-E06B-5E67F6BFEDC3}"/>
              </a:ext>
            </a:extLst>
          </p:cNvPr>
          <p:cNvSpPr txBox="1"/>
          <p:nvPr/>
        </p:nvSpPr>
        <p:spPr>
          <a:xfrm>
            <a:off x="879861" y="4128490"/>
            <a:ext cx="738427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park.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987BA79-953A-AE2E-6003-C248BCF2FE21}"/>
              </a:ext>
            </a:extLst>
          </p:cNvPr>
          <p:cNvSpPr txBox="1"/>
          <p:nvPr/>
        </p:nvSpPr>
        <p:spPr>
          <a:xfrm>
            <a:off x="1118796" y="114013"/>
            <a:ext cx="71108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ブラウン先生は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公園の中で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s. Brown saw Tom  run  in the park.">
            <a:hlinkClick r:id="" action="ppaction://media"/>
            <a:extLst>
              <a:ext uri="{FF2B5EF4-FFF2-40B4-BE49-F238E27FC236}">
                <a16:creationId xmlns:a16="http://schemas.microsoft.com/office/drawing/2014/main" id="{E8EE2449-5C78-C09D-E452-7F7727C0E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2825" y="1739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160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69A44-D7FF-745D-7CC0-FD620D345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C9136-F97D-2A1D-55F2-B2F45348D2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E00C3F-A332-322B-A2BF-05C8308E8A9D}"/>
              </a:ext>
            </a:extLst>
          </p:cNvPr>
          <p:cNvSpPr txBox="1"/>
          <p:nvPr/>
        </p:nvSpPr>
        <p:spPr>
          <a:xfrm>
            <a:off x="604551" y="2409490"/>
            <a:ext cx="793489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park.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s. Brown saw Tom  run  in the park.">
            <a:hlinkClick r:id="" action="ppaction://media"/>
            <a:extLst>
              <a:ext uri="{FF2B5EF4-FFF2-40B4-BE49-F238E27FC236}">
                <a16:creationId xmlns:a16="http://schemas.microsoft.com/office/drawing/2014/main" id="{F8461D50-EC54-336B-3673-62FC809F6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2825" y="1739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12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25BD5-F921-8806-9F22-7D8F3EA4C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1952B3C-A000-81A3-A82F-5A0703E53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AAFB84-C516-CE65-8487-C17630976227}"/>
              </a:ext>
            </a:extLst>
          </p:cNvPr>
          <p:cNvSpPr txBox="1"/>
          <p:nvPr/>
        </p:nvSpPr>
        <p:spPr>
          <a:xfrm>
            <a:off x="1016598" y="1767006"/>
            <a:ext cx="71108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ブラウン先生は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公園の中で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s. Brown saw Tom  run  in the park.">
            <a:hlinkClick r:id="" action="ppaction://media"/>
            <a:extLst>
              <a:ext uri="{FF2B5EF4-FFF2-40B4-BE49-F238E27FC236}">
                <a16:creationId xmlns:a16="http://schemas.microsoft.com/office/drawing/2014/main" id="{21AAF9AD-7445-989E-40E1-F8CD3C440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2825" y="1739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053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9E271-F45E-34C1-7AE7-219BF382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2E89582-BBD0-6BBC-B7B7-8FFB29A3164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12ABB8-C1AF-D766-F970-077CA3532024}"/>
              </a:ext>
            </a:extLst>
          </p:cNvPr>
          <p:cNvSpPr txBox="1"/>
          <p:nvPr/>
        </p:nvSpPr>
        <p:spPr>
          <a:xfrm>
            <a:off x="1415478" y="4128490"/>
            <a:ext cx="63130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down.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BB43D5-5A96-44F4-D9AC-F5DC9F1966DE}"/>
              </a:ext>
            </a:extLst>
          </p:cNvPr>
          <p:cNvSpPr txBox="1"/>
          <p:nvPr/>
        </p:nvSpPr>
        <p:spPr>
          <a:xfrm>
            <a:off x="705120" y="690490"/>
            <a:ext cx="77337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ブラウン先生は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転ぶ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s. Brown saw Tom  fall down.">
            <a:hlinkClick r:id="" action="ppaction://media"/>
            <a:extLst>
              <a:ext uri="{FF2B5EF4-FFF2-40B4-BE49-F238E27FC236}">
                <a16:creationId xmlns:a16="http://schemas.microsoft.com/office/drawing/2014/main" id="{36F4E41D-FCD8-2154-C1E3-05A2653FA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339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93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3CCE5-05E3-3B56-74EC-6E55C30AA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9C54CA-5B85-737D-6C5C-E18CB8398E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6B44C0-B622-ACCD-25FB-E6D7B0FCB170}"/>
              </a:ext>
            </a:extLst>
          </p:cNvPr>
          <p:cNvSpPr txBox="1"/>
          <p:nvPr/>
        </p:nvSpPr>
        <p:spPr>
          <a:xfrm>
            <a:off x="1095014" y="2409490"/>
            <a:ext cx="695397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[d---].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s. Brown saw Tom  fall down.">
            <a:hlinkClick r:id="" action="ppaction://media"/>
            <a:extLst>
              <a:ext uri="{FF2B5EF4-FFF2-40B4-BE49-F238E27FC236}">
                <a16:creationId xmlns:a16="http://schemas.microsoft.com/office/drawing/2014/main" id="{44E6D8F4-86BC-CCC9-E609-AD6AE1168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339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16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53AB-CCA6-7979-F3E8-5D1426BB2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236E89-4B24-6B6E-33AC-C6AAB0F24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5EDEC7-8B82-87A2-BCB5-1CE00371906A}"/>
              </a:ext>
            </a:extLst>
          </p:cNvPr>
          <p:cNvSpPr txBox="1"/>
          <p:nvPr/>
        </p:nvSpPr>
        <p:spPr>
          <a:xfrm>
            <a:off x="938855" y="2321004"/>
            <a:ext cx="72662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ブラウン先生は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転ぶ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s. Brown saw Tom  fall down.">
            <a:hlinkClick r:id="" action="ppaction://media"/>
            <a:extLst>
              <a:ext uri="{FF2B5EF4-FFF2-40B4-BE49-F238E27FC236}">
                <a16:creationId xmlns:a16="http://schemas.microsoft.com/office/drawing/2014/main" id="{818E0FD9-D90F-702F-DFF2-1E711A72D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339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633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B950A-9997-1CD5-D3F6-F718CE111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39BBF7E-48F0-285E-55DE-9DED1121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035" b="2660"/>
          <a:stretch/>
        </p:blipFill>
        <p:spPr>
          <a:xfrm>
            <a:off x="291931" y="1022216"/>
            <a:ext cx="8560800" cy="73342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93E7E2-6D80-7C55-1070-694EDD96DA60}"/>
              </a:ext>
            </a:extLst>
          </p:cNvPr>
          <p:cNvSpPr/>
          <p:nvPr/>
        </p:nvSpPr>
        <p:spPr>
          <a:xfrm>
            <a:off x="0" y="3028950"/>
            <a:ext cx="9144000" cy="38290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55D51A-DF29-52C0-EA59-F013E3D70D09}"/>
              </a:ext>
            </a:extLst>
          </p:cNvPr>
          <p:cNvSpPr txBox="1"/>
          <p:nvPr/>
        </p:nvSpPr>
        <p:spPr>
          <a:xfrm>
            <a:off x="537493" y="3306175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heard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sing on the stage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の動作を表しています。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（＝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が聞いた内容）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the stage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「ステージで」という意味をもち、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26FD351-62CE-4A69-BDAE-F99FD9D1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E20232-6C8C-7EA7-83AF-9883A18AB39E}"/>
              </a:ext>
            </a:extLst>
          </p:cNvPr>
          <p:cNvSpPr txBox="1"/>
          <p:nvPr/>
        </p:nvSpPr>
        <p:spPr>
          <a:xfrm>
            <a:off x="1032443" y="1856276"/>
            <a:ext cx="40634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私は彼がステージで歌うのを聞きました。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4160166216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6457B-91CB-F11E-01FD-61BE7061B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F5E8242-88A7-E4E2-5490-57719000B681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404B4CC-586E-969C-2697-454B32221B3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558388E-6FF0-E107-B8E2-337BFA684F3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C64BA3-52AF-C62A-BF0F-166AA5B9E00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3050539-C6D1-AC5B-5917-8D442F4027B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196850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434F3-71A6-3DF6-E165-3C92C7528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B10663-176D-4835-55BE-23FB9830556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BF7333-5B42-E991-4867-6F47B27ABF87}"/>
              </a:ext>
            </a:extLst>
          </p:cNvPr>
          <p:cNvSpPr txBox="1"/>
          <p:nvPr/>
        </p:nvSpPr>
        <p:spPr>
          <a:xfrm>
            <a:off x="1482283" y="4128490"/>
            <a:ext cx="61794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heard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the stage.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6FF83E-2324-B211-FE6B-2A4A139F2275}"/>
              </a:ext>
            </a:extLst>
          </p:cNvPr>
          <p:cNvSpPr txBox="1"/>
          <p:nvPr/>
        </p:nvSpPr>
        <p:spPr>
          <a:xfrm>
            <a:off x="1083823" y="690490"/>
            <a:ext cx="6976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聞きました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歌うのを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ステージで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heard him sing  on the stage.">
            <a:hlinkClick r:id="" action="ppaction://media"/>
            <a:extLst>
              <a:ext uri="{FF2B5EF4-FFF2-40B4-BE49-F238E27FC236}">
                <a16:creationId xmlns:a16="http://schemas.microsoft.com/office/drawing/2014/main" id="{BC1B8EC7-180D-E9D7-8369-ABBA2C1AE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3725" y="1196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214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84F1E-C5B7-E535-DCF6-91A899374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87D0F4-6B22-84DA-4665-8187F7B474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651AC3-6A50-0004-166D-B28FDE74E809}"/>
              </a:ext>
            </a:extLst>
          </p:cNvPr>
          <p:cNvSpPr txBox="1"/>
          <p:nvPr/>
        </p:nvSpPr>
        <p:spPr>
          <a:xfrm>
            <a:off x="1187584" y="2409490"/>
            <a:ext cx="67688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the stage.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eard him sing  on the stage.">
            <a:hlinkClick r:id="" action="ppaction://media"/>
            <a:extLst>
              <a:ext uri="{FF2B5EF4-FFF2-40B4-BE49-F238E27FC236}">
                <a16:creationId xmlns:a16="http://schemas.microsoft.com/office/drawing/2014/main" id="{46932D9C-67B4-A655-77F9-3EF225314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3725" y="1196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924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056E3-3D89-2315-7FDC-AD3CACD1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0C2CFE9-19C4-B8DA-A2F5-B87F2FBD02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6267B0-D77E-D176-6E3C-CE80B2249D01}"/>
              </a:ext>
            </a:extLst>
          </p:cNvPr>
          <p:cNvSpPr txBox="1"/>
          <p:nvPr/>
        </p:nvSpPr>
        <p:spPr>
          <a:xfrm>
            <a:off x="1083830" y="2321004"/>
            <a:ext cx="6976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聞きました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歌うのを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ステージで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eard him sing  on the stage.">
            <a:hlinkClick r:id="" action="ppaction://media"/>
            <a:extLst>
              <a:ext uri="{FF2B5EF4-FFF2-40B4-BE49-F238E27FC236}">
                <a16:creationId xmlns:a16="http://schemas.microsoft.com/office/drawing/2014/main" id="{E1222D47-E693-CA68-03E1-57CCF4F02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3725" y="1196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998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99E43-1C93-837A-0319-C296F795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A04653-8470-D584-E9F2-266DDFD2368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E432DE-FDEE-B46E-49BD-C2B3DD12ADCD}"/>
              </a:ext>
            </a:extLst>
          </p:cNvPr>
          <p:cNvSpPr txBox="1"/>
          <p:nvPr/>
        </p:nvSpPr>
        <p:spPr>
          <a:xfrm>
            <a:off x="1482283" y="4128490"/>
            <a:ext cx="61794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heard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shout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FC838B-2CB2-5D34-D334-D246375D5820}"/>
              </a:ext>
            </a:extLst>
          </p:cNvPr>
          <p:cNvSpPr txBox="1"/>
          <p:nvPr/>
        </p:nvSpPr>
        <p:spPr>
          <a:xfrm>
            <a:off x="450464" y="690490"/>
            <a:ext cx="82430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聞きました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叫ぶ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彼の部屋の中で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heard him shout  in his room.">
            <a:hlinkClick r:id="" action="ppaction://media"/>
            <a:extLst>
              <a:ext uri="{FF2B5EF4-FFF2-40B4-BE49-F238E27FC236}">
                <a16:creationId xmlns:a16="http://schemas.microsoft.com/office/drawing/2014/main" id="{B6886235-5A50-B743-AAF4-0451D9DED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169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F380-91AD-4834-1063-6308D41FE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1FAECC-C7C2-E73E-D62A-358F306156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3E48FD-C729-BE1A-A0FE-EB6B0C3FAE80}"/>
              </a:ext>
            </a:extLst>
          </p:cNvPr>
          <p:cNvSpPr txBox="1"/>
          <p:nvPr/>
        </p:nvSpPr>
        <p:spPr>
          <a:xfrm>
            <a:off x="1187584" y="2409490"/>
            <a:ext cx="67688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eard him shout  in his room.">
            <a:hlinkClick r:id="" action="ppaction://media"/>
            <a:extLst>
              <a:ext uri="{FF2B5EF4-FFF2-40B4-BE49-F238E27FC236}">
                <a16:creationId xmlns:a16="http://schemas.microsoft.com/office/drawing/2014/main" id="{F0C8818D-16F1-5405-41BE-77274E4D4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603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9302F-A58C-858C-A32B-FBF214128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2CF8D3F-B924-EA17-9AD5-BE98335574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04D74F-1DDB-0C87-3594-01FAF0AAE87F}"/>
              </a:ext>
            </a:extLst>
          </p:cNvPr>
          <p:cNvSpPr txBox="1"/>
          <p:nvPr/>
        </p:nvSpPr>
        <p:spPr>
          <a:xfrm>
            <a:off x="450471" y="2321004"/>
            <a:ext cx="82430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聞きました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叫ぶ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彼の部屋の中で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heard him shout  in his room.">
            <a:hlinkClick r:id="" action="ppaction://media"/>
            <a:extLst>
              <a:ext uri="{FF2B5EF4-FFF2-40B4-BE49-F238E27FC236}">
                <a16:creationId xmlns:a16="http://schemas.microsoft.com/office/drawing/2014/main" id="{7A236083-6B22-B03C-E247-4F76CDDF9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389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682B-F566-B1FA-E44D-C5A0E7FD6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87F11A5-7FC5-7997-DA4A-BB3326D5599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A5E1C1-DD5D-1D33-FE32-294D81C9C009}"/>
              </a:ext>
            </a:extLst>
          </p:cNvPr>
          <p:cNvSpPr txBox="1"/>
          <p:nvPr/>
        </p:nvSpPr>
        <p:spPr>
          <a:xfrm>
            <a:off x="1079999" y="4636321"/>
            <a:ext cx="698398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heard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1E8071-2835-6740-E4E1-E461058DC683}"/>
              </a:ext>
            </a:extLst>
          </p:cNvPr>
          <p:cNvSpPr txBox="1"/>
          <p:nvPr/>
        </p:nvSpPr>
        <p:spPr>
          <a:xfrm>
            <a:off x="1279474" y="690490"/>
            <a:ext cx="65850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聞きました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呼ぶ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heard him  call me.">
            <a:hlinkClick r:id="" action="ppaction://media"/>
            <a:extLst>
              <a:ext uri="{FF2B5EF4-FFF2-40B4-BE49-F238E27FC236}">
                <a16:creationId xmlns:a16="http://schemas.microsoft.com/office/drawing/2014/main" id="{2B6DAD1B-DC7A-D093-C0A1-168F8AB28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77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49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49E14-CF58-B0A1-53B2-64AECF1BE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1D2A64-36EF-3235-6230-42F00E86C3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846677-955D-69C5-F97F-BA53F6AC597C}"/>
              </a:ext>
            </a:extLst>
          </p:cNvPr>
          <p:cNvSpPr txBox="1"/>
          <p:nvPr/>
        </p:nvSpPr>
        <p:spPr>
          <a:xfrm>
            <a:off x="451821" y="2917321"/>
            <a:ext cx="824035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eard him  call me.">
            <a:hlinkClick r:id="" action="ppaction://media"/>
            <a:extLst>
              <a:ext uri="{FF2B5EF4-FFF2-40B4-BE49-F238E27FC236}">
                <a16:creationId xmlns:a16="http://schemas.microsoft.com/office/drawing/2014/main" id="{B64CE821-3FB4-03E7-BDFB-0F18E8898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77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350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358428" y="4128490"/>
            <a:ext cx="64271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mother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 that book.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F98850-7ADC-E9E6-95C9-0B0B5827074F}"/>
              </a:ext>
            </a:extLst>
          </p:cNvPr>
          <p:cNvSpPr txBox="1"/>
          <p:nvPr/>
        </p:nvSpPr>
        <p:spPr>
          <a:xfrm>
            <a:off x="406098" y="690490"/>
            <a:ext cx="83317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あの本を 読むことを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y mother made me  read that book.">
            <a:hlinkClick r:id="" action="ppaction://media"/>
            <a:extLst>
              <a:ext uri="{FF2B5EF4-FFF2-40B4-BE49-F238E27FC236}">
                <a16:creationId xmlns:a16="http://schemas.microsoft.com/office/drawing/2014/main" id="{E686CD5A-A263-5C1F-3616-349A0F57D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0975" y="1443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9ED46-5CD6-513C-9C84-53EC5BA4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1CA67A-6E8A-A752-3831-8F68BA731B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AFAFD6-5602-E1EA-2D44-A1922EA7B54E}"/>
              </a:ext>
            </a:extLst>
          </p:cNvPr>
          <p:cNvSpPr txBox="1"/>
          <p:nvPr/>
        </p:nvSpPr>
        <p:spPr>
          <a:xfrm>
            <a:off x="1279481" y="2321004"/>
            <a:ext cx="65850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聞きました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呼ぶ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eard him  call me.">
            <a:hlinkClick r:id="" action="ppaction://media"/>
            <a:extLst>
              <a:ext uri="{FF2B5EF4-FFF2-40B4-BE49-F238E27FC236}">
                <a16:creationId xmlns:a16="http://schemas.microsoft.com/office/drawing/2014/main" id="{E3D85F58-084F-6673-4807-D377AD669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77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17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人など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に［を］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させる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1_make">
            <a:hlinkClick r:id="" action="ppaction://media"/>
            <a:extLst>
              <a:ext uri="{FF2B5EF4-FFF2-40B4-BE49-F238E27FC236}">
                <a16:creationId xmlns:a16="http://schemas.microsoft.com/office/drawing/2014/main" id="{A7E1A331-AC42-4F43-BA3C-99EF522C1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7475" y="53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587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7_01_make">
            <a:hlinkClick r:id="" action="ppaction://media"/>
            <a:extLst>
              <a:ext uri="{FF2B5EF4-FFF2-40B4-BE49-F238E27FC236}">
                <a16:creationId xmlns:a16="http://schemas.microsoft.com/office/drawing/2014/main" id="{91133F18-734F-4462-A780-D8FBE5395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7475" y="53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46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09FB9A-5582-4259-A5F8-A5860F697CFB}"/>
              </a:ext>
            </a:extLst>
          </p:cNvPr>
          <p:cNvSpPr txBox="1"/>
          <p:nvPr/>
        </p:nvSpPr>
        <p:spPr>
          <a:xfrm>
            <a:off x="152401" y="2090172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人など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に［を］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させる</a:t>
            </a:r>
          </a:p>
        </p:txBody>
      </p:sp>
      <p:pic>
        <p:nvPicPr>
          <p:cNvPr id="8" name="G3_27_01_make">
            <a:hlinkClick r:id="" action="ppaction://media"/>
            <a:extLst>
              <a:ext uri="{FF2B5EF4-FFF2-40B4-BE49-F238E27FC236}">
                <a16:creationId xmlns:a16="http://schemas.microsoft.com/office/drawing/2014/main" id="{177D8BBB-DD59-4112-BE06-35909EFEE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7475" y="53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61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させる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2_let">
            <a:hlinkClick r:id="" action="ppaction://media"/>
            <a:extLst>
              <a:ext uri="{FF2B5EF4-FFF2-40B4-BE49-F238E27FC236}">
                <a16:creationId xmlns:a16="http://schemas.microsoft.com/office/drawing/2014/main" id="{9B3C6195-9228-4DE0-A2C3-B0A68663E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575" y="26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00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_27_02_let">
            <a:hlinkClick r:id="" action="ppaction://media"/>
            <a:extLst>
              <a:ext uri="{FF2B5EF4-FFF2-40B4-BE49-F238E27FC236}">
                <a16:creationId xmlns:a16="http://schemas.microsoft.com/office/drawing/2014/main" id="{12B69768-114B-4FE0-A4F3-41A25A1E4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575" y="26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96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DEBABA-70F3-437F-B928-E04220E31642}"/>
              </a:ext>
            </a:extLst>
          </p:cNvPr>
          <p:cNvSpPr txBox="1"/>
          <p:nvPr/>
        </p:nvSpPr>
        <p:spPr>
          <a:xfrm>
            <a:off x="152401" y="2090172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させる</a:t>
            </a:r>
          </a:p>
        </p:txBody>
      </p:sp>
      <p:pic>
        <p:nvPicPr>
          <p:cNvPr id="7" name="G3_27_02_let">
            <a:hlinkClick r:id="" action="ppaction://media"/>
            <a:extLst>
              <a:ext uri="{FF2B5EF4-FFF2-40B4-BE49-F238E27FC236}">
                <a16:creationId xmlns:a16="http://schemas.microsoft.com/office/drawing/2014/main" id="{713E90DA-EA2D-456A-A176-CA8AD4252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575" y="26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733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25ED56A-13E4-4785-B761-24183F8FA83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74A4DF3-8282-45F5-80CC-CA282AFF8E66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してもらう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AD89FF9-E7E4-48A9-AEA2-33F1148BB9C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3_have">
            <a:hlinkClick r:id="" action="ppaction://media"/>
            <a:extLst>
              <a:ext uri="{FF2B5EF4-FFF2-40B4-BE49-F238E27FC236}">
                <a16:creationId xmlns:a16="http://schemas.microsoft.com/office/drawing/2014/main" id="{96B3F2CF-9BA4-489C-AE70-89259CD96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075" y="28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13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439507-40DC-91FC-ABBB-B4B173D42758}"/>
              </a:ext>
            </a:extLst>
          </p:cNvPr>
          <p:cNvSpPr txBox="1"/>
          <p:nvPr/>
        </p:nvSpPr>
        <p:spPr>
          <a:xfrm>
            <a:off x="1206340" y="2409490"/>
            <a:ext cx="673132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mother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 that book.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y mother made me  read that book.">
            <a:hlinkClick r:id="" action="ppaction://media"/>
            <a:extLst>
              <a:ext uri="{FF2B5EF4-FFF2-40B4-BE49-F238E27FC236}">
                <a16:creationId xmlns:a16="http://schemas.microsoft.com/office/drawing/2014/main" id="{4327EBD6-EA56-C62A-CE8F-43DB1DCED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0975" y="1443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_27_03_have">
            <a:hlinkClick r:id="" action="ppaction://media"/>
            <a:extLst>
              <a:ext uri="{FF2B5EF4-FFF2-40B4-BE49-F238E27FC236}">
                <a16:creationId xmlns:a16="http://schemas.microsoft.com/office/drawing/2014/main" id="{D21190FE-65FC-40BC-AA30-70F5072DC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075" y="28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17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592252-C8EE-4906-947C-92FC720853AF}"/>
              </a:ext>
            </a:extLst>
          </p:cNvPr>
          <p:cNvSpPr txBox="1"/>
          <p:nvPr/>
        </p:nvSpPr>
        <p:spPr>
          <a:xfrm>
            <a:off x="152401" y="2090172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してもらう</a:t>
            </a:r>
          </a:p>
        </p:txBody>
      </p:sp>
      <p:pic>
        <p:nvPicPr>
          <p:cNvPr id="7" name="G3_27_03_have">
            <a:hlinkClick r:id="" action="ppaction://media"/>
            <a:extLst>
              <a:ext uri="{FF2B5EF4-FFF2-40B4-BE49-F238E27FC236}">
                <a16:creationId xmlns:a16="http://schemas.microsoft.com/office/drawing/2014/main" id="{4DB50246-EA48-43F3-AF43-F976004E1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075" y="28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628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夕食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4_dinner">
            <a:hlinkClick r:id="" action="ppaction://media"/>
            <a:extLst>
              <a:ext uri="{FF2B5EF4-FFF2-40B4-BE49-F238E27FC236}">
                <a16:creationId xmlns:a16="http://schemas.microsoft.com/office/drawing/2014/main" id="{A11D0B84-83C5-4D8E-AD62-F70DB434A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81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42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7_04_dinner">
            <a:hlinkClick r:id="" action="ppaction://media"/>
            <a:extLst>
              <a:ext uri="{FF2B5EF4-FFF2-40B4-BE49-F238E27FC236}">
                <a16:creationId xmlns:a16="http://schemas.microsoft.com/office/drawing/2014/main" id="{78086885-FACA-4358-8F34-20CBE4D89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81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3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27_04_dinner">
            <a:hlinkClick r:id="" action="ppaction://media"/>
            <a:extLst>
              <a:ext uri="{FF2B5EF4-FFF2-40B4-BE49-F238E27FC236}">
                <a16:creationId xmlns:a16="http://schemas.microsoft.com/office/drawing/2014/main" id="{A9E6A01E-9F13-4991-AEBF-69C480017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8175" y="54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21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するのを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手伝う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5_help">
            <a:hlinkClick r:id="" action="ppaction://media"/>
            <a:extLst>
              <a:ext uri="{FF2B5EF4-FFF2-40B4-BE49-F238E27FC236}">
                <a16:creationId xmlns:a16="http://schemas.microsoft.com/office/drawing/2014/main" id="{C313D738-354F-461E-8923-C08BA4A93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475" y="32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947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_27_05_help">
            <a:hlinkClick r:id="" action="ppaction://media"/>
            <a:extLst>
              <a:ext uri="{FF2B5EF4-FFF2-40B4-BE49-F238E27FC236}">
                <a16:creationId xmlns:a16="http://schemas.microsoft.com/office/drawing/2014/main" id="{24BA46C2-DCA9-4D23-9807-433F401EA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475" y="32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881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F996E7-33C5-4ACD-BCFF-7D8EB155FE60}"/>
              </a:ext>
            </a:extLst>
          </p:cNvPr>
          <p:cNvSpPr txBox="1"/>
          <p:nvPr/>
        </p:nvSpPr>
        <p:spPr>
          <a:xfrm>
            <a:off x="152401" y="2136339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するのを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手伝う</a:t>
            </a:r>
            <a:endParaRPr kumimoji="1" lang="ja-JP" altLang="en-US" sz="199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3_27_05_help">
            <a:hlinkClick r:id="" action="ppaction://media"/>
            <a:extLst>
              <a:ext uri="{FF2B5EF4-FFF2-40B4-BE49-F238E27FC236}">
                <a16:creationId xmlns:a16="http://schemas.microsoft.com/office/drawing/2014/main" id="{33AD3773-B477-4EC9-9A65-F1C1DDF4E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475" y="32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87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するのを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見る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6_see">
            <a:hlinkClick r:id="" action="ppaction://media"/>
            <a:extLst>
              <a:ext uri="{FF2B5EF4-FFF2-40B4-BE49-F238E27FC236}">
                <a16:creationId xmlns:a16="http://schemas.microsoft.com/office/drawing/2014/main" id="{EB28CB85-D5BA-424E-BC2F-B5EC515F9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4375" y="13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358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_27_06_see">
            <a:hlinkClick r:id="" action="ppaction://media"/>
            <a:extLst>
              <a:ext uri="{FF2B5EF4-FFF2-40B4-BE49-F238E27FC236}">
                <a16:creationId xmlns:a16="http://schemas.microsoft.com/office/drawing/2014/main" id="{1DC52C98-6C3C-42B0-AC0E-7774331B5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4375" y="13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033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B53C18-744C-A14E-49DC-C4CD658BB136}"/>
              </a:ext>
            </a:extLst>
          </p:cNvPr>
          <p:cNvSpPr txBox="1"/>
          <p:nvPr/>
        </p:nvSpPr>
        <p:spPr>
          <a:xfrm>
            <a:off x="406101" y="2321004"/>
            <a:ext cx="83317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あの本を 読むことを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y mother made me  read that book.">
            <a:hlinkClick r:id="" action="ppaction://media"/>
            <a:extLst>
              <a:ext uri="{FF2B5EF4-FFF2-40B4-BE49-F238E27FC236}">
                <a16:creationId xmlns:a16="http://schemas.microsoft.com/office/drawing/2014/main" id="{51998C8C-9C95-3CBD-63FC-A57093901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0975" y="1443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F65810-8771-4DC8-A5C9-A295609D3C73}"/>
              </a:ext>
            </a:extLst>
          </p:cNvPr>
          <p:cNvSpPr txBox="1"/>
          <p:nvPr/>
        </p:nvSpPr>
        <p:spPr>
          <a:xfrm>
            <a:off x="152401" y="2136339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～が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するのを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</a:t>
            </a:r>
            <a:endParaRPr kumimoji="1" lang="ja-JP" altLang="en-US" sz="199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3_27_06_see">
            <a:hlinkClick r:id="" action="ppaction://media"/>
            <a:extLst>
              <a:ext uri="{FF2B5EF4-FFF2-40B4-BE49-F238E27FC236}">
                <a16:creationId xmlns:a16="http://schemas.microsoft.com/office/drawing/2014/main" id="{018FD0F1-FCD9-4BD6-9B4D-9DC962A44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4375" y="130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423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～が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するのを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聞く</a:t>
              </a:r>
              <a:endParaRPr kumimoji="1" lang="ja-JP" altLang="en-US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7_hear">
            <a:hlinkClick r:id="" action="ppaction://media"/>
            <a:extLst>
              <a:ext uri="{FF2B5EF4-FFF2-40B4-BE49-F238E27FC236}">
                <a16:creationId xmlns:a16="http://schemas.microsoft.com/office/drawing/2014/main" id="{C8F06B6D-0FA1-4206-8172-F5EBF44E6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713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hear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3_27_07_hear">
            <a:hlinkClick r:id="" action="ppaction://media"/>
            <a:extLst>
              <a:ext uri="{FF2B5EF4-FFF2-40B4-BE49-F238E27FC236}">
                <a16:creationId xmlns:a16="http://schemas.microsoft.com/office/drawing/2014/main" id="{C9A05519-FA7C-4BCD-AEE1-3E5379DD5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770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AB50A0-04B0-41AE-A9E5-51D9DC84E618}"/>
              </a:ext>
            </a:extLst>
          </p:cNvPr>
          <p:cNvSpPr txBox="1"/>
          <p:nvPr/>
        </p:nvSpPr>
        <p:spPr>
          <a:xfrm>
            <a:off x="152401" y="2136339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～が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するのを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聞く</a:t>
            </a:r>
            <a:endParaRPr kumimoji="1" lang="ja-JP" altLang="en-US" sz="199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3_27_07_hear">
            <a:hlinkClick r:id="" action="ppaction://media"/>
            <a:extLst>
              <a:ext uri="{FF2B5EF4-FFF2-40B4-BE49-F238E27FC236}">
                <a16:creationId xmlns:a16="http://schemas.microsoft.com/office/drawing/2014/main" id="{FBA86AF0-1059-4D3D-94D5-4DB807349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48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ステージ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8_stage">
            <a:hlinkClick r:id="" action="ppaction://media"/>
            <a:extLst>
              <a:ext uri="{FF2B5EF4-FFF2-40B4-BE49-F238E27FC236}">
                <a16:creationId xmlns:a16="http://schemas.microsoft.com/office/drawing/2014/main" id="{686218EB-891E-44A2-BD48-74C8DB71D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975" y="2444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C6FAD99-351C-0B62-6594-FC474A2552E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2230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stage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27_08_stage">
            <a:hlinkClick r:id="" action="ppaction://media"/>
            <a:extLst>
              <a:ext uri="{FF2B5EF4-FFF2-40B4-BE49-F238E27FC236}">
                <a16:creationId xmlns:a16="http://schemas.microsoft.com/office/drawing/2014/main" id="{A1EF2163-EA7C-4C8A-B366-7DDA909AD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975" y="2444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DF2E2A4-6834-8B6E-DA94-3C67147BB6A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3324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ステージ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27_08_stage">
            <a:hlinkClick r:id="" action="ppaction://media"/>
            <a:extLst>
              <a:ext uri="{FF2B5EF4-FFF2-40B4-BE49-F238E27FC236}">
                <a16:creationId xmlns:a16="http://schemas.microsoft.com/office/drawing/2014/main" id="{43CCAA8D-EA6C-4853-AEF2-8FD3AC31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7975" y="24447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12883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0BEC-E1CB-F12F-EFB8-C497A5F7A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B2E1782-AFF6-0301-6A1E-52D18B19392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719638E-B86C-EB5E-6B1F-67AF6DE4B00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2589AA-28E6-C8AF-CE4C-F7D72FFE877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54BA00E-3BDE-ACAD-8FF2-81391DDC5309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B805B03-D428-5478-171B-1F14DCEE244A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人など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に［を］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させる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D55A9B7-2F5E-0120-261B-53329CC05D8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make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1_make">
            <a:hlinkClick r:id="" action="ppaction://media"/>
            <a:extLst>
              <a:ext uri="{FF2B5EF4-FFF2-40B4-BE49-F238E27FC236}">
                <a16:creationId xmlns:a16="http://schemas.microsoft.com/office/drawing/2014/main" id="{956B9CE3-CB63-4EF0-FE1A-F9322B675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7475" y="5365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606C4AE-20F0-7C29-2C2C-278150E8A738}"/>
              </a:ext>
            </a:extLst>
          </p:cNvPr>
          <p:cNvSpPr/>
          <p:nvPr/>
        </p:nvSpPr>
        <p:spPr>
          <a:xfrm>
            <a:off x="2709412" y="4023726"/>
            <a:ext cx="37167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278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507BD-20FD-6F6A-DE1A-5FD383C7E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41299EA-C14A-85A9-5E79-C793D5E1397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A04481-0B8A-DC5E-CEE0-0A1DBC3142B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40BBE2-B4CD-A78F-83EC-91ED7A8963B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A354AF9-79E6-0C39-D842-6F4703AC1BCC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8EE5FAC-F7CE-7935-3C62-5AD947807E40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させる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62B5C81-8ACD-A153-DC4E-B439E4976E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27_02_let">
            <a:hlinkClick r:id="" action="ppaction://media"/>
            <a:extLst>
              <a:ext uri="{FF2B5EF4-FFF2-40B4-BE49-F238E27FC236}">
                <a16:creationId xmlns:a16="http://schemas.microsoft.com/office/drawing/2014/main" id="{27699F3B-A0CF-31EB-E3B2-67D4211FC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9575" y="2698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65B9A4C-9F79-9F65-9E91-9E946AF748F3}"/>
              </a:ext>
            </a:extLst>
          </p:cNvPr>
          <p:cNvSpPr/>
          <p:nvPr/>
        </p:nvSpPr>
        <p:spPr>
          <a:xfrm>
            <a:off x="3619500" y="4049126"/>
            <a:ext cx="18966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46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17093</TotalTime>
  <Words>3622</Words>
  <Application>Microsoft Office PowerPoint</Application>
  <PresentationFormat>画面に合わせる (4:3)</PresentationFormat>
  <Paragraphs>624</Paragraphs>
  <Slides>192</Slides>
  <Notes>54</Notes>
  <HiddenSlides>0</HiddenSlides>
  <MMClips>172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192</vt:i4>
      </vt:variant>
    </vt:vector>
  </HeadingPairs>
  <TitlesOfParts>
    <vt:vector size="199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2121</cp:revision>
  <cp:lastPrinted>2016-06-23T16:36:17Z</cp:lastPrinted>
  <dcterms:created xsi:type="dcterms:W3CDTF">2016-05-30T03:13:09Z</dcterms:created>
  <dcterms:modified xsi:type="dcterms:W3CDTF">2025-06-24T02:57:03Z</dcterms:modified>
</cp:coreProperties>
</file>