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3"/>
  </p:notesMasterIdLst>
  <p:handoutMasterIdLst>
    <p:handoutMasterId r:id="rId174"/>
  </p:handoutMasterIdLst>
  <p:sldIdLst>
    <p:sldId id="3657" r:id="rId2"/>
    <p:sldId id="3445" r:id="rId3"/>
    <p:sldId id="2531" r:id="rId4"/>
    <p:sldId id="3668" r:id="rId5"/>
    <p:sldId id="4224" r:id="rId6"/>
    <p:sldId id="4151" r:id="rId7"/>
    <p:sldId id="4185" r:id="rId8"/>
    <p:sldId id="4186" r:id="rId9"/>
    <p:sldId id="4187" r:id="rId10"/>
    <p:sldId id="4188" r:id="rId11"/>
    <p:sldId id="4189" r:id="rId12"/>
    <p:sldId id="4190" r:id="rId13"/>
    <p:sldId id="4191" r:id="rId14"/>
    <p:sldId id="4192" r:id="rId15"/>
    <p:sldId id="4193" r:id="rId16"/>
    <p:sldId id="4225" r:id="rId17"/>
    <p:sldId id="4195" r:id="rId18"/>
    <p:sldId id="4196" r:id="rId19"/>
    <p:sldId id="4197" r:id="rId20"/>
    <p:sldId id="4198" r:id="rId21"/>
    <p:sldId id="4199" r:id="rId22"/>
    <p:sldId id="4200" r:id="rId23"/>
    <p:sldId id="4237" r:id="rId24"/>
    <p:sldId id="4238" r:id="rId25"/>
    <p:sldId id="4239" r:id="rId26"/>
    <p:sldId id="4240" r:id="rId27"/>
    <p:sldId id="4226" r:id="rId28"/>
    <p:sldId id="4241" r:id="rId29"/>
    <p:sldId id="4242" r:id="rId30"/>
    <p:sldId id="4243" r:id="rId31"/>
    <p:sldId id="4244" r:id="rId32"/>
    <p:sldId id="4245" r:id="rId33"/>
    <p:sldId id="4246" r:id="rId34"/>
    <p:sldId id="4247" r:id="rId35"/>
    <p:sldId id="4248" r:id="rId36"/>
    <p:sldId id="4249" r:id="rId37"/>
    <p:sldId id="4250" r:id="rId38"/>
    <p:sldId id="4227" r:id="rId39"/>
    <p:sldId id="4251" r:id="rId40"/>
    <p:sldId id="4252" r:id="rId41"/>
    <p:sldId id="4253" r:id="rId42"/>
    <p:sldId id="4254" r:id="rId43"/>
    <p:sldId id="4255" r:id="rId44"/>
    <p:sldId id="4256" r:id="rId45"/>
    <p:sldId id="4223" r:id="rId46"/>
    <p:sldId id="4257" r:id="rId47"/>
    <p:sldId id="4258" r:id="rId48"/>
    <p:sldId id="4259" r:id="rId49"/>
    <p:sldId id="3626" r:id="rId50"/>
    <p:sldId id="3647" r:id="rId51"/>
    <p:sldId id="2031" r:id="rId52"/>
    <p:sldId id="2032" r:id="rId53"/>
    <p:sldId id="2033" r:id="rId54"/>
    <p:sldId id="2022" r:id="rId55"/>
    <p:sldId id="2023" r:id="rId56"/>
    <p:sldId id="2024" r:id="rId57"/>
    <p:sldId id="2025" r:id="rId58"/>
    <p:sldId id="2026" r:id="rId59"/>
    <p:sldId id="2027" r:id="rId60"/>
    <p:sldId id="2028" r:id="rId61"/>
    <p:sldId id="2029" r:id="rId62"/>
    <p:sldId id="2030" r:id="rId63"/>
    <p:sldId id="2034" r:id="rId64"/>
    <p:sldId id="2035" r:id="rId65"/>
    <p:sldId id="2036" r:id="rId66"/>
    <p:sldId id="2037" r:id="rId67"/>
    <p:sldId id="2038" r:id="rId68"/>
    <p:sldId id="2039" r:id="rId69"/>
    <p:sldId id="2040" r:id="rId70"/>
    <p:sldId id="2041" r:id="rId71"/>
    <p:sldId id="2042" r:id="rId72"/>
    <p:sldId id="2043" r:id="rId73"/>
    <p:sldId id="2044" r:id="rId74"/>
    <p:sldId id="2045" r:id="rId75"/>
    <p:sldId id="3622" r:id="rId76"/>
    <p:sldId id="4202" r:id="rId77"/>
    <p:sldId id="4203" r:id="rId78"/>
    <p:sldId id="4204" r:id="rId79"/>
    <p:sldId id="4205" r:id="rId80"/>
    <p:sldId id="4206" r:id="rId81"/>
    <p:sldId id="4207" r:id="rId82"/>
    <p:sldId id="4208" r:id="rId83"/>
    <p:sldId id="4209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4201" r:id="rId93"/>
    <p:sldId id="3624" r:id="rId94"/>
    <p:sldId id="3625" r:id="rId95"/>
    <p:sldId id="2047" r:id="rId96"/>
    <p:sldId id="2048" r:id="rId97"/>
    <p:sldId id="2049" r:id="rId98"/>
    <p:sldId id="2050" r:id="rId99"/>
    <p:sldId id="2051" r:id="rId100"/>
    <p:sldId id="2052" r:id="rId101"/>
    <p:sldId id="2053" r:id="rId102"/>
    <p:sldId id="2054" r:id="rId103"/>
    <p:sldId id="2055" r:id="rId104"/>
    <p:sldId id="2056" r:id="rId105"/>
    <p:sldId id="2057" r:id="rId106"/>
    <p:sldId id="2058" r:id="rId107"/>
    <p:sldId id="2059" r:id="rId108"/>
    <p:sldId id="2060" r:id="rId109"/>
    <p:sldId id="2061" r:id="rId110"/>
    <p:sldId id="2062" r:id="rId111"/>
    <p:sldId id="2063" r:id="rId112"/>
    <p:sldId id="2064" r:id="rId113"/>
    <p:sldId id="4210" r:id="rId114"/>
    <p:sldId id="4211" r:id="rId115"/>
    <p:sldId id="4212" r:id="rId116"/>
    <p:sldId id="2068" r:id="rId117"/>
    <p:sldId id="2069" r:id="rId118"/>
    <p:sldId id="2070" r:id="rId119"/>
    <p:sldId id="2071" r:id="rId120"/>
    <p:sldId id="2072" r:id="rId121"/>
    <p:sldId id="2073" r:id="rId122"/>
    <p:sldId id="2074" r:id="rId123"/>
    <p:sldId id="2075" r:id="rId124"/>
    <p:sldId id="2076" r:id="rId125"/>
    <p:sldId id="3646" r:id="rId126"/>
    <p:sldId id="4213" r:id="rId127"/>
    <p:sldId id="4214" r:id="rId128"/>
    <p:sldId id="4215" r:id="rId129"/>
    <p:sldId id="4216" r:id="rId130"/>
    <p:sldId id="4217" r:id="rId131"/>
    <p:sldId id="4218" r:id="rId132"/>
    <p:sldId id="4219" r:id="rId133"/>
    <p:sldId id="4220" r:id="rId134"/>
    <p:sldId id="4221" r:id="rId135"/>
    <p:sldId id="4222" r:id="rId136"/>
    <p:sldId id="3561" r:id="rId137"/>
    <p:sldId id="3562" r:id="rId138"/>
    <p:sldId id="3672" r:id="rId139"/>
    <p:sldId id="3780" r:id="rId140"/>
    <p:sldId id="4228" r:id="rId141"/>
    <p:sldId id="4229" r:id="rId142"/>
    <p:sldId id="4230" r:id="rId143"/>
    <p:sldId id="4231" r:id="rId144"/>
    <p:sldId id="4232" r:id="rId145"/>
    <p:sldId id="4233" r:id="rId146"/>
    <p:sldId id="4235" r:id="rId147"/>
    <p:sldId id="4234" r:id="rId148"/>
    <p:sldId id="4236" r:id="rId149"/>
    <p:sldId id="3661" r:id="rId150"/>
    <p:sldId id="3681" r:id="rId151"/>
    <p:sldId id="3563" r:id="rId152"/>
    <p:sldId id="3564" r:id="rId153"/>
    <p:sldId id="3565" r:id="rId154"/>
    <p:sldId id="3566" r:id="rId155"/>
    <p:sldId id="3567" r:id="rId156"/>
    <p:sldId id="3568" r:id="rId157"/>
    <p:sldId id="3569" r:id="rId158"/>
    <p:sldId id="3570" r:id="rId159"/>
    <p:sldId id="3573" r:id="rId160"/>
    <p:sldId id="3648" r:id="rId161"/>
    <p:sldId id="3577" r:id="rId162"/>
    <p:sldId id="3649" r:id="rId163"/>
    <p:sldId id="3650" r:id="rId164"/>
    <p:sldId id="3583" r:id="rId165"/>
    <p:sldId id="3587" r:id="rId166"/>
    <p:sldId id="3588" r:id="rId167"/>
    <p:sldId id="3589" r:id="rId168"/>
    <p:sldId id="3590" r:id="rId169"/>
    <p:sldId id="3655" r:id="rId170"/>
    <p:sldId id="3595" r:id="rId171"/>
    <p:sldId id="3609" r:id="rId1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38" y="10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97C5A-EA60-B317-5613-F9F631DB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C1C865-05B2-4112-4AD4-84B6DB2F1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984632-DFA5-0B76-4592-2BABDB9CE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30D069-E772-D0DC-6D52-1AE16093D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96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F53B0-065D-7BB7-97DE-FE7A1187A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CD6210-8CA9-F881-5FE0-98864C14E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16383C-91D1-E3A2-1A86-42D555D13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337295-C903-0EE5-5C10-2FBA1FD54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35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8F5DE-190C-4F2A-0EFC-622D8E727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682F5C-61EB-CEF0-F99D-F5DCE35BC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96B43B-8104-611A-A2DA-E0E026FC4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082498-900B-3842-2AFC-01101C139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38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68380-1132-F843-9ADC-99F8DCE3B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7CE6D4-DC1F-03C2-4E3B-347E9D81F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21F162-F118-5B27-897C-0E2F8C323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9D64A1-70CA-E633-B67B-767DE8D90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81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43A3-DF83-9F04-309B-967D2A180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A85AFE-C874-27C9-9228-DAA10F77B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200AEA-53A1-52FC-0B81-0A0BCE20C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2D2FA4-AF4E-1573-E7AF-D1D5EF7C2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995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D6A6C-1B22-8BCB-8878-655FC6DA7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2E9650-AE03-2646-5FA2-A6B88B5C8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EB70B6B-445E-3EE1-1F80-66EB22463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6D4EE0-FBAD-D897-F18A-20A72034F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464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A1272-3C36-7990-A4D6-41A8AF566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F7A949-F36F-DB0D-6A71-D1DFB47B2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6CD3FB-5085-E033-F0CA-58CC2A074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724A3D-25D8-7FC8-843C-DFF33DFAE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136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0711E-EB03-2CDB-F969-598DE1C00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2899A9-382A-4F2F-5CA0-BF402CFBB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E8B78B-6F45-94CF-1AEF-52FF4382A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FAB5FD-E90E-F452-96B0-3FD5DC0F2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28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CC249-8DDF-B92B-196B-0EFD4C749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84E30D-63AF-1E3A-A63F-FFBD35D7A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DA0F46-7855-AAB0-D6B7-1A457A0FF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2E62E5-D636-8AB3-9F11-4050E61DE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434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8D28E-A2C9-53BE-C989-A222C2784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BA798E-6A53-C6F4-DBBE-6F91D7953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055467-39BB-86F3-C13B-6714589C0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43D96A-CD59-87EE-26AF-B4F469A74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77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CE246-8702-3626-096B-B067AE1E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BA3A7B-D13D-A951-4897-138FDDBDF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6D4913-80FD-3303-A50A-B9111C153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83801A-CA9F-F439-A51B-1FFA9BA9A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24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7CDE-0C45-624F-F64B-FDD0D13B8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17190A-289C-ADAF-2CD2-1A10A54A4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A54C61-37A6-829E-5389-063B12FDA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7D1A9-09E1-6DFA-4919-303A5695C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14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CCB04-3D3A-E5A5-2FBA-DC78CA675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E4A7A1-94B2-D7B4-E402-FFF3E7CBA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FB503E-5864-CB19-8FBB-7AEAE7582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A2589F-2FC5-8B7E-BEB5-2B43178B7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03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A1230-4903-DB72-C802-4C28CDD9E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5EAB79-80C5-1439-9194-FBA83E85F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BE4310-6D01-6793-38F4-F629DE830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9B8B53-A727-3571-3432-174E05EDB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136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74130-F692-F412-631E-34C37A134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B29C63-6749-4ADB-B327-29D613A76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67F128-F46C-193A-141A-018660C5D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6A0EA9-E497-A369-08E2-385A38218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970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4A4AA-C997-93FF-CAE6-F7B1752FF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CDF092D-0594-2EA2-B808-11388ED6C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156A4D-63B1-8D07-26EB-23BA48DCE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8B918B-0338-53C0-F18C-B8C44C74D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601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74DEF-E827-B178-0055-CDE2F7CC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AB5664-1D93-10D4-97AC-2A38986C2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3694BDB-C58D-F8AA-8A19-55CE1E6C4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EAE34C-E16B-2F80-83BF-0F1C504E1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965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F3E4B-27AC-8033-A6CD-8D50F1B06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C9F2F0-887F-DFC6-5DAA-6CC9D6FCC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DEF6BC-6DFC-5A51-2191-4A3391969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2D9D2A-32BA-7B1F-B35D-37DDF24EC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177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B1B65-F165-5F39-AEB9-C36C0A8C0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55C949-0B37-767E-3B6D-4DC8858F3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1AAC96-BE99-A456-7936-2D2DD8073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185C8F-95FD-04D6-1217-E640977F3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426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A2BB8-3396-4635-8743-32F384662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8BB89B-05F0-28AC-998F-8097D32F1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49F2F1-5967-6326-C675-74C2ED608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A657C6-2D77-F09C-F211-6316878BC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842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56EF1-6121-2199-7605-13019366D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E2E2FA-90F8-7CAF-0FEB-AACAB60E4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C1F3B9-11BB-150E-E105-BF9EF5B8D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EA2518-A004-0F18-DE07-15E6A4BC7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092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9776-7B0C-95E5-2021-FBDFA52F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B6E7D6-B438-8589-F1EC-AEE02812C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57C130-C606-F5A3-595E-1ACA459FB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E20D87-A887-4B8E-3C18-A719690C7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23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8E714-2198-ECC9-F57C-8402349E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C286D-5985-35BD-1838-E226066B3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AB87EC-6FB9-AA76-6DB1-70C2C694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816E55-41CD-C519-8FBA-76BE4EF6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292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39F5-A0BF-8CF7-02E8-4584893D1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AB4E85-C10B-79AE-2B83-72EAB3789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3D02E4-1042-A29B-D7E7-825AA65FD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F3C34B-5F99-971D-1490-73230729E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289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32AA6-2C91-4083-3AD7-D6A0E9530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2DC310-0A2E-5DC8-E64A-767DD30E1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7635B77-05F2-C46B-6DCC-8090F22D3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224B07-05C2-6629-8BC3-D82BD839B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128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5BE30-7F02-D1E7-BFB0-8D6C521FD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E6E8B7-5363-963D-0400-2F689B5F9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FCC0D2-B7DC-C500-DDCA-6F6E55E33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B55831-66A0-B1D6-3438-303A7EDA4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08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012E7-1E4B-64C6-FFD6-EF7B07945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B5169F-70AC-F653-E532-874D578CB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4EF0D2-2B51-552E-7265-7FC260C31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0F39D7-110D-D466-301B-7EA20B078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636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09D85-C875-C55C-DC24-159D764C9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7756BE-B670-3B14-A35D-76FBF294D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6BF7BB-A865-FC66-D125-937670FAC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62A9B9-4653-A558-9A50-787453D4C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5736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78CA-9E15-736D-1435-19744A465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A10F82-CF49-33D0-A2B8-4AE9DE1C4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AA874B0-5119-AC2E-D3CF-7354132F8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A600A9-69C9-619C-70D5-A8C205D39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688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7D8BF-0B85-43CE-A842-AE260AAFB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2231F3-D9DD-1B9A-4D13-52C27A4D2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F48FFE-9226-29DD-A207-9C0627E5C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90BD1F-5F90-66BD-43F0-8A14B80A9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21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84BCF-C325-209C-E55B-7EBB65271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E4E88D-DB63-AFA4-BF50-F3920BB6E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498557C-6D78-9BEA-FB85-A7B37BC4A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812884-0C3D-C510-23A7-A88A7E091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775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611C-BB3A-1324-D357-4DFDD9620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385258-5C94-15D2-F063-595D8D3F5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FF4025-9566-21D3-2FDF-26550D918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7456F7-CB48-E705-0C80-A12C0A7E9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64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6EE32-8AE1-5F6C-B3CF-14FF9E6D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B7D65A-4ACA-4EF0-8A86-5214995BD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85E642-1A93-CF06-B450-08717995E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D94A9B-33D6-2337-93CC-AA68337EE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34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F94B-0549-71F1-4037-AB3C1015A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35A0C4-484D-960F-D87E-C40DD35EA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ECF08E-3B48-5733-9C2E-209308F9A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4AF9ED-8C03-7BBE-7D34-5F87B368C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54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E0526-AD8B-93D8-464F-B3AB7E7F3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32209C-C03D-7474-E212-CBECBFD91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99EAC0-1365-1244-DB10-C5DDD9930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73EF26-D550-E25F-DC3C-465397422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14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B8ED8-6100-9CB2-F56A-056C72852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14B4A07-5022-F934-BD87-E48DBCF04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18527C3-3C92-D78A-8D5F-3950019B3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FE9B80-4A17-1B21-B822-788DC8B8F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10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9.png"/><Relationship Id="rId5" Type="http://schemas.microsoft.com/office/2007/relationships/media" Target="../media/media48.mp3"/><Relationship Id="rId10" Type="http://schemas.openxmlformats.org/officeDocument/2006/relationships/image" Target="../media/image8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microsoft.com/office/2007/relationships/media" Target="../media/media50.mp3"/><Relationship Id="rId7" Type="http://schemas.openxmlformats.org/officeDocument/2006/relationships/image" Target="../media/image9.png"/><Relationship Id="rId12" Type="http://schemas.openxmlformats.org/officeDocument/2006/relationships/image" Target="../media/image25.sv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svg"/><Relationship Id="rId4" Type="http://schemas.openxmlformats.org/officeDocument/2006/relationships/audio" Target="../media/media50.mp3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2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audio" Target="../media/media52.mp3"/><Relationship Id="rId9" Type="http://schemas.openxmlformats.org/officeDocument/2006/relationships/image" Target="../media/image27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46166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間接疑問文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7BF48-9C57-5E63-B1DF-7C5D5E2BA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3975F1-0B1E-1CE7-3017-96A5F05E7AD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0064C7-072B-6407-83A3-17084C0C432E}"/>
              </a:ext>
            </a:extLst>
          </p:cNvPr>
          <p:cNvSpPr txBox="1"/>
          <p:nvPr/>
        </p:nvSpPr>
        <p:spPr>
          <a:xfrm>
            <a:off x="1376751" y="4128490"/>
            <a:ext cx="66207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know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studying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0D5F7D-02A7-0A9A-FF52-25DC3CA633D3}"/>
              </a:ext>
            </a:extLst>
          </p:cNvPr>
          <p:cNvSpPr txBox="1"/>
          <p:nvPr/>
        </p:nvSpPr>
        <p:spPr>
          <a:xfrm>
            <a:off x="157102" y="568404"/>
            <a:ext cx="9060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どこで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3FFA562-C866-7863-F3EA-EF3E8A85D865}"/>
              </a:ext>
            </a:extLst>
          </p:cNvPr>
          <p:cNvSpPr/>
          <p:nvPr/>
        </p:nvSpPr>
        <p:spPr>
          <a:xfrm>
            <a:off x="157101" y="1796727"/>
            <a:ext cx="8481289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5F71B-97AE-5A12-1BD8-48E1FA3F0D8C}"/>
              </a:ext>
            </a:extLst>
          </p:cNvPr>
          <p:cNvSpPr/>
          <p:nvPr/>
        </p:nvSpPr>
        <p:spPr>
          <a:xfrm>
            <a:off x="1376750" y="5200502"/>
            <a:ext cx="6013753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2I don’t know where he is studying.">
            <a:hlinkClick r:id="" action="ppaction://media"/>
            <a:extLst>
              <a:ext uri="{FF2B5EF4-FFF2-40B4-BE49-F238E27FC236}">
                <a16:creationId xmlns:a16="http://schemas.microsoft.com/office/drawing/2014/main" id="{2224FD34-372D-56A8-1FDF-B70158558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9813" y="92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705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朝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9_reading_v2_morning">
            <a:hlinkClick r:id="" action="ppaction://media"/>
            <a:extLst>
              <a:ext uri="{FF2B5EF4-FFF2-40B4-BE49-F238E27FC236}">
                <a16:creationId xmlns:a16="http://schemas.microsoft.com/office/drawing/2014/main" id="{54AE4C9A-9E3F-4B8B-9164-C2EEEECB4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949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81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reading_v3_went">
            <a:hlinkClick r:id="" action="ppaction://media"/>
            <a:extLst>
              <a:ext uri="{FF2B5EF4-FFF2-40B4-BE49-F238E27FC236}">
                <a16:creationId xmlns:a16="http://schemas.microsoft.com/office/drawing/2014/main" id="{F84CD5BC-38C4-44B3-B1F7-E96C6BE59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25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3_went">
            <a:hlinkClick r:id="" action="ppaction://media"/>
            <a:extLst>
              <a:ext uri="{FF2B5EF4-FFF2-40B4-BE49-F238E27FC236}">
                <a16:creationId xmlns:a16="http://schemas.microsoft.com/office/drawing/2014/main" id="{64570966-4484-4045-9F3C-E9345619E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786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19_reading_v3_went">
            <a:hlinkClick r:id="" action="ppaction://media"/>
            <a:extLst>
              <a:ext uri="{FF2B5EF4-FFF2-40B4-BE49-F238E27FC236}">
                <a16:creationId xmlns:a16="http://schemas.microsoft.com/office/drawing/2014/main" id="{02E35416-1AF6-42F7-877A-088BC32A2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8125" y="1387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3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reading_v4_found">
            <a:hlinkClick r:id="" action="ppaction://media"/>
            <a:extLst>
              <a:ext uri="{FF2B5EF4-FFF2-40B4-BE49-F238E27FC236}">
                <a16:creationId xmlns:a16="http://schemas.microsoft.com/office/drawing/2014/main" id="{7E5D8352-C0D8-487B-832C-0251682FF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90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found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4_found">
            <a:hlinkClick r:id="" action="ppaction://media"/>
            <a:extLst>
              <a:ext uri="{FF2B5EF4-FFF2-40B4-BE49-F238E27FC236}">
                <a16:creationId xmlns:a16="http://schemas.microsoft.com/office/drawing/2014/main" id="{B9FFF627-569F-4EAE-9BFF-CF9CC2CA4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56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find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19_reading_v4_found">
            <a:hlinkClick r:id="" action="ppaction://media"/>
            <a:extLst>
              <a:ext uri="{FF2B5EF4-FFF2-40B4-BE49-F238E27FC236}">
                <a16:creationId xmlns:a16="http://schemas.microsoft.com/office/drawing/2014/main" id="{51612EF6-D586-4CF7-9B9C-0AF618911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72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85580A5-9139-4C60-8280-6484BDED5D91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24982C5-3150-4F6D-89A2-B89CE5EB263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11EE56E-1A5A-4612-9C74-75DB5007AFCA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種類</a:t>
              </a:r>
            </a:p>
          </p:txBody>
        </p:sp>
      </p:grpSp>
      <p:pic>
        <p:nvPicPr>
          <p:cNvPr id="3" name="G3_L19_reading_v5_kind">
            <a:hlinkClick r:id="" action="ppaction://media"/>
            <a:extLst>
              <a:ext uri="{FF2B5EF4-FFF2-40B4-BE49-F238E27FC236}">
                <a16:creationId xmlns:a16="http://schemas.microsoft.com/office/drawing/2014/main" id="{D6C80E26-D83C-48C0-9D79-779A28DCC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85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kind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5_kind">
            <a:hlinkClick r:id="" action="ppaction://media"/>
            <a:extLst>
              <a:ext uri="{FF2B5EF4-FFF2-40B4-BE49-F238E27FC236}">
                <a16:creationId xmlns:a16="http://schemas.microsoft.com/office/drawing/2014/main" id="{49CF40FA-1566-4432-BD56-123339A1A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95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9E435D-C99D-4146-A941-3C77C0CC66E9}"/>
              </a:ext>
            </a:extLst>
          </p:cNvPr>
          <p:cNvSpPr txBox="1"/>
          <p:nvPr/>
        </p:nvSpPr>
        <p:spPr>
          <a:xfrm>
            <a:off x="206478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種類</a:t>
            </a:r>
          </a:p>
        </p:txBody>
      </p:sp>
      <p:pic>
        <p:nvPicPr>
          <p:cNvPr id="7" name="G3_L19_reading_v5_kind">
            <a:hlinkClick r:id="" action="ppaction://media"/>
            <a:extLst>
              <a:ext uri="{FF2B5EF4-FFF2-40B4-BE49-F238E27FC236}">
                <a16:creationId xmlns:a16="http://schemas.microsoft.com/office/drawing/2014/main" id="{C825C5D3-E35D-416A-9A4C-1ABE1F896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46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CAC0-6D4C-A3CD-A003-00AAA9B91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FBE028-BBEA-C545-33C5-8688DE9B67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4CCC43-53C5-8AEA-7035-CE79E7C537D0}"/>
              </a:ext>
            </a:extLst>
          </p:cNvPr>
          <p:cNvSpPr/>
          <p:nvPr/>
        </p:nvSpPr>
        <p:spPr>
          <a:xfrm>
            <a:off x="801724" y="3497532"/>
            <a:ext cx="6954540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907014-E9D7-DC06-B0B0-B8B0C4992681}"/>
              </a:ext>
            </a:extLst>
          </p:cNvPr>
          <p:cNvSpPr txBox="1"/>
          <p:nvPr/>
        </p:nvSpPr>
        <p:spPr>
          <a:xfrm>
            <a:off x="828225" y="2409490"/>
            <a:ext cx="74875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[k---]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2I don’t know where he is studying.">
            <a:hlinkClick r:id="" action="ppaction://media"/>
            <a:extLst>
              <a:ext uri="{FF2B5EF4-FFF2-40B4-BE49-F238E27FC236}">
                <a16:creationId xmlns:a16="http://schemas.microsoft.com/office/drawing/2014/main" id="{F4024E77-E773-21EB-D4C2-8AE1E6451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9813" y="92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05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B31B88-C59A-49C7-929E-6A1EAD121D7B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88C0ACA-81B9-4945-8338-F9B169C184D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reading_v6_a lot">
            <a:hlinkClick r:id="" action="ppaction://media"/>
            <a:extLst>
              <a:ext uri="{FF2B5EF4-FFF2-40B4-BE49-F238E27FC236}">
                <a16:creationId xmlns:a16="http://schemas.microsoft.com/office/drawing/2014/main" id="{50A1BDFA-44CB-4743-8267-45FCEF0AA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54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182505"/>
            <a:ext cx="7848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</a:t>
            </a:r>
            <a:endParaRPr kumimoji="1" lang="ja-JP" altLang="en-US" sz="15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6_a lot">
            <a:hlinkClick r:id="" action="ppaction://media"/>
            <a:extLst>
              <a:ext uri="{FF2B5EF4-FFF2-40B4-BE49-F238E27FC236}">
                <a16:creationId xmlns:a16="http://schemas.microsoft.com/office/drawing/2014/main" id="{C3C4629D-D7CD-453F-A7BB-D5538D059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92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FEA46C-E2AA-4CBF-8F5C-268B0DC834C6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9_reading_v6_a lot">
            <a:hlinkClick r:id="" action="ppaction://media"/>
            <a:extLst>
              <a:ext uri="{FF2B5EF4-FFF2-40B4-BE49-F238E27FC236}">
                <a16:creationId xmlns:a16="http://schemas.microsoft.com/office/drawing/2014/main" id="{6630D403-F387-4819-9A6D-BE99CC822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13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684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BFB1-1F94-27E8-48E6-532FA0230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110AE90-DA76-2F49-964B-E6AF0B48AA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926591D-E7AF-374D-7014-F2789CD19E67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777F212-3676-B2DB-AD55-7106BDBC99D3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say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E1343D9-9C3C-A3E7-AC06-582E89482FEC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aid">
            <a:hlinkClick r:id="" action="ppaction://media"/>
            <a:extLst>
              <a:ext uri="{FF2B5EF4-FFF2-40B4-BE49-F238E27FC236}">
                <a16:creationId xmlns:a16="http://schemas.microsoft.com/office/drawing/2014/main" id="{F1676F73-E4F7-D954-38BF-7777A2680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343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446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7E89C-904B-2767-C479-F36ED6517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36D899-D508-1D13-07CB-C1BB9ADAD4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CC6362-605A-B8C2-78D3-BFCA5101992D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aid">
            <a:hlinkClick r:id="" action="ppaction://media"/>
            <a:extLst>
              <a:ext uri="{FF2B5EF4-FFF2-40B4-BE49-F238E27FC236}">
                <a16:creationId xmlns:a16="http://schemas.microsoft.com/office/drawing/2014/main" id="{F1AE3687-A479-6769-9B2C-04ED74E75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343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01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8B0B8-CA82-2588-88E8-90F64633E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0B6CED-6F70-5FFF-5417-CE1A8991CE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559DB5-C6E7-5282-443E-4E7C155DFFBE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say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2" name="said">
            <a:hlinkClick r:id="" action="ppaction://media"/>
            <a:extLst>
              <a:ext uri="{FF2B5EF4-FFF2-40B4-BE49-F238E27FC236}">
                <a16:creationId xmlns:a16="http://schemas.microsoft.com/office/drawing/2014/main" id="{BE801B89-4CE2-A1F3-BC1F-2956E8EB9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343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88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A021B9-4DD1-46A7-BAFD-D7000041358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6A5D5E3-B6B3-48B4-B2F1-15DDC5D57B1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6C7E978-E466-4E6D-864B-82660B671745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9_reading_v8_answer">
            <a:hlinkClick r:id="" action="ppaction://media"/>
            <a:extLst>
              <a:ext uri="{FF2B5EF4-FFF2-40B4-BE49-F238E27FC236}">
                <a16:creationId xmlns:a16="http://schemas.microsoft.com/office/drawing/2014/main" id="{97FBF1B9-C67E-41CC-B54B-A83CB8702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7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886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8_answer">
            <a:hlinkClick r:id="" action="ppaction://media"/>
            <a:extLst>
              <a:ext uri="{FF2B5EF4-FFF2-40B4-BE49-F238E27FC236}">
                <a16:creationId xmlns:a16="http://schemas.microsoft.com/office/drawing/2014/main" id="{923BCA42-43D2-45F7-B7B9-53720C8FD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7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45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56EE87-40F1-4956-B1C5-79121E0F13BA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9_reading_v8_answer">
            <a:hlinkClick r:id="" action="ppaction://media"/>
            <a:extLst>
              <a:ext uri="{FF2B5EF4-FFF2-40B4-BE49-F238E27FC236}">
                <a16:creationId xmlns:a16="http://schemas.microsoft.com/office/drawing/2014/main" id="{633C7F98-8A6E-4CB9-AA5B-2A8AEA6D9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7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287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_L19_reading_v9_be interested in">
            <a:hlinkClick r:id="" action="ppaction://media"/>
            <a:extLst>
              <a:ext uri="{FF2B5EF4-FFF2-40B4-BE49-F238E27FC236}">
                <a16:creationId xmlns:a16="http://schemas.microsoft.com/office/drawing/2014/main" id="{17FB28D8-27CA-44CD-98E6-AE72265DF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8065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CC0E30E-69DA-9FF8-2404-EE32D411B990}"/>
              </a:ext>
            </a:extLst>
          </p:cNvPr>
          <p:cNvGrpSpPr/>
          <p:nvPr/>
        </p:nvGrpSpPr>
        <p:grpSpPr>
          <a:xfrm>
            <a:off x="0" y="2002112"/>
            <a:ext cx="9144000" cy="2853776"/>
            <a:chOff x="0" y="2650007"/>
            <a:chExt cx="9144000" cy="285377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F66C5FA-45CA-5554-DAAD-1485DA1C221C}"/>
                </a:ext>
              </a:extLst>
            </p:cNvPr>
            <p:cNvSpPr txBox="1"/>
            <p:nvPr/>
          </p:nvSpPr>
          <p:spPr>
            <a:xfrm>
              <a:off x="0" y="4395787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---------] 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4BEAAE2-C589-A750-0028-76C04DD5D90D}"/>
                </a:ext>
              </a:extLst>
            </p:cNvPr>
            <p:cNvSpPr txBox="1"/>
            <p:nvPr/>
          </p:nvSpPr>
          <p:spPr>
            <a:xfrm>
              <a:off x="516836" y="2650007"/>
              <a:ext cx="811033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に関心がある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8568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62E88-FBF2-152E-037A-86C189C3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09B962-0563-F816-D64B-2979734C38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D067C5-8C38-2B0F-0EE2-9B1D17452F8C}"/>
              </a:ext>
            </a:extLst>
          </p:cNvPr>
          <p:cNvSpPr txBox="1"/>
          <p:nvPr/>
        </p:nvSpPr>
        <p:spPr>
          <a:xfrm>
            <a:off x="41965" y="2321004"/>
            <a:ext cx="9060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どこで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D8ADDF-AF8C-993C-C453-E0305B019952}"/>
              </a:ext>
            </a:extLst>
          </p:cNvPr>
          <p:cNvSpPr/>
          <p:nvPr/>
        </p:nvSpPr>
        <p:spPr>
          <a:xfrm>
            <a:off x="128027" y="3545740"/>
            <a:ext cx="8392030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2I don’t know where he is studying.">
            <a:hlinkClick r:id="" action="ppaction://media"/>
            <a:extLst>
              <a:ext uri="{FF2B5EF4-FFF2-40B4-BE49-F238E27FC236}">
                <a16:creationId xmlns:a16="http://schemas.microsoft.com/office/drawing/2014/main" id="{036A14B0-0D6E-18E5-375F-4CD6575CA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9813" y="92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02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805753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 interested in</a:t>
            </a:r>
            <a:endParaRPr kumimoji="1" lang="ja-JP" altLang="en-US" sz="7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9_be interested in">
            <a:hlinkClick r:id="" action="ppaction://media"/>
            <a:extLst>
              <a:ext uri="{FF2B5EF4-FFF2-40B4-BE49-F238E27FC236}">
                <a16:creationId xmlns:a16="http://schemas.microsoft.com/office/drawing/2014/main" id="{30F6A4CC-B958-43E5-B2C0-3BA79788E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80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88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9_reading_v9_be interested in">
            <a:hlinkClick r:id="" action="ppaction://media"/>
            <a:extLst>
              <a:ext uri="{FF2B5EF4-FFF2-40B4-BE49-F238E27FC236}">
                <a16:creationId xmlns:a16="http://schemas.microsoft.com/office/drawing/2014/main" id="{435B750F-99F5-4EDC-B98D-BA4D2801D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8065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2975C6-1E89-D9F5-86C9-8BB71512356A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に関心がある</a:t>
            </a:r>
          </a:p>
        </p:txBody>
      </p:sp>
    </p:spTree>
    <p:extLst>
      <p:ext uri="{BB962C8B-B14F-4D97-AF65-F5344CB8AC3E}">
        <p14:creationId xmlns:p14="http://schemas.microsoft.com/office/powerpoint/2010/main" val="2733441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759EF39-F94D-427B-BC32-27C03DB7344D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しばしば</a:t>
              </a:r>
            </a:p>
          </p:txBody>
        </p:sp>
      </p:grpSp>
      <p:pic>
        <p:nvPicPr>
          <p:cNvPr id="4" name="G3_L19_reading_v10_often">
            <a:hlinkClick r:id="" action="ppaction://media"/>
            <a:extLst>
              <a:ext uri="{FF2B5EF4-FFF2-40B4-BE49-F238E27FC236}">
                <a16:creationId xmlns:a16="http://schemas.microsoft.com/office/drawing/2014/main" id="{DA0C3180-24C3-4905-990E-14914A833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74942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B5A044C-D09D-4773-0D9B-7FB89147366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849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often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10_often">
            <a:hlinkClick r:id="" action="ppaction://media"/>
            <a:extLst>
              <a:ext uri="{FF2B5EF4-FFF2-40B4-BE49-F238E27FC236}">
                <a16:creationId xmlns:a16="http://schemas.microsoft.com/office/drawing/2014/main" id="{69192155-ECB2-40F3-9FF4-BD8FE816D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7494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DCD7C91-ED0F-6471-BDEA-4C6DD85755E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159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しばしば</a:t>
            </a:r>
          </a:p>
        </p:txBody>
      </p:sp>
      <p:pic>
        <p:nvPicPr>
          <p:cNvPr id="7" name="G3_L19_reading_v10_often">
            <a:hlinkClick r:id="" action="ppaction://media"/>
            <a:extLst>
              <a:ext uri="{FF2B5EF4-FFF2-40B4-BE49-F238E27FC236}">
                <a16:creationId xmlns:a16="http://schemas.microsoft.com/office/drawing/2014/main" id="{D44A5AD4-273F-45DC-BFCD-21E7E670C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31925" y="17494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2940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A66A0-986A-A5E3-9B2B-56FE39943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A2BDC89-4376-855C-84D6-E2CF52643D0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F720C2-27E9-05AE-4944-2C5D953BA7B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271B05-AC15-EB21-6943-DA20C61E7F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36F516A-9100-E81C-8E5E-0CF239631514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612410D-228D-7D47-F921-2EBE7EE9BAB9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[high] [school]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B02D846-9A0C-9CEF-625E-81E1E4D95B72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高校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reading_v1_high school">
            <a:hlinkClick r:id="" action="ppaction://media"/>
            <a:extLst>
              <a:ext uri="{FF2B5EF4-FFF2-40B4-BE49-F238E27FC236}">
                <a16:creationId xmlns:a16="http://schemas.microsoft.com/office/drawing/2014/main" id="{5F317128-69EB-C744-4410-8241B261B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663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95A0C0-4E0A-12FD-E8D9-BE8DAD53B9CD}"/>
              </a:ext>
            </a:extLst>
          </p:cNvPr>
          <p:cNvSpPr/>
          <p:nvPr/>
        </p:nvSpPr>
        <p:spPr>
          <a:xfrm>
            <a:off x="1321815" y="3680197"/>
            <a:ext cx="21960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F555268-F3BB-995E-AA4A-80130794AA1B}"/>
              </a:ext>
            </a:extLst>
          </p:cNvPr>
          <p:cNvSpPr/>
          <p:nvPr/>
        </p:nvSpPr>
        <p:spPr>
          <a:xfrm>
            <a:off x="4566159" y="3680197"/>
            <a:ext cx="329412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06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0C842-AF2B-F344-5950-F732DD86E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6230F7-9007-FB3A-2DB9-7340A4E61C4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F57D04-BA21-22CE-D909-17B2705C6E4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8F7887-8446-C6A4-BE48-64338B2CD38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15425D3-0441-5444-2EFA-4E7EAD5F756B}"/>
              </a:ext>
            </a:extLst>
          </p:cNvPr>
          <p:cNvGrpSpPr/>
          <p:nvPr/>
        </p:nvGrpSpPr>
        <p:grpSpPr>
          <a:xfrm>
            <a:off x="266700" y="1320731"/>
            <a:ext cx="8610600" cy="4216538"/>
            <a:chOff x="266700" y="1360757"/>
            <a:chExt cx="8610600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42A8ED7-29B0-2066-3B86-E4BC7AF15283}"/>
                </a:ext>
              </a:extLst>
            </p:cNvPr>
            <p:cNvSpPr txBox="1"/>
            <p:nvPr/>
          </p:nvSpPr>
          <p:spPr>
            <a:xfrm>
              <a:off x="266700" y="4007635"/>
              <a:ext cx="861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morning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1EF2C9D-C8F3-C619-1EDB-4CB826C08C21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reading_v2_morning">
            <a:hlinkClick r:id="" action="ppaction://media"/>
            <a:extLst>
              <a:ext uri="{FF2B5EF4-FFF2-40B4-BE49-F238E27FC236}">
                <a16:creationId xmlns:a16="http://schemas.microsoft.com/office/drawing/2014/main" id="{D09DEB91-CD6B-7491-48F7-4B7387A46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9493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F454FB-7DB6-F004-CF0F-38647748B02A}"/>
              </a:ext>
            </a:extLst>
          </p:cNvPr>
          <p:cNvSpPr/>
          <p:nvPr/>
        </p:nvSpPr>
        <p:spPr>
          <a:xfrm>
            <a:off x="1753615" y="3771176"/>
            <a:ext cx="56758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97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AAD5-8C21-8254-5CE2-4BEB9BF4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A53B4E1-5AF8-FF52-6E30-EC35B8845F3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3F7C4F-CFE2-4536-2256-311B49A0CC0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22787A-51B9-0FB6-5E72-BF24319C88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DB82ED9-784E-F928-D3F1-88ABB492CCD2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68A756C-B381-2FF2-5C43-347179CF7F68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42CB9F3-58F3-A3A0-56DB-92F0A49AF6E1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reading_v3_went">
            <a:hlinkClick r:id="" action="ppaction://media"/>
            <a:extLst>
              <a:ext uri="{FF2B5EF4-FFF2-40B4-BE49-F238E27FC236}">
                <a16:creationId xmlns:a16="http://schemas.microsoft.com/office/drawing/2014/main" id="{9D0B338B-16E0-FC2C-21F8-E28D30442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25" y="1387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7D8D4F-2CC4-4D32-2E4E-6E1BA0F38FA1}"/>
              </a:ext>
            </a:extLst>
          </p:cNvPr>
          <p:cNvSpPr/>
          <p:nvPr/>
        </p:nvSpPr>
        <p:spPr>
          <a:xfrm>
            <a:off x="2717801" y="3953479"/>
            <a:ext cx="3715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667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6F7CC-2D7B-FB37-53F6-59617A32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8350F70-9767-D27C-F7DD-8D969F30230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22C8D71-D246-41DD-0BF4-4F4D88F471A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AAFBAAD-89C5-24B4-DF25-D09A8AF2430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A4FCD91-A87A-B3ED-0B5A-F72C308FA7E7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5AD806B-ABB1-3562-1CDF-EB8EA9EB4A95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D534D1E-B438-5F08-92A4-27700BB4859E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reading_v4_found">
            <a:hlinkClick r:id="" action="ppaction://media"/>
            <a:extLst>
              <a:ext uri="{FF2B5EF4-FFF2-40B4-BE49-F238E27FC236}">
                <a16:creationId xmlns:a16="http://schemas.microsoft.com/office/drawing/2014/main" id="{17CDF024-5B68-59F7-F186-04C1ED13A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1006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45CF30F-0339-E3A4-9CA2-BAAA62F4C388}"/>
              </a:ext>
            </a:extLst>
          </p:cNvPr>
          <p:cNvSpPr/>
          <p:nvPr/>
        </p:nvSpPr>
        <p:spPr>
          <a:xfrm>
            <a:off x="2552700" y="3953479"/>
            <a:ext cx="40459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646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EC63E-B0B0-3C04-B888-4E626A62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4C5194-EB06-5E6D-DE95-391E3DDE24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C84201-6F39-44EC-B55E-E4D3C45C19C7}"/>
              </a:ext>
            </a:extLst>
          </p:cNvPr>
          <p:cNvSpPr txBox="1"/>
          <p:nvPr/>
        </p:nvSpPr>
        <p:spPr>
          <a:xfrm>
            <a:off x="1795233" y="4128490"/>
            <a:ext cx="554277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know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7C70A6-02CD-5BBF-2F28-6A9F3BEA4E03}"/>
              </a:ext>
            </a:extLst>
          </p:cNvPr>
          <p:cNvSpPr txBox="1"/>
          <p:nvPr/>
        </p:nvSpPr>
        <p:spPr>
          <a:xfrm>
            <a:off x="291146" y="655026"/>
            <a:ext cx="85509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ユミが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915171-139A-3F08-E927-C20DD77943DE}"/>
              </a:ext>
            </a:extLst>
          </p:cNvPr>
          <p:cNvSpPr/>
          <p:nvPr/>
        </p:nvSpPr>
        <p:spPr>
          <a:xfrm>
            <a:off x="291146" y="1916407"/>
            <a:ext cx="791615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D71E6E-2942-1309-0BB2-195457583C8A}"/>
              </a:ext>
            </a:extLst>
          </p:cNvPr>
          <p:cNvSpPr/>
          <p:nvPr/>
        </p:nvSpPr>
        <p:spPr>
          <a:xfrm>
            <a:off x="1795232" y="5200502"/>
            <a:ext cx="5062767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3I don’t know why Yumi is here.">
            <a:hlinkClick r:id="" action="ppaction://media"/>
            <a:extLst>
              <a:ext uri="{FF2B5EF4-FFF2-40B4-BE49-F238E27FC236}">
                <a16:creationId xmlns:a16="http://schemas.microsoft.com/office/drawing/2014/main" id="{24BD514A-F96E-7E42-B5CF-456209A35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1963" y="717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82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BA2D-CA2D-24B2-6963-0BA90AB9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9F131A-3255-32DD-E98D-B8ABF07A83A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AF6E1A-39CB-978A-0CDB-226B3FBF817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8EF12E-840E-2D38-EEA6-E5314A37D3E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FA0E0F0-A7B2-0CE3-4714-5DC11450DE8F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F44688B-9A74-CB86-3A6F-D1904B4331D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kind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0146E6B-5853-5B02-89F7-F136FC458312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種類</a:t>
              </a:r>
            </a:p>
          </p:txBody>
        </p:sp>
      </p:grpSp>
      <p:pic>
        <p:nvPicPr>
          <p:cNvPr id="3" name="G3_L19_reading_v5_kind">
            <a:hlinkClick r:id="" action="ppaction://media"/>
            <a:extLst>
              <a:ext uri="{FF2B5EF4-FFF2-40B4-BE49-F238E27FC236}">
                <a16:creationId xmlns:a16="http://schemas.microsoft.com/office/drawing/2014/main" id="{4AD409E4-D1FD-9AB8-8B47-FFE1B6D3F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10826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44FB0D-A05C-91ED-985D-8760A0ACA118}"/>
              </a:ext>
            </a:extLst>
          </p:cNvPr>
          <p:cNvSpPr/>
          <p:nvPr/>
        </p:nvSpPr>
        <p:spPr>
          <a:xfrm>
            <a:off x="3106165" y="3631442"/>
            <a:ext cx="29390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570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0E51C-207E-C8CC-D33F-CAB31D58F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58099A-5542-E68B-A61C-596400D5BE2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79FC770-91A2-E510-472F-1CC696BD393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6F4299-690C-1D93-6CAC-EBD14B2F52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04912F4-89F3-7E8B-11CA-908A224A8055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BE8C608-A8AD-A9F9-12D1-0C9A1533FFF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[lot]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45FBB7C-C516-E4A8-B79D-567776A4C08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reading_v6_a lot">
            <a:hlinkClick r:id="" action="ppaction://media"/>
            <a:extLst>
              <a:ext uri="{FF2B5EF4-FFF2-40B4-BE49-F238E27FC236}">
                <a16:creationId xmlns:a16="http://schemas.microsoft.com/office/drawing/2014/main" id="{A4F4B8D6-069E-8BE0-4D61-BE52F3D92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11398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CB67927-E699-C578-B240-1DCD5B29A872}"/>
              </a:ext>
            </a:extLst>
          </p:cNvPr>
          <p:cNvSpPr/>
          <p:nvPr/>
        </p:nvSpPr>
        <p:spPr>
          <a:xfrm>
            <a:off x="4483101" y="3660397"/>
            <a:ext cx="1600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499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E7858-C172-7AC6-8563-516C7101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E3AFECA-D76A-1FD6-B81D-62BA742C75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5625BFA-43D9-73F5-8099-565D5EDA0E6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1659FE-5CE6-6474-E536-51179D817A2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D07810C-6F86-C6F1-B928-180805D30A34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06D65A2-4EF0-4388-512A-5C40535A1EA4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say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1483A7F-5E07-37E7-FC41-4EB87714A007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said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aid">
            <a:hlinkClick r:id="" action="ppaction://media"/>
            <a:extLst>
              <a:ext uri="{FF2B5EF4-FFF2-40B4-BE49-F238E27FC236}">
                <a16:creationId xmlns:a16="http://schemas.microsoft.com/office/drawing/2014/main" id="{27A19ED5-FF46-F0B2-F248-2E73040EC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3432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EAA7EA-6DBF-02C4-289D-FF01BCE24B2D}"/>
              </a:ext>
            </a:extLst>
          </p:cNvPr>
          <p:cNvSpPr/>
          <p:nvPr/>
        </p:nvSpPr>
        <p:spPr>
          <a:xfrm>
            <a:off x="3303015" y="3953479"/>
            <a:ext cx="254533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686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92042-381D-F864-50B7-6F7A4CBF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74EFA70-E80C-4D58-A66F-02304712B39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4CB2404-8944-7608-C261-730C2B6C605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A8EC08-13AD-2716-1E6C-2DA5C74B420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ABB8909-F6D2-AC20-4B3D-D2783005E505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5A2DD5D-9EBC-A3AF-946D-875F21E1B2BE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answer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522C22C-8576-FD4C-31AC-F9CD1017E6B1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9_reading_v8_answer">
            <a:hlinkClick r:id="" action="ppaction://media"/>
            <a:extLst>
              <a:ext uri="{FF2B5EF4-FFF2-40B4-BE49-F238E27FC236}">
                <a16:creationId xmlns:a16="http://schemas.microsoft.com/office/drawing/2014/main" id="{BE8B4210-367F-346C-C081-B41D90316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7175" y="5492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7A807C-28FE-76DF-26AD-B5EE9BEA8F48}"/>
              </a:ext>
            </a:extLst>
          </p:cNvPr>
          <p:cNvSpPr/>
          <p:nvPr/>
        </p:nvSpPr>
        <p:spPr>
          <a:xfrm>
            <a:off x="2217165" y="3508200"/>
            <a:ext cx="47170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590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4FD30-9A74-A89D-6C07-C9C86128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EEA52C-DCD1-5830-BE61-68E0AF87565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89304A-179D-A318-BB94-CB3A8C422E6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C34E8C-BA09-76FF-8474-2D254B1736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pic>
        <p:nvPicPr>
          <p:cNvPr id="4" name="G3_L19_reading_v9_be interested in">
            <a:hlinkClick r:id="" action="ppaction://media"/>
            <a:extLst>
              <a:ext uri="{FF2B5EF4-FFF2-40B4-BE49-F238E27FC236}">
                <a16:creationId xmlns:a16="http://schemas.microsoft.com/office/drawing/2014/main" id="{B9F5330C-7653-FBD2-4522-C70F41C05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18065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09C1834-2AB0-3558-E017-77DD3D07068B}"/>
              </a:ext>
            </a:extLst>
          </p:cNvPr>
          <p:cNvGrpSpPr/>
          <p:nvPr/>
        </p:nvGrpSpPr>
        <p:grpSpPr>
          <a:xfrm>
            <a:off x="0" y="2002112"/>
            <a:ext cx="9144000" cy="2761443"/>
            <a:chOff x="0" y="2650007"/>
            <a:chExt cx="9144000" cy="276144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C4FEDFE-F9C5-4D46-0D2C-8508CAB21EEC}"/>
                </a:ext>
              </a:extLst>
            </p:cNvPr>
            <p:cNvSpPr txBox="1"/>
            <p:nvPr/>
          </p:nvSpPr>
          <p:spPr>
            <a:xfrm>
              <a:off x="0" y="4395787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[be] [interested] [in]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979E2A3-C991-A6B6-D757-86EC5ED3B043}"/>
                </a:ext>
              </a:extLst>
            </p:cNvPr>
            <p:cNvSpPr txBox="1"/>
            <p:nvPr/>
          </p:nvSpPr>
          <p:spPr>
            <a:xfrm>
              <a:off x="516836" y="2650007"/>
              <a:ext cx="811033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に関心がある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C06632-F799-4BE4-AC65-1D090FE37940}"/>
              </a:ext>
            </a:extLst>
          </p:cNvPr>
          <p:cNvSpPr/>
          <p:nvPr/>
        </p:nvSpPr>
        <p:spPr>
          <a:xfrm>
            <a:off x="516837" y="3541559"/>
            <a:ext cx="1235764" cy="12219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3F249F5-B963-B474-261F-BA25DEAF3599}"/>
              </a:ext>
            </a:extLst>
          </p:cNvPr>
          <p:cNvSpPr/>
          <p:nvPr/>
        </p:nvSpPr>
        <p:spPr>
          <a:xfrm>
            <a:off x="2548836" y="3541559"/>
            <a:ext cx="4271063" cy="12219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B22CBE-93AD-5CF4-2811-3246DBF52E60}"/>
              </a:ext>
            </a:extLst>
          </p:cNvPr>
          <p:cNvSpPr/>
          <p:nvPr/>
        </p:nvSpPr>
        <p:spPr>
          <a:xfrm>
            <a:off x="7616134" y="3541559"/>
            <a:ext cx="1011029" cy="12219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920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33C50-F2E1-D8B3-D646-4562E74D3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85DCEB2-ECF5-6275-7CC3-CAADC1D8B30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CD3BA97-5846-4A35-EB45-987A875F25E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DC52E2-2D86-E0EA-892F-BE3A7F44363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3FE8475-81DF-DF37-8EB5-0603174A5A15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744168C-EE87-6881-B946-CCAFD8652EC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often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BBAA1BC-54C4-923B-2442-DC20990BC5F8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しばしば</a:t>
              </a:r>
            </a:p>
          </p:txBody>
        </p:sp>
      </p:grpSp>
      <p:pic>
        <p:nvPicPr>
          <p:cNvPr id="4" name="G3_L19_reading_v10_often">
            <a:hlinkClick r:id="" action="ppaction://media"/>
            <a:extLst>
              <a:ext uri="{FF2B5EF4-FFF2-40B4-BE49-F238E27FC236}">
                <a16:creationId xmlns:a16="http://schemas.microsoft.com/office/drawing/2014/main" id="{922721EE-0A1E-A5A0-3BB0-745502835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1749425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F2F87A7-4FF4-C391-CD4B-3D32DB87D82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7C072D-DDED-82C2-3B0D-507898343518}"/>
              </a:ext>
            </a:extLst>
          </p:cNvPr>
          <p:cNvSpPr/>
          <p:nvPr/>
        </p:nvSpPr>
        <p:spPr>
          <a:xfrm>
            <a:off x="2654301" y="3569246"/>
            <a:ext cx="3842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160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21EF07B-F9C4-AEE5-BF16-CEF9F72A6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6384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4213089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716624D-070E-C9F4-CBFA-35B7E7A6DE51}"/>
              </a:ext>
            </a:extLst>
          </p:cNvPr>
          <p:cNvCxnSpPr/>
          <p:nvPr/>
        </p:nvCxnSpPr>
        <p:spPr>
          <a:xfrm flipH="1">
            <a:off x="7118659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4CACF2D8-C00C-C2A6-3731-0D713BC5337E}"/>
              </a:ext>
            </a:extLst>
          </p:cNvPr>
          <p:cNvCxnSpPr/>
          <p:nvPr/>
        </p:nvCxnSpPr>
        <p:spPr>
          <a:xfrm flipH="1">
            <a:off x="1358794" y="20433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D594264-DB24-3E90-49B8-2005ECAA56D4}"/>
              </a:ext>
            </a:extLst>
          </p:cNvPr>
          <p:cNvCxnSpPr/>
          <p:nvPr/>
        </p:nvCxnSpPr>
        <p:spPr>
          <a:xfrm flipH="1">
            <a:off x="3435422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245C7D3-05D8-4116-3C28-C56E3D7CF785}"/>
              </a:ext>
            </a:extLst>
          </p:cNvPr>
          <p:cNvCxnSpPr/>
          <p:nvPr/>
        </p:nvCxnSpPr>
        <p:spPr>
          <a:xfrm flipH="1">
            <a:off x="5177645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32D576C7-34BC-1C7A-C085-60B83BD26B08}"/>
              </a:ext>
            </a:extLst>
          </p:cNvPr>
          <p:cNvCxnSpPr/>
          <p:nvPr/>
        </p:nvCxnSpPr>
        <p:spPr>
          <a:xfrm flipH="1">
            <a:off x="6863107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1BCC4F2-E536-3D05-338B-67AAB3526516}"/>
              </a:ext>
            </a:extLst>
          </p:cNvPr>
          <p:cNvCxnSpPr/>
          <p:nvPr/>
        </p:nvCxnSpPr>
        <p:spPr>
          <a:xfrm flipH="1">
            <a:off x="8281709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E8FA056-1F73-9205-9615-2ABDC56E2B69}"/>
              </a:ext>
            </a:extLst>
          </p:cNvPr>
          <p:cNvCxnSpPr/>
          <p:nvPr/>
        </p:nvCxnSpPr>
        <p:spPr>
          <a:xfrm flipH="1">
            <a:off x="1838180" y="2639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FCB4E054-6E2A-8704-EA24-E53164BF2DBC}"/>
              </a:ext>
            </a:extLst>
          </p:cNvPr>
          <p:cNvCxnSpPr/>
          <p:nvPr/>
        </p:nvCxnSpPr>
        <p:spPr>
          <a:xfrm flipH="1">
            <a:off x="4490755" y="2639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B97E6B5-16D8-AA4E-2E9D-8A2D6666BEC3}"/>
              </a:ext>
            </a:extLst>
          </p:cNvPr>
          <p:cNvCxnSpPr/>
          <p:nvPr/>
        </p:nvCxnSpPr>
        <p:spPr>
          <a:xfrm flipH="1">
            <a:off x="5601709" y="26395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CC683FC-C7FE-A164-888B-8218135A6E4A}"/>
              </a:ext>
            </a:extLst>
          </p:cNvPr>
          <p:cNvCxnSpPr/>
          <p:nvPr/>
        </p:nvCxnSpPr>
        <p:spPr>
          <a:xfrm flipH="1">
            <a:off x="8037260" y="26395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D5F2377-E556-ED37-06DB-D6C72FCB3236}"/>
              </a:ext>
            </a:extLst>
          </p:cNvPr>
          <p:cNvCxnSpPr/>
          <p:nvPr/>
        </p:nvCxnSpPr>
        <p:spPr>
          <a:xfrm flipH="1">
            <a:off x="1080983" y="32669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79380E23-4309-1241-5F01-58A37458C521}"/>
              </a:ext>
            </a:extLst>
          </p:cNvPr>
          <p:cNvCxnSpPr/>
          <p:nvPr/>
        </p:nvCxnSpPr>
        <p:spPr>
          <a:xfrm flipH="1">
            <a:off x="3435421" y="32706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E396070-534C-E53E-AA97-1EAB8CF28629}"/>
              </a:ext>
            </a:extLst>
          </p:cNvPr>
          <p:cNvCxnSpPr/>
          <p:nvPr/>
        </p:nvCxnSpPr>
        <p:spPr>
          <a:xfrm flipH="1">
            <a:off x="5243905" y="32615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BA9ECCB-1AC4-0E40-EE77-757E239BE790}"/>
              </a:ext>
            </a:extLst>
          </p:cNvPr>
          <p:cNvCxnSpPr/>
          <p:nvPr/>
        </p:nvCxnSpPr>
        <p:spPr>
          <a:xfrm flipH="1">
            <a:off x="7414537" y="3260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3E76EAA-0CDE-90B4-D840-C5F163B9C233}"/>
              </a:ext>
            </a:extLst>
          </p:cNvPr>
          <p:cNvCxnSpPr/>
          <p:nvPr/>
        </p:nvCxnSpPr>
        <p:spPr>
          <a:xfrm flipH="1">
            <a:off x="977327" y="38592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577A025-D086-7F68-5172-A4223C1A180C}"/>
              </a:ext>
            </a:extLst>
          </p:cNvPr>
          <p:cNvCxnSpPr/>
          <p:nvPr/>
        </p:nvCxnSpPr>
        <p:spPr>
          <a:xfrm flipH="1">
            <a:off x="2378837" y="3865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B41380E8-ECA9-D00A-E19E-F607105CD1B7}"/>
              </a:ext>
            </a:extLst>
          </p:cNvPr>
          <p:cNvCxnSpPr>
            <a:cxnSpLocks/>
          </p:cNvCxnSpPr>
          <p:nvPr/>
        </p:nvCxnSpPr>
        <p:spPr>
          <a:xfrm flipH="1">
            <a:off x="2922194" y="38592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1D933C1-51F4-C462-3450-F61A02F20333}"/>
              </a:ext>
            </a:extLst>
          </p:cNvPr>
          <p:cNvCxnSpPr>
            <a:cxnSpLocks/>
          </p:cNvCxnSpPr>
          <p:nvPr/>
        </p:nvCxnSpPr>
        <p:spPr>
          <a:xfrm flipH="1">
            <a:off x="4057208" y="38592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1369923-0B93-1406-2FF1-8749D4B8034E}"/>
              </a:ext>
            </a:extLst>
          </p:cNvPr>
          <p:cNvCxnSpPr>
            <a:cxnSpLocks/>
          </p:cNvCxnSpPr>
          <p:nvPr/>
        </p:nvCxnSpPr>
        <p:spPr>
          <a:xfrm flipH="1">
            <a:off x="6696862" y="3865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AA1AC96B-2D5C-4E28-B900-BCB257F357AA}"/>
              </a:ext>
            </a:extLst>
          </p:cNvPr>
          <p:cNvCxnSpPr>
            <a:cxnSpLocks/>
          </p:cNvCxnSpPr>
          <p:nvPr/>
        </p:nvCxnSpPr>
        <p:spPr>
          <a:xfrm flipH="1">
            <a:off x="8103520" y="38592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E1AD307-4A81-616D-733C-BC38172CA1A8}"/>
              </a:ext>
            </a:extLst>
          </p:cNvPr>
          <p:cNvCxnSpPr>
            <a:cxnSpLocks/>
          </p:cNvCxnSpPr>
          <p:nvPr/>
        </p:nvCxnSpPr>
        <p:spPr>
          <a:xfrm flipH="1">
            <a:off x="1531804" y="45001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73D9A56-ECB1-3A7A-D7A2-6DD5699C5FB7}"/>
              </a:ext>
            </a:extLst>
          </p:cNvPr>
          <p:cNvCxnSpPr>
            <a:cxnSpLocks/>
          </p:cNvCxnSpPr>
          <p:nvPr/>
        </p:nvCxnSpPr>
        <p:spPr>
          <a:xfrm flipH="1">
            <a:off x="3533758" y="44978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5D0C892A-E3BD-555B-AB95-C451B6D967A1}"/>
              </a:ext>
            </a:extLst>
          </p:cNvPr>
          <p:cNvCxnSpPr>
            <a:cxnSpLocks/>
          </p:cNvCxnSpPr>
          <p:nvPr/>
        </p:nvCxnSpPr>
        <p:spPr>
          <a:xfrm flipH="1">
            <a:off x="4798536" y="44978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370088C8-2147-BB86-F404-BA917AFAE6D4}"/>
              </a:ext>
            </a:extLst>
          </p:cNvPr>
          <p:cNvCxnSpPr>
            <a:cxnSpLocks/>
          </p:cNvCxnSpPr>
          <p:nvPr/>
        </p:nvCxnSpPr>
        <p:spPr>
          <a:xfrm flipH="1">
            <a:off x="5459726" y="44978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7A0B156-9452-4B15-420A-C67F5890E2F6}"/>
              </a:ext>
            </a:extLst>
          </p:cNvPr>
          <p:cNvCxnSpPr>
            <a:cxnSpLocks/>
          </p:cNvCxnSpPr>
          <p:nvPr/>
        </p:nvCxnSpPr>
        <p:spPr>
          <a:xfrm flipH="1">
            <a:off x="8069483" y="44978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3BBC7FD7-6EFE-971E-2037-C7425105D8C8}"/>
              </a:ext>
            </a:extLst>
          </p:cNvPr>
          <p:cNvCxnSpPr>
            <a:cxnSpLocks/>
          </p:cNvCxnSpPr>
          <p:nvPr/>
        </p:nvCxnSpPr>
        <p:spPr>
          <a:xfrm flipH="1">
            <a:off x="1109848" y="51374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AS_G3_15_07_reading_s2">
            <a:hlinkClick r:id="" action="ppaction://media"/>
            <a:extLst>
              <a:ext uri="{FF2B5EF4-FFF2-40B4-BE49-F238E27FC236}">
                <a16:creationId xmlns:a16="http://schemas.microsoft.com/office/drawing/2014/main" id="{CA6B0D3A-7DC0-F926-B2A7-41FA95F55C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9546" y="1309687"/>
            <a:ext cx="406400" cy="406400"/>
          </a:xfrm>
          <a:prstGeom prst="rect">
            <a:avLst/>
          </a:prstGeom>
        </p:spPr>
      </p:pic>
      <p:pic>
        <p:nvPicPr>
          <p:cNvPr id="67" name="AS_G3_15_07_reading_s2">
            <a:hlinkClick r:id="" action="ppaction://media"/>
            <a:extLst>
              <a:ext uri="{FF2B5EF4-FFF2-40B4-BE49-F238E27FC236}">
                <a16:creationId xmlns:a16="http://schemas.microsoft.com/office/drawing/2014/main" id="{8DEF4297-775B-DDBD-DC07-133C445BA9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0792" y="5172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3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8C510-D7E4-A34A-EA64-9288E1A6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D96EF1D-9472-3827-9467-F1F8FF05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322"/>
          <a:stretch/>
        </p:blipFill>
        <p:spPr>
          <a:xfrm>
            <a:off x="292216" y="1022217"/>
            <a:ext cx="8596800" cy="688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1DA73A-AB12-7838-8CCE-1EBCC469E2C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FB98A5-3AB4-AA03-297F-49E6FFD17EE6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John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high school student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John = a high school student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ja-JP" altLang="en-US" sz="20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FCAB2E1-C4DE-299A-F384-FED8E991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24D646-47DE-3C9F-F568-7A22B17AC070}"/>
              </a:ext>
            </a:extLst>
          </p:cNvPr>
          <p:cNvSpPr txBox="1"/>
          <p:nvPr/>
        </p:nvSpPr>
        <p:spPr>
          <a:xfrm>
            <a:off x="537494" y="1858900"/>
            <a:ext cx="2205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ジョンは高校生です。</a:t>
            </a:r>
          </a:p>
        </p:txBody>
      </p:sp>
    </p:spTree>
    <p:extLst>
      <p:ext uri="{BB962C8B-B14F-4D97-AF65-F5344CB8AC3E}">
        <p14:creationId xmlns:p14="http://schemas.microsoft.com/office/powerpoint/2010/main" val="266999914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A199-E810-1C2A-9B6F-A2AE3BAA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0FEDE9-6D8A-84F1-233D-4FC1605B7AE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E424CF-339F-32C8-CB3D-D62E716FF8AE}"/>
              </a:ext>
            </a:extLst>
          </p:cNvPr>
          <p:cNvSpPr txBox="1"/>
          <p:nvPr/>
        </p:nvSpPr>
        <p:spPr>
          <a:xfrm>
            <a:off x="1230972" y="2409490"/>
            <a:ext cx="66820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[k---]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here.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3EDED6-91A9-F544-79CD-01C05A79C20A}"/>
              </a:ext>
            </a:extLst>
          </p:cNvPr>
          <p:cNvSpPr/>
          <p:nvPr/>
        </p:nvSpPr>
        <p:spPr>
          <a:xfrm>
            <a:off x="1230972" y="3481502"/>
            <a:ext cx="585005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3I don’t know why Yumi is here.">
            <a:hlinkClick r:id="" action="ppaction://media"/>
            <a:extLst>
              <a:ext uri="{FF2B5EF4-FFF2-40B4-BE49-F238E27FC236}">
                <a16:creationId xmlns:a16="http://schemas.microsoft.com/office/drawing/2014/main" id="{63C3404A-7D00-79D8-2777-172AE66D5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1963" y="717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342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9F9E-B2FB-FACF-1F1E-260F4B465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C4AB03-C8D2-6114-E91A-DBE831108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2" b="79939"/>
          <a:stretch/>
        </p:blipFill>
        <p:spPr>
          <a:xfrm>
            <a:off x="292216" y="978675"/>
            <a:ext cx="8596800" cy="79932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AAC821A-DD4D-92B7-0247-7AACE2A93B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99FA529-5E3F-4C02-8FB0-23C5BA929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532C69-628B-292C-D33E-529048C3FBEF}"/>
              </a:ext>
            </a:extLst>
          </p:cNvPr>
          <p:cNvSpPr txBox="1"/>
          <p:nvPr/>
        </p:nvSpPr>
        <p:spPr>
          <a:xfrm>
            <a:off x="537494" y="1858900"/>
            <a:ext cx="53843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ある日曜日の朝に、ジョンは父親と公園へ行きました。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F8D9B7-22DB-8ABE-D137-2C17E12320C9}"/>
              </a:ext>
            </a:extLst>
          </p:cNvPr>
          <p:cNvSpPr txBox="1"/>
          <p:nvPr/>
        </p:nvSpPr>
        <p:spPr>
          <a:xfrm>
            <a:off x="537493" y="2665763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Sunday morning,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「ある日曜の朝に」という意味をもち、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John went to the park with his father.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John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park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「公園へ」という意味をもち、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his father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050112380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0131-A3E7-77EF-70C3-FE7690E0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64D50AC-B898-3EB3-CDA5-D715422D05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10" b="69697"/>
          <a:stretch/>
        </p:blipFill>
        <p:spPr>
          <a:xfrm>
            <a:off x="292216" y="1022217"/>
            <a:ext cx="8596800" cy="65434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DFA4618-D77B-6D6A-9132-76C70F4203D6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5517C55-96AE-B7FB-7510-9E1D32343343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John’s father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found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bird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a tree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「木の上に」という意味をもち、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found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7D1A78E-C9D0-356C-38C1-83240E37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F6B93A-9118-1306-5406-6DB06A5582B3}"/>
              </a:ext>
            </a:extLst>
          </p:cNvPr>
          <p:cNvSpPr txBox="1"/>
          <p:nvPr/>
        </p:nvSpPr>
        <p:spPr>
          <a:xfrm>
            <a:off x="537493" y="1858900"/>
            <a:ext cx="51586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ジョンの父親は、木の上に１羽の鳥を見つけました。</a:t>
            </a:r>
          </a:p>
        </p:txBody>
      </p:sp>
    </p:spTree>
    <p:extLst>
      <p:ext uri="{BB962C8B-B14F-4D97-AF65-F5344CB8AC3E}">
        <p14:creationId xmlns:p14="http://schemas.microsoft.com/office/powerpoint/2010/main" val="3701056271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69B4-3C40-30A3-AFB3-599D57A39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BB6621-0C11-70A5-F1F6-AE077DE9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79" b="55329"/>
          <a:stretch/>
        </p:blipFill>
        <p:spPr>
          <a:xfrm>
            <a:off x="292216" y="796832"/>
            <a:ext cx="8596800" cy="94131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555581-7C3D-3C35-D884-1EBEAF04137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7D1623-FD37-BED2-BE6E-2B0C2B0A6A94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didn't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kind of bird it 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kind of bird it 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「それは何という種類の鳥ですか」という意味をもち、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の目的語になっています。</a:t>
            </a:r>
            <a:endParaRPr kumimoji="1" lang="ja-JP" altLang="en-US" sz="20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5525ECA-6789-1D32-387F-618526C21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C96B9B-85A0-BAA0-5B55-26B835676955}"/>
              </a:ext>
            </a:extLst>
          </p:cNvPr>
          <p:cNvSpPr txBox="1"/>
          <p:nvPr/>
        </p:nvSpPr>
        <p:spPr>
          <a:xfrm>
            <a:off x="537494" y="1858900"/>
            <a:ext cx="516702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彼は、それが何という種類の鳥か知りませんでした。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2843321834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B7C33-56B3-A660-698E-97CCEC68E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4391ED8-ADA9-5726-473E-05BE71712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72" b="46614"/>
          <a:stretch/>
        </p:blipFill>
        <p:spPr>
          <a:xfrm>
            <a:off x="292216" y="1022217"/>
            <a:ext cx="8596800" cy="71900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5E30A7A-9F9F-3883-0C56-9661B34C382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1A9C8A-8954-D81A-4465-EB2D9E224EB9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John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「たくさん」という意味をもち、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birds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「鳥について」という意味をもち、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383FB73-42FC-556C-EBB7-D150BD55C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EBF545-59A0-D03E-A989-EA54252D7839}"/>
              </a:ext>
            </a:extLst>
          </p:cNvPr>
          <p:cNvSpPr txBox="1"/>
          <p:nvPr/>
        </p:nvSpPr>
        <p:spPr>
          <a:xfrm>
            <a:off x="537494" y="1858900"/>
            <a:ext cx="4377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ジョンは鳥についてたくさん知っていました。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410565519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EB5F8-7FFF-97C4-9E46-FFF4A87A4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E268FE0-A672-D5C8-E279-1031C0B0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974" b="35533"/>
          <a:stretch/>
        </p:blipFill>
        <p:spPr>
          <a:xfrm>
            <a:off x="292216" y="971417"/>
            <a:ext cx="8596800" cy="762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DA62E5A-D3B4-91F9-31E8-A9CC7693AB8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1CA9F2-9CA2-FB51-9B1B-60D5D9B449A4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its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his father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「父親に」という意味をもち、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EED44D-3104-3041-6523-4333DAA9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78ED42-FD94-FF6B-5C2E-EBA108B3ED5A}"/>
              </a:ext>
            </a:extLst>
          </p:cNvPr>
          <p:cNvSpPr txBox="1"/>
          <p:nvPr/>
        </p:nvSpPr>
        <p:spPr>
          <a:xfrm>
            <a:off x="537494" y="1858900"/>
            <a:ext cx="3513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彼は父親にその名前を教えました。</a:t>
            </a:r>
          </a:p>
        </p:txBody>
      </p:sp>
    </p:spTree>
    <p:extLst>
      <p:ext uri="{BB962C8B-B14F-4D97-AF65-F5344CB8AC3E}">
        <p14:creationId xmlns:p14="http://schemas.microsoft.com/office/powerpoint/2010/main" val="113301151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08BCE-28F2-8622-13BD-BCCF03EB0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E926CB9-1E5F-819F-3F59-548B68A5F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387" b="20581"/>
          <a:stretch/>
        </p:blipFill>
        <p:spPr>
          <a:xfrm>
            <a:off x="292216" y="795244"/>
            <a:ext cx="8596800" cy="1079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825C27F-2EC3-803C-B389-D40809F88F3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69EE7EE-C055-B7D1-6834-3CDE4218E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48EFB8-E317-B17B-9BB1-ABA7CDBEC4F0}"/>
              </a:ext>
            </a:extLst>
          </p:cNvPr>
          <p:cNvSpPr txBox="1"/>
          <p:nvPr/>
        </p:nvSpPr>
        <p:spPr>
          <a:xfrm>
            <a:off x="537494" y="1858900"/>
            <a:ext cx="6472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彼はなぜジョンがそれの名前を知っているのか知りませんでした。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B8EE45-DE64-C082-CFD6-9FF38FB83FBC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didn't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kind of bird it 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John knew its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John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its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「ジョンがなぜその名前を知っていたのですか」という意味をもち、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の目的語になっています。</a:t>
            </a:r>
            <a:endParaRPr kumimoji="1" lang="ja-JP" altLang="en-US" sz="20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496927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E84B1-59BC-6D94-2E16-03161202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E5F9236-FDD5-441C-65E0-A37DB2D3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57144"/>
            <a:ext cx="8596105" cy="106689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7920E0-3EEF-3CB9-BFE0-41B228ABFCB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EA42175-12DE-6C61-C6C7-667D689E9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781B91-38E8-F9D6-9493-B2FB69643E0B}"/>
              </a:ext>
            </a:extLst>
          </p:cNvPr>
          <p:cNvSpPr txBox="1"/>
          <p:nvPr/>
        </p:nvSpPr>
        <p:spPr>
          <a:xfrm>
            <a:off x="537494" y="1858900"/>
            <a:ext cx="6701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だから彼は、「なぜそれの名前を知っているんだい？」と言いました。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DFC001-B999-6A2F-3688-04D035E134D9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he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つの文をつなぎ、前の内容を受けて、その結果こうなるという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意味を表しています。</a:t>
            </a: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Why do you know its name?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 </a:t>
            </a:r>
            <a:r>
              <a:rPr lang="ja-JP" altLang="en-US" sz="2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～）</a:t>
            </a:r>
            <a:r>
              <a:rPr lang="en-US" altLang="ja-JP" sz="2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its name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0793117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B55B2-3F28-6793-6293-D392E6AFD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C97984A-D704-5D5E-C9AE-E77C93DD2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615840"/>
            <a:ext cx="8596105" cy="182895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2804E01-1DB0-AE6D-13E9-8BC11F88FC45}"/>
              </a:ext>
            </a:extLst>
          </p:cNvPr>
          <p:cNvSpPr/>
          <p:nvPr/>
        </p:nvSpPr>
        <p:spPr>
          <a:xfrm>
            <a:off x="0" y="3229548"/>
            <a:ext cx="9144000" cy="362845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8868E4-3B34-3BE3-84ED-E3B514C4EEBA}"/>
              </a:ext>
            </a:extLst>
          </p:cNvPr>
          <p:cNvSpPr txBox="1"/>
          <p:nvPr/>
        </p:nvSpPr>
        <p:spPr>
          <a:xfrm>
            <a:off x="537493" y="347819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John answered,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John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answered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I'm interested in birds.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interested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birds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「鳥に」という意味をもち、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E5D5B4D-FC26-0C71-1141-A5FDF46F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3B73FE-840D-5BEE-6EB9-36A83C93F663}"/>
              </a:ext>
            </a:extLst>
          </p:cNvPr>
          <p:cNvSpPr txBox="1"/>
          <p:nvPr/>
        </p:nvSpPr>
        <p:spPr>
          <a:xfrm>
            <a:off x="537493" y="2520296"/>
            <a:ext cx="821788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ジョンは、「ぼくは鳥に興味があるんだ。だからぼくはしばしばそれらについての本を読むよ。」と答えました。</a:t>
            </a:r>
          </a:p>
        </p:txBody>
      </p:sp>
    </p:spTree>
    <p:extLst>
      <p:ext uri="{BB962C8B-B14F-4D97-AF65-F5344CB8AC3E}">
        <p14:creationId xmlns:p14="http://schemas.microsoft.com/office/powerpoint/2010/main" val="338901490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C9AA5-0E6A-1CD6-5E9B-23809ACA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B0AF66-7000-57C8-59BD-2C83ED4E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615840"/>
            <a:ext cx="8596105" cy="182895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6B401D-706E-BEF5-9C3B-E05B5BECF642}"/>
              </a:ext>
            </a:extLst>
          </p:cNvPr>
          <p:cNvSpPr/>
          <p:nvPr/>
        </p:nvSpPr>
        <p:spPr>
          <a:xfrm>
            <a:off x="0" y="3229548"/>
            <a:ext cx="9144000" cy="362845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13DF55-57F3-F380-E6FD-413AE9C767BA}"/>
              </a:ext>
            </a:extLst>
          </p:cNvPr>
          <p:cNvSpPr txBox="1"/>
          <p:nvPr/>
        </p:nvSpPr>
        <p:spPr>
          <a:xfrm>
            <a:off x="537493" y="347819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I often read books about them.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birds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は副詞です。「しばしば」という意味をもち、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BB54028-7BE4-0247-7A2E-0B23AFBF8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E43A65-90F5-D342-D774-EE0D89A7FCE9}"/>
              </a:ext>
            </a:extLst>
          </p:cNvPr>
          <p:cNvSpPr txBox="1"/>
          <p:nvPr/>
        </p:nvSpPr>
        <p:spPr>
          <a:xfrm>
            <a:off x="537493" y="2520296"/>
            <a:ext cx="821788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ジョンは、「ぼくは鳥に興味があるんだ。だからぼくはしばしばそれらについての本を読むよ。」と答えました。</a:t>
            </a:r>
          </a:p>
        </p:txBody>
      </p:sp>
    </p:spTree>
    <p:extLst>
      <p:ext uri="{BB962C8B-B14F-4D97-AF65-F5344CB8AC3E}">
        <p14:creationId xmlns:p14="http://schemas.microsoft.com/office/powerpoint/2010/main" val="1845231317"/>
      </p:ext>
    </p:extLst>
  </p:cSld>
  <p:clrMapOvr>
    <a:masterClrMapping/>
  </p:clrMapOvr>
  <p:transition spd="med">
    <p:pull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DA963-4EE6-C23F-65F1-89709717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75698C-F7C4-0B0F-A85A-4E79EDA142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242786-8B5A-5BE2-174D-D7950B4CFCE8}"/>
              </a:ext>
            </a:extLst>
          </p:cNvPr>
          <p:cNvSpPr txBox="1"/>
          <p:nvPr/>
        </p:nvSpPr>
        <p:spPr>
          <a:xfrm>
            <a:off x="296525" y="2321004"/>
            <a:ext cx="85509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なぜ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ユミが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60FE17-574A-A0E2-04CF-6C9F319E2C91}"/>
              </a:ext>
            </a:extLst>
          </p:cNvPr>
          <p:cNvSpPr/>
          <p:nvPr/>
        </p:nvSpPr>
        <p:spPr>
          <a:xfrm>
            <a:off x="296525" y="3569987"/>
            <a:ext cx="791615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3I don’t know why Yumi is here.">
            <a:hlinkClick r:id="" action="ppaction://media"/>
            <a:extLst>
              <a:ext uri="{FF2B5EF4-FFF2-40B4-BE49-F238E27FC236}">
                <a16:creationId xmlns:a16="http://schemas.microsoft.com/office/drawing/2014/main" id="{2AFA3EE4-5AA4-9109-0A8C-00907CEEE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1963" y="717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112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F949A8-FBE0-FD8C-1F0A-8C2C92778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800" y="30675"/>
            <a:ext cx="6512400" cy="6796651"/>
          </a:xfrm>
          <a:prstGeom prst="rect">
            <a:avLst/>
          </a:prstGeom>
        </p:spPr>
      </p:pic>
      <p:pic>
        <p:nvPicPr>
          <p:cNvPr id="7" name="AS_G3_15_09_reading_str">
            <a:hlinkClick r:id="" action="ppaction://media"/>
            <a:extLst>
              <a:ext uri="{FF2B5EF4-FFF2-40B4-BE49-F238E27FC236}">
                <a16:creationId xmlns:a16="http://schemas.microsoft.com/office/drawing/2014/main" id="{900DF66F-E960-0B04-7BC7-CAA7D11B6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6600" y="110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17CC4E-642C-F5BB-6598-2D701DB3D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5200" cy="612511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5_10_reading_s3">
            <a:hlinkClick r:id="" action="ppaction://media"/>
            <a:extLst>
              <a:ext uri="{FF2B5EF4-FFF2-40B4-BE49-F238E27FC236}">
                <a16:creationId xmlns:a16="http://schemas.microsoft.com/office/drawing/2014/main" id="{4692F364-908D-272D-20B1-908B957A3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3275" y="1984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986D2A-BC9E-B637-4A9D-F22FDE492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51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062B8-C62F-BA8E-B697-2950AD498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F8701D9-8497-B545-EF88-DE7D80CC21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793" b="41560"/>
          <a:stretch/>
        </p:blipFill>
        <p:spPr>
          <a:xfrm>
            <a:off x="291931" y="857986"/>
            <a:ext cx="8560800" cy="9982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2619AB-5444-16C3-DE7E-555B217FD95D}"/>
              </a:ext>
            </a:extLst>
          </p:cNvPr>
          <p:cNvSpPr/>
          <p:nvPr/>
        </p:nvSpPr>
        <p:spPr>
          <a:xfrm>
            <a:off x="0" y="3028950"/>
            <a:ext cx="9144000" cy="38290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F952CD-8E15-2940-EF34-34FCB3E8C5D5}"/>
              </a:ext>
            </a:extLst>
          </p:cNvPr>
          <p:cNvSpPr txBox="1"/>
          <p:nvPr/>
        </p:nvSpPr>
        <p:spPr>
          <a:xfrm>
            <a:off x="537493" y="3306175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remember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he said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he said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「彼は何と言いましたか」という意味をもち、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remember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C89130A-F832-BAB3-2362-2C6B423BE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41B997-0517-DB06-EF0D-728ADE8595D6}"/>
              </a:ext>
            </a:extLst>
          </p:cNvPr>
          <p:cNvSpPr txBox="1"/>
          <p:nvPr/>
        </p:nvSpPr>
        <p:spPr>
          <a:xfrm>
            <a:off x="1032442" y="1856276"/>
            <a:ext cx="463851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あなたは彼が何と言ったかを覚えていますか。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298615169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3500E8-280A-2FAF-E2B2-6E260470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51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81AB55A-1F9B-6DF7-CF37-56D82CE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9225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19269D-6154-245A-D2FA-29BF082F4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7001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225491" y="1801256"/>
            <a:ext cx="4442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       school      student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5_11_reading_s6_1">
            <a:hlinkClick r:id="" action="ppaction://media"/>
            <a:extLst>
              <a:ext uri="{FF2B5EF4-FFF2-40B4-BE49-F238E27FC236}">
                <a16:creationId xmlns:a16="http://schemas.microsoft.com/office/drawing/2014/main" id="{633E9884-6FAF-F2D6-9CB4-E5AD2FE97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7130" y="1126134"/>
            <a:ext cx="406400" cy="406400"/>
          </a:xfrm>
          <a:prstGeom prst="rect">
            <a:avLst/>
          </a:prstGeom>
        </p:spPr>
      </p:pic>
      <p:pic>
        <p:nvPicPr>
          <p:cNvPr id="9" name="AS_G3_15_12_reading_s6_2">
            <a:hlinkClick r:id="" action="ppaction://media"/>
            <a:extLst>
              <a:ext uri="{FF2B5EF4-FFF2-40B4-BE49-F238E27FC236}">
                <a16:creationId xmlns:a16="http://schemas.microsoft.com/office/drawing/2014/main" id="{FDAE2B17-FC2B-6EA2-17CE-AD57964DF2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523" y="1910359"/>
            <a:ext cx="406400" cy="406400"/>
          </a:xfrm>
          <a:prstGeom prst="rect">
            <a:avLst/>
          </a:prstGeom>
        </p:spPr>
      </p:pic>
      <p:pic>
        <p:nvPicPr>
          <p:cNvPr id="12" name="AS_G3_15_11_reading_s6_1">
            <a:hlinkClick r:id="" action="ppaction://media"/>
            <a:extLst>
              <a:ext uri="{FF2B5EF4-FFF2-40B4-BE49-F238E27FC236}">
                <a16:creationId xmlns:a16="http://schemas.microsoft.com/office/drawing/2014/main" id="{55FFAB05-4A79-38AD-3C93-4D16818DF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523" y="3031134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D2A8B4-C7F2-5621-6411-D61F3913694C}"/>
              </a:ext>
            </a:extLst>
          </p:cNvPr>
          <p:cNvSpPr txBox="1"/>
          <p:nvPr/>
        </p:nvSpPr>
        <p:spPr>
          <a:xfrm>
            <a:off x="4446963" y="2316759"/>
            <a:ext cx="891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19ED67-6B37-AD47-2985-0958E14C0DF5}"/>
              </a:ext>
            </a:extLst>
          </p:cNvPr>
          <p:cNvSpPr txBox="1"/>
          <p:nvPr/>
        </p:nvSpPr>
        <p:spPr>
          <a:xfrm>
            <a:off x="1532846" y="2854462"/>
            <a:ext cx="1082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B1673D-6135-15E9-5CB6-7548866F8423}"/>
              </a:ext>
            </a:extLst>
          </p:cNvPr>
          <p:cNvSpPr txBox="1"/>
          <p:nvPr/>
        </p:nvSpPr>
        <p:spPr>
          <a:xfrm>
            <a:off x="3917561" y="2845059"/>
            <a:ext cx="3226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     a        tree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DA0ED9-B06D-5C0C-D1F8-02DA83ECB8DE}"/>
              </a:ext>
            </a:extLst>
          </p:cNvPr>
          <p:cNvSpPr txBox="1"/>
          <p:nvPr/>
        </p:nvSpPr>
        <p:spPr>
          <a:xfrm>
            <a:off x="1844469" y="3375098"/>
            <a:ext cx="35564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 kind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ACCC421-5D8A-38AF-0E16-EA939B83E240}"/>
              </a:ext>
            </a:extLst>
          </p:cNvPr>
          <p:cNvSpPr txBox="1"/>
          <p:nvPr/>
        </p:nvSpPr>
        <p:spPr>
          <a:xfrm>
            <a:off x="1404658" y="3895734"/>
            <a:ext cx="22700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   birds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8278DF-1A29-6538-882F-16CC76C410C7}"/>
              </a:ext>
            </a:extLst>
          </p:cNvPr>
          <p:cNvSpPr txBox="1"/>
          <p:nvPr/>
        </p:nvSpPr>
        <p:spPr>
          <a:xfrm>
            <a:off x="7269786" y="3895734"/>
            <a:ext cx="11646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4B04945-FF9B-F05A-E20C-401E1A94BD77}"/>
              </a:ext>
            </a:extLst>
          </p:cNvPr>
          <p:cNvSpPr txBox="1"/>
          <p:nvPr/>
        </p:nvSpPr>
        <p:spPr>
          <a:xfrm>
            <a:off x="5419524" y="4429267"/>
            <a:ext cx="20409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its      name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D1C776E-792A-9599-FB27-D138E5B217E3}"/>
              </a:ext>
            </a:extLst>
          </p:cNvPr>
          <p:cNvSpPr txBox="1"/>
          <p:nvPr/>
        </p:nvSpPr>
        <p:spPr>
          <a:xfrm>
            <a:off x="6289475" y="4937228"/>
            <a:ext cx="1657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AF423CE-88AF-EDC9-49D0-3903DFFA37E7}"/>
              </a:ext>
            </a:extLst>
          </p:cNvPr>
          <p:cNvSpPr txBox="1"/>
          <p:nvPr/>
        </p:nvSpPr>
        <p:spPr>
          <a:xfrm>
            <a:off x="3972327" y="5474231"/>
            <a:ext cx="10269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0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5_14_reading_s7_1">
            <a:hlinkClick r:id="" action="ppaction://media"/>
            <a:extLst>
              <a:ext uri="{FF2B5EF4-FFF2-40B4-BE49-F238E27FC236}">
                <a16:creationId xmlns:a16="http://schemas.microsoft.com/office/drawing/2014/main" id="{AFBD0F00-4CC2-FE5D-F518-5F5CFAD9E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99154" y="493545"/>
            <a:ext cx="406400" cy="406400"/>
          </a:xfrm>
          <a:prstGeom prst="rect">
            <a:avLst/>
          </a:prstGeom>
        </p:spPr>
      </p:pic>
      <p:pic>
        <p:nvPicPr>
          <p:cNvPr id="3" name="AS_G3_15_15_reading_s7_2">
            <a:hlinkClick r:id="" action="ppaction://media"/>
            <a:extLst>
              <a:ext uri="{FF2B5EF4-FFF2-40B4-BE49-F238E27FC236}">
                <a16:creationId xmlns:a16="http://schemas.microsoft.com/office/drawing/2014/main" id="{6B0E68A2-F125-9148-8A23-28E0AB4F45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99154" y="1404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1D2A6-2CEF-9B8A-F3DB-E94F495A0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D81ABAA-53EA-B9D0-539F-6FF6799DE7B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2BAEC3-657F-B30E-6C2E-0ABCFEB965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750352D-8D02-0507-3720-0436B22270D4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75082C-F56E-AC48-5296-52645D4D3F7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5B1FE37-B237-3C9F-C8E1-F104763BCD3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939234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5_16_reading_s8_1">
            <a:hlinkClick r:id="" action="ppaction://media"/>
            <a:extLst>
              <a:ext uri="{FF2B5EF4-FFF2-40B4-BE49-F238E27FC236}">
                <a16:creationId xmlns:a16="http://schemas.microsoft.com/office/drawing/2014/main" id="{A31C47E4-06F2-A173-2CC8-1A68BAD45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69975" y="1406525"/>
            <a:ext cx="406400" cy="406400"/>
          </a:xfrm>
          <a:prstGeom prst="rect">
            <a:avLst/>
          </a:prstGeom>
        </p:spPr>
      </p:pic>
      <p:pic>
        <p:nvPicPr>
          <p:cNvPr id="7" name="AS_G3_15_17_reading_s8_2">
            <a:hlinkClick r:id="" action="ppaction://media"/>
            <a:extLst>
              <a:ext uri="{FF2B5EF4-FFF2-40B4-BE49-F238E27FC236}">
                <a16:creationId xmlns:a16="http://schemas.microsoft.com/office/drawing/2014/main" id="{CA4481FA-6865-248A-A0AD-45430340A6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69975" y="23152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61A74-76CB-1D77-97EC-C49FF3139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A396CF-ED75-623E-3354-80FDCC4E6DA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6FC82E-F9DA-1CB0-3AC3-B39221DC36AF}"/>
              </a:ext>
            </a:extLst>
          </p:cNvPr>
          <p:cNvSpPr txBox="1"/>
          <p:nvPr/>
        </p:nvSpPr>
        <p:spPr>
          <a:xfrm>
            <a:off x="1584344" y="4128490"/>
            <a:ext cx="59645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C5615B-FB18-C598-B8F7-3952FCA12710}"/>
              </a:ext>
            </a:extLst>
          </p:cNvPr>
          <p:cNvSpPr txBox="1"/>
          <p:nvPr/>
        </p:nvSpPr>
        <p:spPr>
          <a:xfrm>
            <a:off x="719698" y="690490"/>
            <a:ext cx="7693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覚えていますか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何と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言った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E02345-2752-66C3-DF9F-D04DA9137601}"/>
              </a:ext>
            </a:extLst>
          </p:cNvPr>
          <p:cNvSpPr/>
          <p:nvPr/>
        </p:nvSpPr>
        <p:spPr>
          <a:xfrm>
            <a:off x="719698" y="1908735"/>
            <a:ext cx="606081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6601B6-1238-53E2-A1ED-4D2CF3D78138}"/>
              </a:ext>
            </a:extLst>
          </p:cNvPr>
          <p:cNvSpPr/>
          <p:nvPr/>
        </p:nvSpPr>
        <p:spPr>
          <a:xfrm>
            <a:off x="1584344" y="5200502"/>
            <a:ext cx="3977359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4Do you remember what he said">
            <a:hlinkClick r:id="" action="ppaction://media"/>
            <a:extLst>
              <a:ext uri="{FF2B5EF4-FFF2-40B4-BE49-F238E27FC236}">
                <a16:creationId xmlns:a16="http://schemas.microsoft.com/office/drawing/2014/main" id="{484B4EE2-ADAD-12CA-BD36-B6FA2A67F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2375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585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C54D5-DFC3-06EF-94A7-2701F246A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42547B-5CBF-86DF-B6FA-A88B70058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0A2744-BE92-38C6-DE69-17B54A0BB2D8}"/>
              </a:ext>
            </a:extLst>
          </p:cNvPr>
          <p:cNvSpPr txBox="1"/>
          <p:nvPr/>
        </p:nvSpPr>
        <p:spPr>
          <a:xfrm>
            <a:off x="1359637" y="2409490"/>
            <a:ext cx="64247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13AF08-AFDD-0221-5CCB-48DDCA5D17E6}"/>
              </a:ext>
            </a:extLst>
          </p:cNvPr>
          <p:cNvSpPr/>
          <p:nvPr/>
        </p:nvSpPr>
        <p:spPr>
          <a:xfrm>
            <a:off x="1359637" y="3565339"/>
            <a:ext cx="4696918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4Do you remember what he said">
            <a:hlinkClick r:id="" action="ppaction://media"/>
            <a:extLst>
              <a:ext uri="{FF2B5EF4-FFF2-40B4-BE49-F238E27FC236}">
                <a16:creationId xmlns:a16="http://schemas.microsoft.com/office/drawing/2014/main" id="{59202EB9-1D91-EA10-3D84-555A92EAE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2375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255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162852"/>
            <a:ext cx="139363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・間接疑問文は、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疑問詞＋主語＋動詞～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が文の目的語になる文。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A45DA-4B29-A47E-0DC3-9D1E6FCEE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66A7B4-EED0-17FB-4A85-28934EE263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005548-23A0-790D-CE92-EC4F743BA0EC}"/>
              </a:ext>
            </a:extLst>
          </p:cNvPr>
          <p:cNvSpPr txBox="1"/>
          <p:nvPr/>
        </p:nvSpPr>
        <p:spPr>
          <a:xfrm>
            <a:off x="725076" y="2321004"/>
            <a:ext cx="7693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覚えていますか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何と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言った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1BB0DB1-7231-F3F9-B3E8-8D999EE200E1}"/>
              </a:ext>
            </a:extLst>
          </p:cNvPr>
          <p:cNvSpPr/>
          <p:nvPr/>
        </p:nvSpPr>
        <p:spPr>
          <a:xfrm>
            <a:off x="725076" y="3569987"/>
            <a:ext cx="606081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4Do you remember what he said">
            <a:hlinkClick r:id="" action="ppaction://media"/>
            <a:extLst>
              <a:ext uri="{FF2B5EF4-FFF2-40B4-BE49-F238E27FC236}">
                <a16:creationId xmlns:a16="http://schemas.microsoft.com/office/drawing/2014/main" id="{A4D11E9D-E096-1BED-0D7A-A6231A2DF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2375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77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0948C-3768-FC00-2635-5C8E9F134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5A7B9D-33F3-152B-F455-0C23F264BDD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50E23B-AA28-444E-7835-20A4A1AAD0EB}"/>
              </a:ext>
            </a:extLst>
          </p:cNvPr>
          <p:cNvSpPr txBox="1"/>
          <p:nvPr/>
        </p:nvSpPr>
        <p:spPr>
          <a:xfrm>
            <a:off x="716868" y="4128490"/>
            <a:ext cx="76995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language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98135F-920C-D8E4-18DC-66ADE3F6D1AA}"/>
              </a:ext>
            </a:extLst>
          </p:cNvPr>
          <p:cNvSpPr txBox="1"/>
          <p:nvPr/>
        </p:nvSpPr>
        <p:spPr>
          <a:xfrm>
            <a:off x="316818" y="690490"/>
            <a:ext cx="8499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覚えていますか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何語を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話していた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04C9074-4FEF-E658-BD54-778694AC48AF}"/>
              </a:ext>
            </a:extLst>
          </p:cNvPr>
          <p:cNvSpPr/>
          <p:nvPr/>
        </p:nvSpPr>
        <p:spPr>
          <a:xfrm>
            <a:off x="286595" y="1934986"/>
            <a:ext cx="789997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3EE830-1D66-EDA9-AD66-4B22ADFE00FF}"/>
              </a:ext>
            </a:extLst>
          </p:cNvPr>
          <p:cNvSpPr/>
          <p:nvPr/>
        </p:nvSpPr>
        <p:spPr>
          <a:xfrm>
            <a:off x="706110" y="5200502"/>
            <a:ext cx="7125457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5Do you remember what language he spoke">
            <a:hlinkClick r:id="" action="ppaction://media"/>
            <a:extLst>
              <a:ext uri="{FF2B5EF4-FFF2-40B4-BE49-F238E27FC236}">
                <a16:creationId xmlns:a16="http://schemas.microsoft.com/office/drawing/2014/main" id="{8978C332-F452-0889-218C-74A1092FC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9938" y="126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571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A281-2218-9647-1849-5D6673B7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6067C44-503F-3250-216D-DB9B226017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D7A3D7-D772-A7BC-80BC-5B5AAF63EB1E}"/>
              </a:ext>
            </a:extLst>
          </p:cNvPr>
          <p:cNvSpPr txBox="1"/>
          <p:nvPr/>
        </p:nvSpPr>
        <p:spPr>
          <a:xfrm>
            <a:off x="566863" y="2409490"/>
            <a:ext cx="8010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3BA961-0BCA-F4C3-CD57-B66D2F2DEA60}"/>
              </a:ext>
            </a:extLst>
          </p:cNvPr>
          <p:cNvSpPr/>
          <p:nvPr/>
        </p:nvSpPr>
        <p:spPr>
          <a:xfrm>
            <a:off x="545347" y="3565339"/>
            <a:ext cx="758743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5Do you remember what language he spoke">
            <a:hlinkClick r:id="" action="ppaction://media"/>
            <a:extLst>
              <a:ext uri="{FF2B5EF4-FFF2-40B4-BE49-F238E27FC236}">
                <a16:creationId xmlns:a16="http://schemas.microsoft.com/office/drawing/2014/main" id="{73E72464-F34E-A1AA-1EF6-C63DA0288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9938" y="126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91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2F0E-67BC-8762-10C5-0C8A4CACC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73A2D7-1AAF-014E-D88F-40C8CF05E8B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57F6CB-4EA8-D08E-826B-BEDEFB9B0D93}"/>
              </a:ext>
            </a:extLst>
          </p:cNvPr>
          <p:cNvSpPr txBox="1"/>
          <p:nvPr/>
        </p:nvSpPr>
        <p:spPr>
          <a:xfrm>
            <a:off x="322197" y="2321004"/>
            <a:ext cx="8499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覚えていますか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何語を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話していた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FD7D225-F0BE-22A8-9439-0D306F0BFF33}"/>
              </a:ext>
            </a:extLst>
          </p:cNvPr>
          <p:cNvSpPr/>
          <p:nvPr/>
        </p:nvSpPr>
        <p:spPr>
          <a:xfrm>
            <a:off x="322197" y="3569987"/>
            <a:ext cx="789997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5Do you remember what language he spoke">
            <a:hlinkClick r:id="" action="ppaction://media"/>
            <a:extLst>
              <a:ext uri="{FF2B5EF4-FFF2-40B4-BE49-F238E27FC236}">
                <a16:creationId xmlns:a16="http://schemas.microsoft.com/office/drawing/2014/main" id="{559EBBB4-D48D-0EC3-CE37-13AF23E22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9938" y="126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91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2B481-8341-3FCC-FB26-4466B767B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7D92518-90BA-763D-516C-2EAA9BECB3D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EF1C6D-4A54-8879-F8AD-AA78707FD25B}"/>
              </a:ext>
            </a:extLst>
          </p:cNvPr>
          <p:cNvSpPr txBox="1"/>
          <p:nvPr/>
        </p:nvSpPr>
        <p:spPr>
          <a:xfrm>
            <a:off x="706110" y="4128490"/>
            <a:ext cx="76995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language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56C71E-CF57-747B-E177-6782291FA09D}"/>
              </a:ext>
            </a:extLst>
          </p:cNvPr>
          <p:cNvSpPr txBox="1"/>
          <p:nvPr/>
        </p:nvSpPr>
        <p:spPr>
          <a:xfrm>
            <a:off x="316818" y="690490"/>
            <a:ext cx="8499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覚えて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何語を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話している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F035A1-6C8C-49EB-B32E-39D9D11479C9}"/>
              </a:ext>
            </a:extLst>
          </p:cNvPr>
          <p:cNvSpPr/>
          <p:nvPr/>
        </p:nvSpPr>
        <p:spPr>
          <a:xfrm>
            <a:off x="286595" y="1934986"/>
            <a:ext cx="789997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C6757C-FEAF-671C-3E57-7867EBB7F02F}"/>
              </a:ext>
            </a:extLst>
          </p:cNvPr>
          <p:cNvSpPr/>
          <p:nvPr/>
        </p:nvSpPr>
        <p:spPr>
          <a:xfrm>
            <a:off x="706110" y="5200502"/>
            <a:ext cx="7125457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6Did you remember what language he spoke">
            <a:hlinkClick r:id="" action="ppaction://media"/>
            <a:extLst>
              <a:ext uri="{FF2B5EF4-FFF2-40B4-BE49-F238E27FC236}">
                <a16:creationId xmlns:a16="http://schemas.microsoft.com/office/drawing/2014/main" id="{536D78B5-6251-7479-CEA2-7B436E89C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2563" y="1169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3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B53D2-D6D0-A94B-DA70-76C4BBC6D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0B28D7E-C578-A3F3-A714-6A7CCE0013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558B92-649C-8BCE-25D2-75CB48B51814}"/>
              </a:ext>
            </a:extLst>
          </p:cNvPr>
          <p:cNvSpPr txBox="1"/>
          <p:nvPr/>
        </p:nvSpPr>
        <p:spPr>
          <a:xfrm>
            <a:off x="566863" y="2409490"/>
            <a:ext cx="8010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[l-------]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E6BD6F6-4F16-3BFC-2C9A-CE68B6340916}"/>
              </a:ext>
            </a:extLst>
          </p:cNvPr>
          <p:cNvSpPr/>
          <p:nvPr/>
        </p:nvSpPr>
        <p:spPr>
          <a:xfrm>
            <a:off x="545347" y="3565339"/>
            <a:ext cx="758743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6Did you remember what language he spoke">
            <a:hlinkClick r:id="" action="ppaction://media"/>
            <a:extLst>
              <a:ext uri="{FF2B5EF4-FFF2-40B4-BE49-F238E27FC236}">
                <a16:creationId xmlns:a16="http://schemas.microsoft.com/office/drawing/2014/main" id="{4C47E236-B8BA-850B-BBC5-1201EC911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2563" y="1169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97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A4B8-2806-69BB-4595-75776DB4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DAE149-F0C2-07A5-8F63-05684C27E7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B80FF2-502E-86CB-DE9F-4A116CB94850}"/>
              </a:ext>
            </a:extLst>
          </p:cNvPr>
          <p:cNvSpPr txBox="1"/>
          <p:nvPr/>
        </p:nvSpPr>
        <p:spPr>
          <a:xfrm>
            <a:off x="322197" y="2321004"/>
            <a:ext cx="8499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覚えて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何語を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話している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67FE8A2-E2FF-D4EC-24D6-686BF232B338}"/>
              </a:ext>
            </a:extLst>
          </p:cNvPr>
          <p:cNvSpPr/>
          <p:nvPr/>
        </p:nvSpPr>
        <p:spPr>
          <a:xfrm>
            <a:off x="322197" y="3569987"/>
            <a:ext cx="789997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6Did you remember what language he spoke">
            <a:hlinkClick r:id="" action="ppaction://media"/>
            <a:extLst>
              <a:ext uri="{FF2B5EF4-FFF2-40B4-BE49-F238E27FC236}">
                <a16:creationId xmlns:a16="http://schemas.microsoft.com/office/drawing/2014/main" id="{0A56F07B-6A3E-5B66-0C4D-BA4B3E600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2563" y="1169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48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E0A6C-92DD-EE76-4959-5B1BAA80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7272AC6-35D6-068E-DB51-E84B8EF1E0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314" b="21957"/>
          <a:stretch/>
        </p:blipFill>
        <p:spPr>
          <a:xfrm>
            <a:off x="291931" y="705586"/>
            <a:ext cx="8560800" cy="94915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0B5B07-7046-5895-2DA3-1D98B064D080}"/>
              </a:ext>
            </a:extLst>
          </p:cNvPr>
          <p:cNvSpPr/>
          <p:nvPr/>
        </p:nvSpPr>
        <p:spPr>
          <a:xfrm>
            <a:off x="0" y="2129686"/>
            <a:ext cx="9144000" cy="47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FC4176-721E-9AA8-8BD3-9536EC2F02C7}"/>
              </a:ext>
            </a:extLst>
          </p:cNvPr>
          <p:cNvSpPr txBox="1"/>
          <p:nvPr/>
        </p:nvSpPr>
        <p:spPr>
          <a:xfrm>
            <a:off x="537493" y="2188626"/>
            <a:ext cx="8069014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命令文です。主語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「伝える人：間接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he will go to Canada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は「伝える内容：直接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he will go to Canada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（名詞節）です。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Canada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「カナダへ」という意味をもち、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E618D36-069B-538C-9AF0-5AF320537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F32C52-CCB4-D241-1758-30F197C0EDA3}"/>
              </a:ext>
            </a:extLst>
          </p:cNvPr>
          <p:cNvSpPr txBox="1"/>
          <p:nvPr/>
        </p:nvSpPr>
        <p:spPr>
          <a:xfrm>
            <a:off x="1032442" y="1665776"/>
            <a:ext cx="485662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彼がいつカナダに行くのかを私に教えてください。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17193685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D91C-DDD4-C351-3718-7BD22B211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BA8C29-8558-EDB3-8DB6-0606C06C6ED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BD9FB07-518D-322E-4258-EFAE9BBAF67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1B14777-6622-517D-2109-706A2F2F56A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34A51E-7A85-6568-73AF-D78ECF5C4E04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AEDB43C-3584-56A4-EFF1-8411834BB19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43419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A0C0-89B9-3DAF-9A3D-62B503914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F91D678-9329-88C7-A500-DE4465B0513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C67837-8F19-F8C2-04FD-22FC2E7710EA}"/>
              </a:ext>
            </a:extLst>
          </p:cNvPr>
          <p:cNvSpPr txBox="1"/>
          <p:nvPr/>
        </p:nvSpPr>
        <p:spPr>
          <a:xfrm>
            <a:off x="474821" y="4180992"/>
            <a:ext cx="81836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go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Canada.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09981F-0D9B-DD2D-C3CD-CA9A69B1370E}"/>
              </a:ext>
            </a:extLst>
          </p:cNvPr>
          <p:cNvSpPr txBox="1"/>
          <p:nvPr/>
        </p:nvSpPr>
        <p:spPr>
          <a:xfrm>
            <a:off x="234721" y="637988"/>
            <a:ext cx="8663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カナダに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31BC6C-0CF3-A842-C9FC-0E458ECD345F}"/>
              </a:ext>
            </a:extLst>
          </p:cNvPr>
          <p:cNvSpPr/>
          <p:nvPr/>
        </p:nvSpPr>
        <p:spPr>
          <a:xfrm>
            <a:off x="164494" y="1886971"/>
            <a:ext cx="8147503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AFE90D-8A2B-EC19-902E-0DD71EF1B20D}"/>
              </a:ext>
            </a:extLst>
          </p:cNvPr>
          <p:cNvSpPr/>
          <p:nvPr/>
        </p:nvSpPr>
        <p:spPr>
          <a:xfrm>
            <a:off x="365227" y="5253004"/>
            <a:ext cx="7746039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7Tell me when he will go to Canada.">
            <a:hlinkClick r:id="" action="ppaction://media"/>
            <a:extLst>
              <a:ext uri="{FF2B5EF4-FFF2-40B4-BE49-F238E27FC236}">
                <a16:creationId xmlns:a16="http://schemas.microsoft.com/office/drawing/2014/main" id="{60AC396C-2F76-A603-5AA9-57C4F1531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413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905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36F76D-817E-33D2-58E7-65F9281A5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159001"/>
            <a:ext cx="8560800" cy="5353769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5_01_kihon">
            <a:hlinkClick r:id="" action="ppaction://media"/>
            <a:extLst>
              <a:ext uri="{FF2B5EF4-FFF2-40B4-BE49-F238E27FC236}">
                <a16:creationId xmlns:a16="http://schemas.microsoft.com/office/drawing/2014/main" id="{F2A36020-ED7D-FAD7-1656-111CBBA6E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4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528B1-D202-768D-DD0F-55F90D25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7CB4BA-45C6-0C96-116F-D8089F79B01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8E4987-B6FA-C64F-15B2-2068E76AE560}"/>
              </a:ext>
            </a:extLst>
          </p:cNvPr>
          <p:cNvSpPr/>
          <p:nvPr/>
        </p:nvSpPr>
        <p:spPr>
          <a:xfrm>
            <a:off x="1439412" y="3038092"/>
            <a:ext cx="6101917" cy="19045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7E0C83-3563-7E3F-6AF5-9503A8155520}"/>
              </a:ext>
            </a:extLst>
          </p:cNvPr>
          <p:cNvSpPr txBox="1"/>
          <p:nvPr/>
        </p:nvSpPr>
        <p:spPr>
          <a:xfrm>
            <a:off x="1525474" y="1901659"/>
            <a:ext cx="610191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[g-]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Canada.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7Tell me when he will go to Canada.">
            <a:hlinkClick r:id="" action="ppaction://media"/>
            <a:extLst>
              <a:ext uri="{FF2B5EF4-FFF2-40B4-BE49-F238E27FC236}">
                <a16:creationId xmlns:a16="http://schemas.microsoft.com/office/drawing/2014/main" id="{15ED4D9A-BE20-9528-2419-44121FA91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413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195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60732-8160-7200-3CDF-40480F91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8EB387-61EC-D0D0-1918-BC2B3AF9A1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7Tell me when he will go to Canada.">
            <a:hlinkClick r:id="" action="ppaction://media"/>
            <a:extLst>
              <a:ext uri="{FF2B5EF4-FFF2-40B4-BE49-F238E27FC236}">
                <a16:creationId xmlns:a16="http://schemas.microsoft.com/office/drawing/2014/main" id="{5E7EC9BB-ECF2-1D5F-3E2C-8D1E32B09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413" y="1006475"/>
            <a:ext cx="406400" cy="406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CFC792-C8EE-71BF-6350-B9AC22774F4E}"/>
              </a:ext>
            </a:extLst>
          </p:cNvPr>
          <p:cNvSpPr txBox="1"/>
          <p:nvPr/>
        </p:nvSpPr>
        <p:spPr>
          <a:xfrm>
            <a:off x="240100" y="2321004"/>
            <a:ext cx="8663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カナダに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4B6E189-BFF3-84DD-ECF0-E10C6EC25EAB}"/>
              </a:ext>
            </a:extLst>
          </p:cNvPr>
          <p:cNvSpPr/>
          <p:nvPr/>
        </p:nvSpPr>
        <p:spPr>
          <a:xfrm>
            <a:off x="240100" y="3569987"/>
            <a:ext cx="8103800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0556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1DB25-8C8F-AF37-E322-E297936FF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B9588F-9C55-3E5D-4725-F4EE5B11D00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DBDC3A-3495-6703-25EB-915A0971F129}"/>
              </a:ext>
            </a:extLst>
          </p:cNvPr>
          <p:cNvSpPr txBox="1"/>
          <p:nvPr/>
        </p:nvSpPr>
        <p:spPr>
          <a:xfrm>
            <a:off x="890700" y="4180992"/>
            <a:ext cx="73518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Japan.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F19531-D77B-101F-3FBB-2BC6B8F4F1FC}"/>
              </a:ext>
            </a:extLst>
          </p:cNvPr>
          <p:cNvSpPr txBox="1"/>
          <p:nvPr/>
        </p:nvSpPr>
        <p:spPr>
          <a:xfrm>
            <a:off x="554555" y="637988"/>
            <a:ext cx="80241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9857A88-56FB-7017-5EF8-C243FBEB01A4}"/>
              </a:ext>
            </a:extLst>
          </p:cNvPr>
          <p:cNvSpPr/>
          <p:nvPr/>
        </p:nvSpPr>
        <p:spPr>
          <a:xfrm>
            <a:off x="565318" y="1886971"/>
            <a:ext cx="744353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332C2C-FD92-C716-4AB5-2DB79A5D1FFE}"/>
              </a:ext>
            </a:extLst>
          </p:cNvPr>
          <p:cNvSpPr/>
          <p:nvPr/>
        </p:nvSpPr>
        <p:spPr>
          <a:xfrm>
            <a:off x="826156" y="5253004"/>
            <a:ext cx="695162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8Tell me when he came to Japan.">
            <a:hlinkClick r:id="" action="ppaction://media"/>
            <a:extLst>
              <a:ext uri="{FF2B5EF4-FFF2-40B4-BE49-F238E27FC236}">
                <a16:creationId xmlns:a16="http://schemas.microsoft.com/office/drawing/2014/main" id="{376EECA8-72AE-A3BA-F978-7C4B78889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8613" y="1660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858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4877E-5A32-361B-EA8D-3D590C66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C47365-FC50-D250-10D7-E5ECBCC8B6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B8F71D-B9C3-6004-9460-2E89F85AF6CD}"/>
              </a:ext>
            </a:extLst>
          </p:cNvPr>
          <p:cNvSpPr txBox="1"/>
          <p:nvPr/>
        </p:nvSpPr>
        <p:spPr>
          <a:xfrm>
            <a:off x="564248" y="2409490"/>
            <a:ext cx="80155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Japan.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26D761-3962-7CAD-6584-DBDA517225F8}"/>
              </a:ext>
            </a:extLst>
          </p:cNvPr>
          <p:cNvSpPr/>
          <p:nvPr/>
        </p:nvSpPr>
        <p:spPr>
          <a:xfrm>
            <a:off x="562970" y="3481502"/>
            <a:ext cx="750526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8Tell me when he came to Japan.">
            <a:hlinkClick r:id="" action="ppaction://media"/>
            <a:extLst>
              <a:ext uri="{FF2B5EF4-FFF2-40B4-BE49-F238E27FC236}">
                <a16:creationId xmlns:a16="http://schemas.microsoft.com/office/drawing/2014/main" id="{4F1777D7-3F87-F9AB-D54B-2B21AC042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8613" y="1660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12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7B317-179D-96A1-DD0E-D77B16BB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FB94B1-556E-2D59-EE61-62E2ED7550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8928F5-0325-38BD-9E6D-B4996E423313}"/>
              </a:ext>
            </a:extLst>
          </p:cNvPr>
          <p:cNvSpPr txBox="1"/>
          <p:nvPr/>
        </p:nvSpPr>
        <p:spPr>
          <a:xfrm>
            <a:off x="516906" y="2321004"/>
            <a:ext cx="81101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8Tell me when he came to Japan.">
            <a:hlinkClick r:id="" action="ppaction://media"/>
            <a:extLst>
              <a:ext uri="{FF2B5EF4-FFF2-40B4-BE49-F238E27FC236}">
                <a16:creationId xmlns:a16="http://schemas.microsoft.com/office/drawing/2014/main" id="{0F3397CD-327E-E2FA-4CD7-492F32C41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8613" y="1660525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2A5AD9-8F0F-4F12-E696-A5C4079FAED6}"/>
              </a:ext>
            </a:extLst>
          </p:cNvPr>
          <p:cNvSpPr/>
          <p:nvPr/>
        </p:nvSpPr>
        <p:spPr>
          <a:xfrm>
            <a:off x="516906" y="3569987"/>
            <a:ext cx="751838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3074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9AA5-F2A8-DD21-06BB-908EB6488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4173F41-DF9C-1E78-99B4-35C08E6468A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582E75-B17B-557C-959C-6B984654825A}"/>
              </a:ext>
            </a:extLst>
          </p:cNvPr>
          <p:cNvSpPr txBox="1"/>
          <p:nvPr/>
        </p:nvSpPr>
        <p:spPr>
          <a:xfrm>
            <a:off x="1042396" y="4180992"/>
            <a:ext cx="70484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tell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movie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starts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70332C-BA10-4551-9C55-94DD7C1DCF9D}"/>
              </a:ext>
            </a:extLst>
          </p:cNvPr>
          <p:cNvSpPr txBox="1"/>
          <p:nvPr/>
        </p:nvSpPr>
        <p:spPr>
          <a:xfrm>
            <a:off x="260737" y="690490"/>
            <a:ext cx="86117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教えてくれませんか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その映画は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593049B-B7A3-423F-BF8C-95AA68AA9F38}"/>
              </a:ext>
            </a:extLst>
          </p:cNvPr>
          <p:cNvSpPr/>
          <p:nvPr/>
        </p:nvSpPr>
        <p:spPr>
          <a:xfrm>
            <a:off x="260737" y="1879600"/>
            <a:ext cx="7904317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297A4F-9A1E-3811-B116-D6589DC97A4A}"/>
              </a:ext>
            </a:extLst>
          </p:cNvPr>
          <p:cNvSpPr/>
          <p:nvPr/>
        </p:nvSpPr>
        <p:spPr>
          <a:xfrm>
            <a:off x="1042396" y="5253004"/>
            <a:ext cx="655250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9Can you tell me when the movie starts">
            <a:hlinkClick r:id="" action="ppaction://media"/>
            <a:extLst>
              <a:ext uri="{FF2B5EF4-FFF2-40B4-BE49-F238E27FC236}">
                <a16:creationId xmlns:a16="http://schemas.microsoft.com/office/drawing/2014/main" id="{49E518AB-A5D0-A24F-0645-B513D9FF4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9113" y="1276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965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35856-4C58-83F5-9B20-F30831080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064C5B4-2B3B-CE03-D49E-CDE00237C5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8142E8-3925-1165-79BE-9D9662B3A686}"/>
              </a:ext>
            </a:extLst>
          </p:cNvPr>
          <p:cNvSpPr/>
          <p:nvPr/>
        </p:nvSpPr>
        <p:spPr>
          <a:xfrm>
            <a:off x="669116" y="3567563"/>
            <a:ext cx="7259268" cy="8809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FB9B61-29B4-FED8-A6D3-CDB5D1441E66}"/>
              </a:ext>
            </a:extLst>
          </p:cNvPr>
          <p:cNvSpPr txBox="1"/>
          <p:nvPr/>
        </p:nvSpPr>
        <p:spPr>
          <a:xfrm>
            <a:off x="669116" y="2409490"/>
            <a:ext cx="78057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movie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4" name="9Can you tell me when the movie starts">
            <a:hlinkClick r:id="" action="ppaction://media"/>
            <a:extLst>
              <a:ext uri="{FF2B5EF4-FFF2-40B4-BE49-F238E27FC236}">
                <a16:creationId xmlns:a16="http://schemas.microsoft.com/office/drawing/2014/main" id="{DB2D55C1-B6F0-BD8C-6BC7-3B75B61B5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9113" y="1276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55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01F85-FA3B-7BD1-A3BE-B34863B38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F86DA0-3F2D-D1BB-5E94-4FA3F1EBB1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B3AE45-E3B7-3192-7EAD-01222FD08942}"/>
              </a:ext>
            </a:extLst>
          </p:cNvPr>
          <p:cNvSpPr txBox="1"/>
          <p:nvPr/>
        </p:nvSpPr>
        <p:spPr>
          <a:xfrm>
            <a:off x="260737" y="2321004"/>
            <a:ext cx="86117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教えてくれませんか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その映画は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DE90C33-223A-9CD4-267E-997C4B080699}"/>
              </a:ext>
            </a:extLst>
          </p:cNvPr>
          <p:cNvSpPr/>
          <p:nvPr/>
        </p:nvSpPr>
        <p:spPr>
          <a:xfrm>
            <a:off x="260737" y="3556241"/>
            <a:ext cx="7904317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9Can you tell me when the movie starts">
            <a:hlinkClick r:id="" action="ppaction://media"/>
            <a:extLst>
              <a:ext uri="{FF2B5EF4-FFF2-40B4-BE49-F238E27FC236}">
                <a16:creationId xmlns:a16="http://schemas.microsoft.com/office/drawing/2014/main" id="{CD946FFF-0511-F356-6C0B-522753D8D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9113" y="1276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28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B8616-522B-9D10-A6D7-948BA31D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9FA0950-521D-CB62-0120-D651AB98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03" b="996"/>
          <a:stretch/>
        </p:blipFill>
        <p:spPr>
          <a:xfrm>
            <a:off x="291931" y="807186"/>
            <a:ext cx="8560800" cy="10921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A128328-DD9F-31EC-0DEF-9A784018EDB0}"/>
              </a:ext>
            </a:extLst>
          </p:cNvPr>
          <p:cNvSpPr/>
          <p:nvPr/>
        </p:nvSpPr>
        <p:spPr>
          <a:xfrm>
            <a:off x="0" y="3028950"/>
            <a:ext cx="9144000" cy="38290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C5EAAF-0B58-F5D1-9D0F-8218B5F609B4}"/>
              </a:ext>
            </a:extLst>
          </p:cNvPr>
          <p:cNvSpPr txBox="1"/>
          <p:nvPr/>
        </p:nvSpPr>
        <p:spPr>
          <a:xfrm>
            <a:off x="537493" y="3306175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wonder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wrote 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wrote 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です。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wrote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「誰がこの本を書きましたか」という意味をもち、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wonder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E84ABC3-6056-851B-94A5-17B0FE13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2383A2-F80A-73B6-9E10-05C2D95BD58B}"/>
              </a:ext>
            </a:extLst>
          </p:cNvPr>
          <p:cNvSpPr txBox="1"/>
          <p:nvPr/>
        </p:nvSpPr>
        <p:spPr>
          <a:xfrm>
            <a:off x="1032442" y="1856276"/>
            <a:ext cx="5317557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誰がこの本を書いたのかを、私は不思議に思います。</a:t>
            </a:r>
            <a:b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</a:b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（誰がこの本を書いたのだろうか。）</a:t>
            </a:r>
          </a:p>
        </p:txBody>
      </p:sp>
    </p:spTree>
    <p:extLst>
      <p:ext uri="{BB962C8B-B14F-4D97-AF65-F5344CB8AC3E}">
        <p14:creationId xmlns:p14="http://schemas.microsoft.com/office/powerpoint/2010/main" val="213177604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7E19A-08EB-11E8-F4C5-9A398F0D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83A21B6-5706-CD3F-D41D-FA9AC4F4F418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0B5D7C-BFC6-4B5B-8C31-E8CB2517338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C2F68C-84A0-CE00-6663-E093EB141F3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0F19A2-C208-B228-7DBF-43C7CF1F019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062A3A7-A148-AAFD-AB6B-EEC7C6CEE1B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625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4CFA9-AF14-1FC6-CE01-10C670003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2210F9C-531F-993A-6F20-545A11B3F80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E57962-A0E1-793B-1CC0-79574C38EE1F}"/>
              </a:ext>
            </a:extLst>
          </p:cNvPr>
          <p:cNvSpPr txBox="1"/>
          <p:nvPr/>
        </p:nvSpPr>
        <p:spPr>
          <a:xfrm>
            <a:off x="1266993" y="4128490"/>
            <a:ext cx="64569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wonder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wrote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3A05AB-87F8-C60F-B4BA-A657E6C7C162}"/>
              </a:ext>
            </a:extLst>
          </p:cNvPr>
          <p:cNvSpPr txBox="1"/>
          <p:nvPr/>
        </p:nvSpPr>
        <p:spPr>
          <a:xfrm>
            <a:off x="352182" y="686003"/>
            <a:ext cx="84288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不思議に思います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書いた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046365B-CE38-B463-ED72-BDD5905A5EC0}"/>
              </a:ext>
            </a:extLst>
          </p:cNvPr>
          <p:cNvSpPr/>
          <p:nvPr/>
        </p:nvSpPr>
        <p:spPr>
          <a:xfrm>
            <a:off x="310879" y="1934986"/>
            <a:ext cx="794023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57D583-CED7-F49A-4E1D-A53B3AFFB507}"/>
              </a:ext>
            </a:extLst>
          </p:cNvPr>
          <p:cNvSpPr/>
          <p:nvPr/>
        </p:nvSpPr>
        <p:spPr>
          <a:xfrm>
            <a:off x="1256235" y="5200502"/>
            <a:ext cx="5972903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10I wonder who wrote this book.">
            <a:hlinkClick r:id="" action="ppaction://media"/>
            <a:extLst>
              <a:ext uri="{FF2B5EF4-FFF2-40B4-BE49-F238E27FC236}">
                <a16:creationId xmlns:a16="http://schemas.microsoft.com/office/drawing/2014/main" id="{32BA482A-753D-10C9-817D-E12D1C3CB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350" y="1516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551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A449-CEC0-9A5D-2D87-02959195A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709D31-A066-69DB-41A1-D5A18C32243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E371FE-1CDC-5600-4EAF-199DD2DAECBF}"/>
              </a:ext>
            </a:extLst>
          </p:cNvPr>
          <p:cNvSpPr txBox="1"/>
          <p:nvPr/>
        </p:nvSpPr>
        <p:spPr>
          <a:xfrm>
            <a:off x="1031529" y="2409490"/>
            <a:ext cx="70809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8E9A6B-A617-342C-3DC5-4C7569594C59}"/>
              </a:ext>
            </a:extLst>
          </p:cNvPr>
          <p:cNvSpPr/>
          <p:nvPr/>
        </p:nvSpPr>
        <p:spPr>
          <a:xfrm>
            <a:off x="944263" y="3565339"/>
            <a:ext cx="6672151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10I wonder who wrote this book.">
            <a:hlinkClick r:id="" action="ppaction://media"/>
            <a:extLst>
              <a:ext uri="{FF2B5EF4-FFF2-40B4-BE49-F238E27FC236}">
                <a16:creationId xmlns:a16="http://schemas.microsoft.com/office/drawing/2014/main" id="{77AAEA5A-7034-F133-2EDC-AB673B3B9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350" y="1516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67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8596-F3F8-8B3D-7FC4-848BD089B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EA4483-68BA-6C74-7C03-E8B6DFD9BE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CFCC800-27D9-7EB7-FF1D-55C91F8E68AC}"/>
              </a:ext>
            </a:extLst>
          </p:cNvPr>
          <p:cNvSpPr/>
          <p:nvPr/>
        </p:nvSpPr>
        <p:spPr>
          <a:xfrm>
            <a:off x="357560" y="3569987"/>
            <a:ext cx="7936586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91307F-1E44-6250-2E6B-67F33E007DF7}"/>
              </a:ext>
            </a:extLst>
          </p:cNvPr>
          <p:cNvSpPr txBox="1"/>
          <p:nvPr/>
        </p:nvSpPr>
        <p:spPr>
          <a:xfrm>
            <a:off x="357560" y="2321004"/>
            <a:ext cx="84288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不思議に思います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書いた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10I wonder who wrote this book.">
            <a:hlinkClick r:id="" action="ppaction://media"/>
            <a:extLst>
              <a:ext uri="{FF2B5EF4-FFF2-40B4-BE49-F238E27FC236}">
                <a16:creationId xmlns:a16="http://schemas.microsoft.com/office/drawing/2014/main" id="{6D473B16-8F53-0C85-E1F6-81787F060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350" y="1516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514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53D7B-0D5B-F037-7E75-8DB49452E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FC7CE0-3136-773A-7785-C83E7B33168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ACE49D-A358-2452-7D60-2F3E5344834E}"/>
              </a:ext>
            </a:extLst>
          </p:cNvPr>
          <p:cNvSpPr txBox="1"/>
          <p:nvPr/>
        </p:nvSpPr>
        <p:spPr>
          <a:xfrm>
            <a:off x="1032132" y="4128490"/>
            <a:ext cx="70797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wonder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AF6FE2-18BF-4857-44E1-2B68A6A61165}"/>
              </a:ext>
            </a:extLst>
          </p:cNvPr>
          <p:cNvSpPr txBox="1"/>
          <p:nvPr/>
        </p:nvSpPr>
        <p:spPr>
          <a:xfrm>
            <a:off x="999256" y="114013"/>
            <a:ext cx="69924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不思議に思います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だれが 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この部屋を</a:t>
            </a:r>
            <a:endParaRPr kumimoji="1" lang="en-US" altLang="ja-JP" sz="48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45BC74C-8B45-CC4C-1460-7927088BE573}"/>
              </a:ext>
            </a:extLst>
          </p:cNvPr>
          <p:cNvSpPr/>
          <p:nvPr/>
        </p:nvSpPr>
        <p:spPr>
          <a:xfrm>
            <a:off x="999256" y="1292503"/>
            <a:ext cx="5186391" cy="20316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D7C8C7-C3D6-B5D5-06FD-704C1AE94178}"/>
              </a:ext>
            </a:extLst>
          </p:cNvPr>
          <p:cNvSpPr/>
          <p:nvPr/>
        </p:nvSpPr>
        <p:spPr>
          <a:xfrm>
            <a:off x="999256" y="5281990"/>
            <a:ext cx="658488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11I wonder who cleaned this room.">
            <a:hlinkClick r:id="" action="ppaction://media"/>
            <a:extLst>
              <a:ext uri="{FF2B5EF4-FFF2-40B4-BE49-F238E27FC236}">
                <a16:creationId xmlns:a16="http://schemas.microsoft.com/office/drawing/2014/main" id="{B5554512-FB39-3F37-4573-FFC490641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250" y="2181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599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C76A8-F38B-4391-7949-64DD5208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36FB6C-580F-2103-EC18-93AA4666D39E}"/>
              </a:ext>
            </a:extLst>
          </p:cNvPr>
          <p:cNvSpPr/>
          <p:nvPr/>
        </p:nvSpPr>
        <p:spPr>
          <a:xfrm>
            <a:off x="0" y="-28895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B8D2E0-3A43-9362-0B4B-E6B4517E72FC}"/>
              </a:ext>
            </a:extLst>
          </p:cNvPr>
          <p:cNvSpPr/>
          <p:nvPr/>
        </p:nvSpPr>
        <p:spPr>
          <a:xfrm>
            <a:off x="718352" y="3481502"/>
            <a:ext cx="712397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B5EB00-21AA-0FD4-2D6A-A4705EE82FCD}"/>
              </a:ext>
            </a:extLst>
          </p:cNvPr>
          <p:cNvSpPr txBox="1"/>
          <p:nvPr/>
        </p:nvSpPr>
        <p:spPr>
          <a:xfrm>
            <a:off x="807727" y="2409490"/>
            <a:ext cx="75285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11I wonder who cleaned this room.">
            <a:hlinkClick r:id="" action="ppaction://media"/>
            <a:extLst>
              <a:ext uri="{FF2B5EF4-FFF2-40B4-BE49-F238E27FC236}">
                <a16:creationId xmlns:a16="http://schemas.microsoft.com/office/drawing/2014/main" id="{8DA4A88C-66F5-42FE-09B8-09894C42C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250" y="2181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99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407F9-8C37-4414-9B5D-CE2B66FE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890CF7-4958-0E99-B196-B710047C8F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68D529-9F6E-6478-47C1-A4F7C445219B}"/>
              </a:ext>
            </a:extLst>
          </p:cNvPr>
          <p:cNvSpPr txBox="1"/>
          <p:nvPr/>
        </p:nvSpPr>
        <p:spPr>
          <a:xfrm>
            <a:off x="999256" y="1767006"/>
            <a:ext cx="69924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不思議に思います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だれが 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この部屋を</a:t>
            </a:r>
            <a:endParaRPr kumimoji="1" lang="en-US" altLang="ja-JP" sz="48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0C91D-A425-5942-4098-1430C260C6EF}"/>
              </a:ext>
            </a:extLst>
          </p:cNvPr>
          <p:cNvSpPr/>
          <p:nvPr/>
        </p:nvSpPr>
        <p:spPr>
          <a:xfrm>
            <a:off x="999256" y="3059383"/>
            <a:ext cx="5186391" cy="20316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11I wonder who cleaned this room.">
            <a:hlinkClick r:id="" action="ppaction://media"/>
            <a:extLst>
              <a:ext uri="{FF2B5EF4-FFF2-40B4-BE49-F238E27FC236}">
                <a16:creationId xmlns:a16="http://schemas.microsoft.com/office/drawing/2014/main" id="{504F891F-371F-9499-4E4A-4451ED713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250" y="2181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328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8F77F-CB28-F3A3-DFED-6AC8207ED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FEA6A2E-C42D-74DF-7A34-595829225EB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43F32C-1A88-AB99-30A2-E1B0F375CD77}"/>
              </a:ext>
            </a:extLst>
          </p:cNvPr>
          <p:cNvSpPr txBox="1"/>
          <p:nvPr/>
        </p:nvSpPr>
        <p:spPr>
          <a:xfrm>
            <a:off x="284776" y="4128490"/>
            <a:ext cx="85744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wonder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ja-JP" altLang="en-US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time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bus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come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38EFC6-391F-7FD1-D5D3-41825B1370CB}"/>
              </a:ext>
            </a:extLst>
          </p:cNvPr>
          <p:cNvSpPr txBox="1"/>
          <p:nvPr/>
        </p:nvSpPr>
        <p:spPr>
          <a:xfrm>
            <a:off x="655614" y="609002"/>
            <a:ext cx="7832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不思議に思います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何時に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そのバスが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28DD3E-8EF5-FDBB-8945-88A4E2D11D90}"/>
              </a:ext>
            </a:extLst>
          </p:cNvPr>
          <p:cNvSpPr/>
          <p:nvPr/>
        </p:nvSpPr>
        <p:spPr>
          <a:xfrm>
            <a:off x="284776" y="5200502"/>
            <a:ext cx="8073916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5913786-C775-312D-71AB-6BDB5A11722C}"/>
              </a:ext>
            </a:extLst>
          </p:cNvPr>
          <p:cNvSpPr/>
          <p:nvPr/>
        </p:nvSpPr>
        <p:spPr>
          <a:xfrm>
            <a:off x="655614" y="1857985"/>
            <a:ext cx="730504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12I wonder what time the bus will come.">
            <a:hlinkClick r:id="" action="ppaction://media"/>
            <a:extLst>
              <a:ext uri="{FF2B5EF4-FFF2-40B4-BE49-F238E27FC236}">
                <a16:creationId xmlns:a16="http://schemas.microsoft.com/office/drawing/2014/main" id="{76AF4CDC-E0B6-8398-8166-6379C6B9F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363" y="1401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69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8AF7F-CE65-B888-87F8-6201693FC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051E31-6833-E557-D55E-7A584BBCDCD6}"/>
              </a:ext>
            </a:extLst>
          </p:cNvPr>
          <p:cNvSpPr/>
          <p:nvPr/>
        </p:nvSpPr>
        <p:spPr>
          <a:xfrm>
            <a:off x="0" y="-28895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AB1C16-EED0-10E8-EFFB-9D18ECB6D707}"/>
              </a:ext>
            </a:extLst>
          </p:cNvPr>
          <p:cNvSpPr/>
          <p:nvPr/>
        </p:nvSpPr>
        <p:spPr>
          <a:xfrm>
            <a:off x="1625674" y="3072466"/>
            <a:ext cx="5892652" cy="18838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D18275-65E3-B3F8-4EDE-DC4D1F3CF609}"/>
              </a:ext>
            </a:extLst>
          </p:cNvPr>
          <p:cNvSpPr txBox="1"/>
          <p:nvPr/>
        </p:nvSpPr>
        <p:spPr>
          <a:xfrm>
            <a:off x="1680732" y="1901659"/>
            <a:ext cx="578253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bus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12I wonder what time the bus will come.">
            <a:hlinkClick r:id="" action="ppaction://media"/>
            <a:extLst>
              <a:ext uri="{FF2B5EF4-FFF2-40B4-BE49-F238E27FC236}">
                <a16:creationId xmlns:a16="http://schemas.microsoft.com/office/drawing/2014/main" id="{FA8A7503-A539-6E08-1DB7-7CF018734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363" y="1401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559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EDEA-AABC-6B91-B044-142A72E0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B05AC5-6C64-0DD4-9BB2-98DCF0C8B9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90BD1D-A9C1-4CE6-C8F7-0A2E45C692D2}"/>
              </a:ext>
            </a:extLst>
          </p:cNvPr>
          <p:cNvSpPr txBox="1"/>
          <p:nvPr/>
        </p:nvSpPr>
        <p:spPr>
          <a:xfrm>
            <a:off x="655614" y="2321004"/>
            <a:ext cx="7832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不思議に思います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何時に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そのバスが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A0172A-B46A-0AD2-71F9-570DB24251DC}"/>
              </a:ext>
            </a:extLst>
          </p:cNvPr>
          <p:cNvSpPr/>
          <p:nvPr/>
        </p:nvSpPr>
        <p:spPr>
          <a:xfrm>
            <a:off x="655614" y="3577756"/>
            <a:ext cx="730504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12I wonder what time the bus will come.">
            <a:hlinkClick r:id="" action="ppaction://media"/>
            <a:extLst>
              <a:ext uri="{FF2B5EF4-FFF2-40B4-BE49-F238E27FC236}">
                <a16:creationId xmlns:a16="http://schemas.microsoft.com/office/drawing/2014/main" id="{D998094C-5FEA-6DB8-86EC-A0598769F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363" y="1401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18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B950A-9997-1CD5-D3F6-F718CE111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57F1478-F67C-BE7B-0719-97F1440B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29" b="60224"/>
          <a:stretch/>
        </p:blipFill>
        <p:spPr>
          <a:xfrm>
            <a:off x="291931" y="857986"/>
            <a:ext cx="8560800" cy="9982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93E7E2-6D80-7C55-1070-694EDD96DA60}"/>
              </a:ext>
            </a:extLst>
          </p:cNvPr>
          <p:cNvSpPr/>
          <p:nvPr/>
        </p:nvSpPr>
        <p:spPr>
          <a:xfrm>
            <a:off x="0" y="3028950"/>
            <a:ext cx="9144000" cy="38290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55D51A-DF29-52C0-EA59-F013E3D70D09}"/>
              </a:ext>
            </a:extLst>
          </p:cNvPr>
          <p:cNvSpPr txBox="1"/>
          <p:nvPr/>
        </p:nvSpPr>
        <p:spPr>
          <a:xfrm>
            <a:off x="537493" y="3306175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know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he 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he 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「彼はどこにいますか」という意味をもち、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know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26FD351-62CE-4A69-BDAE-F99FD9D1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E20232-6C8C-7EA7-83AF-9883A18AB39E}"/>
              </a:ext>
            </a:extLst>
          </p:cNvPr>
          <p:cNvSpPr txBox="1"/>
          <p:nvPr/>
        </p:nvSpPr>
        <p:spPr>
          <a:xfrm>
            <a:off x="1032443" y="1856276"/>
            <a:ext cx="369894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私は彼がどこにいるかを知りません。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416016621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どこに</a:t>
              </a:r>
            </a:p>
          </p:txBody>
        </p:sp>
      </p:grpSp>
      <p:pic>
        <p:nvPicPr>
          <p:cNvPr id="4" name="G3_L19_kihon_v1_where">
            <a:hlinkClick r:id="" action="ppaction://media"/>
            <a:extLst>
              <a:ext uri="{FF2B5EF4-FFF2-40B4-BE49-F238E27FC236}">
                <a16:creationId xmlns:a16="http://schemas.microsoft.com/office/drawing/2014/main" id="{56B3D0A9-2CBB-4FF4-B955-E082FFE85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80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190200"/>
            <a:ext cx="787179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kihon_v1_where">
            <a:hlinkClick r:id="" action="ppaction://media"/>
            <a:extLst>
              <a:ext uri="{FF2B5EF4-FFF2-40B4-BE49-F238E27FC236}">
                <a16:creationId xmlns:a16="http://schemas.microsoft.com/office/drawing/2014/main" id="{DA464531-3985-4761-8801-5A5BB380B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55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</a:p>
        </p:txBody>
      </p:sp>
      <p:pic>
        <p:nvPicPr>
          <p:cNvPr id="7" name="G3_L19_kihon_v1_where">
            <a:hlinkClick r:id="" action="ppaction://media"/>
            <a:extLst>
              <a:ext uri="{FF2B5EF4-FFF2-40B4-BE49-F238E27FC236}">
                <a16:creationId xmlns:a16="http://schemas.microsoft.com/office/drawing/2014/main" id="{C2D901F8-BA00-4BCF-9935-4D2F72803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59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545CED-3C7C-4D73-9166-BE42FEEEC5F1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を覚えている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50900" y="4007635"/>
              <a:ext cx="744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2_remember">
            <a:hlinkClick r:id="" action="ppaction://media"/>
            <a:extLst>
              <a:ext uri="{FF2B5EF4-FFF2-40B4-BE49-F238E27FC236}">
                <a16:creationId xmlns:a16="http://schemas.microsoft.com/office/drawing/2014/main" id="{12243AC5-2365-41CE-9C14-E6A8DDD1D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377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66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497976"/>
            <a:ext cx="8560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9_kihon_v2_remember">
            <a:hlinkClick r:id="" action="ppaction://media"/>
            <a:extLst>
              <a:ext uri="{FF2B5EF4-FFF2-40B4-BE49-F238E27FC236}">
                <a16:creationId xmlns:a16="http://schemas.microsoft.com/office/drawing/2014/main" id="{306F463E-5038-4570-A5AB-BFDF87923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377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6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57C246-5D62-4863-B19E-30C5A7996100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を覚えている</a:t>
            </a:r>
          </a:p>
        </p:txBody>
      </p:sp>
      <p:pic>
        <p:nvPicPr>
          <p:cNvPr id="6" name="G3_L19_kihon_v2_remember">
            <a:hlinkClick r:id="" action="ppaction://media"/>
            <a:extLst>
              <a:ext uri="{FF2B5EF4-FFF2-40B4-BE49-F238E27FC236}">
                <a16:creationId xmlns:a16="http://schemas.microsoft.com/office/drawing/2014/main" id="{D5BA1D40-3B1E-4209-82E0-5582E46CB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377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68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50ED2F2-6A71-4CAF-A131-AE6CB6F15450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say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3_said">
            <a:hlinkClick r:id="" action="ppaction://media"/>
            <a:extLst>
              <a:ext uri="{FF2B5EF4-FFF2-40B4-BE49-F238E27FC236}">
                <a16:creationId xmlns:a16="http://schemas.microsoft.com/office/drawing/2014/main" id="{4813735E-84DD-472C-90FB-F1867B346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049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kihon_v3_said">
            <a:hlinkClick r:id="" action="ppaction://media"/>
            <a:extLst>
              <a:ext uri="{FF2B5EF4-FFF2-40B4-BE49-F238E27FC236}">
                <a16:creationId xmlns:a16="http://schemas.microsoft.com/office/drawing/2014/main" id="{74817357-B112-4F5A-B652-506541106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428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say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19_kihon_v3_said">
            <a:hlinkClick r:id="" action="ppaction://media"/>
            <a:extLst>
              <a:ext uri="{FF2B5EF4-FFF2-40B4-BE49-F238E27FC236}">
                <a16:creationId xmlns:a16="http://schemas.microsoft.com/office/drawing/2014/main" id="{D6B7EE9A-00C7-4EAB-9E71-2633A336C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70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9_kihon_v4_when">
            <a:hlinkClick r:id="" action="ppaction://media"/>
            <a:extLst>
              <a:ext uri="{FF2B5EF4-FFF2-40B4-BE49-F238E27FC236}">
                <a16:creationId xmlns:a16="http://schemas.microsoft.com/office/drawing/2014/main" id="{E68D496E-B6CF-4457-8AA7-10F0C239A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558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3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9_kihon_v4_when">
            <a:hlinkClick r:id="" action="ppaction://media"/>
            <a:extLst>
              <a:ext uri="{FF2B5EF4-FFF2-40B4-BE49-F238E27FC236}">
                <a16:creationId xmlns:a16="http://schemas.microsoft.com/office/drawing/2014/main" id="{5B59F199-F5C0-47FF-8950-0F68032C8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558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05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9_kihon_v4_when">
            <a:hlinkClick r:id="" action="ppaction://media"/>
            <a:extLst>
              <a:ext uri="{FF2B5EF4-FFF2-40B4-BE49-F238E27FC236}">
                <a16:creationId xmlns:a16="http://schemas.microsoft.com/office/drawing/2014/main" id="{12A029F1-B5F2-4044-A8A3-85BE2B1BC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558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3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EFAAFE4-89D0-4FE3-893B-4187EC9ADC8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カナダ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5_Canada">
            <a:hlinkClick r:id="" action="ppaction://media"/>
            <a:extLst>
              <a:ext uri="{FF2B5EF4-FFF2-40B4-BE49-F238E27FC236}">
                <a16:creationId xmlns:a16="http://schemas.microsoft.com/office/drawing/2014/main" id="{01A2D22E-25D7-4675-88AD-561B3A4E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32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372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9314" y="2321005"/>
            <a:ext cx="85053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Canada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9_kihon_v5_Canada">
            <a:hlinkClick r:id="" action="ppaction://media"/>
            <a:extLst>
              <a:ext uri="{FF2B5EF4-FFF2-40B4-BE49-F238E27FC236}">
                <a16:creationId xmlns:a16="http://schemas.microsoft.com/office/drawing/2014/main" id="{7E450FC4-AF79-4246-844A-4BD08772A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32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24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カナダ</a:t>
            </a:r>
          </a:p>
        </p:txBody>
      </p:sp>
      <p:pic>
        <p:nvPicPr>
          <p:cNvPr id="7" name="G3_L19_kihon_v5_Canada">
            <a:hlinkClick r:id="" action="ppaction://media"/>
            <a:extLst>
              <a:ext uri="{FF2B5EF4-FFF2-40B4-BE49-F238E27FC236}">
                <a16:creationId xmlns:a16="http://schemas.microsoft.com/office/drawing/2014/main" id="{C6787482-EA46-435F-82CD-56C3800FB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32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23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545CED-3C7C-4D73-9166-BE42FEEEC5F1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だろ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うかと思う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6_wonder">
            <a:hlinkClick r:id="" action="ppaction://media"/>
            <a:extLst>
              <a:ext uri="{FF2B5EF4-FFF2-40B4-BE49-F238E27FC236}">
                <a16:creationId xmlns:a16="http://schemas.microsoft.com/office/drawing/2014/main" id="{70FC2C64-F8D7-482E-998F-18739607F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53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321005"/>
            <a:ext cx="85609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wonder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kihon_v6_wonder">
            <a:hlinkClick r:id="" action="ppaction://media"/>
            <a:extLst>
              <a:ext uri="{FF2B5EF4-FFF2-40B4-BE49-F238E27FC236}">
                <a16:creationId xmlns:a16="http://schemas.microsoft.com/office/drawing/2014/main" id="{71709D12-CB3F-4E19-8BA2-C41C3E8E1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41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3A5976-D5BB-44DF-93C6-F81E99499597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だろ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うかと思う</a:t>
            </a:r>
          </a:p>
        </p:txBody>
      </p:sp>
      <p:pic>
        <p:nvPicPr>
          <p:cNvPr id="7" name="G3_L19_kihon_v6_wonder">
            <a:hlinkClick r:id="" action="ppaction://media"/>
            <a:extLst>
              <a:ext uri="{FF2B5EF4-FFF2-40B4-BE49-F238E27FC236}">
                <a16:creationId xmlns:a16="http://schemas.microsoft.com/office/drawing/2014/main" id="{36BAEA0B-D9CC-4BC6-8763-6720024C6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00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3_L19_kihon_v7_who">
            <a:hlinkClick r:id="" action="ppaction://media"/>
            <a:extLst>
              <a:ext uri="{FF2B5EF4-FFF2-40B4-BE49-F238E27FC236}">
                <a16:creationId xmlns:a16="http://schemas.microsoft.com/office/drawing/2014/main" id="{BDEC8D30-B34B-4AA0-BA3B-0E5372996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100647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C890F27-97E6-1D4A-DFAD-BA3318FF9452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DB395C1-DC54-A4AF-D683-EDD4EF26312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ED46A80-4C93-5E70-10FC-AC16C272ADF3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誰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6112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FE94-7DF3-1452-5A45-7D595136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E7394D-90C4-9AB6-CC30-D2928D477B2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F47E43-1C22-7C76-77EB-4C80079D37F9}"/>
              </a:ext>
            </a:extLst>
          </p:cNvPr>
          <p:cNvSpPr txBox="1"/>
          <p:nvPr/>
        </p:nvSpPr>
        <p:spPr>
          <a:xfrm>
            <a:off x="2318833" y="4128490"/>
            <a:ext cx="44955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know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1EDE0C-7149-9544-38E4-C88CBD32CDD4}"/>
              </a:ext>
            </a:extLst>
          </p:cNvPr>
          <p:cNvSpPr txBox="1"/>
          <p:nvPr/>
        </p:nvSpPr>
        <p:spPr>
          <a:xfrm>
            <a:off x="1546971" y="686003"/>
            <a:ext cx="66503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65296D-FAD6-C8EE-FB28-7B17EFF4E665}"/>
              </a:ext>
            </a:extLst>
          </p:cNvPr>
          <p:cNvSpPr/>
          <p:nvPr/>
        </p:nvSpPr>
        <p:spPr>
          <a:xfrm>
            <a:off x="1536215" y="1934986"/>
            <a:ext cx="606081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924F30-179E-A24D-8C4C-22FBF630B4FD}"/>
              </a:ext>
            </a:extLst>
          </p:cNvPr>
          <p:cNvSpPr/>
          <p:nvPr/>
        </p:nvSpPr>
        <p:spPr>
          <a:xfrm>
            <a:off x="2318833" y="5253004"/>
            <a:ext cx="351181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1I don’t know where he is.">
            <a:hlinkClick r:id="" action="ppaction://media"/>
            <a:extLst>
              <a:ext uri="{FF2B5EF4-FFF2-40B4-BE49-F238E27FC236}">
                <a16:creationId xmlns:a16="http://schemas.microsoft.com/office/drawing/2014/main" id="{AAE93821-8D03-1EC8-BCDF-269A25D79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6425" y="184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002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9_kihon_v7_who">
            <a:hlinkClick r:id="" action="ppaction://media"/>
            <a:extLst>
              <a:ext uri="{FF2B5EF4-FFF2-40B4-BE49-F238E27FC236}">
                <a16:creationId xmlns:a16="http://schemas.microsoft.com/office/drawing/2014/main" id="{6069F2D8-853A-4345-9D47-F578618CA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039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9_kihon_v7_who">
            <a:hlinkClick r:id="" action="ppaction://media"/>
            <a:extLst>
              <a:ext uri="{FF2B5EF4-FFF2-40B4-BE49-F238E27FC236}">
                <a16:creationId xmlns:a16="http://schemas.microsoft.com/office/drawing/2014/main" id="{4CDA64EA-234E-4719-9A42-4D7A4F3FE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10064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3C095B-B049-F3C4-9BF6-4DA4C59A6AEA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誰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118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write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kihon_v8_wrote">
            <a:hlinkClick r:id="" action="ppaction://media"/>
            <a:extLst>
              <a:ext uri="{FF2B5EF4-FFF2-40B4-BE49-F238E27FC236}">
                <a16:creationId xmlns:a16="http://schemas.microsoft.com/office/drawing/2014/main" id="{89F27ABA-CA8D-4F99-8C8F-68BF0DB68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5275" y="11017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D31460B-81B3-BBA9-E0AD-6B0A076DC34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1982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wrote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kihon_v8_wrote">
            <a:hlinkClick r:id="" action="ppaction://media"/>
            <a:extLst>
              <a:ext uri="{FF2B5EF4-FFF2-40B4-BE49-F238E27FC236}">
                <a16:creationId xmlns:a16="http://schemas.microsoft.com/office/drawing/2014/main" id="{8671FD54-4DA8-406D-B3D5-D500DCDF6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5275" y="11017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7A71C0-D7C1-E164-51E7-0E030F186E9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5964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19_kihon_v8_wrote">
            <a:hlinkClick r:id="" action="ppaction://media"/>
            <a:extLst>
              <a:ext uri="{FF2B5EF4-FFF2-40B4-BE49-F238E27FC236}">
                <a16:creationId xmlns:a16="http://schemas.microsoft.com/office/drawing/2014/main" id="{D8E878F1-CDDC-478B-8654-772276889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65275" y="110172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87874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099B-A603-B81D-129C-012342C0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4B111FC-3FD2-9B30-6D9A-541CB5DEC7B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653F3C-8DA3-827B-8A15-360627869B0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F3D44A-677B-D661-DC87-30C59590404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280DAC8-AF72-E8A6-E586-9E3021941E79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95EA17D-769D-E19D-56E1-B2831E66594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2AD057D-164E-DDF8-9E4D-3EF2DD39608D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どこに</a:t>
              </a:r>
            </a:p>
          </p:txBody>
        </p:sp>
      </p:grpSp>
      <p:pic>
        <p:nvPicPr>
          <p:cNvPr id="4" name="G3_L19_kihon_v1_where">
            <a:hlinkClick r:id="" action="ppaction://media"/>
            <a:extLst>
              <a:ext uri="{FF2B5EF4-FFF2-40B4-BE49-F238E27FC236}">
                <a16:creationId xmlns:a16="http://schemas.microsoft.com/office/drawing/2014/main" id="{2410053D-4AD0-414A-B4FB-8FF26A8C3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6254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FB5C99-3C9F-B8B4-9C87-2A45B495D8B1}"/>
              </a:ext>
            </a:extLst>
          </p:cNvPr>
          <p:cNvSpPr/>
          <p:nvPr/>
        </p:nvSpPr>
        <p:spPr>
          <a:xfrm>
            <a:off x="2527300" y="3437462"/>
            <a:ext cx="40810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704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1B423-B5A5-018C-ECE0-7932BF00B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43727E1-3C43-73C5-DF86-BCDEC9D0139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BB35C28-077F-5EE7-17CA-F08F2B40195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4E88F3-5469-0552-A29C-A22726E661B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6CDC23D-09E4-EBDA-AB54-AC52E7B260E0}"/>
              </a:ext>
            </a:extLst>
          </p:cNvPr>
          <p:cNvGrpSpPr/>
          <p:nvPr/>
        </p:nvGrpSpPr>
        <p:grpSpPr>
          <a:xfrm>
            <a:off x="254000" y="1889687"/>
            <a:ext cx="8636000" cy="2955517"/>
            <a:chOff x="254000" y="2498668"/>
            <a:chExt cx="8636000" cy="295551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209322A-9ABE-FDD6-C2AD-AE008691294F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を覚えている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1E592C-C57E-C254-DC4F-34AAD95FD636}"/>
                </a:ext>
              </a:extLst>
            </p:cNvPr>
            <p:cNvSpPr txBox="1"/>
            <p:nvPr/>
          </p:nvSpPr>
          <p:spPr>
            <a:xfrm>
              <a:off x="254000" y="4007635"/>
              <a:ext cx="8636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remember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2_remember">
            <a:hlinkClick r:id="" action="ppaction://media"/>
            <a:extLst>
              <a:ext uri="{FF2B5EF4-FFF2-40B4-BE49-F238E27FC236}">
                <a16:creationId xmlns:a16="http://schemas.microsoft.com/office/drawing/2014/main" id="{4E384431-3FBD-4C6E-ABFF-788C96939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37782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B8090B-DA51-2EEC-E756-8252FCF0A67D}"/>
              </a:ext>
            </a:extLst>
          </p:cNvPr>
          <p:cNvSpPr/>
          <p:nvPr/>
        </p:nvSpPr>
        <p:spPr>
          <a:xfrm>
            <a:off x="1422400" y="3213126"/>
            <a:ext cx="62908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673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79A6-FFB2-4873-35CE-2314BF265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873EB5-4C21-90AF-C77A-61E12846F78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0C4BF5-EF41-477E-648A-9BB5D68A4AB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03FFDB-1430-82BF-8E81-74C56B3D2AC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B4306F1-E392-ACF7-512F-FCB415C14134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CEB8717-3191-F7E3-D391-14A5C0543E54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say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BA173A6-3F69-60BF-3BF7-9505CC4AC8E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said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3_said">
            <a:hlinkClick r:id="" action="ppaction://media"/>
            <a:extLst>
              <a:ext uri="{FF2B5EF4-FFF2-40B4-BE49-F238E27FC236}">
                <a16:creationId xmlns:a16="http://schemas.microsoft.com/office/drawing/2014/main" id="{2626F1FF-8396-2A7F-A905-016C19ABE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0975" y="91122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1DCF1EA-BC67-B611-96DE-1890FBEAB68B}"/>
              </a:ext>
            </a:extLst>
          </p:cNvPr>
          <p:cNvSpPr/>
          <p:nvPr/>
        </p:nvSpPr>
        <p:spPr>
          <a:xfrm>
            <a:off x="3296873" y="4023726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977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8B87-E175-FFF0-6AF4-A8B5EF0D4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F04DC4-3E8C-D095-1055-A39DCE3B01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9D43FA-8E2A-5567-F238-63AC9E8442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07A222-CA22-AC70-62F5-FFE11141F9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64E5D4-727A-B483-7F76-6594C87FB92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6618A3-689A-C33B-B675-CA14ED6F265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57FC73F-8998-C309-A82E-9041D09DCB0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9_kihon_v4_when">
            <a:hlinkClick r:id="" action="ppaction://media"/>
            <a:extLst>
              <a:ext uri="{FF2B5EF4-FFF2-40B4-BE49-F238E27FC236}">
                <a16:creationId xmlns:a16="http://schemas.microsoft.com/office/drawing/2014/main" id="{0BCF9718-6CF8-F841-1D78-C43050352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55892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C521F7-A136-68DE-B71D-B8B9E7947D84}"/>
              </a:ext>
            </a:extLst>
          </p:cNvPr>
          <p:cNvSpPr/>
          <p:nvPr/>
        </p:nvSpPr>
        <p:spPr>
          <a:xfrm>
            <a:off x="2730500" y="3519516"/>
            <a:ext cx="3674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61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5017-482D-55D5-BD3C-2B33A017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BDD1F2-09AC-FC2D-EF9D-DA04CDF3BA2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70995E-FD79-4F8D-1CA8-57B4C885B6A0}"/>
              </a:ext>
            </a:extLst>
          </p:cNvPr>
          <p:cNvSpPr txBox="1"/>
          <p:nvPr/>
        </p:nvSpPr>
        <p:spPr>
          <a:xfrm>
            <a:off x="1904383" y="2409490"/>
            <a:ext cx="53352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[k---]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C2E16F0-2CC8-425E-995D-254E37BD3DD3}"/>
              </a:ext>
            </a:extLst>
          </p:cNvPr>
          <p:cNvSpPr/>
          <p:nvPr/>
        </p:nvSpPr>
        <p:spPr>
          <a:xfrm>
            <a:off x="1920518" y="3481502"/>
            <a:ext cx="418982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1I don’t know where he is.">
            <a:hlinkClick r:id="" action="ppaction://media"/>
            <a:extLst>
              <a:ext uri="{FF2B5EF4-FFF2-40B4-BE49-F238E27FC236}">
                <a16:creationId xmlns:a16="http://schemas.microsoft.com/office/drawing/2014/main" id="{F6847171-7757-8F0E-4C6C-61C386AA4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6425" y="184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22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1AADA-F80E-D029-F3D2-32593232B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5A63B2-592A-558D-CD7E-6BAF844DBB8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73A2201-FE03-039D-C02A-B4033F3CF0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E72ACD-E8F1-EFB8-229F-D66C9B6434A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505378-176E-C231-7570-C0980DCA14F8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BE62047-A4B9-FF18-A74D-E085808133D9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カナダ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908DD75-A7B3-0CC0-70C6-8A655F948FDB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Canada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5_Canada">
            <a:hlinkClick r:id="" action="ppaction://media"/>
            <a:extLst>
              <a:ext uri="{FF2B5EF4-FFF2-40B4-BE49-F238E27FC236}">
                <a16:creationId xmlns:a16="http://schemas.microsoft.com/office/drawing/2014/main" id="{F43C410B-D343-1241-45EB-2C5DFFD07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3206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8991FF6-4593-8DA3-07BA-EEF41FB2C7FF}"/>
              </a:ext>
            </a:extLst>
          </p:cNvPr>
          <p:cNvSpPr/>
          <p:nvPr/>
        </p:nvSpPr>
        <p:spPr>
          <a:xfrm>
            <a:off x="2222500" y="3437462"/>
            <a:ext cx="4690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8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1AE9F-5FF8-0CE1-3E47-12703427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98D748-A648-B1FC-D876-5770340C3C3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73CB15-BBA4-B373-78F2-1E6C015696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BA8F18-E9D3-12F0-E4E0-C687C5C4868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79E4C18-094F-92E5-2B17-A2C50589718E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814221C-0B0C-32B1-AE0D-7E5E6E7EDBAD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だろ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うかと思う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B80EED-81EE-6AD9-3EBD-5341596E190C}"/>
                </a:ext>
              </a:extLst>
            </p:cNvPr>
            <p:cNvSpPr txBox="1"/>
            <p:nvPr/>
          </p:nvSpPr>
          <p:spPr>
            <a:xfrm>
              <a:off x="812800" y="4007635"/>
              <a:ext cx="751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wonder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kihon_v6_wonder">
            <a:hlinkClick r:id="" action="ppaction://media"/>
            <a:extLst>
              <a:ext uri="{FF2B5EF4-FFF2-40B4-BE49-F238E27FC236}">
                <a16:creationId xmlns:a16="http://schemas.microsoft.com/office/drawing/2014/main" id="{E97458F0-FE15-1F85-3F56-8FE449A07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98742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122147-BAD0-B255-37DB-2C410C55EBC7}"/>
              </a:ext>
            </a:extLst>
          </p:cNvPr>
          <p:cNvSpPr/>
          <p:nvPr/>
        </p:nvSpPr>
        <p:spPr>
          <a:xfrm>
            <a:off x="2159000" y="3321965"/>
            <a:ext cx="4817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956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20D68-7E1B-883F-F618-A65FBFE16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D95850-C17E-9650-D7BA-D305C19D4E6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23CC2D-1C0A-D082-204A-E5177D4B6E2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36FF1F-22F1-7F67-5890-6F8FB542474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2" name="G3_L19_kihon_v7_who">
            <a:hlinkClick r:id="" action="ppaction://media"/>
            <a:extLst>
              <a:ext uri="{FF2B5EF4-FFF2-40B4-BE49-F238E27FC236}">
                <a16:creationId xmlns:a16="http://schemas.microsoft.com/office/drawing/2014/main" id="{A98AB132-D00C-4D08-C9E8-0EEF15A07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175" y="100647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838E6B-B53B-34A3-9F4E-EB4DD4475E8D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536EBE9-82F3-BD6F-6C0A-EC5AB985A11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9860286-D8C2-7FEC-5C79-003E0DB9D615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誰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83DF570-6A46-2C01-230C-F35CE1E6350B}"/>
              </a:ext>
            </a:extLst>
          </p:cNvPr>
          <p:cNvSpPr/>
          <p:nvPr/>
        </p:nvSpPr>
        <p:spPr>
          <a:xfrm>
            <a:off x="3175000" y="3699206"/>
            <a:ext cx="2785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54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46319-0E08-E8AA-BF8A-8B5DB6CDD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1AF527-2B8D-4391-AFDC-FE87945C239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5C1E06E-E045-D6C9-D3D5-858641BEFF5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2CEDC8-21DD-6067-2182-D9E27C3613D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AF279F-0119-3C00-327E-41FA941413E3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0B6B929-CB1C-3EC0-2B3B-E67F79927F9D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write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F6E4948-4D19-4716-2F17-E0F1A72DC55F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wrote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9_kihon_v8_wrote">
            <a:hlinkClick r:id="" action="ppaction://media"/>
            <a:extLst>
              <a:ext uri="{FF2B5EF4-FFF2-40B4-BE49-F238E27FC236}">
                <a16:creationId xmlns:a16="http://schemas.microsoft.com/office/drawing/2014/main" id="{41A97A88-46C0-5F7B-542A-6DFCA3E31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5275" y="11017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CC04D6F-7E99-D986-7CBF-207C9B69476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53E30C7-5D06-5B8B-4CAC-8F672F978847}"/>
              </a:ext>
            </a:extLst>
          </p:cNvPr>
          <p:cNvSpPr/>
          <p:nvPr/>
        </p:nvSpPr>
        <p:spPr>
          <a:xfrm>
            <a:off x="2489200" y="3906014"/>
            <a:ext cx="41572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911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6261" y="1179721"/>
            <a:ext cx="9011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（いつ、 どこで、 誰が、 何を）を教えてください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483661-F828-7745-FE7D-08342441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0385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6DA4B2F-E55E-7291-2DA2-BCF4C5A62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0385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201435" y="3324741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            you      like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5_03_kihon_t_1">
            <a:hlinkClick r:id="" action="ppaction://media"/>
            <a:extLst>
              <a:ext uri="{FF2B5EF4-FFF2-40B4-BE49-F238E27FC236}">
                <a16:creationId xmlns:a16="http://schemas.microsoft.com/office/drawing/2014/main" id="{4190738B-9CEF-3582-4300-7BB3CB087A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4775" y="1626661"/>
            <a:ext cx="406400" cy="406400"/>
          </a:xfrm>
          <a:prstGeom prst="rect">
            <a:avLst/>
          </a:prstGeom>
        </p:spPr>
      </p:pic>
      <p:pic>
        <p:nvPicPr>
          <p:cNvPr id="7" name="AS_G3_15_03_kihon_t_1">
            <a:hlinkClick r:id="" action="ppaction://media"/>
            <a:extLst>
              <a:ext uri="{FF2B5EF4-FFF2-40B4-BE49-F238E27FC236}">
                <a16:creationId xmlns:a16="http://schemas.microsoft.com/office/drawing/2014/main" id="{5C5AC467-53D6-CAB4-9C2F-174FAE8BCA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4775" y="827622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0E53-637A-81B2-2F21-3EA2FA1BAC69}"/>
              </a:ext>
            </a:extLst>
          </p:cNvPr>
          <p:cNvSpPr txBox="1"/>
          <p:nvPr/>
        </p:nvSpPr>
        <p:spPr>
          <a:xfrm>
            <a:off x="1931351" y="4532463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you     visited     last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1AAD70-F677-0AC5-EAE5-691668D990C8}"/>
              </a:ext>
            </a:extLst>
          </p:cNvPr>
          <p:cNvSpPr txBox="1"/>
          <p:nvPr/>
        </p:nvSpPr>
        <p:spPr>
          <a:xfrm>
            <a:off x="2181629" y="5740185"/>
            <a:ext cx="657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you       go        to     school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BE74F8-EC07-8F56-51EC-95AA7026C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038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91546D-6839-B78B-55F5-00FC4DEC47CA}"/>
              </a:ext>
            </a:extLst>
          </p:cNvPr>
          <p:cNvSpPr txBox="1"/>
          <p:nvPr/>
        </p:nvSpPr>
        <p:spPr>
          <a:xfrm>
            <a:off x="2201435" y="3324741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            you      like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64B87F-1CE1-1C62-B472-ABC67382C256}"/>
              </a:ext>
            </a:extLst>
          </p:cNvPr>
          <p:cNvSpPr txBox="1"/>
          <p:nvPr/>
        </p:nvSpPr>
        <p:spPr>
          <a:xfrm>
            <a:off x="1931351" y="4532463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you     visited     last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62EED8-50E5-1EF4-AABC-8973D4FAC31B}"/>
              </a:ext>
            </a:extLst>
          </p:cNvPr>
          <p:cNvSpPr txBox="1"/>
          <p:nvPr/>
        </p:nvSpPr>
        <p:spPr>
          <a:xfrm>
            <a:off x="2181629" y="5740185"/>
            <a:ext cx="657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you       go        to     school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006E03-7929-D440-36A5-7DD1C5177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" y="1382198"/>
            <a:ext cx="8884800" cy="27964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me how you go to school.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5_04_kihon_t_2">
            <a:hlinkClick r:id="" action="ppaction://media"/>
            <a:extLst>
              <a:ext uri="{FF2B5EF4-FFF2-40B4-BE49-F238E27FC236}">
                <a16:creationId xmlns:a16="http://schemas.microsoft.com/office/drawing/2014/main" id="{C5EB6E4E-7BF2-8AB0-086C-41FF988EE9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4775" y="206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3DDC-BFBE-D309-5AB4-71C9526E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652D72-1300-A998-E2FD-B26F7CFA4C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FD8E13-A4B9-4170-A3F3-0F543E2A11DA}"/>
              </a:ext>
            </a:extLst>
          </p:cNvPr>
          <p:cNvSpPr txBox="1"/>
          <p:nvPr/>
        </p:nvSpPr>
        <p:spPr>
          <a:xfrm>
            <a:off x="1246822" y="2321004"/>
            <a:ext cx="66503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62A19AD-4E36-ED86-46DC-6E88D8F18501}"/>
              </a:ext>
            </a:extLst>
          </p:cNvPr>
          <p:cNvSpPr/>
          <p:nvPr/>
        </p:nvSpPr>
        <p:spPr>
          <a:xfrm>
            <a:off x="1246822" y="3569987"/>
            <a:ext cx="606081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1I don’t know where he is.">
            <a:hlinkClick r:id="" action="ppaction://media"/>
            <a:extLst>
              <a:ext uri="{FF2B5EF4-FFF2-40B4-BE49-F238E27FC236}">
                <a16:creationId xmlns:a16="http://schemas.microsoft.com/office/drawing/2014/main" id="{DB4C5E90-C433-14CF-20BC-74E95809A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6425" y="184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759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「ジョンの父親は木の上の鳥の名前を知っていました」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5_05_reading_s1_1">
            <a:hlinkClick r:id="" action="ppaction://media"/>
            <a:extLst>
              <a:ext uri="{FF2B5EF4-FFF2-40B4-BE49-F238E27FC236}">
                <a16:creationId xmlns:a16="http://schemas.microsoft.com/office/drawing/2014/main" id="{15A9B6AD-5C81-6848-2ACE-D24618721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4675" y="3330575"/>
            <a:ext cx="406400" cy="406400"/>
          </a:xfrm>
          <a:prstGeom prst="rect">
            <a:avLst/>
          </a:prstGeom>
        </p:spPr>
      </p:pic>
      <p:pic>
        <p:nvPicPr>
          <p:cNvPr id="4" name="AS_G3_15_06_reading_s1_2">
            <a:hlinkClick r:id="" action="ppaction://media"/>
            <a:extLst>
              <a:ext uri="{FF2B5EF4-FFF2-40B4-BE49-F238E27FC236}">
                <a16:creationId xmlns:a16="http://schemas.microsoft.com/office/drawing/2014/main" id="{3E8E3905-1664-9830-C68C-F50EA2B7C0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9933" y="333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[h---] [s-----]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高校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reading_v1_high school">
            <a:hlinkClick r:id="" action="ppaction://media"/>
            <a:extLst>
              <a:ext uri="{FF2B5EF4-FFF2-40B4-BE49-F238E27FC236}">
                <a16:creationId xmlns:a16="http://schemas.microsoft.com/office/drawing/2014/main" id="{328BFF04-FDDC-4B63-9F85-DA88C7E5A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937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4417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 school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9_reading_v1_high school">
            <a:hlinkClick r:id="" action="ppaction://media"/>
            <a:extLst>
              <a:ext uri="{FF2B5EF4-FFF2-40B4-BE49-F238E27FC236}">
                <a16:creationId xmlns:a16="http://schemas.microsoft.com/office/drawing/2014/main" id="{1D8BFBA7-3AE5-4CAB-8473-EF2E9A9A1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67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高校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9_reading_v1_high school">
            <a:hlinkClick r:id="" action="ppaction://media"/>
            <a:extLst>
              <a:ext uri="{FF2B5EF4-FFF2-40B4-BE49-F238E27FC236}">
                <a16:creationId xmlns:a16="http://schemas.microsoft.com/office/drawing/2014/main" id="{B3E8927F-91D5-4A33-9D84-F474E55D2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66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27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8" y="1320731"/>
            <a:ext cx="7513984" cy="4216538"/>
            <a:chOff x="815008" y="1360757"/>
            <a:chExt cx="7513984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9_reading_v2_morning">
            <a:hlinkClick r:id="" action="ppaction://media"/>
            <a:extLst>
              <a:ext uri="{FF2B5EF4-FFF2-40B4-BE49-F238E27FC236}">
                <a16:creationId xmlns:a16="http://schemas.microsoft.com/office/drawing/2014/main" id="{5BEE7770-F547-432B-AAE3-733EE3EA3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949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774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morning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9_reading_v2_morning">
            <a:hlinkClick r:id="" action="ppaction://media"/>
            <a:extLst>
              <a:ext uri="{FF2B5EF4-FFF2-40B4-BE49-F238E27FC236}">
                <a16:creationId xmlns:a16="http://schemas.microsoft.com/office/drawing/2014/main" id="{BCCEA8F1-9B09-4D59-8184-C07D0965E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949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712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17057</TotalTime>
  <Words>3199</Words>
  <Application>Microsoft Office PowerPoint</Application>
  <PresentationFormat>画面に合わせる (4:3)</PresentationFormat>
  <Paragraphs>551</Paragraphs>
  <Slides>171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171</vt:i4>
      </vt:variant>
    </vt:vector>
  </HeadingPairs>
  <TitlesOfParts>
    <vt:vector size="179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2127</cp:revision>
  <cp:lastPrinted>2016-06-23T16:36:17Z</cp:lastPrinted>
  <dcterms:created xsi:type="dcterms:W3CDTF">2016-05-30T03:13:09Z</dcterms:created>
  <dcterms:modified xsi:type="dcterms:W3CDTF">2025-06-24T04:23:51Z</dcterms:modified>
</cp:coreProperties>
</file>