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handoutMasterIdLst>
    <p:handoutMasterId r:id="rId88"/>
  </p:handoutMasterIdLst>
  <p:sldIdLst>
    <p:sldId id="3657" r:id="rId2"/>
    <p:sldId id="3623" r:id="rId3"/>
    <p:sldId id="3644" r:id="rId4"/>
    <p:sldId id="3524" r:id="rId5"/>
    <p:sldId id="3523" r:id="rId6"/>
    <p:sldId id="3624" r:id="rId7"/>
    <p:sldId id="3625" r:id="rId8"/>
    <p:sldId id="3729" r:id="rId9"/>
    <p:sldId id="3730" r:id="rId10"/>
    <p:sldId id="3731" r:id="rId11"/>
    <p:sldId id="3726" r:id="rId12"/>
    <p:sldId id="3727" r:id="rId13"/>
    <p:sldId id="3728" r:id="rId14"/>
    <p:sldId id="3782" r:id="rId15"/>
    <p:sldId id="3783" r:id="rId16"/>
    <p:sldId id="3784" r:id="rId17"/>
    <p:sldId id="2030" r:id="rId18"/>
    <p:sldId id="2031" r:id="rId19"/>
    <p:sldId id="2032" r:id="rId20"/>
    <p:sldId id="2024" r:id="rId21"/>
    <p:sldId id="2025" r:id="rId22"/>
    <p:sldId id="2026" r:id="rId23"/>
    <p:sldId id="3506" r:id="rId24"/>
    <p:sldId id="3507" r:id="rId25"/>
    <p:sldId id="3508" r:id="rId26"/>
    <p:sldId id="3735" r:id="rId27"/>
    <p:sldId id="3736" r:id="rId28"/>
    <p:sldId id="3737" r:id="rId29"/>
    <p:sldId id="3785" r:id="rId30"/>
    <p:sldId id="3786" r:id="rId31"/>
    <p:sldId id="3787" r:id="rId32"/>
    <p:sldId id="2039" r:id="rId33"/>
    <p:sldId id="2040" r:id="rId34"/>
    <p:sldId id="2041" r:id="rId35"/>
    <p:sldId id="3500" r:id="rId36"/>
    <p:sldId id="3501" r:id="rId37"/>
    <p:sldId id="3502" r:id="rId38"/>
    <p:sldId id="3646" r:id="rId39"/>
    <p:sldId id="3788" r:id="rId40"/>
    <p:sldId id="3789" r:id="rId41"/>
    <p:sldId id="3790" r:id="rId42"/>
    <p:sldId id="3791" r:id="rId43"/>
    <p:sldId id="3792" r:id="rId44"/>
    <p:sldId id="3793" r:id="rId45"/>
    <p:sldId id="3794" r:id="rId46"/>
    <p:sldId id="3795" r:id="rId47"/>
    <p:sldId id="3796" r:id="rId48"/>
    <p:sldId id="3797" r:id="rId49"/>
    <p:sldId id="3561" r:id="rId50"/>
    <p:sldId id="3562" r:id="rId51"/>
    <p:sldId id="3672" r:id="rId52"/>
    <p:sldId id="3695" r:id="rId53"/>
    <p:sldId id="3798" r:id="rId54"/>
    <p:sldId id="3779" r:id="rId55"/>
    <p:sldId id="3799" r:id="rId56"/>
    <p:sldId id="3780" r:id="rId57"/>
    <p:sldId id="3781" r:id="rId58"/>
    <p:sldId id="3800" r:id="rId59"/>
    <p:sldId id="3801" r:id="rId60"/>
    <p:sldId id="3802" r:id="rId61"/>
    <p:sldId id="3803" r:id="rId62"/>
    <p:sldId id="3804" r:id="rId63"/>
    <p:sldId id="3661" r:id="rId64"/>
    <p:sldId id="3681" r:id="rId65"/>
    <p:sldId id="3563" r:id="rId66"/>
    <p:sldId id="3564" r:id="rId67"/>
    <p:sldId id="3565" r:id="rId68"/>
    <p:sldId id="3566" r:id="rId69"/>
    <p:sldId id="3567" r:id="rId70"/>
    <p:sldId id="3568" r:id="rId71"/>
    <p:sldId id="3569" r:id="rId72"/>
    <p:sldId id="3570" r:id="rId73"/>
    <p:sldId id="3573" r:id="rId74"/>
    <p:sldId id="3648" r:id="rId75"/>
    <p:sldId id="3577" r:id="rId76"/>
    <p:sldId id="3649" r:id="rId77"/>
    <p:sldId id="3650" r:id="rId78"/>
    <p:sldId id="3583" r:id="rId79"/>
    <p:sldId id="3587" r:id="rId80"/>
    <p:sldId id="3588" r:id="rId81"/>
    <p:sldId id="3589" r:id="rId82"/>
    <p:sldId id="3590" r:id="rId83"/>
    <p:sldId id="3655" r:id="rId84"/>
    <p:sldId id="3595" r:id="rId85"/>
    <p:sldId id="3609" r:id="rId8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4" d="100"/>
          <a:sy n="114" d="100"/>
        </p:scale>
        <p:origin x="163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9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5" Type="http://schemas.microsoft.com/office/2007/relationships/media" Target="../media/media20.mp3"/><Relationship Id="rId4" Type="http://schemas.openxmlformats.org/officeDocument/2006/relationships/audio" Target="../media/media19.mp3"/><Relationship Id="rId9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media" Target="../media/media24.wav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wav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4.wav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media" Target="../media/media24.wav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6.mp3"/><Relationship Id="rId11" Type="http://schemas.openxmlformats.org/officeDocument/2006/relationships/image" Target="../media/image4.png"/><Relationship Id="rId5" Type="http://schemas.microsoft.com/office/2007/relationships/media" Target="../media/media26.mp3"/><Relationship Id="rId10" Type="http://schemas.openxmlformats.org/officeDocument/2006/relationships/image" Target="../media/image3.png"/><Relationship Id="rId4" Type="http://schemas.openxmlformats.org/officeDocument/2006/relationships/audio" Target="../media/media25.mp3"/><Relationship Id="rId9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microsoft.com/office/2007/relationships/media" Target="../media/media28.mp3"/><Relationship Id="rId7" Type="http://schemas.openxmlformats.org/officeDocument/2006/relationships/image" Target="../media/image4.png"/><Relationship Id="rId12" Type="http://schemas.openxmlformats.org/officeDocument/2006/relationships/image" Target="../media/image28.sv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svg"/><Relationship Id="rId4" Type="http://schemas.openxmlformats.org/officeDocument/2006/relationships/audio" Target="../media/media28.mp3"/><Relationship Id="rId9" Type="http://schemas.openxmlformats.org/officeDocument/2006/relationships/image" Target="../media/image25.png"/><Relationship Id="rId1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0.mp3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1.png"/><Relationship Id="rId4" Type="http://schemas.openxmlformats.org/officeDocument/2006/relationships/audio" Target="../media/media30.mp3"/><Relationship Id="rId9" Type="http://schemas.openxmlformats.org/officeDocument/2006/relationships/image" Target="../media/image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416916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No.6-10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5-6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Try!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英語の文章を読む練習②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64239-BAEB-E59E-BFFA-EEAFFD9B8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674F17-3497-6856-7B7E-075ACDAFBB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808A11-7ED2-D22F-E1DA-9B055AAE2D03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often">
            <a:hlinkClick r:id="" action="ppaction://media"/>
            <a:extLst>
              <a:ext uri="{FF2B5EF4-FFF2-40B4-BE49-F238E27FC236}">
                <a16:creationId xmlns:a16="http://schemas.microsoft.com/office/drawing/2014/main" id="{0CA27010-F5A6-7888-EE9E-C750A4669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825" y="82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397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83110-C935-01D4-7081-719C40FA3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323695-B815-010A-5D2F-8937B7CAC5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6D7592-694A-6CBB-A7BE-0D5C8F55ADC1}"/>
              </a:ext>
            </a:extLst>
          </p:cNvPr>
          <p:cNvGrpSpPr/>
          <p:nvPr/>
        </p:nvGrpSpPr>
        <p:grpSpPr>
          <a:xfrm>
            <a:off x="0" y="1636202"/>
            <a:ext cx="9144000" cy="3585596"/>
            <a:chOff x="0" y="1991699"/>
            <a:chExt cx="914400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F06DF58-2C1E-6711-E27E-7553799B31C8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44A568-8569-0C8E-6B85-28AF630A1852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体育館</a:t>
              </a:r>
            </a:p>
          </p:txBody>
        </p:sp>
      </p:grpSp>
      <p:pic>
        <p:nvPicPr>
          <p:cNvPr id="2" name="gym">
            <a:hlinkClick r:id="" action="ppaction://media"/>
            <a:extLst>
              <a:ext uri="{FF2B5EF4-FFF2-40B4-BE49-F238E27FC236}">
                <a16:creationId xmlns:a16="http://schemas.microsoft.com/office/drawing/2014/main" id="{F662AABA-2DBC-8BC5-22D6-CBAB279F7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69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3AB17-1E18-7977-9C85-86344715B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9E270A8-1686-35CE-ADD6-42E13ADBB2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38FE75-3B84-D65C-99B6-6A82EFFB3967}"/>
              </a:ext>
            </a:extLst>
          </p:cNvPr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gym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gym">
            <a:hlinkClick r:id="" action="ppaction://media"/>
            <a:extLst>
              <a:ext uri="{FF2B5EF4-FFF2-40B4-BE49-F238E27FC236}">
                <a16:creationId xmlns:a16="http://schemas.microsoft.com/office/drawing/2014/main" id="{FB2FCEF6-7556-1B3D-22BA-9BE10BDFD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022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C0FCF-19EB-CC6E-BBE9-13FCE00C6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693D032-D10B-BE72-3E97-F7F9D6C5F38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136649-5D53-5E00-A696-B87DD39938FF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体育館</a:t>
            </a:r>
          </a:p>
        </p:txBody>
      </p:sp>
      <p:pic>
        <p:nvPicPr>
          <p:cNvPr id="3" name="gym">
            <a:hlinkClick r:id="" action="ppaction://media"/>
            <a:extLst>
              <a:ext uri="{FF2B5EF4-FFF2-40B4-BE49-F238E27FC236}">
                <a16:creationId xmlns:a16="http://schemas.microsoft.com/office/drawing/2014/main" id="{A570CE22-7A52-ACF1-ADF7-CB7194106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173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7084F-486A-D7C5-1F7E-A7F7EE5A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AD062A-F822-5575-E365-AA8495BA3A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43A0A6D-2FE6-11B4-B958-4CCD35257E0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E6F5739-2665-F3E5-4A0B-89E87748C30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-.-.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EFF8941-03A8-8194-C199-269D004A2CC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体育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P.E">
            <a:hlinkClick r:id="" action="ppaction://media"/>
            <a:extLst>
              <a:ext uri="{FF2B5EF4-FFF2-40B4-BE49-F238E27FC236}">
                <a16:creationId xmlns:a16="http://schemas.microsoft.com/office/drawing/2014/main" id="{DF325CEB-1962-063D-1746-FC5B18001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906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84C84-4685-8E0C-9ED1-675C1F1C4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C654E9-0688-AC29-9A51-AA5890FEDB6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688F794-7306-01FD-7C54-43C2B79951DA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P.E.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.E">
            <a:hlinkClick r:id="" action="ppaction://media"/>
            <a:extLst>
              <a:ext uri="{FF2B5EF4-FFF2-40B4-BE49-F238E27FC236}">
                <a16:creationId xmlns:a16="http://schemas.microsoft.com/office/drawing/2014/main" id="{FCF6FE5E-DBC6-9764-9114-EBD4CD939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947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FC738-228C-4FC6-3375-716DFDA4A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4D51A5C-BAEB-C83B-D8CF-16C6FB038B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C54EFF-8A51-85FA-D323-4090E431E1CF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体育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.E">
            <a:hlinkClick r:id="" action="ppaction://media"/>
            <a:extLst>
              <a:ext uri="{FF2B5EF4-FFF2-40B4-BE49-F238E27FC236}">
                <a16:creationId xmlns:a16="http://schemas.microsoft.com/office/drawing/2014/main" id="{FC8E9394-4DBA-05C7-F5A9-2CE2B5469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14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21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4EA99B2-DA88-9707-F674-A9806FF88A2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7BDC899-391A-DC7B-85FB-41376268109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A4BDD03-0B65-57D9-D721-D62AC4F4766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先生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teacher">
            <a:hlinkClick r:id="" action="ppaction://media"/>
            <a:extLst>
              <a:ext uri="{FF2B5EF4-FFF2-40B4-BE49-F238E27FC236}">
                <a16:creationId xmlns:a16="http://schemas.microsoft.com/office/drawing/2014/main" id="{61822D1A-4790-FD40-3EC7-061881CDD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97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423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21032"/>
            <a:ext cx="7848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teacher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eacher">
            <a:hlinkClick r:id="" action="ppaction://media"/>
            <a:extLst>
              <a:ext uri="{FF2B5EF4-FFF2-40B4-BE49-F238E27FC236}">
                <a16:creationId xmlns:a16="http://schemas.microsoft.com/office/drawing/2014/main" id="{C0742985-1DD5-8478-7FD5-8A5F29719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97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92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FCF21A9-D9E7-47D1-3DAD-F34D5BAFCEA7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teacher">
            <a:hlinkClick r:id="" action="ppaction://media"/>
            <a:extLst>
              <a:ext uri="{FF2B5EF4-FFF2-40B4-BE49-F238E27FC236}">
                <a16:creationId xmlns:a16="http://schemas.microsoft.com/office/drawing/2014/main" id="{B3212EE2-0F9A-F8B7-D9DB-B5A8C2B30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0425" y="197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101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855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562828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36</a:t>
            </a:r>
          </a:p>
          <a:p>
            <a:pPr algn="l"/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英語の文章を読む練習②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2498908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F495BB5-2DDE-DC7F-BE94-63346BCD8D7C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B446CCD-CE9C-033E-CEBD-0A27D383681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EB82461-41B7-F0A5-0F3E-4333DE5F2B7B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かまたは～</a:t>
              </a:r>
            </a:p>
          </p:txBody>
        </p:sp>
      </p:grpSp>
      <p:pic>
        <p:nvPicPr>
          <p:cNvPr id="3" name="or">
            <a:hlinkClick r:id="" action="ppaction://media"/>
            <a:extLst>
              <a:ext uri="{FF2B5EF4-FFF2-40B4-BE49-F238E27FC236}">
                <a16:creationId xmlns:a16="http://schemas.microsoft.com/office/drawing/2014/main" id="{F4EE2E18-AB96-33B7-F918-01423E8EA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20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13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1920895"/>
            <a:ext cx="682645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or</a:t>
            </a:r>
            <a:endParaRPr kumimoji="1" lang="ja-JP" altLang="en-US" sz="1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or">
            <a:hlinkClick r:id="" action="ppaction://media"/>
            <a:extLst>
              <a:ext uri="{FF2B5EF4-FFF2-40B4-BE49-F238E27FC236}">
                <a16:creationId xmlns:a16="http://schemas.microsoft.com/office/drawing/2014/main" id="{8DCBAFD2-ADA4-91C7-0395-87B789EE0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20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482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B69F01-EAAC-D544-AD25-D39D1C5966B6}"/>
              </a:ext>
            </a:extLst>
          </p:cNvPr>
          <p:cNvSpPr txBox="1"/>
          <p:nvPr/>
        </p:nvSpPr>
        <p:spPr>
          <a:xfrm>
            <a:off x="206478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かまたは～</a:t>
            </a:r>
          </a:p>
        </p:txBody>
      </p:sp>
      <p:pic>
        <p:nvPicPr>
          <p:cNvPr id="3" name="or">
            <a:hlinkClick r:id="" action="ppaction://media"/>
            <a:extLst>
              <a:ext uri="{FF2B5EF4-FFF2-40B4-BE49-F238E27FC236}">
                <a16:creationId xmlns:a16="http://schemas.microsoft.com/office/drawing/2014/main" id="{60DC6292-3018-EE12-7F88-CD49DBAEE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20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614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631EB2-AD50-45AD-96A5-BC4D121E389C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42975" y="4007635"/>
              <a:ext cx="72580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お気に入りの</a:t>
              </a:r>
            </a:p>
          </p:txBody>
        </p:sp>
      </p:grpSp>
      <p:pic>
        <p:nvPicPr>
          <p:cNvPr id="2" name="favorite">
            <a:hlinkClick r:id="" action="ppaction://media"/>
            <a:extLst>
              <a:ext uri="{FF2B5EF4-FFF2-40B4-BE49-F238E27FC236}">
                <a16:creationId xmlns:a16="http://schemas.microsoft.com/office/drawing/2014/main" id="{E76FA9F5-221B-C8DA-49EE-90CA67530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1725" y="166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880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225287" y="2551837"/>
            <a:ext cx="86934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favorite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favorite">
            <a:hlinkClick r:id="" action="ppaction://media"/>
            <a:extLst>
              <a:ext uri="{FF2B5EF4-FFF2-40B4-BE49-F238E27FC236}">
                <a16:creationId xmlns:a16="http://schemas.microsoft.com/office/drawing/2014/main" id="{F254130D-C948-7469-B693-983911809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1725" y="166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4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お気に入りの</a:t>
            </a:r>
          </a:p>
        </p:txBody>
      </p:sp>
      <p:pic>
        <p:nvPicPr>
          <p:cNvPr id="2" name="favorite">
            <a:hlinkClick r:id="" action="ppaction://media"/>
            <a:extLst>
              <a:ext uri="{FF2B5EF4-FFF2-40B4-BE49-F238E27FC236}">
                <a16:creationId xmlns:a16="http://schemas.microsoft.com/office/drawing/2014/main" id="{09024345-C309-1D99-E018-2727C3387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1725" y="166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548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70B3-581F-B82C-75B0-FE87B408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A88AF4-EE12-B939-2BA3-85CB61ADF1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04026CE-A99D-45EA-E380-18468A6C3599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12093C-4A78-8D7C-0A72-C9FCDD77B4B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0600B3F-3C6E-B1DF-762E-AD2C7FA5AE48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が見える</a:t>
              </a:r>
            </a:p>
          </p:txBody>
        </p:sp>
      </p:grpSp>
      <p:pic>
        <p:nvPicPr>
          <p:cNvPr id="2" name="see">
            <a:hlinkClick r:id="" action="ppaction://media"/>
            <a:extLst>
              <a:ext uri="{FF2B5EF4-FFF2-40B4-BE49-F238E27FC236}">
                <a16:creationId xmlns:a16="http://schemas.microsoft.com/office/drawing/2014/main" id="{49F1E60A-E84F-13CB-8BEA-F8A5DA075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553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7F6B-6DCB-99AA-4B06-97BF1B62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899E4D-87FB-9342-32E8-285DA29438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A34437D-BF29-AF69-B19B-F503DD3C9936}"/>
              </a:ext>
            </a:extLst>
          </p:cNvPr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see">
            <a:hlinkClick r:id="" action="ppaction://media"/>
            <a:extLst>
              <a:ext uri="{FF2B5EF4-FFF2-40B4-BE49-F238E27FC236}">
                <a16:creationId xmlns:a16="http://schemas.microsoft.com/office/drawing/2014/main" id="{5AD04236-7AE4-F000-386B-369621E1B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98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C8640-FAD1-0B52-520D-EB28992E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3AA2497-6991-5C20-05E6-FC4D90896C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DD436A-B365-AEF8-7509-3E1D9AEE2CF1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が見える</a:t>
            </a:r>
          </a:p>
        </p:txBody>
      </p:sp>
      <p:pic>
        <p:nvPicPr>
          <p:cNvPr id="3" name="see">
            <a:hlinkClick r:id="" action="ppaction://media"/>
            <a:extLst>
              <a:ext uri="{FF2B5EF4-FFF2-40B4-BE49-F238E27FC236}">
                <a16:creationId xmlns:a16="http://schemas.microsoft.com/office/drawing/2014/main" id="{00DE99C3-B1D9-BB6C-CAE5-2527A1185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177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6563F-1456-9BC8-38FF-19F8CA6D8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C11BD74-D280-56F1-56E0-FF7D1CE43E0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98D9B23-5980-AD1D-4BA4-2E2A3E9BFAE4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F847110-D865-1A52-2F9F-77FA8CB10957}"/>
                </a:ext>
              </a:extLst>
            </p:cNvPr>
            <p:cNvSpPr txBox="1"/>
            <p:nvPr/>
          </p:nvSpPr>
          <p:spPr>
            <a:xfrm>
              <a:off x="942975" y="4007635"/>
              <a:ext cx="72580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6AF2D5C-053D-86BF-82B0-D1EC6E2D34C6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ほかの、別の</a:t>
              </a:r>
            </a:p>
          </p:txBody>
        </p:sp>
      </p:grpSp>
      <p:pic>
        <p:nvPicPr>
          <p:cNvPr id="2" name="another">
            <a:hlinkClick r:id="" action="ppaction://media"/>
            <a:extLst>
              <a:ext uri="{FF2B5EF4-FFF2-40B4-BE49-F238E27FC236}">
                <a16:creationId xmlns:a16="http://schemas.microsoft.com/office/drawing/2014/main" id="{450B742C-BBDE-8BD7-6E17-7EA7308D2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032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622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B43A3-C5CE-BADB-9ED1-D596FB766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D39A1E6-4974-0FCE-D4AF-690FC8437B0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6D9ACA-5211-42B1-FA1E-35470FDE2CF6}"/>
              </a:ext>
            </a:extLst>
          </p:cNvPr>
          <p:cNvSpPr txBox="1"/>
          <p:nvPr/>
        </p:nvSpPr>
        <p:spPr>
          <a:xfrm>
            <a:off x="397565" y="2382560"/>
            <a:ext cx="83488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another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another">
            <a:hlinkClick r:id="" action="ppaction://media"/>
            <a:extLst>
              <a:ext uri="{FF2B5EF4-FFF2-40B4-BE49-F238E27FC236}">
                <a16:creationId xmlns:a16="http://schemas.microsoft.com/office/drawing/2014/main" id="{7F4F39FC-9AF2-4946-977F-9EB6F895A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032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048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45890-48C9-06B0-7138-C44109F64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D230469-4DFC-7462-31A3-8FD3AF99F1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D886B6-C000-FCD4-4A4A-98FE177709BE}"/>
              </a:ext>
            </a:extLst>
          </p:cNvPr>
          <p:cNvSpPr txBox="1"/>
          <p:nvPr/>
        </p:nvSpPr>
        <p:spPr>
          <a:xfrm>
            <a:off x="206478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ほかの、別の</a:t>
            </a:r>
          </a:p>
        </p:txBody>
      </p:sp>
      <p:pic>
        <p:nvPicPr>
          <p:cNvPr id="2" name="another">
            <a:hlinkClick r:id="" action="ppaction://media"/>
            <a:extLst>
              <a:ext uri="{FF2B5EF4-FFF2-40B4-BE49-F238E27FC236}">
                <a16:creationId xmlns:a16="http://schemas.microsoft.com/office/drawing/2014/main" id="{48E7BF8B-8BB0-FC2A-A048-6629E6D70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0325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547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35434E5-3F8E-DD50-DCF9-5D9735725B5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7AA2958-9C2D-A234-B7C5-8E84516EDAD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425D5F3-1DD6-BAA7-6F06-DF8A37ADD24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生徒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student">
            <a:hlinkClick r:id="" action="ppaction://media"/>
            <a:extLst>
              <a:ext uri="{FF2B5EF4-FFF2-40B4-BE49-F238E27FC236}">
                <a16:creationId xmlns:a16="http://schemas.microsoft.com/office/drawing/2014/main" id="{B1615FA1-E6FF-4714-D5BD-DFA6D1064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75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914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421032"/>
            <a:ext cx="68264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student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student">
            <a:hlinkClick r:id="" action="ppaction://media"/>
            <a:extLst>
              <a:ext uri="{FF2B5EF4-FFF2-40B4-BE49-F238E27FC236}">
                <a16:creationId xmlns:a16="http://schemas.microsoft.com/office/drawing/2014/main" id="{D673754F-311A-F6AE-3F17-504B515EB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75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565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6D3B78-9047-4103-9860-29945155B743}"/>
              </a:ext>
            </a:extLst>
          </p:cNvPr>
          <p:cNvSpPr txBox="1"/>
          <p:nvPr/>
        </p:nvSpPr>
        <p:spPr>
          <a:xfrm>
            <a:off x="815009" y="2574920"/>
            <a:ext cx="75139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学生、生徒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student">
            <a:hlinkClick r:id="" action="ppaction://media"/>
            <a:extLst>
              <a:ext uri="{FF2B5EF4-FFF2-40B4-BE49-F238E27FC236}">
                <a16:creationId xmlns:a16="http://schemas.microsoft.com/office/drawing/2014/main" id="{A290D704-3566-94C5-4641-EC2F5877A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1025" y="75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910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8DECF84-34A0-41C1-8928-B5008410FAD7}"/>
              </a:ext>
            </a:extLst>
          </p:cNvPr>
          <p:cNvGrpSpPr/>
          <p:nvPr/>
        </p:nvGrpSpPr>
        <p:grpSpPr>
          <a:xfrm>
            <a:off x="0" y="1659285"/>
            <a:ext cx="9144000" cy="3539430"/>
            <a:chOff x="0" y="1791644"/>
            <a:chExt cx="91440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[o---] [t----]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あそこに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CDB05D0-D435-51E2-8AD8-2BEDF45622B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ver there">
            <a:hlinkClick r:id="" action="ppaction://media"/>
            <a:extLst>
              <a:ext uri="{FF2B5EF4-FFF2-40B4-BE49-F238E27FC236}">
                <a16:creationId xmlns:a16="http://schemas.microsoft.com/office/drawing/2014/main" id="{4B2E90D5-BB19-02B9-31B4-1A23F087E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6925" y="1425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459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5774" y="2574920"/>
            <a:ext cx="88524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over there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682FEE7-6855-045B-26DC-71697F916DC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ver there">
            <a:hlinkClick r:id="" action="ppaction://media"/>
            <a:extLst>
              <a:ext uri="{FF2B5EF4-FFF2-40B4-BE49-F238E27FC236}">
                <a16:creationId xmlns:a16="http://schemas.microsoft.com/office/drawing/2014/main" id="{5790FE89-1E08-C6DA-AA9B-81ECD6548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6925" y="1425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66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E1C3EA-4AC3-530C-9819-462B4BC86A60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あそこに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ver there">
            <a:hlinkClick r:id="" action="ppaction://media"/>
            <a:extLst>
              <a:ext uri="{FF2B5EF4-FFF2-40B4-BE49-F238E27FC236}">
                <a16:creationId xmlns:a16="http://schemas.microsoft.com/office/drawing/2014/main" id="{8AC2322B-0F4B-E547-7F39-44F26BD884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6925" y="1425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9327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93DB-8649-6F89-5FDF-D7B8357CA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B65F5E8-A497-785E-C3A6-1C0282ACD7B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6C3A81D-D18C-C5DD-DDB9-B04C6844A4B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12AC1A0-1181-FD13-F651-57E4343FD6A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4932D2-DCFF-82CE-5513-8DC845ADC83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FE786F4-7A94-6427-2C65-7132E717786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often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EBEE35-6B40-CA09-EA67-1A056835125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CCC567B-C01B-40AA-A106-0145D3C9DB44}"/>
              </a:ext>
            </a:extLst>
          </p:cNvPr>
          <p:cNvSpPr/>
          <p:nvPr/>
        </p:nvSpPr>
        <p:spPr>
          <a:xfrm>
            <a:off x="2927758" y="3752166"/>
            <a:ext cx="3266270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often">
            <a:hlinkClick r:id="" action="ppaction://media"/>
            <a:extLst>
              <a:ext uri="{FF2B5EF4-FFF2-40B4-BE49-F238E27FC236}">
                <a16:creationId xmlns:a16="http://schemas.microsoft.com/office/drawing/2014/main" id="{780B0D13-E743-5FE3-8BCB-36BF0EB8A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6625" y="117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62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「サキはバレーボールが上手です」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06-10_05_reading_s1_1">
            <a:hlinkClick r:id="" action="ppaction://media"/>
            <a:extLst>
              <a:ext uri="{FF2B5EF4-FFF2-40B4-BE49-F238E27FC236}">
                <a16:creationId xmlns:a16="http://schemas.microsoft.com/office/drawing/2014/main" id="{4CFBC65C-8CBD-283A-DA9A-B70B525DF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4300" y="4445000"/>
            <a:ext cx="406400" cy="406400"/>
          </a:xfrm>
          <a:prstGeom prst="rect">
            <a:avLst/>
          </a:prstGeom>
        </p:spPr>
      </p:pic>
      <p:pic>
        <p:nvPicPr>
          <p:cNvPr id="8" name="AS_G1_06-10_06_reading_s1_2">
            <a:hlinkClick r:id="" action="ppaction://media"/>
            <a:extLst>
              <a:ext uri="{FF2B5EF4-FFF2-40B4-BE49-F238E27FC236}">
                <a16:creationId xmlns:a16="http://schemas.microsoft.com/office/drawing/2014/main" id="{BBF4E53C-8DE4-81BD-DD67-52F944DD17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83043" y="4475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6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D88A6-2C53-F016-8DA0-F5B02AF9E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299AD6D-5393-57F4-6F45-AF3BA44DD3D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2615C4C-CFBE-4C2F-C8A7-C3C7603FE97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6C29D9-B5C8-3AC8-B58F-627049209AB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4AF1320-5D77-013A-260C-AD1E43980239}"/>
              </a:ext>
            </a:extLst>
          </p:cNvPr>
          <p:cNvGrpSpPr/>
          <p:nvPr/>
        </p:nvGrpSpPr>
        <p:grpSpPr>
          <a:xfrm>
            <a:off x="0" y="1636202"/>
            <a:ext cx="9144000" cy="3585596"/>
            <a:chOff x="0" y="1991699"/>
            <a:chExt cx="9144000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7F68F6B-65B8-3EF8-A252-B324C52275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gym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C28A322-9EBB-D628-383F-84D3A79490E0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体育館</a:t>
              </a: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1AC9315-1F0B-B2F0-1549-5CCA6D2C21E6}"/>
              </a:ext>
            </a:extLst>
          </p:cNvPr>
          <p:cNvSpPr/>
          <p:nvPr/>
        </p:nvSpPr>
        <p:spPr>
          <a:xfrm>
            <a:off x="3033486" y="3455346"/>
            <a:ext cx="3054814" cy="164080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gym">
            <a:hlinkClick r:id="" action="ppaction://media"/>
            <a:extLst>
              <a:ext uri="{FF2B5EF4-FFF2-40B4-BE49-F238E27FC236}">
                <a16:creationId xmlns:a16="http://schemas.microsoft.com/office/drawing/2014/main" id="{78F3DA65-7CDB-0506-FFAD-85414E1E5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58925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77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9D774-0376-008C-1837-8AFF1EC8A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4D515F6-3B58-EFD9-AD0D-2442D5BC363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0A1774C-85F3-444C-8237-C530A491C0E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BBF515-6123-89FF-F380-559E98B01A1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ACA31B9-873E-2C4E-D8EF-BF5C5AD95F3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0D24A09-43D2-DA38-F6A6-DB1387E2B52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P.E.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23A5CB4-2BD3-C485-F675-475A7300420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体育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E7706B3-97EB-2177-D75A-408196296DA4}"/>
              </a:ext>
            </a:extLst>
          </p:cNvPr>
          <p:cNvSpPr/>
          <p:nvPr/>
        </p:nvSpPr>
        <p:spPr>
          <a:xfrm>
            <a:off x="3372374" y="3752166"/>
            <a:ext cx="2377038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.E">
            <a:hlinkClick r:id="" action="ppaction://media"/>
            <a:extLst>
              <a:ext uri="{FF2B5EF4-FFF2-40B4-BE49-F238E27FC236}">
                <a16:creationId xmlns:a16="http://schemas.microsoft.com/office/drawing/2014/main" id="{B44BB89F-2DEE-EF83-DE0D-D9B372160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49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18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84E51-5C62-092E-5629-F4F78E4C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D27A805-CCE2-B0C7-A484-861AE359D6C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A85A241-CB62-08A4-1291-A3E76CF036D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C2E26E-EDF4-F237-307D-32163F11EB4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38D5BB1-05C2-7CD4-0A20-B3BC9F03C3CC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C94DACD-E458-12E1-2868-F7856DDA222A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teacher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DB33D89-4843-B3D1-654E-656AA83D79D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先生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9E5A5D5-CD7F-83C8-0F82-AB7D3B23F9F0}"/>
              </a:ext>
            </a:extLst>
          </p:cNvPr>
          <p:cNvSpPr/>
          <p:nvPr/>
        </p:nvSpPr>
        <p:spPr>
          <a:xfrm>
            <a:off x="2076628" y="3752166"/>
            <a:ext cx="4865980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teacher">
            <a:hlinkClick r:id="" action="ppaction://media"/>
            <a:extLst>
              <a:ext uri="{FF2B5EF4-FFF2-40B4-BE49-F238E27FC236}">
                <a16:creationId xmlns:a16="http://schemas.microsoft.com/office/drawing/2014/main" id="{7685FCEF-D88F-0DAA-ACCF-35A81031B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7925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2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51A8E-5127-4A3C-1DCD-EE7E76570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85614D-CE4B-8D6A-026C-1E9C7FFDDE4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EEEA70B-CA93-45BF-178B-12D0E1CEAEB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2391B65-6C5D-4433-B45A-FCB1D2AE78D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921A711-E45E-7108-E451-3E06C5677716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5568E69-4230-79BC-F1FB-111B8A3E74F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D64882D-1E1D-70F7-64AB-8FACE24A45B7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かまたは～</a:t>
              </a: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298794D-01D5-B01D-1901-6D1210AECFE3}"/>
              </a:ext>
            </a:extLst>
          </p:cNvPr>
          <p:cNvSpPr/>
          <p:nvPr/>
        </p:nvSpPr>
        <p:spPr>
          <a:xfrm>
            <a:off x="3315768" y="3541798"/>
            <a:ext cx="2490250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or">
            <a:hlinkClick r:id="" action="ppaction://media"/>
            <a:extLst>
              <a:ext uri="{FF2B5EF4-FFF2-40B4-BE49-F238E27FC236}">
                <a16:creationId xmlns:a16="http://schemas.microsoft.com/office/drawing/2014/main" id="{C229E168-EACE-DEE6-3F71-187DBD768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93725" y="141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79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0C182-1D8A-28C0-7499-4666DD02A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D2FD464-EEE7-4987-3219-4C1F9B30923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1042923-9635-2D42-2E63-6F4F859EF1E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8AF66E5-6A08-6AAD-28AE-EEFEC638CD9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480BBC3-4562-2B32-FF5A-0164EB38B77C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2C42D1F-9D37-9E45-0643-A72F206A92DC}"/>
                </a:ext>
              </a:extLst>
            </p:cNvPr>
            <p:cNvSpPr txBox="1"/>
            <p:nvPr/>
          </p:nvSpPr>
          <p:spPr>
            <a:xfrm>
              <a:off x="771787" y="4007635"/>
              <a:ext cx="76004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favorite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5A9C716-E8F2-4D5E-22C8-FFEC4D4FF704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お気に入りの</a:t>
              </a: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AFCC7F9-747D-6627-0A61-FE2E6C72D144}"/>
              </a:ext>
            </a:extLst>
          </p:cNvPr>
          <p:cNvSpPr/>
          <p:nvPr/>
        </p:nvSpPr>
        <p:spPr>
          <a:xfrm>
            <a:off x="2030136" y="3389244"/>
            <a:ext cx="5061514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favorite">
            <a:hlinkClick r:id="" action="ppaction://media"/>
            <a:extLst>
              <a:ext uri="{FF2B5EF4-FFF2-40B4-BE49-F238E27FC236}">
                <a16:creationId xmlns:a16="http://schemas.microsoft.com/office/drawing/2014/main" id="{B358B27F-353E-4236-FB7B-81AA59BB1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8425" y="1679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10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B68F4-463C-D957-5374-9859BB14D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C46D972-C0E0-5146-A4B2-B6051F6384D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5C638F8-F695-F517-D9C1-7AE115A68D8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49BA9E-C8DB-C039-8A1C-477D3E30E6B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A1CA989-F7DB-91AC-9CE7-79C747631CA8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4597ECB-0B5E-0B69-4FDC-D85C8B9E36E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see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697AF6D-91DF-11C5-06E5-BD75E8D60FD9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が見える</a:t>
              </a: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BB338F9-2D33-5D32-6C98-A6C4E5C1E6FE}"/>
              </a:ext>
            </a:extLst>
          </p:cNvPr>
          <p:cNvSpPr/>
          <p:nvPr/>
        </p:nvSpPr>
        <p:spPr>
          <a:xfrm>
            <a:off x="3363985" y="3429000"/>
            <a:ext cx="2393816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see">
            <a:hlinkClick r:id="" action="ppaction://media"/>
            <a:extLst>
              <a:ext uri="{FF2B5EF4-FFF2-40B4-BE49-F238E27FC236}">
                <a16:creationId xmlns:a16="http://schemas.microsoft.com/office/drawing/2014/main" id="{90A7982A-334C-045D-99B7-782E0A8AB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38325" y="1019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59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70DA4-5A8A-41C3-A5AD-BE423A377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7494A11-BBE8-5CA1-F5D4-036B230611D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19AB9A6-7116-7C4D-E8CF-C2F93E27385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66F3BDA-9B5A-A202-A917-5AF2DA06771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E78BF44-BBF1-5FE2-4412-7097F0E9832E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6FFDE23-D423-5B5F-F9B1-0BEEBE5115BE}"/>
                </a:ext>
              </a:extLst>
            </p:cNvPr>
            <p:cNvSpPr txBox="1"/>
            <p:nvPr/>
          </p:nvSpPr>
          <p:spPr>
            <a:xfrm>
              <a:off x="671119" y="4007635"/>
              <a:ext cx="78017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another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6B6E814-933F-4CD9-C1FE-13F85C1F7249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ほかの、別の</a:t>
              </a: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1048E8D-F25A-20F3-3B6D-8DD19EE02710}"/>
              </a:ext>
            </a:extLst>
          </p:cNvPr>
          <p:cNvSpPr/>
          <p:nvPr/>
        </p:nvSpPr>
        <p:spPr>
          <a:xfrm>
            <a:off x="1946246" y="3389244"/>
            <a:ext cx="5229294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another">
            <a:hlinkClick r:id="" action="ppaction://media"/>
            <a:extLst>
              <a:ext uri="{FF2B5EF4-FFF2-40B4-BE49-F238E27FC236}">
                <a16:creationId xmlns:a16="http://schemas.microsoft.com/office/drawing/2014/main" id="{7BA407A1-A546-7710-14DF-36ED8FFA8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87425" y="241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58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B94F3-0552-C4CD-0A18-E33CD6C64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20AF638-C983-8EA2-50E2-316920F1CE3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29F20FD-4DBC-EA91-CBDC-EE1CE75824A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BA161C-31FF-BFB5-0D1E-0CE472E7DDB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C7BB8FB-EDAC-50C5-451D-A6904A802162}"/>
              </a:ext>
            </a:extLst>
          </p:cNvPr>
          <p:cNvGrpSpPr/>
          <p:nvPr/>
        </p:nvGrpSpPr>
        <p:grpSpPr>
          <a:xfrm>
            <a:off x="726393" y="1536175"/>
            <a:ext cx="7691214" cy="3785651"/>
            <a:chOff x="726393" y="1791644"/>
            <a:chExt cx="7691214" cy="378565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34F4131-C34C-DADF-2C1F-6413D4FDC5AB}"/>
                </a:ext>
              </a:extLst>
            </p:cNvPr>
            <p:cNvSpPr txBox="1"/>
            <p:nvPr/>
          </p:nvSpPr>
          <p:spPr>
            <a:xfrm>
              <a:off x="726393" y="4007635"/>
              <a:ext cx="76912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student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A32BB6E-455A-03E6-1A21-2D6AB49FA0A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生徒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D33729-6D7D-4170-C69B-ADBE72377D81}"/>
              </a:ext>
            </a:extLst>
          </p:cNvPr>
          <p:cNvSpPr/>
          <p:nvPr/>
        </p:nvSpPr>
        <p:spPr>
          <a:xfrm>
            <a:off x="2016807" y="3735074"/>
            <a:ext cx="5088172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student">
            <a:hlinkClick r:id="" action="ppaction://media"/>
            <a:extLst>
              <a:ext uri="{FF2B5EF4-FFF2-40B4-BE49-F238E27FC236}">
                <a16:creationId xmlns:a16="http://schemas.microsoft.com/office/drawing/2014/main" id="{78CAAC02-451A-2E26-882B-796288B26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87525" y="217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27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75865-17B0-433D-5849-4CC1B3558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F7496B4-E74C-8C0A-7727-5559CA2A7C9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730A47B-4FA6-4FA0-20A7-B5E11C3598E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2766810-5502-1F8E-1CF0-E9FB35E87BE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6B884B2-BF6C-3F29-E3DB-FDD7BCEBA1D8}"/>
              </a:ext>
            </a:extLst>
          </p:cNvPr>
          <p:cNvGrpSpPr/>
          <p:nvPr/>
        </p:nvGrpSpPr>
        <p:grpSpPr>
          <a:xfrm>
            <a:off x="0" y="1659285"/>
            <a:ext cx="9144000" cy="3539430"/>
            <a:chOff x="0" y="1791644"/>
            <a:chExt cx="91440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05417B-6929-2872-5626-4F3E10781848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[over] [there]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657A889-491B-8CD9-D480-F689B9DFAA8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あそこに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3571811-B2D0-566B-4833-CBCFBC3C6B9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3F5316F-583A-18F5-496A-313B2FDD12A4}"/>
              </a:ext>
            </a:extLst>
          </p:cNvPr>
          <p:cNvSpPr/>
          <p:nvPr/>
        </p:nvSpPr>
        <p:spPr>
          <a:xfrm>
            <a:off x="1255020" y="3829050"/>
            <a:ext cx="2410969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D48277D-6563-2447-D1E1-CECBA02889F4}"/>
              </a:ext>
            </a:extLst>
          </p:cNvPr>
          <p:cNvSpPr/>
          <p:nvPr/>
        </p:nvSpPr>
        <p:spPr>
          <a:xfrm>
            <a:off x="4921009" y="3829050"/>
            <a:ext cx="2967971" cy="12950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over there">
            <a:hlinkClick r:id="" action="ppaction://media"/>
            <a:extLst>
              <a:ext uri="{FF2B5EF4-FFF2-40B4-BE49-F238E27FC236}">
                <a16:creationId xmlns:a16="http://schemas.microsoft.com/office/drawing/2014/main" id="{31170F4F-B8E4-BD1F-C24C-6C87B5083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4125" y="1311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15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30E3E5BC-5730-6752-6309-8591A1448D37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926AB8C-5B80-76F2-A2F5-28C72889C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97" y="1309687"/>
            <a:ext cx="8848800" cy="402501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713896" y="14085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>
            <a:cxnSpLocks/>
          </p:cNvCxnSpPr>
          <p:nvPr/>
        </p:nvCxnSpPr>
        <p:spPr>
          <a:xfrm flipH="1">
            <a:off x="3578756" y="14085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>
            <a:cxnSpLocks/>
          </p:cNvCxnSpPr>
          <p:nvPr/>
        </p:nvCxnSpPr>
        <p:spPr>
          <a:xfrm flipH="1">
            <a:off x="6024217" y="14085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>
            <a:cxnSpLocks/>
          </p:cNvCxnSpPr>
          <p:nvPr/>
        </p:nvCxnSpPr>
        <p:spPr>
          <a:xfrm flipH="1">
            <a:off x="7776388" y="14085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>
            <a:cxnSpLocks/>
          </p:cNvCxnSpPr>
          <p:nvPr/>
        </p:nvCxnSpPr>
        <p:spPr>
          <a:xfrm flipH="1">
            <a:off x="1003886" y="2041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1927436" y="2041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5099921" y="2041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6239151" y="2041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7776388" y="2041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1180302" y="26497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2976300" y="26497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4268780" y="26497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4962576" y="26440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7544402" y="26440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2111694" y="3240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5969975" y="3240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>
            <a:cxnSpLocks/>
          </p:cNvCxnSpPr>
          <p:nvPr/>
        </p:nvCxnSpPr>
        <p:spPr>
          <a:xfrm flipH="1">
            <a:off x="1953391" y="14085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3376931" y="3240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7151860" y="3240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2085912" y="38344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2766173" y="38344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01-05_07_reading_s2">
            <a:hlinkClick r:id="" action="ppaction://media"/>
            <a:extLst>
              <a:ext uri="{FF2B5EF4-FFF2-40B4-BE49-F238E27FC236}">
                <a16:creationId xmlns:a16="http://schemas.microsoft.com/office/drawing/2014/main" id="{7125DEBA-953F-D308-E611-96A0B7D484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4475" y="1133475"/>
            <a:ext cx="406400" cy="406400"/>
          </a:xfrm>
          <a:prstGeom prst="rect">
            <a:avLst/>
          </a:prstGeom>
        </p:spPr>
      </p:pic>
      <p:pic>
        <p:nvPicPr>
          <p:cNvPr id="41" name="AS_G1_06-10_07_reading_s2">
            <a:hlinkClick r:id="" action="ppaction://media"/>
            <a:extLst>
              <a:ext uri="{FF2B5EF4-FFF2-40B4-BE49-F238E27FC236}">
                <a16:creationId xmlns:a16="http://schemas.microsoft.com/office/drawing/2014/main" id="{1AE22221-BE06-3C60-0718-25A444E2F2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74475" y="269770"/>
            <a:ext cx="406400" cy="406400"/>
          </a:xfrm>
          <a:prstGeom prst="rect">
            <a:avLst/>
          </a:prstGeom>
        </p:spPr>
      </p:pic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A8CC901-0AFB-2BAB-08B8-E35E9DC1B369}"/>
              </a:ext>
            </a:extLst>
          </p:cNvPr>
          <p:cNvCxnSpPr/>
          <p:nvPr/>
        </p:nvCxnSpPr>
        <p:spPr>
          <a:xfrm flipH="1">
            <a:off x="3536026" y="38344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6D1B5BC-6081-DFCB-C2A9-6337CD85D115}"/>
              </a:ext>
            </a:extLst>
          </p:cNvPr>
          <p:cNvCxnSpPr/>
          <p:nvPr/>
        </p:nvCxnSpPr>
        <p:spPr>
          <a:xfrm flipH="1">
            <a:off x="5496408" y="38344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9405A946-CD7E-040F-E0B4-13626E16F69B}"/>
              </a:ext>
            </a:extLst>
          </p:cNvPr>
          <p:cNvCxnSpPr/>
          <p:nvPr/>
        </p:nvCxnSpPr>
        <p:spPr>
          <a:xfrm flipH="1">
            <a:off x="6991827" y="38344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EC12B57-82D5-8A20-E325-B404FBC75303}"/>
              </a:ext>
            </a:extLst>
          </p:cNvPr>
          <p:cNvCxnSpPr/>
          <p:nvPr/>
        </p:nvCxnSpPr>
        <p:spPr>
          <a:xfrm flipH="1">
            <a:off x="8160382" y="38344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A5A75B93-01B8-2A53-67C2-D83279AA3E81}"/>
              </a:ext>
            </a:extLst>
          </p:cNvPr>
          <p:cNvCxnSpPr/>
          <p:nvPr/>
        </p:nvCxnSpPr>
        <p:spPr>
          <a:xfrm flipH="1">
            <a:off x="1163209" y="44536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A43C6FA-72EA-8030-DD9C-7D782A75E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83522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am('m)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Miku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858900"/>
            <a:ext cx="37170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こんにちは、みなさん。私はミクです。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40C59-B025-2D15-65FE-2667A335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28A72B2-A875-5894-21F5-B88FCEAA6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83522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2489386-DF25-D6B4-0F8E-DA62FB2AB9C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5BFF54F-21D4-293F-C207-CF8F518D89CB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sports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が主語の行為（すること）を表し、目的語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sports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その対象を具体的に説明しています。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this gym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「この体育館で」という意味をもち、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often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「よく（～する）」という意味をもち、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頻度を説明しています。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5403BCC-170E-8EE2-7427-DBB29A27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965572-D752-68FE-85E1-B2ACB940B4D4}"/>
              </a:ext>
            </a:extLst>
          </p:cNvPr>
          <p:cNvSpPr txBox="1"/>
          <p:nvPr/>
        </p:nvSpPr>
        <p:spPr>
          <a:xfrm>
            <a:off x="3750594" y="1858900"/>
            <a:ext cx="4034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私はこの体育館でよくスポーツをします。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1270507010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194B1-BB2B-2412-4544-6B9705FBE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A8ED1B4-2A46-E37B-E0F7-19E1A785F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87180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3DA8E9E-298C-7F9E-8870-2D1AA7A51DA9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7DCE67E-029E-9311-860B-2D14F4F2933F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Saki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= Saki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92A822C-BB64-BF30-AC0A-64EF95E2C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65A1D7-4D4B-7597-1904-48E35E0507DF}"/>
              </a:ext>
            </a:extLst>
          </p:cNvPr>
          <p:cNvSpPr txBox="1"/>
          <p:nvPr/>
        </p:nvSpPr>
        <p:spPr>
          <a:xfrm>
            <a:off x="537494" y="1858900"/>
            <a:ext cx="19644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こちらはサキです。</a:t>
            </a:r>
          </a:p>
        </p:txBody>
      </p:sp>
    </p:spTree>
    <p:extLst>
      <p:ext uri="{BB962C8B-B14F-4D97-AF65-F5344CB8AC3E}">
        <p14:creationId xmlns:p14="http://schemas.microsoft.com/office/powerpoint/2010/main" val="2661999548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0E42A-C206-D570-7AF6-C36E75CE4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AA3A43D-6F47-3AC7-394F-295609F24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7"/>
            <a:ext cx="8596105" cy="87180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17EEC29-5DE6-5854-7620-E375FDCF094B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C3EF137-A100-9968-064D-3969DCA13E6B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good basketball player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= a good basketball player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は前の文で紹介された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Saki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指しています。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5223496-DBD1-45EC-3668-A6233FD86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A1DA10-4B3C-813D-6529-5506AC656DB0}"/>
              </a:ext>
            </a:extLst>
          </p:cNvPr>
          <p:cNvSpPr txBox="1"/>
          <p:nvPr/>
        </p:nvSpPr>
        <p:spPr>
          <a:xfrm>
            <a:off x="2264694" y="1858900"/>
            <a:ext cx="4212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彼女は上手なバスケットボール選手です。</a:t>
            </a:r>
          </a:p>
        </p:txBody>
      </p:sp>
    </p:spTree>
    <p:extLst>
      <p:ext uri="{BB962C8B-B14F-4D97-AF65-F5344CB8AC3E}">
        <p14:creationId xmlns:p14="http://schemas.microsoft.com/office/powerpoint/2010/main" val="587042985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8C510-D7E4-A34A-EA64-9288E1A6D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B6A2B80-F10F-0926-D86F-DA2C7D6AE5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445" b="69092"/>
          <a:stretch/>
        </p:blipFill>
        <p:spPr>
          <a:xfrm>
            <a:off x="292216" y="1022217"/>
            <a:ext cx="8596800" cy="762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B1DA73A-AB12-7838-8CCE-1EBCC469E2C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1FB98A5-3AB4-AA03-297F-49E6FFD17EE6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Mr. Nakata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= Mr. Nakata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P.E. teacher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Mr. Nakata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を説明する同格表現です。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is Mr. Nakata.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is my P.E. teacher.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つの文に分けても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意味は通じますが、同格表現を使うことで、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つの文にまとめて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情報を提供できます。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FCAB2E1-C4DE-299A-F384-FED8E9912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24D646-47DE-3C9F-F568-7A22B17AC070}"/>
              </a:ext>
            </a:extLst>
          </p:cNvPr>
          <p:cNvSpPr txBox="1"/>
          <p:nvPr/>
        </p:nvSpPr>
        <p:spPr>
          <a:xfrm>
            <a:off x="537494" y="1858900"/>
            <a:ext cx="4313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あちらは私の体育の先生の中田先生です。</a:t>
            </a:r>
          </a:p>
        </p:txBody>
      </p:sp>
    </p:spTree>
    <p:extLst>
      <p:ext uri="{BB962C8B-B14F-4D97-AF65-F5344CB8AC3E}">
        <p14:creationId xmlns:p14="http://schemas.microsoft.com/office/powerpoint/2010/main" val="2669999141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BE136-52BB-BE3B-99C4-C2AA31332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61DBE18-6D72-2590-6718-7D1BBAA6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89" b="58959"/>
          <a:stretch/>
        </p:blipFill>
        <p:spPr>
          <a:xfrm>
            <a:off x="292216" y="1022217"/>
            <a:ext cx="8596800" cy="635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428964B-A781-6756-B014-DA59B6B4561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903AF2-B6AC-27BD-AAD4-C88AE0C003D4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volleyball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は前の文で紹介された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Mr. Nakata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が主語の行為（すること）を表し、目的語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volleyball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その対象を具体的に説明しています。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「上手に」という意味をもち、動詞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39361B5-DFBD-7BC0-3851-EC5ACA746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69888A-4608-390F-6FB1-F253C1CAD60A}"/>
              </a:ext>
            </a:extLst>
          </p:cNvPr>
          <p:cNvSpPr txBox="1"/>
          <p:nvPr/>
        </p:nvSpPr>
        <p:spPr>
          <a:xfrm>
            <a:off x="537494" y="1858900"/>
            <a:ext cx="4783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彼は上手にバレーボールをすることができます。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2133650761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18C84-ADBD-54E2-DF2B-555CE043E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BE25FA7-F1F6-D74C-DFAE-E71122832B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768" b="43638"/>
          <a:stretch/>
        </p:blipFill>
        <p:spPr>
          <a:xfrm>
            <a:off x="292216" y="772475"/>
            <a:ext cx="8596800" cy="96002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00CE74A-AF8B-12AD-89A8-34086EE7ACC2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1884921-89E6-9124-BD49-499BC7679E7E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は疑問詞で、「どちら？」という意味をもちます。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の目的語となっています。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basketball or volleyball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はカンマ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(,)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を用いて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の内容を補足します。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「バスケットボールかバレーボール」の選択肢を提示しています。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16B5375-80F2-F0A8-87B1-C3EBFF1C4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BB12A0-F192-B29E-2050-CEC24D09B51E}"/>
              </a:ext>
            </a:extLst>
          </p:cNvPr>
          <p:cNvSpPr txBox="1"/>
          <p:nvPr/>
        </p:nvSpPr>
        <p:spPr>
          <a:xfrm>
            <a:off x="537494" y="1858900"/>
            <a:ext cx="6447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あなたはバスケットボールとバレーボールのどちらが好きですか。</a:t>
            </a:r>
          </a:p>
        </p:txBody>
      </p:sp>
    </p:spTree>
    <p:extLst>
      <p:ext uri="{BB962C8B-B14F-4D97-AF65-F5344CB8AC3E}">
        <p14:creationId xmlns:p14="http://schemas.microsoft.com/office/powerpoint/2010/main" val="879535123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3091F-C910-C13A-A251-C0F3BE20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0E09AF2-56ED-9207-703E-C9F49D6B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72475"/>
            <a:ext cx="8596105" cy="7620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9E2322C-3A17-AEDB-724F-721573D66FD7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7DF8C09-3594-0308-FA5A-B36588B29091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 favorite  sport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は疑問詞で、「何？」という意味をもちます。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 favorite  sport = What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「あなたの好きなスポーツが何であるか」を尋ねています。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F9F481A-7F4D-3D50-6BEC-F60810449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1C0955-F206-8804-672C-540134A18E57}"/>
              </a:ext>
            </a:extLst>
          </p:cNvPr>
          <p:cNvSpPr txBox="1"/>
          <p:nvPr/>
        </p:nvSpPr>
        <p:spPr>
          <a:xfrm>
            <a:off x="537494" y="1858900"/>
            <a:ext cx="4644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あなたのいちばん好きなスポーツは何ですか。</a:t>
            </a:r>
          </a:p>
        </p:txBody>
      </p:sp>
    </p:spTree>
    <p:extLst>
      <p:ext uri="{BB962C8B-B14F-4D97-AF65-F5344CB8AC3E}">
        <p14:creationId xmlns:p14="http://schemas.microsoft.com/office/powerpoint/2010/main" val="141158669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83B6A-070D-0499-537F-56A5E5776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136CA46-F970-AD76-E38A-142B7B718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72475"/>
            <a:ext cx="8596105" cy="7620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F321EF6-A559-AF43-2C0F-98AC525C3F8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E39DDAC-A932-CF72-8CE5-EF65F98BCAF4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 favorite sports  player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は疑問詞で、「誰？」という意味をもちます。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ここでは、補語として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 favorite sports  player = Who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となり、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「あなたの好きなスポーツ選手が誰であるか」を尋ねています。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7DE274B-EC73-8AC0-E969-73B4CD783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91E7A2-F775-FA7D-D53C-14921427A861}"/>
              </a:ext>
            </a:extLst>
          </p:cNvPr>
          <p:cNvSpPr txBox="1"/>
          <p:nvPr/>
        </p:nvSpPr>
        <p:spPr>
          <a:xfrm>
            <a:off x="3634615" y="1858900"/>
            <a:ext cx="5253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あなたのいちばん好きなスポーツ選手はだれですか。</a:t>
            </a:r>
          </a:p>
        </p:txBody>
      </p:sp>
    </p:spTree>
    <p:extLst>
      <p:ext uri="{BB962C8B-B14F-4D97-AF65-F5344CB8AC3E}">
        <p14:creationId xmlns:p14="http://schemas.microsoft.com/office/powerpoint/2010/main" val="3307127690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49DD2-43F7-8241-7B3C-718451CFC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0DA720E-81B5-B18B-63A6-09BF39E50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72475"/>
            <a:ext cx="8596105" cy="78645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84C8C15-25C5-80BE-01A4-0690F88E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ACD1EF-6CC3-F0BB-A005-A321DD182968}"/>
              </a:ext>
            </a:extLst>
          </p:cNvPr>
          <p:cNvSpPr txBox="1"/>
          <p:nvPr/>
        </p:nvSpPr>
        <p:spPr>
          <a:xfrm>
            <a:off x="537494" y="1858900"/>
            <a:ext cx="4034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おや、あそこにもう１人生徒が見えます。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E31174F-6C5E-71BD-A357-7A332927D2C5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BA2822-EE96-0175-AC95-D0DDD42CDB00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another  student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see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が主語の行為（すること）を表し、目的語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another student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その対象を具体的に説明しています。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over 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「向こうに（あそこに）」という意味をもち、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see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328628575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C1714-91B1-7CE8-4442-6CBC44A37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19F8848-7D35-AF5E-047B-976B5237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772475"/>
            <a:ext cx="8596105" cy="78645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78BA7A0-DD88-D3F7-D46F-90BB6F3EB90B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9EF1C72-39D7-C45E-6247-BB52EECB2BCF}"/>
              </a:ext>
            </a:extLst>
          </p:cNvPr>
          <p:cNvSpPr txBox="1"/>
          <p:nvPr/>
        </p:nvSpPr>
        <p:spPr>
          <a:xfrm>
            <a:off x="537493" y="273243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friend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疑問文の形で、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= your friend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であるかを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問うています。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は前の文で紹介された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another student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指しています。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C7A5B62-6F71-0627-97C5-8F91DD6D9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EB99BA-FB24-6EF0-8258-2657D6FC98DF}"/>
              </a:ext>
            </a:extLst>
          </p:cNvPr>
          <p:cNvSpPr txBox="1"/>
          <p:nvPr/>
        </p:nvSpPr>
        <p:spPr>
          <a:xfrm>
            <a:off x="5461001" y="1858900"/>
            <a:ext cx="3145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あちらはあなたの友達ですか。</a:t>
            </a:r>
          </a:p>
        </p:txBody>
      </p:sp>
    </p:spTree>
    <p:extLst>
      <p:ext uri="{BB962C8B-B14F-4D97-AF65-F5344CB8AC3E}">
        <p14:creationId xmlns:p14="http://schemas.microsoft.com/office/powerpoint/2010/main" val="2345504537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5441F6B-CAD4-ED61-BA48-924103798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423" y="31645"/>
            <a:ext cx="6472800" cy="6823169"/>
          </a:xfrm>
          <a:prstGeom prst="rect">
            <a:avLst/>
          </a:prstGeom>
        </p:spPr>
      </p:pic>
      <p:pic>
        <p:nvPicPr>
          <p:cNvPr id="5" name="AS_G1_06-10_09_reading_str">
            <a:hlinkClick r:id="" action="ppaction://media"/>
            <a:extLst>
              <a:ext uri="{FF2B5EF4-FFF2-40B4-BE49-F238E27FC236}">
                <a16:creationId xmlns:a16="http://schemas.microsoft.com/office/drawing/2014/main" id="{EC214822-DEEC-7353-3F2C-897A76A25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4875" y="1435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357E13-F5E2-D561-2969-2C18482F9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23107"/>
            <a:ext cx="6962400" cy="619959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1_06-10_10_reading_s3">
            <a:hlinkClick r:id="" action="ppaction://media"/>
            <a:extLst>
              <a:ext uri="{FF2B5EF4-FFF2-40B4-BE49-F238E27FC236}">
                <a16:creationId xmlns:a16="http://schemas.microsoft.com/office/drawing/2014/main" id="{B4C853DD-7A55-8902-8ACD-22535D6E9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8413" y="187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FB9F808-04EE-000C-38DB-3D937B19C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9959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EADD763-5DFF-F2C6-4CF0-25D4A09BC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9959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A85CA91-7908-C97B-DA49-E0C8A8A54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901200" cy="612969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CE50B-3E4E-C721-8FF6-5B3A633F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76B45C5-6628-1BE8-59A7-EE2FC004F8F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C83718-638B-045F-CFB0-587CF812A3A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4E326A1-65C7-868D-18E3-07B09BB3218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0AE394C-F568-C971-5661-5665F3A4A73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often">
            <a:hlinkClick r:id="" action="ppaction://media"/>
            <a:extLst>
              <a:ext uri="{FF2B5EF4-FFF2-40B4-BE49-F238E27FC236}">
                <a16:creationId xmlns:a16="http://schemas.microsoft.com/office/drawing/2014/main" id="{1E6AC604-722E-B1DA-13A2-B8511E7E2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825" y="82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2E57B2B-B75B-075D-2ED2-03B9D5432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19" y="1872128"/>
            <a:ext cx="8683200" cy="453232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024689" y="1836804"/>
            <a:ext cx="24479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    sports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AS_G1_06-10_11_reading_s6_1">
            <a:hlinkClick r:id="" action="ppaction://media"/>
            <a:extLst>
              <a:ext uri="{FF2B5EF4-FFF2-40B4-BE49-F238E27FC236}">
                <a16:creationId xmlns:a16="http://schemas.microsoft.com/office/drawing/2014/main" id="{05A8A5F7-2A83-71A0-8245-E667593DC0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5413" y="1663408"/>
            <a:ext cx="406400" cy="406400"/>
          </a:xfrm>
          <a:prstGeom prst="rect">
            <a:avLst/>
          </a:prstGeom>
        </p:spPr>
      </p:pic>
      <p:pic>
        <p:nvPicPr>
          <p:cNvPr id="19" name="AS_G1_06-10_12_reading_s6_2">
            <a:hlinkClick r:id="" action="ppaction://media"/>
            <a:extLst>
              <a:ext uri="{FF2B5EF4-FFF2-40B4-BE49-F238E27FC236}">
                <a16:creationId xmlns:a16="http://schemas.microsoft.com/office/drawing/2014/main" id="{19804693-F10D-A7CA-BCA1-8D9A373DA4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61763" y="2322586"/>
            <a:ext cx="406400" cy="406400"/>
          </a:xfrm>
          <a:prstGeom prst="rect">
            <a:avLst/>
          </a:prstGeom>
        </p:spPr>
      </p:pic>
      <p:pic>
        <p:nvPicPr>
          <p:cNvPr id="22" name="AS_G1_06-10_11_reading_s6_1">
            <a:hlinkClick r:id="" action="ppaction://media"/>
            <a:extLst>
              <a:ext uri="{FF2B5EF4-FFF2-40B4-BE49-F238E27FC236}">
                <a16:creationId xmlns:a16="http://schemas.microsoft.com/office/drawing/2014/main" id="{8E665FF7-2D14-EB01-777C-B218534D2D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3809" y="2993733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A6593B-17C1-9C17-508E-FDA6129163C2}"/>
              </a:ext>
            </a:extLst>
          </p:cNvPr>
          <p:cNvSpPr txBox="1"/>
          <p:nvPr/>
        </p:nvSpPr>
        <p:spPr>
          <a:xfrm>
            <a:off x="2468689" y="2373386"/>
            <a:ext cx="195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4E09895-1076-A095-E45F-BE30F428FE1E}"/>
              </a:ext>
            </a:extLst>
          </p:cNvPr>
          <p:cNvSpPr txBox="1"/>
          <p:nvPr/>
        </p:nvSpPr>
        <p:spPr>
          <a:xfrm>
            <a:off x="6093043" y="2373386"/>
            <a:ext cx="195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329224D-B2CC-039D-4DF1-ACC696D57C28}"/>
              </a:ext>
            </a:extLst>
          </p:cNvPr>
          <p:cNvSpPr txBox="1"/>
          <p:nvPr/>
        </p:nvSpPr>
        <p:spPr>
          <a:xfrm>
            <a:off x="4215922" y="2871130"/>
            <a:ext cx="195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041F234-0F4A-CADC-CA04-FDF21560A6F9}"/>
              </a:ext>
            </a:extLst>
          </p:cNvPr>
          <p:cNvSpPr txBox="1"/>
          <p:nvPr/>
        </p:nvSpPr>
        <p:spPr>
          <a:xfrm>
            <a:off x="6530264" y="3392749"/>
            <a:ext cx="1212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9377E50-4F12-EB71-E6FC-C8D6E7E957D4}"/>
              </a:ext>
            </a:extLst>
          </p:cNvPr>
          <p:cNvSpPr txBox="1"/>
          <p:nvPr/>
        </p:nvSpPr>
        <p:spPr>
          <a:xfrm>
            <a:off x="3315751" y="3940364"/>
            <a:ext cx="583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EC9E006-BE94-9B6A-310C-AD834B59F960}"/>
              </a:ext>
            </a:extLst>
          </p:cNvPr>
          <p:cNvSpPr txBox="1"/>
          <p:nvPr/>
        </p:nvSpPr>
        <p:spPr>
          <a:xfrm>
            <a:off x="6318094" y="3940364"/>
            <a:ext cx="195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5FAF6F6-2DE1-94B6-90A5-7F35B50F2F9E}"/>
              </a:ext>
            </a:extLst>
          </p:cNvPr>
          <p:cNvSpPr txBox="1"/>
          <p:nvPr/>
        </p:nvSpPr>
        <p:spPr>
          <a:xfrm>
            <a:off x="3607326" y="4438108"/>
            <a:ext cx="195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3822418-3A07-A020-93F7-34782C0049E7}"/>
              </a:ext>
            </a:extLst>
          </p:cNvPr>
          <p:cNvSpPr txBox="1"/>
          <p:nvPr/>
        </p:nvSpPr>
        <p:spPr>
          <a:xfrm>
            <a:off x="3355245" y="4965939"/>
            <a:ext cx="13484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another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DAEFA9F-D7CD-7A0A-D820-730D04DE4C36}"/>
              </a:ext>
            </a:extLst>
          </p:cNvPr>
          <p:cNvSpPr txBox="1"/>
          <p:nvPr/>
        </p:nvSpPr>
        <p:spPr>
          <a:xfrm>
            <a:off x="7847314" y="4967201"/>
            <a:ext cx="583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539DA2E-0E3C-264F-C45B-A4486FCC13F0}"/>
              </a:ext>
            </a:extLst>
          </p:cNvPr>
          <p:cNvSpPr txBox="1"/>
          <p:nvPr/>
        </p:nvSpPr>
        <p:spPr>
          <a:xfrm>
            <a:off x="707578" y="5488662"/>
            <a:ext cx="8037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4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5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4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06-10_14_reading_s7_1">
            <a:hlinkClick r:id="" action="ppaction://media"/>
            <a:extLst>
              <a:ext uri="{FF2B5EF4-FFF2-40B4-BE49-F238E27FC236}">
                <a16:creationId xmlns:a16="http://schemas.microsoft.com/office/drawing/2014/main" id="{3893BDCD-1773-B5E8-3FF2-4F587CAD4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63175" y="3736975"/>
            <a:ext cx="406400" cy="406400"/>
          </a:xfrm>
          <a:prstGeom prst="rect">
            <a:avLst/>
          </a:prstGeom>
        </p:spPr>
      </p:pic>
      <p:pic>
        <p:nvPicPr>
          <p:cNvPr id="7" name="AS_G1_06-10_15_reading_s7_2">
            <a:hlinkClick r:id="" action="ppaction://media"/>
            <a:extLst>
              <a:ext uri="{FF2B5EF4-FFF2-40B4-BE49-F238E27FC236}">
                <a16:creationId xmlns:a16="http://schemas.microsoft.com/office/drawing/2014/main" id="{A033DEC4-4C49-6B81-566D-370EB69B2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27650" y="37453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06-10_16_reading_s8_1">
            <a:hlinkClick r:id="" action="ppaction://media"/>
            <a:extLst>
              <a:ext uri="{FF2B5EF4-FFF2-40B4-BE49-F238E27FC236}">
                <a16:creationId xmlns:a16="http://schemas.microsoft.com/office/drawing/2014/main" id="{9B89A618-6571-9E3D-DB9A-E619552C3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68175" y="1323975"/>
            <a:ext cx="406400" cy="406400"/>
          </a:xfrm>
          <a:prstGeom prst="rect">
            <a:avLst/>
          </a:prstGeom>
        </p:spPr>
      </p:pic>
      <p:pic>
        <p:nvPicPr>
          <p:cNvPr id="12" name="AS_G1_06-10_17_reading_s8_2">
            <a:hlinkClick r:id="" action="ppaction://media"/>
            <a:extLst>
              <a:ext uri="{FF2B5EF4-FFF2-40B4-BE49-F238E27FC236}">
                <a16:creationId xmlns:a16="http://schemas.microsoft.com/office/drawing/2014/main" id="{0816CCAC-7CA6-8342-7731-A0DBB36F3B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68175" y="19122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5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04139-5421-52D1-6BEB-C996011E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BAE169-0CB1-409E-C451-A417755D49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3CFD61-FB5F-5B3F-EFEB-1B42EE0E5166}"/>
              </a:ext>
            </a:extLst>
          </p:cNvPr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often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often">
            <a:hlinkClick r:id="" action="ppaction://media"/>
            <a:extLst>
              <a:ext uri="{FF2B5EF4-FFF2-40B4-BE49-F238E27FC236}">
                <a16:creationId xmlns:a16="http://schemas.microsoft.com/office/drawing/2014/main" id="{E0B6F3E1-AE87-3812-096B-EBA2E6738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825" y="82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28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17139</TotalTime>
  <Words>1616</Words>
  <Application>Microsoft Office PowerPoint</Application>
  <PresentationFormat>画面に合わせる (4:3)</PresentationFormat>
  <Paragraphs>271</Paragraphs>
  <Slides>85</Slides>
  <Notes>0</Notes>
  <HiddenSlides>0</HiddenSlides>
  <MMClips>75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85</vt:i4>
      </vt:variant>
    </vt:vector>
  </HeadingPairs>
  <TitlesOfParts>
    <vt:vector size="9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2128</cp:revision>
  <cp:lastPrinted>2016-06-23T16:36:17Z</cp:lastPrinted>
  <dcterms:created xsi:type="dcterms:W3CDTF">2016-05-30T03:13:09Z</dcterms:created>
  <dcterms:modified xsi:type="dcterms:W3CDTF">2025-06-24T05:34:18Z</dcterms:modified>
</cp:coreProperties>
</file>