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7"/>
  </p:notesMasterIdLst>
  <p:handoutMasterIdLst>
    <p:handoutMasterId r:id="rId178"/>
  </p:handoutMasterIdLst>
  <p:sldIdLst>
    <p:sldId id="3657" r:id="rId2"/>
    <p:sldId id="3445" r:id="rId3"/>
    <p:sldId id="2531" r:id="rId4"/>
    <p:sldId id="3668" r:id="rId5"/>
    <p:sldId id="3669" r:id="rId6"/>
    <p:sldId id="4151" r:id="rId7"/>
    <p:sldId id="4096" r:id="rId8"/>
    <p:sldId id="4133" r:id="rId9"/>
    <p:sldId id="4098" r:id="rId10"/>
    <p:sldId id="4220" r:id="rId11"/>
    <p:sldId id="4221" r:id="rId12"/>
    <p:sldId id="4222" r:id="rId13"/>
    <p:sldId id="4223" r:id="rId14"/>
    <p:sldId id="4224" r:id="rId15"/>
    <p:sldId id="4225" r:id="rId16"/>
    <p:sldId id="4307" r:id="rId17"/>
    <p:sldId id="4159" r:id="rId18"/>
    <p:sldId id="4160" r:id="rId19"/>
    <p:sldId id="4161" r:id="rId20"/>
    <p:sldId id="4162" r:id="rId21"/>
    <p:sldId id="4226" r:id="rId22"/>
    <p:sldId id="4227" r:id="rId23"/>
    <p:sldId id="4228" r:id="rId24"/>
    <p:sldId id="4229" r:id="rId25"/>
    <p:sldId id="4230" r:id="rId26"/>
    <p:sldId id="4231" r:id="rId27"/>
    <p:sldId id="4308" r:id="rId28"/>
    <p:sldId id="4181" r:id="rId29"/>
    <p:sldId id="4208" r:id="rId30"/>
    <p:sldId id="4209" r:id="rId31"/>
    <p:sldId id="4210" r:id="rId32"/>
    <p:sldId id="4232" r:id="rId33"/>
    <p:sldId id="4233" r:id="rId34"/>
    <p:sldId id="4234" r:id="rId35"/>
    <p:sldId id="4235" r:id="rId36"/>
    <p:sldId id="4236" r:id="rId37"/>
    <p:sldId id="4237" r:id="rId38"/>
    <p:sldId id="4309" r:id="rId39"/>
    <p:sldId id="4310" r:id="rId40"/>
    <p:sldId id="4192" r:id="rId41"/>
    <p:sldId id="4217" r:id="rId42"/>
    <p:sldId id="4218" r:id="rId43"/>
    <p:sldId id="4219" r:id="rId44"/>
    <p:sldId id="4238" r:id="rId45"/>
    <p:sldId id="4239" r:id="rId46"/>
    <p:sldId id="4240" r:id="rId47"/>
    <p:sldId id="4241" r:id="rId48"/>
    <p:sldId id="4242" r:id="rId49"/>
    <p:sldId id="4243" r:id="rId50"/>
    <p:sldId id="3626" r:id="rId51"/>
    <p:sldId id="3647" r:id="rId52"/>
    <p:sldId id="2014" r:id="rId53"/>
    <p:sldId id="2015" r:id="rId54"/>
    <p:sldId id="2016" r:id="rId55"/>
    <p:sldId id="2017" r:id="rId56"/>
    <p:sldId id="2018" r:id="rId57"/>
    <p:sldId id="2019" r:id="rId58"/>
    <p:sldId id="2020" r:id="rId59"/>
    <p:sldId id="2021" r:id="rId60"/>
    <p:sldId id="2022" r:id="rId61"/>
    <p:sldId id="2023" r:id="rId62"/>
    <p:sldId id="2024" r:id="rId63"/>
    <p:sldId id="2025" r:id="rId64"/>
    <p:sldId id="2026" r:id="rId65"/>
    <p:sldId id="2027" r:id="rId66"/>
    <p:sldId id="2028" r:id="rId67"/>
    <p:sldId id="2029" r:id="rId68"/>
    <p:sldId id="2030" r:id="rId69"/>
    <p:sldId id="2031" r:id="rId70"/>
    <p:sldId id="2032" r:id="rId71"/>
    <p:sldId id="2033" r:id="rId72"/>
    <p:sldId id="2034" r:id="rId73"/>
    <p:sldId id="2035" r:id="rId74"/>
    <p:sldId id="2036" r:id="rId75"/>
    <p:sldId id="2037" r:id="rId76"/>
    <p:sldId id="3622" r:id="rId77"/>
    <p:sldId id="4325" r:id="rId78"/>
    <p:sldId id="4326" r:id="rId79"/>
    <p:sldId id="4327" r:id="rId80"/>
    <p:sldId id="4328" r:id="rId81"/>
    <p:sldId id="4329" r:id="rId82"/>
    <p:sldId id="4330" r:id="rId83"/>
    <p:sldId id="4331" r:id="rId84"/>
    <p:sldId id="4332" r:id="rId85"/>
    <p:sldId id="3610" r:id="rId86"/>
    <p:sldId id="3611" r:id="rId87"/>
    <p:sldId id="3612" r:id="rId88"/>
    <p:sldId id="3613" r:id="rId89"/>
    <p:sldId id="3614" r:id="rId90"/>
    <p:sldId id="4305" r:id="rId91"/>
    <p:sldId id="3644" r:id="rId92"/>
    <p:sldId id="3524" r:id="rId93"/>
    <p:sldId id="3523" r:id="rId94"/>
    <p:sldId id="3624" r:id="rId95"/>
    <p:sldId id="3625" r:id="rId96"/>
    <p:sldId id="4333" r:id="rId97"/>
    <p:sldId id="4334" r:id="rId98"/>
    <p:sldId id="4335" r:id="rId99"/>
    <p:sldId id="2074" r:id="rId100"/>
    <p:sldId id="2075" r:id="rId101"/>
    <p:sldId id="2076" r:id="rId102"/>
    <p:sldId id="4282" r:id="rId103"/>
    <p:sldId id="4283" r:id="rId104"/>
    <p:sldId id="4284" r:id="rId105"/>
    <p:sldId id="4336" r:id="rId106"/>
    <p:sldId id="4337" r:id="rId107"/>
    <p:sldId id="4338" r:id="rId108"/>
    <p:sldId id="2149" r:id="rId109"/>
    <p:sldId id="2150" r:id="rId110"/>
    <p:sldId id="2151" r:id="rId111"/>
    <p:sldId id="4339" r:id="rId112"/>
    <p:sldId id="4340" r:id="rId113"/>
    <p:sldId id="4341" r:id="rId114"/>
    <p:sldId id="4342" r:id="rId115"/>
    <p:sldId id="4343" r:id="rId116"/>
    <p:sldId id="4344" r:id="rId117"/>
    <p:sldId id="3500" r:id="rId118"/>
    <p:sldId id="3501" r:id="rId119"/>
    <p:sldId id="3502" r:id="rId120"/>
    <p:sldId id="4345" r:id="rId121"/>
    <p:sldId id="4346" r:id="rId122"/>
    <p:sldId id="4347" r:id="rId123"/>
    <p:sldId id="3494" r:id="rId124"/>
    <p:sldId id="3495" r:id="rId125"/>
    <p:sldId id="3496" r:id="rId126"/>
    <p:sldId id="3646" r:id="rId127"/>
    <p:sldId id="4348" r:id="rId128"/>
    <p:sldId id="4349" r:id="rId129"/>
    <p:sldId id="4350" r:id="rId130"/>
    <p:sldId id="4351" r:id="rId131"/>
    <p:sldId id="4352" r:id="rId132"/>
    <p:sldId id="4353" r:id="rId133"/>
    <p:sldId id="4354" r:id="rId134"/>
    <p:sldId id="4355" r:id="rId135"/>
    <p:sldId id="4356" r:id="rId136"/>
    <p:sldId id="4357" r:id="rId137"/>
    <p:sldId id="3561" r:id="rId138"/>
    <p:sldId id="3562" r:id="rId139"/>
    <p:sldId id="3672" r:id="rId140"/>
    <p:sldId id="3695" r:id="rId141"/>
    <p:sldId id="4311" r:id="rId142"/>
    <p:sldId id="4312" r:id="rId143"/>
    <p:sldId id="4318" r:id="rId144"/>
    <p:sldId id="4313" r:id="rId145"/>
    <p:sldId id="4319" r:id="rId146"/>
    <p:sldId id="4320" r:id="rId147"/>
    <p:sldId id="4321" r:id="rId148"/>
    <p:sldId id="4314" r:id="rId149"/>
    <p:sldId id="4323" r:id="rId150"/>
    <p:sldId id="4324" r:id="rId151"/>
    <p:sldId id="4315" r:id="rId152"/>
    <p:sldId id="4316" r:id="rId153"/>
    <p:sldId id="3661" r:id="rId154"/>
    <p:sldId id="3681" r:id="rId155"/>
    <p:sldId id="3563" r:id="rId156"/>
    <p:sldId id="3564" r:id="rId157"/>
    <p:sldId id="3565" r:id="rId158"/>
    <p:sldId id="3566" r:id="rId159"/>
    <p:sldId id="3567" r:id="rId160"/>
    <p:sldId id="3568" r:id="rId161"/>
    <p:sldId id="3569" r:id="rId162"/>
    <p:sldId id="3570" r:id="rId163"/>
    <p:sldId id="3573" r:id="rId164"/>
    <p:sldId id="3648" r:id="rId165"/>
    <p:sldId id="3577" r:id="rId166"/>
    <p:sldId id="3649" r:id="rId167"/>
    <p:sldId id="3650" r:id="rId168"/>
    <p:sldId id="3583" r:id="rId169"/>
    <p:sldId id="3587" r:id="rId170"/>
    <p:sldId id="3588" r:id="rId171"/>
    <p:sldId id="3589" r:id="rId172"/>
    <p:sldId id="3590" r:id="rId173"/>
    <p:sldId id="3655" r:id="rId174"/>
    <p:sldId id="3595" r:id="rId175"/>
    <p:sldId id="3609" r:id="rId17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005C2A"/>
    <a:srgbClr val="00FF00"/>
    <a:srgbClr val="FFFF8B"/>
    <a:srgbClr val="B4FEB4"/>
    <a:srgbClr val="FF3399"/>
    <a:srgbClr val="0043C8"/>
    <a:srgbClr val="FFFF00"/>
    <a:srgbClr val="CC33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2" autoAdjust="0"/>
    <p:restoredTop sz="94270" autoAdjust="0"/>
  </p:normalViewPr>
  <p:slideViewPr>
    <p:cSldViewPr snapToGrid="0">
      <p:cViewPr varScale="1">
        <p:scale>
          <a:sx n="114" d="100"/>
          <a:sy n="114" d="100"/>
        </p:scale>
        <p:origin x="1800"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2025/6/24</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2025/6/24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5674B-9740-D2C0-1024-41A56BF103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E49BF3-D280-C337-3799-8010C768155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BD894D-07A1-882C-85BD-9544205ED2B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936532E-6AD9-22DA-E088-1414153E562E}"/>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704745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0E8B2-EBA3-550D-5AEF-993280F874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DC3AFC-5270-343C-D20E-40960639BC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DF1F4E-8B4A-8375-7C7E-E56A8E45497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A4EEC1D-224C-16B0-7AA3-4E6C8977F1FA}"/>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7385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6ADF-76D4-9F02-0CDC-A01605F77A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583B37-8697-78FE-D7D3-84464AEB2C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BF8DC2-2CA3-264B-ABC1-F7544D8D24F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F569092-EB91-91CC-E804-29E357D7A918}"/>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198432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88BE-19B6-88E7-9A62-B3648B62EF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75D191-311C-A186-BFDC-4EE8BBEF60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1CCB71-9DBD-C8D5-413E-353F325B77F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D264BC7-283E-B390-D06A-62D09D19FAFD}"/>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41751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F4750-6647-FBB0-0C42-4C732CAEAB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8EEA77-7674-F074-1F72-9A1A5F7FAD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C26461-2AD9-EFD3-F8D1-FDC79B62704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1C457B-36D6-2F52-754A-BAE7E4F4A634}"/>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19691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661C-185D-FA77-1DA6-0B6801F9BB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A4C3BA-FB96-8210-2166-8502E068FB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12B7B5-E951-7E7D-2FB1-87627ED5F49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2D7F4F5-77F7-36A2-D4FF-31E6A0192A54}"/>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1801853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140F-3982-AF17-B149-6B7DF4B7CA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89C800-3AFB-0EA9-796E-03218A73B25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3C9C3F-7980-7210-E1F4-5C14EAD7858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D09E2B0-3B0A-66F1-D2FF-CE954345FDEF}"/>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1365850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E23C3-34F2-577C-5464-0CEC4F12F3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D7D530-C349-1FC1-23EE-0BFE75AD3E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6E6A22-E09F-37F1-5060-1C8AC275DE0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8A6429D-C43B-2E49-7EAB-83C75A6F275B}"/>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327044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C05CE-F988-0EE1-F50E-2EE0833372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F62E81-3958-DF19-46B2-5D5C0A950D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F8675B-3602-3C5E-AB35-C1BF2C6CA05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4339A3A-5F4D-EB24-5479-D9716F76D958}"/>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2023042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8EFA4-87B9-EE24-D9B5-769B74FFA7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3A13B0-5C58-0928-0A05-F3788B2C90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A17BD3-14CB-E3FC-98FD-4F929EC300B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C99CB1B-E414-9AA9-89B6-64BCF77E59F7}"/>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347418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4FDF-D8E5-AC8D-02D1-BF322CCEB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DE79F-39D4-B85E-894F-C8DFF52FB4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20D9F6-E5E2-6294-9685-CA714832252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9013DD7-A1DB-682B-DC7C-068FF4B79D5F}"/>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4587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7A5D1-A4B9-7AC2-E70B-C03F856DA7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710866-48D3-C5F7-68C2-965A47F27B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639326-D366-CCB4-1D2E-E4326DD93D1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0E54EBF-AFC2-FCDD-81A1-987F08BE2619}"/>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170510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96D6-87E3-7639-BA65-FCAC992EF1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F6810A-E8E4-DC6C-8478-FC6E5AC0A3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400902-EDDC-8B81-CAC3-687654C8CA4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FED0538-4A52-93B1-C96D-A343C82E20A2}"/>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1655728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3CBF-C2F1-464C-9CCF-5259EC5D2F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BF37FA-E50A-94B5-BB65-3BD9F4F8E4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62BF88-9AF5-18F1-C0F4-88036C3B428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BE99EC0-5FFC-2E63-09AB-E7FE1436BB1B}"/>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1875114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A1759-3247-29F3-7983-615C25B380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14A1F8-AF3B-FA26-D23B-5EE9C2BA8D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15A2F7-9531-C39C-EB67-A5B5E7B4011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8C91C86-1104-6762-2ACD-9FDE1F9111F1}"/>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447961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ACF4-2CC7-2462-F75A-BCD96A7A93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4DACC4-EE86-44AB-01EB-B452FDD637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254B72-583A-9458-5D9F-C8C202E8399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F6F3D40-29B4-B042-5C67-E2BB028885F9}"/>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1421668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4B1FD-5D55-55FE-5CED-C6F6D6F822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C74376-B87A-A222-E8D4-E260AF5EC4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44FB6E-5CE9-B630-A36B-2CE42408E22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CF64316-3FBD-BFC1-8790-CAF85CEAB2D3}"/>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2214534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0DA94-7FDF-12B1-F57D-0BD73E587C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1A2C80-BC87-0127-95F6-07D9DB1692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39EC6A-00D0-F365-3381-FDA24A05B3C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E25028A-CEF9-DD30-C76F-28666D8FABE5}"/>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2535862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96F0A-B3CC-E133-85E3-DB81F7A73C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2C6988-3460-BD4F-1BD5-BE949C5C8F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898E6D-EFE6-BC54-2336-E248AE8C3CD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171A27A-2C09-7626-9BA4-A80D9D5626F8}"/>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185051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6F36-9010-3D78-6FC9-0E43A20A1A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7B10D9E-29AC-25D5-3899-976194039E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392CBB-4612-7E7C-ABF1-5D9A82DD55D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F053E5D-369B-2B93-0CC3-7D043B354A70}"/>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3807020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66CB-1CFE-3596-F7F4-210B3C90AE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D7888C-6D58-AB89-4DB9-70C43FCA6E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9F6A82-FC57-DA31-63B1-321824776E7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9CA2ECA-E5A9-177D-F915-E4F7D066B0E0}"/>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258068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DE241-A9D7-F1A2-025D-FD58AA365F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A93969-ACCD-1B82-3C7B-81E7777E68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0E00FB-A558-CC39-E31A-CF0F85EBEB5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E3A729A-BF12-2A3B-7AFF-11BD4537801E}"/>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3762620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1776-CF0D-3D8F-3FAA-30FEB5EF9C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22BF5E-6920-2D5F-A5C8-B44AFDA9517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B8AFA3-6875-8800-3036-E9FC6341AC2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9F0E882-49F9-8AEA-9AA4-8000EFB58926}"/>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3605716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BB73-AE7C-4089-CEAD-23CE95D1C4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77E5D5-D469-EE14-0B3E-58ABF46A1C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1A45AC-5C17-76A7-9FE0-5FD634FD168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3EE9012-3186-4859-F197-DE1FC907687C}"/>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835898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0F8B6-8FF3-B8C0-7BA9-525EF51E93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542AB8-6880-C2AB-BC99-0FBE3C1EDC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A12BD3-2ED0-AFDF-D9AF-8FD1FB68861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9404148-8938-21A6-5CAF-2202210490E0}"/>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1852781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9DDB-BED8-3F82-06F7-04EDFE1532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DB4FAC-9191-8B6C-6F86-C013A7B0FA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8AADCB-BDB6-DB9D-8197-C4E4F890681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DC97B5D-E60E-7347-D936-13E8A8356C30}"/>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883323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66F64-8CC0-49F8-E9AB-9141E8AC58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53B8D4-CDD2-EF79-EAD3-E6CAAB73E6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3D1BCE-90A7-DADF-5F1C-332019AA168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A412284-F421-7AB6-F549-86AF022F9941}"/>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714930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32E0A-B7F8-834B-1FDE-3495F4D89E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FCA196-DAB0-4C17-9EED-EE165AC3FE2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BC11F6-AEFE-19F7-210A-0D8B1AA69B2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23DAA16-2E1D-7163-9FCC-6143A5140E5C}"/>
              </a:ext>
            </a:extLst>
          </p:cNvPr>
          <p:cNvSpPr>
            <a:spLocks noGrp="1"/>
          </p:cNvSpPr>
          <p:nvPr>
            <p:ph type="sldNum" sz="quarter" idx="5"/>
          </p:nvPr>
        </p:nvSpPr>
        <p:spPr/>
        <p:txBody>
          <a:bodyPr/>
          <a:lstStyle/>
          <a:p>
            <a:fld id="{EE94831B-95E8-4741-AC9E-FAE0388C9AD4}" type="slidenum">
              <a:rPr kumimoji="1" lang="ja-JP" altLang="en-US" smtClean="0"/>
              <a:t>49</a:t>
            </a:fld>
            <a:endParaRPr kumimoji="1" lang="ja-JP" altLang="en-US"/>
          </a:p>
        </p:txBody>
      </p:sp>
    </p:spTree>
    <p:extLst>
      <p:ext uri="{BB962C8B-B14F-4D97-AF65-F5344CB8AC3E}">
        <p14:creationId xmlns:p14="http://schemas.microsoft.com/office/powerpoint/2010/main" val="139047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C56E1-AE9B-6685-EC83-FC6007DC28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BFD8D5-059D-C0B7-C4C3-4E030D77D8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9E13C8-98C7-EB11-94A2-1E7FF9AED8A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8E8ECC8-DF16-D38B-B61D-FA4BEF135875}"/>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81579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5268-C27E-535B-86FC-1164F06F1A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685473-E144-9DC6-3CF0-CDD7179A799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430341-659B-6CEB-28BC-8A153FA8B06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3D21284-E6DF-923D-15A4-8E42BE6CF09E}"/>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249785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F2A75-E462-4DF8-D880-4B3963C704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57A31A-ABC9-83F6-EDB5-E993C91AD1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3B35CE-6A93-566B-EBF8-EA5230609F2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042CA65-6B98-86DD-2DD1-8706E750EA6B}"/>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122074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92B3-ACA3-B19A-31B7-D171482BA1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3ABD7B-AB77-633F-AC13-7AEF744D8B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DAE06F-937B-4617-C6CD-0E7EF1E5909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D43FAD1-171A-1D98-857F-5916C6E8AF06}"/>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205930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258AD-BA0C-0A18-1B48-D20D0E6729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2A179C-47C8-4BE8-87F3-5C33BFDB7E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E02BF86-FEC0-C770-0D1B-D09C5092549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B9E0D8-AA37-8234-0D28-71B82C2B4502}"/>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4178450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B4519-5261-CE9C-B16D-E30B9956AC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A45777-4AF3-B9EF-343E-880B380117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E6701E-E5A3-3553-175F-301E7CD22D9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7628E9A-1284-1093-85F2-70BF58B4F09A}"/>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85128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5.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4.png"/><Relationship Id="rId5" Type="http://schemas.openxmlformats.org/officeDocument/2006/relationships/slideLayout" Target="../slideLayouts/slideLayout1.xml"/><Relationship Id="rId4" Type="http://schemas.openxmlformats.org/officeDocument/2006/relationships/audio" Target="../media/media41.mp3"/></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22.png"/><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3.png"/><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46.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7.mp3"/><Relationship Id="rId11" Type="http://schemas.openxmlformats.org/officeDocument/2006/relationships/image" Target="../media/image11.png"/><Relationship Id="rId5" Type="http://schemas.microsoft.com/office/2007/relationships/media" Target="../media/media47.mp3"/><Relationship Id="rId10" Type="http://schemas.openxmlformats.org/officeDocument/2006/relationships/image" Target="../media/image10.png"/><Relationship Id="rId4" Type="http://schemas.openxmlformats.org/officeDocument/2006/relationships/audio" Target="../media/media46.mp3"/><Relationship Id="rId9" Type="http://schemas.openxmlformats.org/officeDocument/2006/relationships/image" Target="../media/image2.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3.png"/><Relationship Id="rId3" Type="http://schemas.microsoft.com/office/2007/relationships/media" Target="../media/media49.mp3"/><Relationship Id="rId7" Type="http://schemas.openxmlformats.org/officeDocument/2006/relationships/image" Target="../media/image11.png"/><Relationship Id="rId12" Type="http://schemas.openxmlformats.org/officeDocument/2006/relationships/image" Target="../media/image32.sv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slideLayout" Target="../slideLayouts/slideLayout1.xml"/><Relationship Id="rId10" Type="http://schemas.openxmlformats.org/officeDocument/2006/relationships/image" Target="../media/image30.svg"/><Relationship Id="rId4" Type="http://schemas.openxmlformats.org/officeDocument/2006/relationships/audio" Target="../media/media49.mp3"/><Relationship Id="rId9" Type="http://schemas.openxmlformats.org/officeDocument/2006/relationships/image" Target="../media/image29.png"/><Relationship Id="rId1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1.mp3"/><Relationship Id="rId7" Type="http://schemas.openxmlformats.org/officeDocument/2006/relationships/image" Target="../media/image11.png"/><Relationship Id="rId12" Type="http://schemas.openxmlformats.org/officeDocument/2006/relationships/image" Target="../media/image2.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slideLayout" Target="../slideLayouts/slideLayout1.xml"/><Relationship Id="rId10" Type="http://schemas.openxmlformats.org/officeDocument/2006/relationships/image" Target="../media/image35.png"/><Relationship Id="rId4" Type="http://schemas.openxmlformats.org/officeDocument/2006/relationships/audio" Target="../media/media51.mp3"/><Relationship Id="rId9" Type="http://schemas.openxmlformats.org/officeDocument/2006/relationships/image" Target="../media/image34.png"/></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5.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9.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1.mp3"/><Relationship Id="rId7" Type="http://schemas.openxmlformats.org/officeDocument/2006/relationships/image" Target="../media/image11.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openxmlformats.org/officeDocument/2006/relationships/image" Target="../media/image12.PNG"/></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62944"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No.16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11</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過去形</a:t>
            </a:r>
            <a:endParaRPr kumimoji="0" lang="ja-JP" altLang="ja-JP" sz="42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Box 40">
            <a:extLst>
              <a:ext uri="{FF2B5EF4-FFF2-40B4-BE49-F238E27FC236}">
                <a16:creationId xmlns:a16="http://schemas.microsoft.com/office/drawing/2014/main" id="{CB62D49A-F09E-C78A-F02A-23DC244B59B8}"/>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2. </a:t>
            </a:r>
            <a:r>
              <a:rPr lang="ja-JP" altLang="en-US" sz="4800" b="1" dirty="0">
                <a:solidFill>
                  <a:schemeClr val="bg1"/>
                </a:solidFill>
                <a:latin typeface="ＭＳ Ｐゴシック" panose="020B0600070205080204" pitchFamily="50" charset="-128"/>
                <a:ea typeface="ＭＳ Ｐゴシック" panose="020B0600070205080204" pitchFamily="50" charset="-128"/>
              </a:rPr>
              <a:t>不規則動詞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B2FF-A927-EE89-52E2-E6699CE2D00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D4E73D9-0477-BCD3-14E2-942DF796F62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C52AD436-5248-3873-807D-14BBCBEFD15F}"/>
              </a:ext>
            </a:extLst>
          </p:cNvPr>
          <p:cNvSpPr txBox="1"/>
          <p:nvPr/>
        </p:nvSpPr>
        <p:spPr>
          <a:xfrm>
            <a:off x="1496597" y="4128490"/>
            <a:ext cx="615080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went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hospital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b="1" dirty="0">
              <a:solidFill>
                <a:srgbClr val="00B050"/>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BBB772AB-82CD-BF4A-FEF3-AFA0B4125A82}"/>
              </a:ext>
            </a:extLst>
          </p:cNvPr>
          <p:cNvSpPr txBox="1"/>
          <p:nvPr/>
        </p:nvSpPr>
        <p:spPr>
          <a:xfrm>
            <a:off x="720759" y="690490"/>
            <a:ext cx="770247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病院へ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2 I went to hospital yesterday.">
            <a:hlinkClick r:id="" action="ppaction://media"/>
            <a:extLst>
              <a:ext uri="{FF2B5EF4-FFF2-40B4-BE49-F238E27FC236}">
                <a16:creationId xmlns:a16="http://schemas.microsoft.com/office/drawing/2014/main" id="{D7D0DAE3-E483-CF07-E5D5-66738BE2BA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 y="1343025"/>
            <a:ext cx="406400" cy="406400"/>
          </a:xfrm>
          <a:prstGeom prst="rect">
            <a:avLst/>
          </a:prstGeom>
        </p:spPr>
      </p:pic>
    </p:spTree>
    <p:extLst>
      <p:ext uri="{BB962C8B-B14F-4D97-AF65-F5344CB8AC3E}">
        <p14:creationId xmlns:p14="http://schemas.microsoft.com/office/powerpoint/2010/main" val="314701148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644170"/>
            <a:ext cx="7848600"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take part in</a:t>
            </a:r>
            <a:endParaRPr kumimoji="1" lang="ja-JP" altLang="en-US" sz="9600" dirty="0">
              <a:solidFill>
                <a:schemeClr val="tx1">
                  <a:lumMod val="85000"/>
                  <a:lumOff val="15000"/>
                </a:schemeClr>
              </a:solidFill>
            </a:endParaRPr>
          </a:p>
        </p:txBody>
      </p:sp>
      <p:pic>
        <p:nvPicPr>
          <p:cNvPr id="2" name="take part in">
            <a:hlinkClick r:id="" action="ppaction://media"/>
            <a:extLst>
              <a:ext uri="{FF2B5EF4-FFF2-40B4-BE49-F238E27FC236}">
                <a16:creationId xmlns:a16="http://schemas.microsoft.com/office/drawing/2014/main" id="{C4529F3F-77D5-90A5-6B32-F8E0E080D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325" y="1019175"/>
            <a:ext cx="406400" cy="406400"/>
          </a:xfrm>
          <a:prstGeom prst="rect">
            <a:avLst/>
          </a:prstGeom>
        </p:spPr>
      </p:pic>
    </p:spTree>
    <p:extLst>
      <p:ext uri="{BB962C8B-B14F-4D97-AF65-F5344CB8AC3E}">
        <p14:creationId xmlns:p14="http://schemas.microsoft.com/office/powerpoint/2010/main" val="42429535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参加する</a:t>
            </a:r>
            <a:endParaRPr kumimoji="1" lang="ja-JP" altLang="en-US" sz="6600" dirty="0">
              <a:solidFill>
                <a:schemeClr val="tx1">
                  <a:lumMod val="85000"/>
                  <a:lumOff val="15000"/>
                </a:schemeClr>
              </a:solidFill>
            </a:endParaRPr>
          </a:p>
        </p:txBody>
      </p:sp>
      <p:pic>
        <p:nvPicPr>
          <p:cNvPr id="2" name="take part in">
            <a:hlinkClick r:id="" action="ppaction://media"/>
            <a:extLst>
              <a:ext uri="{FF2B5EF4-FFF2-40B4-BE49-F238E27FC236}">
                <a16:creationId xmlns:a16="http://schemas.microsoft.com/office/drawing/2014/main" id="{A0104850-E4B4-1E16-8831-3C3D5C1C4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325" y="1019175"/>
            <a:ext cx="406400" cy="406400"/>
          </a:xfrm>
          <a:prstGeom prst="rect">
            <a:avLst/>
          </a:prstGeom>
        </p:spPr>
      </p:pic>
    </p:spTree>
    <p:extLst>
      <p:ext uri="{BB962C8B-B14F-4D97-AF65-F5344CB8AC3E}">
        <p14:creationId xmlns:p14="http://schemas.microsoft.com/office/powerpoint/2010/main" val="10797174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145A0-3668-BD4C-1C98-5E58F561C629}"/>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8F0818A7-C422-9B4B-5051-E00206B8AE0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B9616E0-DA9C-DB62-1522-98BCBCED98D7}"/>
              </a:ext>
            </a:extLst>
          </p:cNvPr>
          <p:cNvGrpSpPr/>
          <p:nvPr/>
        </p:nvGrpSpPr>
        <p:grpSpPr>
          <a:xfrm>
            <a:off x="0" y="1852159"/>
            <a:ext cx="9144000" cy="2753573"/>
            <a:chOff x="0" y="1859340"/>
            <a:chExt cx="9144000" cy="2753573"/>
          </a:xfrm>
        </p:grpSpPr>
        <p:sp>
          <p:nvSpPr>
            <p:cNvPr id="6" name="テキスト ボックス 5">
              <a:extLst>
                <a:ext uri="{FF2B5EF4-FFF2-40B4-BE49-F238E27FC236}">
                  <a16:creationId xmlns:a16="http://schemas.microsoft.com/office/drawing/2014/main" id="{40549050-1BC7-773B-0328-CCABE5ADFB4A}"/>
                </a:ext>
              </a:extLst>
            </p:cNvPr>
            <p:cNvSpPr txBox="1"/>
            <p:nvPr/>
          </p:nvSpPr>
          <p:spPr>
            <a:xfrm>
              <a:off x="0" y="3689583"/>
              <a:ext cx="9144000" cy="923330"/>
            </a:xfrm>
            <a:prstGeom prst="rect">
              <a:avLst/>
            </a:prstGeom>
            <a:noFill/>
          </p:spPr>
          <p:txBody>
            <a:bodyPr wrap="square" rtlCol="0">
              <a:spAutoFit/>
            </a:bodyPr>
            <a:lstStyle/>
            <a:p>
              <a:pPr algn="ctr"/>
              <a:r>
                <a:rPr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rPr>
                <a:t>[v--------] [a-------]</a:t>
              </a:r>
              <a:endParaRPr kumimoji="1" lang="ja-JP" altLang="en-US" sz="4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ABA56C5-98AB-1386-B1F0-AE91815C20B3}"/>
                </a:ext>
              </a:extLst>
            </p:cNvPr>
            <p:cNvSpPr txBox="1"/>
            <p:nvPr/>
          </p:nvSpPr>
          <p:spPr>
            <a:xfrm>
              <a:off x="266701" y="1859340"/>
              <a:ext cx="86106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ボランティア活動</a:t>
              </a:r>
              <a:endParaRPr kumimoji="1" lang="ja-JP" altLang="en-US" sz="4800" dirty="0">
                <a:solidFill>
                  <a:schemeClr val="tx1">
                    <a:lumMod val="85000"/>
                    <a:lumOff val="15000"/>
                  </a:schemeClr>
                </a:solidFill>
              </a:endParaRPr>
            </a:p>
          </p:txBody>
        </p:sp>
      </p:grpSp>
      <p:pic>
        <p:nvPicPr>
          <p:cNvPr id="2" name="volunteer activity">
            <a:hlinkClick r:id="" action="ppaction://media"/>
            <a:extLst>
              <a:ext uri="{FF2B5EF4-FFF2-40B4-BE49-F238E27FC236}">
                <a16:creationId xmlns:a16="http://schemas.microsoft.com/office/drawing/2014/main" id="{3DDF0BED-61BD-B1E0-CA98-1B6B0FE47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7425" y="2695575"/>
            <a:ext cx="406400" cy="406400"/>
          </a:xfrm>
          <a:prstGeom prst="rect">
            <a:avLst/>
          </a:prstGeom>
        </p:spPr>
      </p:pic>
    </p:spTree>
    <p:extLst>
      <p:ext uri="{BB962C8B-B14F-4D97-AF65-F5344CB8AC3E}">
        <p14:creationId xmlns:p14="http://schemas.microsoft.com/office/powerpoint/2010/main" val="334972149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AE919-3483-27BA-66F0-71AAD0D66E8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B2E350A-267E-A262-0CCB-E62E27F2D19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45B8791-07F0-6AF1-32B5-A331058B6C08}"/>
              </a:ext>
            </a:extLst>
          </p:cNvPr>
          <p:cNvSpPr txBox="1"/>
          <p:nvPr/>
        </p:nvSpPr>
        <p:spPr>
          <a:xfrm>
            <a:off x="0" y="2828836"/>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volunteer activity</a:t>
            </a:r>
            <a:endParaRPr kumimoji="1" lang="ja-JP" altLang="en-US" sz="4400" dirty="0">
              <a:solidFill>
                <a:schemeClr val="tx1">
                  <a:lumMod val="85000"/>
                  <a:lumOff val="15000"/>
                </a:schemeClr>
              </a:solidFill>
            </a:endParaRPr>
          </a:p>
        </p:txBody>
      </p:sp>
      <p:pic>
        <p:nvPicPr>
          <p:cNvPr id="2" name="volunteer activity">
            <a:hlinkClick r:id="" action="ppaction://media"/>
            <a:extLst>
              <a:ext uri="{FF2B5EF4-FFF2-40B4-BE49-F238E27FC236}">
                <a16:creationId xmlns:a16="http://schemas.microsoft.com/office/drawing/2014/main" id="{86B143F3-209E-57A7-F2DB-45AD821B1F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7425" y="2695575"/>
            <a:ext cx="406400" cy="406400"/>
          </a:xfrm>
          <a:prstGeom prst="rect">
            <a:avLst/>
          </a:prstGeom>
        </p:spPr>
      </p:pic>
    </p:spTree>
    <p:extLst>
      <p:ext uri="{BB962C8B-B14F-4D97-AF65-F5344CB8AC3E}">
        <p14:creationId xmlns:p14="http://schemas.microsoft.com/office/powerpoint/2010/main" val="16403837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490E-8219-A372-65A3-84165DB853C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B2B207C-85C0-69AE-3E1A-D05B291B504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78C17B9-6736-2A56-E634-390618CB5C66}"/>
              </a:ext>
            </a:extLst>
          </p:cNvPr>
          <p:cNvSpPr txBox="1"/>
          <p:nvPr/>
        </p:nvSpPr>
        <p:spPr>
          <a:xfrm>
            <a:off x="266700" y="2767281"/>
            <a:ext cx="86106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ボランティア活動</a:t>
            </a:r>
            <a:endParaRPr kumimoji="1" lang="ja-JP" altLang="en-US" sz="4800" dirty="0">
              <a:solidFill>
                <a:schemeClr val="tx1">
                  <a:lumMod val="85000"/>
                  <a:lumOff val="15000"/>
                </a:schemeClr>
              </a:solidFill>
            </a:endParaRPr>
          </a:p>
        </p:txBody>
      </p:sp>
      <p:pic>
        <p:nvPicPr>
          <p:cNvPr id="3" name="volunteer activity">
            <a:hlinkClick r:id="" action="ppaction://media"/>
            <a:extLst>
              <a:ext uri="{FF2B5EF4-FFF2-40B4-BE49-F238E27FC236}">
                <a16:creationId xmlns:a16="http://schemas.microsoft.com/office/drawing/2014/main" id="{5FE707F6-2617-DB93-6EB6-64A6E30D2C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57425" y="2695575"/>
            <a:ext cx="406400" cy="406400"/>
          </a:xfrm>
          <a:prstGeom prst="rect">
            <a:avLst/>
          </a:prstGeom>
        </p:spPr>
      </p:pic>
    </p:spTree>
    <p:extLst>
      <p:ext uri="{BB962C8B-B14F-4D97-AF65-F5344CB8AC3E}">
        <p14:creationId xmlns:p14="http://schemas.microsoft.com/office/powerpoint/2010/main" val="14870024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08C7-A8A6-D4B4-499E-98784A302A9E}"/>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CB37B260-CC75-282A-322D-16FBFC52255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67E427AD-80D9-5A7F-427F-4011CCCF267B}"/>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EE8B6D35-9338-522A-FDD5-2AA618B1D63A}"/>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BB29D0F4-0AD6-532D-49D6-F1E4864BA58C}"/>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said">
            <a:hlinkClick r:id="" action="ppaction://media"/>
            <a:extLst>
              <a:ext uri="{FF2B5EF4-FFF2-40B4-BE49-F238E27FC236}">
                <a16:creationId xmlns:a16="http://schemas.microsoft.com/office/drawing/2014/main" id="{22C4216D-1F01-FD87-9756-E3C36D774B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9625" y="1311275"/>
            <a:ext cx="406400" cy="406400"/>
          </a:xfrm>
          <a:prstGeom prst="rect">
            <a:avLst/>
          </a:prstGeom>
        </p:spPr>
      </p:pic>
    </p:spTree>
    <p:extLst>
      <p:ext uri="{BB962C8B-B14F-4D97-AF65-F5344CB8AC3E}">
        <p14:creationId xmlns:p14="http://schemas.microsoft.com/office/powerpoint/2010/main" val="21934120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D08B-A9D8-CB7A-678C-E35DA7749F7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BB1FC9-48A6-26B6-C77B-AD459A391333}"/>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84A5A1-6A1B-5F64-E4E4-32E8921C8EB4}"/>
              </a:ext>
            </a:extLst>
          </p:cNvPr>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said</a:t>
            </a:r>
            <a:endParaRPr kumimoji="1" lang="ja-JP" altLang="en-US" sz="8000" dirty="0">
              <a:solidFill>
                <a:schemeClr val="tx1">
                  <a:lumMod val="85000"/>
                  <a:lumOff val="15000"/>
                </a:schemeClr>
              </a:solidFill>
            </a:endParaRPr>
          </a:p>
        </p:txBody>
      </p:sp>
      <p:pic>
        <p:nvPicPr>
          <p:cNvPr id="2" name="said">
            <a:hlinkClick r:id="" action="ppaction://media"/>
            <a:extLst>
              <a:ext uri="{FF2B5EF4-FFF2-40B4-BE49-F238E27FC236}">
                <a16:creationId xmlns:a16="http://schemas.microsoft.com/office/drawing/2014/main" id="{93C3B787-A1BC-2AFF-F1B5-F9D76D574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9625" y="1311275"/>
            <a:ext cx="406400" cy="406400"/>
          </a:xfrm>
          <a:prstGeom prst="rect">
            <a:avLst/>
          </a:prstGeom>
        </p:spPr>
      </p:pic>
    </p:spTree>
    <p:extLst>
      <p:ext uri="{BB962C8B-B14F-4D97-AF65-F5344CB8AC3E}">
        <p14:creationId xmlns:p14="http://schemas.microsoft.com/office/powerpoint/2010/main" val="37169255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E58EC-9AFD-1631-03DC-F8866B466B8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D8D073-761F-9604-958A-EE27153EC8C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3015729-A8A8-7508-06F3-E02FFD260A8E}"/>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2" name="said">
            <a:hlinkClick r:id="" action="ppaction://media"/>
            <a:extLst>
              <a:ext uri="{FF2B5EF4-FFF2-40B4-BE49-F238E27FC236}">
                <a16:creationId xmlns:a16="http://schemas.microsoft.com/office/drawing/2014/main" id="{7D199A37-889B-13D0-4A8E-4AB63C3F49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9625" y="1311275"/>
            <a:ext cx="406400" cy="406400"/>
          </a:xfrm>
          <a:prstGeom prst="rect">
            <a:avLst/>
          </a:prstGeom>
        </p:spPr>
      </p:pic>
    </p:spTree>
    <p:extLst>
      <p:ext uri="{BB962C8B-B14F-4D97-AF65-F5344CB8AC3E}">
        <p14:creationId xmlns:p14="http://schemas.microsoft.com/office/powerpoint/2010/main" val="12390748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24305B-0621-46ED-ABA4-83D4E8C4D8CA}"/>
              </a:ext>
            </a:extLst>
          </p:cNvPr>
          <p:cNvGrpSpPr/>
          <p:nvPr/>
        </p:nvGrpSpPr>
        <p:grpSpPr>
          <a:xfrm>
            <a:off x="0" y="1955946"/>
            <a:ext cx="9144000" cy="2761443"/>
            <a:chOff x="0" y="2650007"/>
            <a:chExt cx="9144000" cy="2761443"/>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395787"/>
              <a:ext cx="9144000" cy="1015663"/>
            </a:xfrm>
            <a:prstGeom prst="rect">
              <a:avLst/>
            </a:prstGeom>
            <a:noFill/>
          </p:spPr>
          <p:txBody>
            <a:bodyPr wrap="square" rtlCol="0">
              <a:spAutoFit/>
            </a:bodyPr>
            <a:lstStyle/>
            <a:p>
              <a:pPr algn="ctr"/>
              <a:r>
                <a:rPr lang="en-US" altLang="ja-JP" sz="6000" b="1" dirty="0">
                  <a:solidFill>
                    <a:schemeClr val="tx1">
                      <a:lumMod val="85000"/>
                      <a:lumOff val="15000"/>
                    </a:schemeClr>
                  </a:solidFill>
                  <a:latin typeface="メイリオ" panose="020B0604030504040204" pitchFamily="50" charset="-128"/>
                  <a:ea typeface="メイリオ" panose="020B0604030504040204" pitchFamily="50" charset="-128"/>
                </a:rPr>
                <a:t>[h---] a [g---] [t---]</a:t>
              </a:r>
              <a:endParaRPr kumimoji="1" lang="ja-JP" altLang="en-US" sz="4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34889" y="2650007"/>
              <a:ext cx="8110330" cy="1400383"/>
            </a:xfrm>
            <a:prstGeom prst="rect">
              <a:avLst/>
            </a:prstGeom>
            <a:noFill/>
          </p:spPr>
          <p:txBody>
            <a:bodyPr wrap="square" rtlCol="0">
              <a:spAutoFit/>
            </a:bodyPr>
            <a:lstStyle/>
            <a:p>
              <a:pPr algn="ct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楽しく過ごす</a:t>
              </a:r>
              <a:endParaRPr kumimoji="1" lang="ja-JP" altLang="en-US" sz="8500" dirty="0">
                <a:solidFill>
                  <a:schemeClr val="tx1">
                    <a:lumMod val="85000"/>
                    <a:lumOff val="15000"/>
                  </a:schemeClr>
                </a:solidFill>
              </a:endParaRPr>
            </a:p>
          </p:txBody>
        </p:sp>
      </p:grpSp>
      <p:pic>
        <p:nvPicPr>
          <p:cNvPr id="4" name="have a good time">
            <a:hlinkClick r:id="" action="ppaction://media"/>
            <a:extLst>
              <a:ext uri="{FF2B5EF4-FFF2-40B4-BE49-F238E27FC236}">
                <a16:creationId xmlns:a16="http://schemas.microsoft.com/office/drawing/2014/main" id="{EE33D0DF-B550-4D79-C1CC-45659F4E1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3725" y="1692275"/>
            <a:ext cx="406400" cy="406400"/>
          </a:xfrm>
          <a:prstGeom prst="rect">
            <a:avLst/>
          </a:prstGeom>
        </p:spPr>
      </p:pic>
    </p:spTree>
    <p:extLst>
      <p:ext uri="{BB962C8B-B14F-4D97-AF65-F5344CB8AC3E}">
        <p14:creationId xmlns:p14="http://schemas.microsoft.com/office/powerpoint/2010/main" val="37777316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828836"/>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have a good time</a:t>
            </a:r>
            <a:endParaRPr kumimoji="1" lang="ja-JP" altLang="en-US" sz="7200" dirty="0">
              <a:solidFill>
                <a:schemeClr val="tx1">
                  <a:lumMod val="85000"/>
                  <a:lumOff val="15000"/>
                </a:schemeClr>
              </a:solidFill>
            </a:endParaRPr>
          </a:p>
        </p:txBody>
      </p:sp>
      <p:pic>
        <p:nvPicPr>
          <p:cNvPr id="2" name="have a good time">
            <a:hlinkClick r:id="" action="ppaction://media"/>
            <a:extLst>
              <a:ext uri="{FF2B5EF4-FFF2-40B4-BE49-F238E27FC236}">
                <a16:creationId xmlns:a16="http://schemas.microsoft.com/office/drawing/2014/main" id="{8E6C0CFD-C4DF-38D0-5E6D-CF6DD0F66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3725" y="1692275"/>
            <a:ext cx="406400" cy="406400"/>
          </a:xfrm>
          <a:prstGeom prst="rect">
            <a:avLst/>
          </a:prstGeom>
        </p:spPr>
      </p:pic>
    </p:spTree>
    <p:extLst>
      <p:ext uri="{BB962C8B-B14F-4D97-AF65-F5344CB8AC3E}">
        <p14:creationId xmlns:p14="http://schemas.microsoft.com/office/powerpoint/2010/main" val="39984596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EBCD5-125B-1A01-2E44-2AE88D4196F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A72295-D8F6-D784-395D-1B0B515D9B6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40A9EB9-B918-00C8-F946-B5773268B0F4}"/>
              </a:ext>
            </a:extLst>
          </p:cNvPr>
          <p:cNvSpPr txBox="1"/>
          <p:nvPr/>
        </p:nvSpPr>
        <p:spPr>
          <a:xfrm>
            <a:off x="1340613" y="2409490"/>
            <a:ext cx="682444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hospital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b="1" dirty="0">
              <a:solidFill>
                <a:srgbClr val="00B050"/>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1-2 I went to hospital yesterday.">
            <a:hlinkClick r:id="" action="ppaction://media"/>
            <a:extLst>
              <a:ext uri="{FF2B5EF4-FFF2-40B4-BE49-F238E27FC236}">
                <a16:creationId xmlns:a16="http://schemas.microsoft.com/office/drawing/2014/main" id="{3CA2F3D5-A01C-FF29-39B0-D7529688D3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 y="1343025"/>
            <a:ext cx="406400" cy="406400"/>
          </a:xfrm>
          <a:prstGeom prst="rect">
            <a:avLst/>
          </a:prstGeom>
        </p:spPr>
      </p:pic>
    </p:spTree>
    <p:extLst>
      <p:ext uri="{BB962C8B-B14F-4D97-AF65-F5344CB8AC3E}">
        <p14:creationId xmlns:p14="http://schemas.microsoft.com/office/powerpoint/2010/main" val="357723946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12C9A3D-EBA5-983D-E34B-4AD280A6A5F9}"/>
              </a:ext>
            </a:extLst>
          </p:cNvPr>
          <p:cNvSpPr txBox="1"/>
          <p:nvPr/>
        </p:nvSpPr>
        <p:spPr>
          <a:xfrm>
            <a:off x="516835" y="2728809"/>
            <a:ext cx="8110330" cy="1400383"/>
          </a:xfrm>
          <a:prstGeom prst="rect">
            <a:avLst/>
          </a:prstGeom>
          <a:noFill/>
        </p:spPr>
        <p:txBody>
          <a:bodyPr wrap="square" rtlCol="0">
            <a:spAutoFit/>
          </a:bodyPr>
          <a:lstStyle/>
          <a:p>
            <a:pPr algn="ct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楽しく過ごす</a:t>
            </a:r>
            <a:endParaRPr kumimoji="1" lang="ja-JP" altLang="en-US" sz="8500" dirty="0">
              <a:solidFill>
                <a:schemeClr val="tx1">
                  <a:lumMod val="85000"/>
                  <a:lumOff val="15000"/>
                </a:schemeClr>
              </a:solidFill>
            </a:endParaRPr>
          </a:p>
        </p:txBody>
      </p:sp>
      <p:pic>
        <p:nvPicPr>
          <p:cNvPr id="3" name="have a good time">
            <a:hlinkClick r:id="" action="ppaction://media"/>
            <a:extLst>
              <a:ext uri="{FF2B5EF4-FFF2-40B4-BE49-F238E27FC236}">
                <a16:creationId xmlns:a16="http://schemas.microsoft.com/office/drawing/2014/main" id="{BF5F90FF-95A8-EEAD-1D9C-465D1CC2D0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3725" y="1692275"/>
            <a:ext cx="406400" cy="406400"/>
          </a:xfrm>
          <a:prstGeom prst="rect">
            <a:avLst/>
          </a:prstGeom>
        </p:spPr>
      </p:pic>
    </p:spTree>
    <p:extLst>
      <p:ext uri="{BB962C8B-B14F-4D97-AF65-F5344CB8AC3E}">
        <p14:creationId xmlns:p14="http://schemas.microsoft.com/office/powerpoint/2010/main" val="5108524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689DE-D748-93EA-C724-3623B36E955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0E92C61-94CB-BA4E-1649-6AD835B0240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EE642A4F-90C0-AE63-0B36-34634A3F149F}"/>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5C669603-BB17-57EC-F19F-44818F6BD26C}"/>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CD714A74-EBF8-1B96-5264-87FDCC301930}"/>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had">
            <a:hlinkClick r:id="" action="ppaction://media"/>
            <a:extLst>
              <a:ext uri="{FF2B5EF4-FFF2-40B4-BE49-F238E27FC236}">
                <a16:creationId xmlns:a16="http://schemas.microsoft.com/office/drawing/2014/main" id="{E7F20DE5-BCD6-BCE0-B831-DA87D22C5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225" y="2378075"/>
            <a:ext cx="406400" cy="406400"/>
          </a:xfrm>
          <a:prstGeom prst="rect">
            <a:avLst/>
          </a:prstGeom>
        </p:spPr>
      </p:pic>
    </p:spTree>
    <p:extLst>
      <p:ext uri="{BB962C8B-B14F-4D97-AF65-F5344CB8AC3E}">
        <p14:creationId xmlns:p14="http://schemas.microsoft.com/office/powerpoint/2010/main" val="70713774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674D-1472-D8BA-754B-7D34B4E59C4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28F0A3F-DCE7-12D9-DA60-1BBD52682B5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B684B4C-CAFE-A79B-BE9A-20BCDB11CF1A}"/>
              </a:ext>
            </a:extLst>
          </p:cNvPr>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had</a:t>
            </a:r>
            <a:endParaRPr kumimoji="1" lang="ja-JP" altLang="en-US" sz="8000" dirty="0">
              <a:solidFill>
                <a:schemeClr val="tx1">
                  <a:lumMod val="85000"/>
                  <a:lumOff val="15000"/>
                </a:schemeClr>
              </a:solidFill>
            </a:endParaRPr>
          </a:p>
        </p:txBody>
      </p:sp>
      <p:pic>
        <p:nvPicPr>
          <p:cNvPr id="2" name="had">
            <a:hlinkClick r:id="" action="ppaction://media"/>
            <a:extLst>
              <a:ext uri="{FF2B5EF4-FFF2-40B4-BE49-F238E27FC236}">
                <a16:creationId xmlns:a16="http://schemas.microsoft.com/office/drawing/2014/main" id="{9332A20B-A4D0-ECC5-FD01-DA59B9022E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225" y="2378075"/>
            <a:ext cx="406400" cy="406400"/>
          </a:xfrm>
          <a:prstGeom prst="rect">
            <a:avLst/>
          </a:prstGeom>
        </p:spPr>
      </p:pic>
    </p:spTree>
    <p:extLst>
      <p:ext uri="{BB962C8B-B14F-4D97-AF65-F5344CB8AC3E}">
        <p14:creationId xmlns:p14="http://schemas.microsoft.com/office/powerpoint/2010/main" val="16125464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2916D-A2AF-1590-B997-92E3E5B46E5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9F3585C-D2BA-AB5B-39BA-997720C44DA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0223E27-FABF-4017-D2CB-17BA23FF1AFE}"/>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2" name="had">
            <a:hlinkClick r:id="" action="ppaction://media"/>
            <a:extLst>
              <a:ext uri="{FF2B5EF4-FFF2-40B4-BE49-F238E27FC236}">
                <a16:creationId xmlns:a16="http://schemas.microsoft.com/office/drawing/2014/main" id="{EDB9E9C3-D113-3751-F60C-AC11CDE01C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225" y="2378075"/>
            <a:ext cx="406400" cy="406400"/>
          </a:xfrm>
          <a:prstGeom prst="rect">
            <a:avLst/>
          </a:prstGeom>
        </p:spPr>
      </p:pic>
    </p:spTree>
    <p:extLst>
      <p:ext uri="{BB962C8B-B14F-4D97-AF65-F5344CB8AC3E}">
        <p14:creationId xmlns:p14="http://schemas.microsoft.com/office/powerpoint/2010/main" val="5563819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F6AA6-3450-7AAC-781B-0BBAE22B995F}"/>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2290F19B-F5CF-D1E5-0CF2-13FCD166582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B5314AA5-B48E-06E7-7C40-E7E6E7E21CDA}"/>
              </a:ext>
            </a:extLst>
          </p:cNvPr>
          <p:cNvGrpSpPr/>
          <p:nvPr/>
        </p:nvGrpSpPr>
        <p:grpSpPr>
          <a:xfrm>
            <a:off x="152400" y="1005260"/>
            <a:ext cx="8839200" cy="4616648"/>
            <a:chOff x="152400" y="382012"/>
            <a:chExt cx="8839200" cy="4616648"/>
          </a:xfrm>
        </p:grpSpPr>
        <p:sp>
          <p:nvSpPr>
            <p:cNvPr id="5" name="テキスト ボックス 4">
              <a:extLst>
                <a:ext uri="{FF2B5EF4-FFF2-40B4-BE49-F238E27FC236}">
                  <a16:creationId xmlns:a16="http://schemas.microsoft.com/office/drawing/2014/main" id="{44AD8D19-B67D-1D6C-5A43-A71F2E555A58}"/>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see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F28D2E36-E9FD-95AB-73D6-F715092F35BF}"/>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1_L22_kihon_v7_saw">
            <a:hlinkClick r:id="" action="ppaction://media"/>
            <a:extLst>
              <a:ext uri="{FF2B5EF4-FFF2-40B4-BE49-F238E27FC236}">
                <a16:creationId xmlns:a16="http://schemas.microsoft.com/office/drawing/2014/main" id="{720FE4F6-9D70-C534-29E0-42D8F1699C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8375" y="1625600"/>
            <a:ext cx="609600" cy="609600"/>
          </a:xfrm>
          <a:prstGeom prst="rect">
            <a:avLst/>
          </a:prstGeom>
        </p:spPr>
      </p:pic>
    </p:spTree>
    <p:extLst>
      <p:ext uri="{BB962C8B-B14F-4D97-AF65-F5344CB8AC3E}">
        <p14:creationId xmlns:p14="http://schemas.microsoft.com/office/powerpoint/2010/main" val="348597673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558F-7F6F-F117-ED2B-29081F8BCDD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350E3F1-11D1-E88E-7082-8703D08A61A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396AECB-7884-492E-6AEB-2D3C9D42DEAA}"/>
              </a:ext>
            </a:extLst>
          </p:cNvPr>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saw</a:t>
            </a:r>
            <a:endParaRPr kumimoji="1" lang="ja-JP" altLang="en-US" sz="8000" dirty="0">
              <a:solidFill>
                <a:schemeClr val="tx1">
                  <a:lumMod val="85000"/>
                  <a:lumOff val="15000"/>
                </a:schemeClr>
              </a:solidFill>
            </a:endParaRPr>
          </a:p>
        </p:txBody>
      </p:sp>
      <p:pic>
        <p:nvPicPr>
          <p:cNvPr id="8" name="G1_L22_kihon_v7_saw">
            <a:hlinkClick r:id="" action="ppaction://media"/>
            <a:extLst>
              <a:ext uri="{FF2B5EF4-FFF2-40B4-BE49-F238E27FC236}">
                <a16:creationId xmlns:a16="http://schemas.microsoft.com/office/drawing/2014/main" id="{C09ABAD0-01B1-1CD2-6011-9824ED796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8375" y="1625600"/>
            <a:ext cx="609600" cy="609600"/>
          </a:xfrm>
          <a:prstGeom prst="rect">
            <a:avLst/>
          </a:prstGeom>
        </p:spPr>
      </p:pic>
    </p:spTree>
    <p:extLst>
      <p:ext uri="{BB962C8B-B14F-4D97-AF65-F5344CB8AC3E}">
        <p14:creationId xmlns:p14="http://schemas.microsoft.com/office/powerpoint/2010/main" val="11770003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C7564-B6CD-072B-202E-342447482C5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B88525-66C1-4E87-FBD1-512CE2B337E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G1_L22_kihon_v7_saw">
            <a:hlinkClick r:id="" action="ppaction://media"/>
            <a:extLst>
              <a:ext uri="{FF2B5EF4-FFF2-40B4-BE49-F238E27FC236}">
                <a16:creationId xmlns:a16="http://schemas.microsoft.com/office/drawing/2014/main" id="{7E89ECC7-423F-266C-33BB-88D4B6157F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8375" y="1625600"/>
            <a:ext cx="609600" cy="609600"/>
          </a:xfrm>
          <a:prstGeom prst="rect">
            <a:avLst/>
          </a:prstGeom>
        </p:spPr>
      </p:pic>
      <p:sp>
        <p:nvSpPr>
          <p:cNvPr id="3" name="テキスト ボックス 2">
            <a:extLst>
              <a:ext uri="{FF2B5EF4-FFF2-40B4-BE49-F238E27FC236}">
                <a16:creationId xmlns:a16="http://schemas.microsoft.com/office/drawing/2014/main" id="{C6B5FAF8-9D55-ECB0-F210-0764290AEA82}"/>
              </a:ext>
            </a:extLst>
          </p:cNvPr>
          <p:cNvSpPr txBox="1"/>
          <p:nvPr/>
        </p:nvSpPr>
        <p:spPr>
          <a:xfrm>
            <a:off x="152400"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see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Tree>
    <p:extLst>
      <p:ext uri="{BB962C8B-B14F-4D97-AF65-F5344CB8AC3E}">
        <p14:creationId xmlns:p14="http://schemas.microsoft.com/office/powerpoint/2010/main" val="30086432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8DECF84-34A0-41C1-8928-B5008410FAD7}"/>
              </a:ext>
            </a:extLst>
          </p:cNvPr>
          <p:cNvGrpSpPr/>
          <p:nvPr/>
        </p:nvGrpSpPr>
        <p:grpSpPr>
          <a:xfrm>
            <a:off x="0" y="1720840"/>
            <a:ext cx="9144000" cy="3416320"/>
            <a:chOff x="0" y="1791644"/>
            <a:chExt cx="9144000" cy="341632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0763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[s----] [m-----]</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職員</a:t>
              </a:r>
              <a:endParaRPr kumimoji="1" lang="ja-JP" altLang="en-US" sz="7200" dirty="0">
                <a:solidFill>
                  <a:schemeClr val="tx1">
                    <a:lumMod val="85000"/>
                    <a:lumOff val="15000"/>
                  </a:schemeClr>
                </a:solidFill>
              </a:endParaRPr>
            </a:p>
          </p:txBody>
        </p:sp>
      </p:grpSp>
      <p:pic>
        <p:nvPicPr>
          <p:cNvPr id="2" name="staff member">
            <a:hlinkClick r:id="" action="ppaction://media"/>
            <a:extLst>
              <a:ext uri="{FF2B5EF4-FFF2-40B4-BE49-F238E27FC236}">
                <a16:creationId xmlns:a16="http://schemas.microsoft.com/office/drawing/2014/main" id="{93E0E83C-6DBB-1DDE-B65E-DDD7D4193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879475"/>
            <a:ext cx="406400" cy="406400"/>
          </a:xfrm>
          <a:prstGeom prst="rect">
            <a:avLst/>
          </a:prstGeom>
        </p:spPr>
      </p:pic>
    </p:spTree>
    <p:extLst>
      <p:ext uri="{BB962C8B-B14F-4D97-AF65-F5344CB8AC3E}">
        <p14:creationId xmlns:p14="http://schemas.microsoft.com/office/powerpoint/2010/main" val="18541459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705725"/>
            <a:ext cx="9144000"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staff member</a:t>
            </a:r>
            <a:endParaRPr kumimoji="1" lang="ja-JP" altLang="en-US" sz="8800" dirty="0">
              <a:solidFill>
                <a:schemeClr val="tx1">
                  <a:lumMod val="85000"/>
                  <a:lumOff val="15000"/>
                </a:schemeClr>
              </a:solidFill>
            </a:endParaRPr>
          </a:p>
        </p:txBody>
      </p:sp>
      <p:pic>
        <p:nvPicPr>
          <p:cNvPr id="2" name="staff member">
            <a:hlinkClick r:id="" action="ppaction://media"/>
            <a:extLst>
              <a:ext uri="{FF2B5EF4-FFF2-40B4-BE49-F238E27FC236}">
                <a16:creationId xmlns:a16="http://schemas.microsoft.com/office/drawing/2014/main" id="{6F4B224C-0D0A-9AD0-062F-201EA6A8DE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879475"/>
            <a:ext cx="406400" cy="406400"/>
          </a:xfrm>
          <a:prstGeom prst="rect">
            <a:avLst/>
          </a:prstGeom>
        </p:spPr>
      </p:pic>
    </p:spTree>
    <p:extLst>
      <p:ext uri="{BB962C8B-B14F-4D97-AF65-F5344CB8AC3E}">
        <p14:creationId xmlns:p14="http://schemas.microsoft.com/office/powerpoint/2010/main" val="32577665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職員</a:t>
            </a:r>
            <a:endParaRPr kumimoji="1" lang="ja-JP" altLang="en-US" sz="7200" dirty="0">
              <a:solidFill>
                <a:schemeClr val="tx1">
                  <a:lumMod val="85000"/>
                  <a:lumOff val="15000"/>
                </a:schemeClr>
              </a:solidFill>
            </a:endParaRPr>
          </a:p>
        </p:txBody>
      </p:sp>
      <p:pic>
        <p:nvPicPr>
          <p:cNvPr id="2" name="staff member">
            <a:hlinkClick r:id="" action="ppaction://media"/>
            <a:extLst>
              <a:ext uri="{FF2B5EF4-FFF2-40B4-BE49-F238E27FC236}">
                <a16:creationId xmlns:a16="http://schemas.microsoft.com/office/drawing/2014/main" id="{F9C5AEB5-7270-CC44-41F4-D61055D039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879475"/>
            <a:ext cx="406400" cy="406400"/>
          </a:xfrm>
          <a:prstGeom prst="rect">
            <a:avLst/>
          </a:prstGeom>
        </p:spPr>
      </p:pic>
    </p:spTree>
    <p:extLst>
      <p:ext uri="{BB962C8B-B14F-4D97-AF65-F5344CB8AC3E}">
        <p14:creationId xmlns:p14="http://schemas.microsoft.com/office/powerpoint/2010/main" val="21730932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7A0BD-85F3-7DC1-304E-34B91EB763A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EF32CA7-8B0D-189C-0EB5-BC62D22ACDA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A23C141-894A-ECE3-4EA0-8BB819DF22B0}"/>
              </a:ext>
            </a:extLst>
          </p:cNvPr>
          <p:cNvSpPr txBox="1"/>
          <p:nvPr/>
        </p:nvSpPr>
        <p:spPr>
          <a:xfrm>
            <a:off x="720761" y="2321004"/>
            <a:ext cx="770247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病院へ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2 I went to hospital yesterday.">
            <a:hlinkClick r:id="" action="ppaction://media"/>
            <a:extLst>
              <a:ext uri="{FF2B5EF4-FFF2-40B4-BE49-F238E27FC236}">
                <a16:creationId xmlns:a16="http://schemas.microsoft.com/office/drawing/2014/main" id="{F4FEAA63-3EB0-A7B0-4648-61D2772CDC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75" y="1343025"/>
            <a:ext cx="406400" cy="406400"/>
          </a:xfrm>
          <a:prstGeom prst="rect">
            <a:avLst/>
          </a:prstGeom>
        </p:spPr>
      </p:pic>
    </p:spTree>
    <p:extLst>
      <p:ext uri="{BB962C8B-B14F-4D97-AF65-F5344CB8AC3E}">
        <p14:creationId xmlns:p14="http://schemas.microsoft.com/office/powerpoint/2010/main" val="140086060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06B6-1C5A-5001-0CA6-DB3EF7EC2329}"/>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5CD6AAA-4115-93F0-0103-2626E642A503}"/>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DB048D79-B41D-9B91-1F6C-AB1D2007AFAA}"/>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AD615B93-0119-653C-99A1-22EFBD6A45D1}"/>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tell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151A570B-6CCF-9A57-04D8-F4C4BB6E9A2B}"/>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told">
            <a:hlinkClick r:id="" action="ppaction://media"/>
            <a:extLst>
              <a:ext uri="{FF2B5EF4-FFF2-40B4-BE49-F238E27FC236}">
                <a16:creationId xmlns:a16="http://schemas.microsoft.com/office/drawing/2014/main" id="{E60AEBDF-B42D-DE25-EB51-3D3F5357D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1325" y="1628775"/>
            <a:ext cx="406400" cy="406400"/>
          </a:xfrm>
          <a:prstGeom prst="rect">
            <a:avLst/>
          </a:prstGeom>
        </p:spPr>
      </p:pic>
    </p:spTree>
    <p:extLst>
      <p:ext uri="{BB962C8B-B14F-4D97-AF65-F5344CB8AC3E}">
        <p14:creationId xmlns:p14="http://schemas.microsoft.com/office/powerpoint/2010/main" val="370400504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816C-F1A5-C836-6FA8-27D9F025939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7781FB-D87C-30DE-D123-E3EB9A959D88}"/>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EEA7FF-A7D6-75C5-65C6-D8356725329B}"/>
              </a:ext>
            </a:extLst>
          </p:cNvPr>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told</a:t>
            </a:r>
            <a:endParaRPr kumimoji="1" lang="ja-JP" altLang="en-US" sz="8000" dirty="0">
              <a:solidFill>
                <a:schemeClr val="tx1">
                  <a:lumMod val="85000"/>
                  <a:lumOff val="15000"/>
                </a:schemeClr>
              </a:solidFill>
            </a:endParaRPr>
          </a:p>
        </p:txBody>
      </p:sp>
      <p:pic>
        <p:nvPicPr>
          <p:cNvPr id="2" name="told">
            <a:hlinkClick r:id="" action="ppaction://media"/>
            <a:extLst>
              <a:ext uri="{FF2B5EF4-FFF2-40B4-BE49-F238E27FC236}">
                <a16:creationId xmlns:a16="http://schemas.microsoft.com/office/drawing/2014/main" id="{54C50469-1A43-B9F9-62F5-9E76D42D12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1325" y="1628775"/>
            <a:ext cx="406400" cy="406400"/>
          </a:xfrm>
          <a:prstGeom prst="rect">
            <a:avLst/>
          </a:prstGeom>
        </p:spPr>
      </p:pic>
    </p:spTree>
    <p:extLst>
      <p:ext uri="{BB962C8B-B14F-4D97-AF65-F5344CB8AC3E}">
        <p14:creationId xmlns:p14="http://schemas.microsoft.com/office/powerpoint/2010/main" val="22628925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25A8-BA42-618E-7D40-D5471EAA1B6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172FAE-8F32-1ACE-7F1D-D0A1A26FB0C3}"/>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BB499DA-076F-2CA3-7A73-2717E7F38B16}"/>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tell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2" name="told">
            <a:hlinkClick r:id="" action="ppaction://media"/>
            <a:extLst>
              <a:ext uri="{FF2B5EF4-FFF2-40B4-BE49-F238E27FC236}">
                <a16:creationId xmlns:a16="http://schemas.microsoft.com/office/drawing/2014/main" id="{A900E510-4D0B-20C2-FCE2-54FE0E86F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1325" y="1628775"/>
            <a:ext cx="406400" cy="406400"/>
          </a:xfrm>
          <a:prstGeom prst="rect">
            <a:avLst/>
          </a:prstGeom>
        </p:spPr>
      </p:pic>
    </p:spTree>
    <p:extLst>
      <p:ext uri="{BB962C8B-B14F-4D97-AF65-F5344CB8AC3E}">
        <p14:creationId xmlns:p14="http://schemas.microsoft.com/office/powerpoint/2010/main" val="89567322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1A03B39-7080-40EC-A1F7-8CB8814BEFD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j---</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とぶ</a:t>
              </a:r>
              <a:endParaRPr kumimoji="1" lang="ja-JP" altLang="en-US" sz="7200" dirty="0">
                <a:solidFill>
                  <a:schemeClr val="tx1">
                    <a:lumMod val="85000"/>
                    <a:lumOff val="15000"/>
                  </a:schemeClr>
                </a:solidFill>
              </a:endParaRPr>
            </a:p>
          </p:txBody>
        </p:sp>
      </p:grpSp>
      <p:pic>
        <p:nvPicPr>
          <p:cNvPr id="2" name="jump">
            <a:hlinkClick r:id="" action="ppaction://media"/>
            <a:extLst>
              <a:ext uri="{FF2B5EF4-FFF2-40B4-BE49-F238E27FC236}">
                <a16:creationId xmlns:a16="http://schemas.microsoft.com/office/drawing/2014/main" id="{8D404377-310B-BFFC-61FB-7896A673F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3025" y="1870075"/>
            <a:ext cx="406400" cy="406400"/>
          </a:xfrm>
          <a:prstGeom prst="rect">
            <a:avLst/>
          </a:prstGeom>
        </p:spPr>
      </p:pic>
      <p:cxnSp>
        <p:nvCxnSpPr>
          <p:cNvPr id="5" name="直線コネクタ 4">
            <a:extLst>
              <a:ext uri="{FF2B5EF4-FFF2-40B4-BE49-F238E27FC236}">
                <a16:creationId xmlns:a16="http://schemas.microsoft.com/office/drawing/2014/main" id="{AE143B3D-DE6F-0D6D-6FBB-A77CC1CCC47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6950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 jump</a:t>
            </a:r>
            <a:endParaRPr kumimoji="1" lang="ja-JP" altLang="en-US" sz="8000" dirty="0">
              <a:solidFill>
                <a:schemeClr val="tx1">
                  <a:lumMod val="85000"/>
                  <a:lumOff val="15000"/>
                </a:schemeClr>
              </a:solidFill>
            </a:endParaRPr>
          </a:p>
        </p:txBody>
      </p:sp>
      <p:pic>
        <p:nvPicPr>
          <p:cNvPr id="2" name="jump">
            <a:hlinkClick r:id="" action="ppaction://media"/>
            <a:extLst>
              <a:ext uri="{FF2B5EF4-FFF2-40B4-BE49-F238E27FC236}">
                <a16:creationId xmlns:a16="http://schemas.microsoft.com/office/drawing/2014/main" id="{371231CA-F301-6583-5DBB-D2DEE5006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3025" y="1870075"/>
            <a:ext cx="406400" cy="406400"/>
          </a:xfrm>
          <a:prstGeom prst="rect">
            <a:avLst/>
          </a:prstGeom>
        </p:spPr>
      </p:pic>
      <p:cxnSp>
        <p:nvCxnSpPr>
          <p:cNvPr id="3" name="直線コネクタ 2">
            <a:extLst>
              <a:ext uri="{FF2B5EF4-FFF2-40B4-BE49-F238E27FC236}">
                <a16:creationId xmlns:a16="http://schemas.microsoft.com/office/drawing/2014/main" id="{A562E689-6C12-D19A-98D8-9085BCE1ED4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1141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とぶ</a:t>
            </a:r>
            <a:endParaRPr kumimoji="1" lang="ja-JP" altLang="en-US" sz="7200" dirty="0">
              <a:solidFill>
                <a:schemeClr val="tx1">
                  <a:lumMod val="85000"/>
                  <a:lumOff val="15000"/>
                </a:schemeClr>
              </a:solidFill>
            </a:endParaRPr>
          </a:p>
        </p:txBody>
      </p:sp>
      <p:pic>
        <p:nvPicPr>
          <p:cNvPr id="2" name="jump">
            <a:hlinkClick r:id="" action="ppaction://media"/>
            <a:extLst>
              <a:ext uri="{FF2B5EF4-FFF2-40B4-BE49-F238E27FC236}">
                <a16:creationId xmlns:a16="http://schemas.microsoft.com/office/drawing/2014/main" id="{2ACE1E28-148B-C07F-2CCA-4989857D37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3025" y="1870075"/>
            <a:ext cx="406400" cy="406400"/>
          </a:xfrm>
          <a:prstGeom prst="rect">
            <a:avLst/>
          </a:prstGeom>
        </p:spPr>
      </p:pic>
      <p:pic>
        <p:nvPicPr>
          <p:cNvPr id="3" name="合格の鐘">
            <a:hlinkClick r:id="" action="ppaction://media"/>
            <a:extLst>
              <a:ext uri="{FF2B5EF4-FFF2-40B4-BE49-F238E27FC236}">
                <a16:creationId xmlns:a16="http://schemas.microsoft.com/office/drawing/2014/main" id="{67989598-9BC1-35E4-BBE9-47BE85710C5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5" name="直線コネクタ 4">
            <a:extLst>
              <a:ext uri="{FF2B5EF4-FFF2-40B4-BE49-F238E27FC236}">
                <a16:creationId xmlns:a16="http://schemas.microsoft.com/office/drawing/2014/main" id="{8347D227-287B-2E62-1BC4-B42C29B8E016}"/>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54434"/>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FF5F2-D246-4207-3B09-FD358F0BE62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CF4C677-FFD5-1897-3156-0E432588EFC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2F2FD50-177C-DA93-B10A-010DF8EB1B1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12C9BD2-1FF0-F2D7-21CF-41D2A3DAB31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4" name="グループ化 3">
            <a:extLst>
              <a:ext uri="{FF2B5EF4-FFF2-40B4-BE49-F238E27FC236}">
                <a16:creationId xmlns:a16="http://schemas.microsoft.com/office/drawing/2014/main" id="{1242220A-373D-EE9D-8D1C-BC768BEBDFB5}"/>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AEB43A98-F3A6-5AA6-FE7F-F7E1C0450506}"/>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take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E1825868-48BA-C1AF-9503-6368AB5C9BC2}"/>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took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took">
            <a:hlinkClick r:id="" action="ppaction://media"/>
            <a:extLst>
              <a:ext uri="{FF2B5EF4-FFF2-40B4-BE49-F238E27FC236}">
                <a16:creationId xmlns:a16="http://schemas.microsoft.com/office/drawing/2014/main" id="{216FF736-1CE7-099D-BB80-3C5D37743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025" y="1323975"/>
            <a:ext cx="406400" cy="406400"/>
          </a:xfrm>
          <a:prstGeom prst="rect">
            <a:avLst/>
          </a:prstGeom>
        </p:spPr>
      </p:pic>
      <p:sp>
        <p:nvSpPr>
          <p:cNvPr id="10" name="正方形/長方形 9">
            <a:extLst>
              <a:ext uri="{FF2B5EF4-FFF2-40B4-BE49-F238E27FC236}">
                <a16:creationId xmlns:a16="http://schemas.microsoft.com/office/drawing/2014/main" id="{E5D32512-2807-29AC-21AD-9BD7189B5DA6}"/>
              </a:ext>
            </a:extLst>
          </p:cNvPr>
          <p:cNvSpPr/>
          <p:nvPr/>
        </p:nvSpPr>
        <p:spPr>
          <a:xfrm>
            <a:off x="3022600" y="3984968"/>
            <a:ext cx="3162300" cy="166139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298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7D054-C3BB-CA26-8CD3-9C5B5B569A5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90699FE0-CB55-27D5-3C54-51F689C1D12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1F14D60-8830-057E-28E9-3A57D391498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A10098B-C86F-C841-DF5E-D85799CD761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823E6175-7204-29D0-6E35-8D37BEA8D70C}"/>
              </a:ext>
            </a:extLst>
          </p:cNvPr>
          <p:cNvGrpSpPr/>
          <p:nvPr/>
        </p:nvGrpSpPr>
        <p:grpSpPr>
          <a:xfrm>
            <a:off x="0" y="1831336"/>
            <a:ext cx="9144000" cy="3195328"/>
            <a:chOff x="0" y="2079327"/>
            <a:chExt cx="9144000" cy="3195328"/>
          </a:xfrm>
        </p:grpSpPr>
        <p:sp>
          <p:nvSpPr>
            <p:cNvPr id="6" name="テキスト ボックス 5">
              <a:extLst>
                <a:ext uri="{FF2B5EF4-FFF2-40B4-BE49-F238E27FC236}">
                  <a16:creationId xmlns:a16="http://schemas.microsoft.com/office/drawing/2014/main" id="{6BCC057C-C607-A11B-F089-9689BE89157A}"/>
                </a:ext>
              </a:extLst>
            </p:cNvPr>
            <p:cNvSpPr txBox="1"/>
            <p:nvPr/>
          </p:nvSpPr>
          <p:spPr>
            <a:xfrm>
              <a:off x="0" y="4166659"/>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[take] [part] [in]</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A490628-B659-7AC1-8D5E-0E1F467B8EBD}"/>
                </a:ext>
              </a:extLst>
            </p:cNvPr>
            <p:cNvSpPr txBox="1"/>
            <p:nvPr/>
          </p:nvSpPr>
          <p:spPr>
            <a:xfrm>
              <a:off x="815009" y="207932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参加する</a:t>
              </a:r>
              <a:endParaRPr kumimoji="1" lang="ja-JP" altLang="en-US" sz="6600" dirty="0">
                <a:solidFill>
                  <a:schemeClr val="tx1">
                    <a:lumMod val="85000"/>
                    <a:lumOff val="15000"/>
                  </a:schemeClr>
                </a:solidFill>
              </a:endParaRPr>
            </a:p>
          </p:txBody>
        </p:sp>
      </p:grpSp>
      <p:pic>
        <p:nvPicPr>
          <p:cNvPr id="2" name="take part in">
            <a:hlinkClick r:id="" action="ppaction://media"/>
            <a:extLst>
              <a:ext uri="{FF2B5EF4-FFF2-40B4-BE49-F238E27FC236}">
                <a16:creationId xmlns:a16="http://schemas.microsoft.com/office/drawing/2014/main" id="{06F00D27-71E0-3564-744D-30C1003D72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4325" y="1019175"/>
            <a:ext cx="406400" cy="406400"/>
          </a:xfrm>
          <a:prstGeom prst="rect">
            <a:avLst/>
          </a:prstGeom>
        </p:spPr>
      </p:pic>
      <p:sp>
        <p:nvSpPr>
          <p:cNvPr id="10" name="正方形/長方形 9">
            <a:extLst>
              <a:ext uri="{FF2B5EF4-FFF2-40B4-BE49-F238E27FC236}">
                <a16:creationId xmlns:a16="http://schemas.microsoft.com/office/drawing/2014/main" id="{D56DB80E-3E5C-CE65-ECCF-0D7690019B34}"/>
              </a:ext>
            </a:extLst>
          </p:cNvPr>
          <p:cNvSpPr/>
          <p:nvPr/>
        </p:nvSpPr>
        <p:spPr>
          <a:xfrm>
            <a:off x="1092200" y="3829050"/>
            <a:ext cx="20955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34A042D-40F5-B690-BF09-5D9C2F96D9A0}"/>
              </a:ext>
            </a:extLst>
          </p:cNvPr>
          <p:cNvSpPr/>
          <p:nvPr/>
        </p:nvSpPr>
        <p:spPr>
          <a:xfrm>
            <a:off x="4070350" y="3829050"/>
            <a:ext cx="20955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BB1D6AE-668C-2216-4C6D-E0DA3F53F6E5}"/>
              </a:ext>
            </a:extLst>
          </p:cNvPr>
          <p:cNvSpPr/>
          <p:nvPr/>
        </p:nvSpPr>
        <p:spPr>
          <a:xfrm>
            <a:off x="7048500" y="3824666"/>
            <a:ext cx="10033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3674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DB5FE-D728-EA76-261F-2C9EC7A5232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A78863D-D5A4-F1CE-4B72-51C73F38790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BC87965-A2D8-644F-29B1-CC5B401CD85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C80A60-FA95-4741-E6B5-047F70280D4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F39DACB2-C515-E8F2-E081-FBE8EB2D59DC}"/>
              </a:ext>
            </a:extLst>
          </p:cNvPr>
          <p:cNvGrpSpPr/>
          <p:nvPr/>
        </p:nvGrpSpPr>
        <p:grpSpPr>
          <a:xfrm>
            <a:off x="0" y="1852159"/>
            <a:ext cx="9144000" cy="2753573"/>
            <a:chOff x="0" y="1859340"/>
            <a:chExt cx="9144000" cy="2753573"/>
          </a:xfrm>
        </p:grpSpPr>
        <p:sp>
          <p:nvSpPr>
            <p:cNvPr id="6" name="テキスト ボックス 5">
              <a:extLst>
                <a:ext uri="{FF2B5EF4-FFF2-40B4-BE49-F238E27FC236}">
                  <a16:creationId xmlns:a16="http://schemas.microsoft.com/office/drawing/2014/main" id="{1BAC4B23-DC6E-E46A-5888-B36317174E08}"/>
                </a:ext>
              </a:extLst>
            </p:cNvPr>
            <p:cNvSpPr txBox="1"/>
            <p:nvPr/>
          </p:nvSpPr>
          <p:spPr>
            <a:xfrm>
              <a:off x="0" y="3689583"/>
              <a:ext cx="9144000" cy="923330"/>
            </a:xfrm>
            <a:prstGeom prst="rect">
              <a:avLst/>
            </a:prstGeom>
            <a:noFill/>
          </p:spPr>
          <p:txBody>
            <a:bodyPr wrap="square" rtlCol="0">
              <a:spAutoFit/>
            </a:bodyPr>
            <a:lstStyle/>
            <a:p>
              <a:pPr algn="ctr"/>
              <a:r>
                <a:rPr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rPr>
                <a:t>[volunteer] [activity]</a:t>
              </a:r>
              <a:endParaRPr kumimoji="1" lang="ja-JP" altLang="en-US" sz="4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5532B99-CB3B-659A-BEA3-A12680120E2F}"/>
                </a:ext>
              </a:extLst>
            </p:cNvPr>
            <p:cNvSpPr txBox="1"/>
            <p:nvPr/>
          </p:nvSpPr>
          <p:spPr>
            <a:xfrm>
              <a:off x="266701" y="1859340"/>
              <a:ext cx="86106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ボランティア活動</a:t>
              </a:r>
              <a:endParaRPr kumimoji="1" lang="ja-JP" altLang="en-US" sz="4800" dirty="0">
                <a:solidFill>
                  <a:schemeClr val="tx1">
                    <a:lumMod val="85000"/>
                    <a:lumOff val="15000"/>
                  </a:schemeClr>
                </a:solidFill>
              </a:endParaRPr>
            </a:p>
          </p:txBody>
        </p:sp>
      </p:grpSp>
      <p:pic>
        <p:nvPicPr>
          <p:cNvPr id="2" name="volunteer activity">
            <a:hlinkClick r:id="" action="ppaction://media"/>
            <a:extLst>
              <a:ext uri="{FF2B5EF4-FFF2-40B4-BE49-F238E27FC236}">
                <a16:creationId xmlns:a16="http://schemas.microsoft.com/office/drawing/2014/main" id="{7E554B58-17C9-584A-79F4-F3461514D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57425" y="2695575"/>
            <a:ext cx="406400" cy="406400"/>
          </a:xfrm>
          <a:prstGeom prst="rect">
            <a:avLst/>
          </a:prstGeom>
        </p:spPr>
      </p:pic>
      <p:sp>
        <p:nvSpPr>
          <p:cNvPr id="10" name="正方形/長方形 9">
            <a:extLst>
              <a:ext uri="{FF2B5EF4-FFF2-40B4-BE49-F238E27FC236}">
                <a16:creationId xmlns:a16="http://schemas.microsoft.com/office/drawing/2014/main" id="{45FFAB27-2988-3988-1B41-3C8093412268}"/>
              </a:ext>
            </a:extLst>
          </p:cNvPr>
          <p:cNvSpPr/>
          <p:nvPr/>
        </p:nvSpPr>
        <p:spPr>
          <a:xfrm>
            <a:off x="1041400" y="3424632"/>
            <a:ext cx="35306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D54CF6E-A714-FE33-1350-91DBC6AC1AEB}"/>
              </a:ext>
            </a:extLst>
          </p:cNvPr>
          <p:cNvSpPr/>
          <p:nvPr/>
        </p:nvSpPr>
        <p:spPr>
          <a:xfrm>
            <a:off x="5346701" y="3424632"/>
            <a:ext cx="2755899"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882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AB2B-EFF4-5DEB-677F-BF7A62BD2DE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3D5D5A9-65FC-1332-CED9-38EA52E2CC8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6890080-DC72-B108-A2A2-3EC28B298B3E}"/>
              </a:ext>
            </a:extLst>
          </p:cNvPr>
          <p:cNvSpPr txBox="1"/>
          <p:nvPr/>
        </p:nvSpPr>
        <p:spPr>
          <a:xfrm>
            <a:off x="1076402" y="4128490"/>
            <a:ext cx="699118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went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hospital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b="1" dirty="0">
              <a:solidFill>
                <a:srgbClr val="00B050"/>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6621D8A-76B7-C7F5-4D20-387B7A09484D}"/>
              </a:ext>
            </a:extLst>
          </p:cNvPr>
          <p:cNvSpPr txBox="1"/>
          <p:nvPr/>
        </p:nvSpPr>
        <p:spPr>
          <a:xfrm>
            <a:off x="424922" y="690490"/>
            <a:ext cx="829414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病院へ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3 She went to hospital yesterday.">
            <a:hlinkClick r:id="" action="ppaction://media"/>
            <a:extLst>
              <a:ext uri="{FF2B5EF4-FFF2-40B4-BE49-F238E27FC236}">
                <a16:creationId xmlns:a16="http://schemas.microsoft.com/office/drawing/2014/main" id="{490ED8CA-EB0A-7F34-550D-3FB385302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75" y="612775"/>
            <a:ext cx="406400" cy="406400"/>
          </a:xfrm>
          <a:prstGeom prst="rect">
            <a:avLst/>
          </a:prstGeom>
        </p:spPr>
      </p:pic>
    </p:spTree>
    <p:extLst>
      <p:ext uri="{BB962C8B-B14F-4D97-AF65-F5344CB8AC3E}">
        <p14:creationId xmlns:p14="http://schemas.microsoft.com/office/powerpoint/2010/main" val="30396624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CD28-A74F-BF04-E47E-0C237FF0DB8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9C2AD0D-ED32-4258-337B-9C99C6B3A83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F75C978-8A62-FB87-4A4C-D3B51404D30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DEC8845-F158-248B-17A8-F43B7B19D85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4" name="グループ化 3">
            <a:extLst>
              <a:ext uri="{FF2B5EF4-FFF2-40B4-BE49-F238E27FC236}">
                <a16:creationId xmlns:a16="http://schemas.microsoft.com/office/drawing/2014/main" id="{C3F738A3-65CD-EC8A-F342-0B7738687128}"/>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A28ED3B8-0E8A-5983-48B5-4AB96D9F9F20}"/>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2FEAFF53-02F1-F516-7AF9-807A2E783656}"/>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said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said">
            <a:hlinkClick r:id="" action="ppaction://media"/>
            <a:extLst>
              <a:ext uri="{FF2B5EF4-FFF2-40B4-BE49-F238E27FC236}">
                <a16:creationId xmlns:a16="http://schemas.microsoft.com/office/drawing/2014/main" id="{74931698-E241-62C7-F59A-F6D5A5D49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9625" y="1311275"/>
            <a:ext cx="406400" cy="406400"/>
          </a:xfrm>
          <a:prstGeom prst="rect">
            <a:avLst/>
          </a:prstGeom>
        </p:spPr>
      </p:pic>
      <p:sp>
        <p:nvSpPr>
          <p:cNvPr id="10" name="正方形/長方形 9">
            <a:extLst>
              <a:ext uri="{FF2B5EF4-FFF2-40B4-BE49-F238E27FC236}">
                <a16:creationId xmlns:a16="http://schemas.microsoft.com/office/drawing/2014/main" id="{0997C1F6-6397-2E50-73FA-E12B57A1BD14}"/>
              </a:ext>
            </a:extLst>
          </p:cNvPr>
          <p:cNvSpPr/>
          <p:nvPr/>
        </p:nvSpPr>
        <p:spPr>
          <a:xfrm>
            <a:off x="3149600" y="4167664"/>
            <a:ext cx="29083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63812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9AD03-82F2-4E38-ED05-DDABAAD46B4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CE6B231-C95F-660F-8252-0198FEF979E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DC299AB-61A9-5BB9-B7A3-298BDB5B592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EA711B5-C7DC-C42B-2012-0E7FE4EAD1B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6A10658C-5ABC-4380-4A88-F5A023E1D3A4}"/>
              </a:ext>
            </a:extLst>
          </p:cNvPr>
          <p:cNvGrpSpPr/>
          <p:nvPr/>
        </p:nvGrpSpPr>
        <p:grpSpPr>
          <a:xfrm>
            <a:off x="-292100" y="1955946"/>
            <a:ext cx="9728200" cy="2669110"/>
            <a:chOff x="-292100" y="2650007"/>
            <a:chExt cx="9728200" cy="2669110"/>
          </a:xfrm>
        </p:grpSpPr>
        <p:sp>
          <p:nvSpPr>
            <p:cNvPr id="6" name="テキスト ボックス 5">
              <a:extLst>
                <a:ext uri="{FF2B5EF4-FFF2-40B4-BE49-F238E27FC236}">
                  <a16:creationId xmlns:a16="http://schemas.microsoft.com/office/drawing/2014/main" id="{805558A8-4B10-FCCF-A5F6-A53139F3EEAD}"/>
                </a:ext>
              </a:extLst>
            </p:cNvPr>
            <p:cNvSpPr txBox="1"/>
            <p:nvPr/>
          </p:nvSpPr>
          <p:spPr>
            <a:xfrm>
              <a:off x="-292100" y="4395787"/>
              <a:ext cx="9728200" cy="923330"/>
            </a:xfrm>
            <a:prstGeom prst="rect">
              <a:avLst/>
            </a:prstGeom>
            <a:noFill/>
          </p:spPr>
          <p:txBody>
            <a:bodyPr wrap="square" rtlCol="0">
              <a:spAutoFit/>
            </a:bodyPr>
            <a:lstStyle/>
            <a:p>
              <a:pPr algn="ctr"/>
              <a:r>
                <a:rPr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rPr>
                <a:t>[have] a [good] [time]</a:t>
              </a:r>
              <a:endParaRPr kumimoji="1" lang="ja-JP" altLang="en-US" sz="4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298B100-B7A7-FDAD-3847-AA04ACFAA398}"/>
                </a:ext>
              </a:extLst>
            </p:cNvPr>
            <p:cNvSpPr txBox="1"/>
            <p:nvPr/>
          </p:nvSpPr>
          <p:spPr>
            <a:xfrm>
              <a:off x="834889" y="2650007"/>
              <a:ext cx="8110330" cy="1400383"/>
            </a:xfrm>
            <a:prstGeom prst="rect">
              <a:avLst/>
            </a:prstGeom>
            <a:noFill/>
          </p:spPr>
          <p:txBody>
            <a:bodyPr wrap="square" rtlCol="0">
              <a:spAutoFit/>
            </a:bodyPr>
            <a:lstStyle/>
            <a:p>
              <a:pPr algn="ct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楽しく過ごす</a:t>
              </a:r>
              <a:endParaRPr kumimoji="1" lang="ja-JP" altLang="en-US" sz="8500" dirty="0">
                <a:solidFill>
                  <a:schemeClr val="tx1">
                    <a:lumMod val="85000"/>
                    <a:lumOff val="15000"/>
                  </a:schemeClr>
                </a:solidFill>
              </a:endParaRPr>
            </a:p>
          </p:txBody>
        </p:sp>
      </p:grpSp>
      <p:pic>
        <p:nvPicPr>
          <p:cNvPr id="4" name="have a good time">
            <a:hlinkClick r:id="" action="ppaction://media"/>
            <a:extLst>
              <a:ext uri="{FF2B5EF4-FFF2-40B4-BE49-F238E27FC236}">
                <a16:creationId xmlns:a16="http://schemas.microsoft.com/office/drawing/2014/main" id="{750CCEBB-79B5-9836-18AA-B417FEC05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63725" y="1692275"/>
            <a:ext cx="406400" cy="406400"/>
          </a:xfrm>
          <a:prstGeom prst="rect">
            <a:avLst/>
          </a:prstGeom>
        </p:spPr>
      </p:pic>
      <p:sp>
        <p:nvSpPr>
          <p:cNvPr id="10" name="正方形/長方形 9">
            <a:extLst>
              <a:ext uri="{FF2B5EF4-FFF2-40B4-BE49-F238E27FC236}">
                <a16:creationId xmlns:a16="http://schemas.microsoft.com/office/drawing/2014/main" id="{B41AABAE-8DBA-48DB-ED5F-4283BA2ED995}"/>
              </a:ext>
            </a:extLst>
          </p:cNvPr>
          <p:cNvSpPr/>
          <p:nvPr/>
        </p:nvSpPr>
        <p:spPr>
          <a:xfrm>
            <a:off x="686354" y="3495393"/>
            <a:ext cx="1790146"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56956E1-D183-6E26-233C-8D4CB228DE87}"/>
              </a:ext>
            </a:extLst>
          </p:cNvPr>
          <p:cNvSpPr/>
          <p:nvPr/>
        </p:nvSpPr>
        <p:spPr>
          <a:xfrm>
            <a:off x="3908425" y="3495393"/>
            <a:ext cx="1997075"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24B34C9-027C-1381-5789-1E76E0EAE7A7}"/>
              </a:ext>
            </a:extLst>
          </p:cNvPr>
          <p:cNvSpPr/>
          <p:nvPr/>
        </p:nvSpPr>
        <p:spPr>
          <a:xfrm>
            <a:off x="6667503" y="3495393"/>
            <a:ext cx="1790144"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4719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0F4CC-BC7C-011F-AC27-7C0774CD628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0187F30-8E67-B0C7-3D2E-AF0C333FC3B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74FF7BD-4BBA-D23C-AA90-2117208D8B8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D3F3154-1E64-431B-23EB-6045444D65D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4" name="グループ化 3">
            <a:extLst>
              <a:ext uri="{FF2B5EF4-FFF2-40B4-BE49-F238E27FC236}">
                <a16:creationId xmlns:a16="http://schemas.microsoft.com/office/drawing/2014/main" id="{99F0B848-0693-5862-D191-BD05EF42D02F}"/>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987E5E79-40B2-A9C3-2524-1EBF7C0B94D3}"/>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C47AB054-CB4D-CAF3-A84F-4A39DABE801A}"/>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had">
            <a:hlinkClick r:id="" action="ppaction://media"/>
            <a:extLst>
              <a:ext uri="{FF2B5EF4-FFF2-40B4-BE49-F238E27FC236}">
                <a16:creationId xmlns:a16="http://schemas.microsoft.com/office/drawing/2014/main" id="{DD08B026-C44B-670D-70C8-DD81813D4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7225" y="2378075"/>
            <a:ext cx="406400" cy="406400"/>
          </a:xfrm>
          <a:prstGeom prst="rect">
            <a:avLst/>
          </a:prstGeom>
        </p:spPr>
      </p:pic>
      <p:sp>
        <p:nvSpPr>
          <p:cNvPr id="10" name="正方形/長方形 9">
            <a:extLst>
              <a:ext uri="{FF2B5EF4-FFF2-40B4-BE49-F238E27FC236}">
                <a16:creationId xmlns:a16="http://schemas.microsoft.com/office/drawing/2014/main" id="{29C71711-4CD5-B1F0-7DC2-6EB0AB68396C}"/>
              </a:ext>
            </a:extLst>
          </p:cNvPr>
          <p:cNvSpPr/>
          <p:nvPr/>
        </p:nvSpPr>
        <p:spPr>
          <a:xfrm>
            <a:off x="3124200" y="4216832"/>
            <a:ext cx="29591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169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EB871-B3AC-5585-3A55-BD8D6597916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2F75083-CCE1-3A39-2F23-F6F311DF7F7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1A4AE5F-E63D-630F-F944-CAEC9C29D04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73F01E5-17A3-B8CE-561A-B39EDC63C34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4" name="グループ化 3">
            <a:extLst>
              <a:ext uri="{FF2B5EF4-FFF2-40B4-BE49-F238E27FC236}">
                <a16:creationId xmlns:a16="http://schemas.microsoft.com/office/drawing/2014/main" id="{9E12CDF4-42DB-EC34-258B-AEE7751AB08E}"/>
              </a:ext>
            </a:extLst>
          </p:cNvPr>
          <p:cNvGrpSpPr/>
          <p:nvPr/>
        </p:nvGrpSpPr>
        <p:grpSpPr>
          <a:xfrm>
            <a:off x="152400" y="1005260"/>
            <a:ext cx="8839200" cy="4616648"/>
            <a:chOff x="152400" y="382012"/>
            <a:chExt cx="8839200" cy="4616648"/>
          </a:xfrm>
        </p:grpSpPr>
        <p:sp>
          <p:nvSpPr>
            <p:cNvPr id="5" name="テキスト ボックス 4">
              <a:extLst>
                <a:ext uri="{FF2B5EF4-FFF2-40B4-BE49-F238E27FC236}">
                  <a16:creationId xmlns:a16="http://schemas.microsoft.com/office/drawing/2014/main" id="{0F2ED2B2-1793-A436-145C-448915358DB2}"/>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see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DC5BD41D-8527-3667-20C7-380488AC169B}"/>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1_L22_kihon_v7_saw">
            <a:hlinkClick r:id="" action="ppaction://media"/>
            <a:extLst>
              <a:ext uri="{FF2B5EF4-FFF2-40B4-BE49-F238E27FC236}">
                <a16:creationId xmlns:a16="http://schemas.microsoft.com/office/drawing/2014/main" id="{EF875818-EC66-2CC4-7A3A-7824911D22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8375" y="1625600"/>
            <a:ext cx="609600" cy="609600"/>
          </a:xfrm>
          <a:prstGeom prst="rect">
            <a:avLst/>
          </a:prstGeom>
        </p:spPr>
      </p:pic>
      <p:sp>
        <p:nvSpPr>
          <p:cNvPr id="10" name="正方形/長方形 9">
            <a:extLst>
              <a:ext uri="{FF2B5EF4-FFF2-40B4-BE49-F238E27FC236}">
                <a16:creationId xmlns:a16="http://schemas.microsoft.com/office/drawing/2014/main" id="{47446746-8287-1F90-C0AD-F42B003C5956}"/>
              </a:ext>
            </a:extLst>
          </p:cNvPr>
          <p:cNvSpPr/>
          <p:nvPr/>
        </p:nvSpPr>
        <p:spPr>
          <a:xfrm>
            <a:off x="3162300" y="4022294"/>
            <a:ext cx="28829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3246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802A-6ADA-C0DD-A566-8AD05D63013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FE7B96B-45FB-307F-A973-8206A6C4A80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51292B1-05E8-C492-B3EC-EBAB2C2806C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C18CB42-379A-4001-179D-32AAA386BA2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9E1B32FC-5C52-99C1-37AC-68212FFD5CD5}"/>
              </a:ext>
            </a:extLst>
          </p:cNvPr>
          <p:cNvGrpSpPr/>
          <p:nvPr/>
        </p:nvGrpSpPr>
        <p:grpSpPr>
          <a:xfrm>
            <a:off x="0" y="1720840"/>
            <a:ext cx="9144000" cy="3416320"/>
            <a:chOff x="0" y="1791644"/>
            <a:chExt cx="9144000" cy="3416320"/>
          </a:xfrm>
        </p:grpSpPr>
        <p:sp>
          <p:nvSpPr>
            <p:cNvPr id="6" name="テキスト ボックス 5">
              <a:extLst>
                <a:ext uri="{FF2B5EF4-FFF2-40B4-BE49-F238E27FC236}">
                  <a16:creationId xmlns:a16="http://schemas.microsoft.com/office/drawing/2014/main" id="{5151754F-D0F5-00A0-669D-3D512D01767D}"/>
                </a:ext>
              </a:extLst>
            </p:cNvPr>
            <p:cNvSpPr txBox="1"/>
            <p:nvPr/>
          </p:nvSpPr>
          <p:spPr>
            <a:xfrm>
              <a:off x="0" y="400763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[staff] [member]</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3EF96F3-077E-71C3-8414-199E6F336C91}"/>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職員</a:t>
              </a:r>
              <a:endParaRPr kumimoji="1" lang="ja-JP" altLang="en-US" sz="7200" dirty="0">
                <a:solidFill>
                  <a:schemeClr val="tx1">
                    <a:lumMod val="85000"/>
                    <a:lumOff val="15000"/>
                  </a:schemeClr>
                </a:solidFill>
              </a:endParaRPr>
            </a:p>
          </p:txBody>
        </p:sp>
      </p:grpSp>
      <p:pic>
        <p:nvPicPr>
          <p:cNvPr id="2" name="staff member">
            <a:hlinkClick r:id="" action="ppaction://media"/>
            <a:extLst>
              <a:ext uri="{FF2B5EF4-FFF2-40B4-BE49-F238E27FC236}">
                <a16:creationId xmlns:a16="http://schemas.microsoft.com/office/drawing/2014/main" id="{6177CD49-5EF2-79FD-303F-4407992AD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5725" y="879475"/>
            <a:ext cx="406400" cy="406400"/>
          </a:xfrm>
          <a:prstGeom prst="rect">
            <a:avLst/>
          </a:prstGeom>
        </p:spPr>
      </p:pic>
      <p:sp>
        <p:nvSpPr>
          <p:cNvPr id="10" name="正方形/長方形 9">
            <a:extLst>
              <a:ext uri="{FF2B5EF4-FFF2-40B4-BE49-F238E27FC236}">
                <a16:creationId xmlns:a16="http://schemas.microsoft.com/office/drawing/2014/main" id="{C3A46084-ECDD-73C8-DF34-2B7F66073579}"/>
              </a:ext>
            </a:extLst>
          </p:cNvPr>
          <p:cNvSpPr/>
          <p:nvPr/>
        </p:nvSpPr>
        <p:spPr>
          <a:xfrm>
            <a:off x="776908" y="3888995"/>
            <a:ext cx="2283792"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E97B505-B668-4FE0-47A1-602846B5CC7A}"/>
              </a:ext>
            </a:extLst>
          </p:cNvPr>
          <p:cNvSpPr/>
          <p:nvPr/>
        </p:nvSpPr>
        <p:spPr>
          <a:xfrm>
            <a:off x="4152151" y="3888995"/>
            <a:ext cx="415144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5362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A9030-E41D-E17B-2312-42FFB9ECBC1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4DBA71-2179-FF85-8F45-80B74EB3031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03EE446-E3B3-340B-2CB5-EB3EF70333C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2BF67DD-5611-79D0-675D-35AB43746EE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4" name="グループ化 3">
            <a:extLst>
              <a:ext uri="{FF2B5EF4-FFF2-40B4-BE49-F238E27FC236}">
                <a16:creationId xmlns:a16="http://schemas.microsoft.com/office/drawing/2014/main" id="{0203C9A8-1ED8-E8B4-1EFE-4645074190FE}"/>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CF447383-E22F-2A25-F146-FC2EABA2FF49}"/>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tell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AB7195C9-307B-4F72-7D4E-1623EAACEF95}"/>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told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told">
            <a:hlinkClick r:id="" action="ppaction://media"/>
            <a:extLst>
              <a:ext uri="{FF2B5EF4-FFF2-40B4-BE49-F238E27FC236}">
                <a16:creationId xmlns:a16="http://schemas.microsoft.com/office/drawing/2014/main" id="{35E36670-C1AA-DD6D-4A2F-5D3A0373D9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11325" y="1628775"/>
            <a:ext cx="406400" cy="406400"/>
          </a:xfrm>
          <a:prstGeom prst="rect">
            <a:avLst/>
          </a:prstGeom>
        </p:spPr>
      </p:pic>
      <p:sp>
        <p:nvSpPr>
          <p:cNvPr id="10" name="正方形/長方形 9">
            <a:extLst>
              <a:ext uri="{FF2B5EF4-FFF2-40B4-BE49-F238E27FC236}">
                <a16:creationId xmlns:a16="http://schemas.microsoft.com/office/drawing/2014/main" id="{C22F9BF4-65DF-857F-386A-B0DDB6868CD4}"/>
              </a:ext>
            </a:extLst>
          </p:cNvPr>
          <p:cNvSpPr/>
          <p:nvPr/>
        </p:nvSpPr>
        <p:spPr>
          <a:xfrm>
            <a:off x="3175000" y="4167664"/>
            <a:ext cx="2857500" cy="1296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2788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3902-0ACF-B5B7-1757-1D584F4D0B9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84BB21D-1280-7310-02F9-C8D068AE913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324133A-3B41-DC9E-8546-6E22B020372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CDC1E11-211D-544A-9917-95FB0AE6D7E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AC9AE9A2-2476-F484-58C0-C941F74E6B93}"/>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280EE368-CB9A-10EC-511C-D085B60A687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jump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DAE7109-7DE6-F9F2-993D-BDD2F4B1917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とぶ</a:t>
              </a:r>
              <a:endParaRPr kumimoji="1" lang="ja-JP" altLang="en-US" sz="7200" dirty="0">
                <a:solidFill>
                  <a:schemeClr val="tx1">
                    <a:lumMod val="85000"/>
                    <a:lumOff val="15000"/>
                  </a:schemeClr>
                </a:solidFill>
              </a:endParaRPr>
            </a:p>
          </p:txBody>
        </p:sp>
      </p:grpSp>
      <p:pic>
        <p:nvPicPr>
          <p:cNvPr id="2" name="jump">
            <a:hlinkClick r:id="" action="ppaction://media"/>
            <a:extLst>
              <a:ext uri="{FF2B5EF4-FFF2-40B4-BE49-F238E27FC236}">
                <a16:creationId xmlns:a16="http://schemas.microsoft.com/office/drawing/2014/main" id="{A26784DE-0AB1-01E0-1E6A-3847C11490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3025" y="1870075"/>
            <a:ext cx="406400" cy="406400"/>
          </a:xfrm>
          <a:prstGeom prst="rect">
            <a:avLst/>
          </a:prstGeom>
        </p:spPr>
      </p:pic>
      <p:cxnSp>
        <p:nvCxnSpPr>
          <p:cNvPr id="5" name="直線コネクタ 4">
            <a:extLst>
              <a:ext uri="{FF2B5EF4-FFF2-40B4-BE49-F238E27FC236}">
                <a16:creationId xmlns:a16="http://schemas.microsoft.com/office/drawing/2014/main" id="{0C173238-7127-2FC9-BFE4-497035FFF45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59199C6A-8703-0B1B-C0C3-4AA6CD796954}"/>
              </a:ext>
            </a:extLst>
          </p:cNvPr>
          <p:cNvSpPr/>
          <p:nvPr/>
        </p:nvSpPr>
        <p:spPr>
          <a:xfrm>
            <a:off x="2667000" y="3533853"/>
            <a:ext cx="3873500" cy="17879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275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60876F90-4E27-D5B8-8D8A-764D76A94079}"/>
              </a:ext>
            </a:extLst>
          </p:cNvPr>
          <p:cNvPicPr>
            <a:picLocks noChangeAspect="1"/>
          </p:cNvPicPr>
          <p:nvPr/>
        </p:nvPicPr>
        <p:blipFill>
          <a:blip r:embed="rId6"/>
          <a:stretch>
            <a:fillRect/>
          </a:stretch>
        </p:blipFill>
        <p:spPr>
          <a:xfrm>
            <a:off x="147600" y="1309687"/>
            <a:ext cx="8848800" cy="4630473"/>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a:cxnSpLocks/>
          </p:cNvCxnSpPr>
          <p:nvPr/>
        </p:nvCxnSpPr>
        <p:spPr>
          <a:xfrm flipH="1">
            <a:off x="1675921" y="151355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S_G1_16_07_reading_s2">
            <a:hlinkClick r:id="" action="ppaction://media"/>
            <a:extLst>
              <a:ext uri="{FF2B5EF4-FFF2-40B4-BE49-F238E27FC236}">
                <a16:creationId xmlns:a16="http://schemas.microsoft.com/office/drawing/2014/main" id="{D40B06D7-A64F-8099-EB8F-2F0B12AACB3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58575" y="1552575"/>
            <a:ext cx="406400" cy="406400"/>
          </a:xfrm>
          <a:prstGeom prst="rect">
            <a:avLst/>
          </a:prstGeom>
        </p:spPr>
      </p:pic>
      <p:pic>
        <p:nvPicPr>
          <p:cNvPr id="4" name="AS_G1_16_07_reading_s2">
            <a:hlinkClick r:id="" action="ppaction://media"/>
            <a:extLst>
              <a:ext uri="{FF2B5EF4-FFF2-40B4-BE49-F238E27FC236}">
                <a16:creationId xmlns:a16="http://schemas.microsoft.com/office/drawing/2014/main" id="{B64EE140-5C03-47DE-8CEA-7A0A4B5B9ED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58575" y="974669"/>
            <a:ext cx="406400" cy="406400"/>
          </a:xfrm>
          <a:prstGeom prst="rect">
            <a:avLst/>
          </a:prstGeom>
        </p:spPr>
      </p:pic>
      <p:cxnSp>
        <p:nvCxnSpPr>
          <p:cNvPr id="32" name="直線コネクタ 31">
            <a:extLst>
              <a:ext uri="{FF2B5EF4-FFF2-40B4-BE49-F238E27FC236}">
                <a16:creationId xmlns:a16="http://schemas.microsoft.com/office/drawing/2014/main" id="{0D72DBEF-B4D8-B705-E3A8-A78DFCDB50CF}"/>
              </a:ext>
            </a:extLst>
          </p:cNvPr>
          <p:cNvCxnSpPr>
            <a:cxnSpLocks/>
          </p:cNvCxnSpPr>
          <p:nvPr/>
        </p:nvCxnSpPr>
        <p:spPr>
          <a:xfrm flipH="1">
            <a:off x="4238146" y="151355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3C45B6A-2BCA-830F-911D-6374A59C9674}"/>
              </a:ext>
            </a:extLst>
          </p:cNvPr>
          <p:cNvCxnSpPr>
            <a:cxnSpLocks/>
          </p:cNvCxnSpPr>
          <p:nvPr/>
        </p:nvCxnSpPr>
        <p:spPr>
          <a:xfrm flipH="1">
            <a:off x="6322348" y="151355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9ABAF6A2-2C33-9B2C-5DC6-F366BF46EA1B}"/>
              </a:ext>
            </a:extLst>
          </p:cNvPr>
          <p:cNvCxnSpPr>
            <a:cxnSpLocks/>
          </p:cNvCxnSpPr>
          <p:nvPr/>
        </p:nvCxnSpPr>
        <p:spPr>
          <a:xfrm flipH="1">
            <a:off x="8160673" y="151355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EEBA38F-F5BA-CFCC-A3CD-4209CFB1CAA8}"/>
              </a:ext>
            </a:extLst>
          </p:cNvPr>
          <p:cNvCxnSpPr>
            <a:cxnSpLocks/>
          </p:cNvCxnSpPr>
          <p:nvPr/>
        </p:nvCxnSpPr>
        <p:spPr>
          <a:xfrm flipH="1">
            <a:off x="2188498" y="2149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82DCFED5-F10A-88FC-3AD8-7B7040BA7E23}"/>
              </a:ext>
            </a:extLst>
          </p:cNvPr>
          <p:cNvCxnSpPr>
            <a:cxnSpLocks/>
          </p:cNvCxnSpPr>
          <p:nvPr/>
        </p:nvCxnSpPr>
        <p:spPr>
          <a:xfrm flipH="1">
            <a:off x="4912648" y="2149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3E82AAC-FED4-48B9-D042-B3273A9B3CFD}"/>
              </a:ext>
            </a:extLst>
          </p:cNvPr>
          <p:cNvCxnSpPr>
            <a:cxnSpLocks/>
          </p:cNvCxnSpPr>
          <p:nvPr/>
        </p:nvCxnSpPr>
        <p:spPr>
          <a:xfrm flipH="1">
            <a:off x="6417183" y="21517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8FE3B776-A727-105B-5027-FBA81C509528}"/>
              </a:ext>
            </a:extLst>
          </p:cNvPr>
          <p:cNvCxnSpPr>
            <a:cxnSpLocks/>
          </p:cNvCxnSpPr>
          <p:nvPr/>
        </p:nvCxnSpPr>
        <p:spPr>
          <a:xfrm flipH="1">
            <a:off x="6822983" y="21492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613BB1BA-9274-1DA5-60F1-38D9F3F329E9}"/>
              </a:ext>
            </a:extLst>
          </p:cNvPr>
          <p:cNvCxnSpPr>
            <a:cxnSpLocks/>
          </p:cNvCxnSpPr>
          <p:nvPr/>
        </p:nvCxnSpPr>
        <p:spPr>
          <a:xfrm flipH="1">
            <a:off x="8771418" y="214926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065E70B-ACAC-776D-8C0E-9214BED3A9CC}"/>
              </a:ext>
            </a:extLst>
          </p:cNvPr>
          <p:cNvCxnSpPr>
            <a:cxnSpLocks/>
          </p:cNvCxnSpPr>
          <p:nvPr/>
        </p:nvCxnSpPr>
        <p:spPr>
          <a:xfrm flipH="1">
            <a:off x="1370493" y="27588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09AF43C-D03B-78A1-E492-7C9C3DF89F3E}"/>
              </a:ext>
            </a:extLst>
          </p:cNvPr>
          <p:cNvCxnSpPr>
            <a:cxnSpLocks/>
          </p:cNvCxnSpPr>
          <p:nvPr/>
        </p:nvCxnSpPr>
        <p:spPr>
          <a:xfrm flipH="1">
            <a:off x="3532668" y="27588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415397A-DBD5-DA29-15B0-9C02CC17DA85}"/>
              </a:ext>
            </a:extLst>
          </p:cNvPr>
          <p:cNvCxnSpPr>
            <a:cxnSpLocks/>
          </p:cNvCxnSpPr>
          <p:nvPr/>
        </p:nvCxnSpPr>
        <p:spPr>
          <a:xfrm flipH="1">
            <a:off x="5478813" y="27588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6EF51B53-D98E-6F6A-BC56-69E2403FBD07}"/>
              </a:ext>
            </a:extLst>
          </p:cNvPr>
          <p:cNvCxnSpPr>
            <a:cxnSpLocks/>
          </p:cNvCxnSpPr>
          <p:nvPr/>
        </p:nvCxnSpPr>
        <p:spPr>
          <a:xfrm flipH="1">
            <a:off x="6116988" y="27588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8FB0C718-8DA1-B4F2-CB4C-E72756F7DA64}"/>
              </a:ext>
            </a:extLst>
          </p:cNvPr>
          <p:cNvCxnSpPr>
            <a:cxnSpLocks/>
          </p:cNvCxnSpPr>
          <p:nvPr/>
        </p:nvCxnSpPr>
        <p:spPr>
          <a:xfrm flipH="1">
            <a:off x="8094412" y="27588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CF5C6452-6F82-278F-2971-20CD4726CD00}"/>
              </a:ext>
            </a:extLst>
          </p:cNvPr>
          <p:cNvCxnSpPr>
            <a:cxnSpLocks/>
          </p:cNvCxnSpPr>
          <p:nvPr/>
        </p:nvCxnSpPr>
        <p:spPr>
          <a:xfrm flipH="1">
            <a:off x="1436753" y="339300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3270DF0-F5B5-5DE6-780B-DD2517D16F5A}"/>
              </a:ext>
            </a:extLst>
          </p:cNvPr>
          <p:cNvCxnSpPr>
            <a:cxnSpLocks/>
          </p:cNvCxnSpPr>
          <p:nvPr/>
        </p:nvCxnSpPr>
        <p:spPr>
          <a:xfrm flipH="1">
            <a:off x="3094103" y="338890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7D89E20C-D39D-FA54-EE6F-89788D5BE8B1}"/>
              </a:ext>
            </a:extLst>
          </p:cNvPr>
          <p:cNvCxnSpPr>
            <a:cxnSpLocks/>
          </p:cNvCxnSpPr>
          <p:nvPr/>
        </p:nvCxnSpPr>
        <p:spPr>
          <a:xfrm flipH="1">
            <a:off x="3954065" y="338890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18FDDCD4-29FF-285B-AFA6-2A56998C50A6}"/>
              </a:ext>
            </a:extLst>
          </p:cNvPr>
          <p:cNvCxnSpPr>
            <a:cxnSpLocks/>
          </p:cNvCxnSpPr>
          <p:nvPr/>
        </p:nvCxnSpPr>
        <p:spPr>
          <a:xfrm flipH="1">
            <a:off x="6822983" y="338890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D4632B4-360E-3FCB-A0B1-19B64CB1903D}"/>
              </a:ext>
            </a:extLst>
          </p:cNvPr>
          <p:cNvCxnSpPr>
            <a:cxnSpLocks/>
          </p:cNvCxnSpPr>
          <p:nvPr/>
        </p:nvCxnSpPr>
        <p:spPr>
          <a:xfrm flipH="1">
            <a:off x="8461283" y="338890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B58330B-ABA4-07B3-58A1-CDBD12FC7076}"/>
              </a:ext>
            </a:extLst>
          </p:cNvPr>
          <p:cNvCxnSpPr>
            <a:cxnSpLocks/>
          </p:cNvCxnSpPr>
          <p:nvPr/>
        </p:nvCxnSpPr>
        <p:spPr>
          <a:xfrm flipH="1">
            <a:off x="774608" y="399850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A559A6D-F7AC-5A4E-A1E0-05981A7ADCA4}"/>
              </a:ext>
            </a:extLst>
          </p:cNvPr>
          <p:cNvCxnSpPr>
            <a:cxnSpLocks/>
          </p:cNvCxnSpPr>
          <p:nvPr/>
        </p:nvCxnSpPr>
        <p:spPr>
          <a:xfrm flipH="1">
            <a:off x="3257867" y="39985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05ED0E53-AF15-0226-FEBB-DB0453E21B19}"/>
              </a:ext>
            </a:extLst>
          </p:cNvPr>
          <p:cNvCxnSpPr>
            <a:cxnSpLocks/>
          </p:cNvCxnSpPr>
          <p:nvPr/>
        </p:nvCxnSpPr>
        <p:spPr>
          <a:xfrm flipH="1">
            <a:off x="4190837" y="39985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EA1B4F8-939B-4EA1-9445-E513E269F8A2}"/>
              </a:ext>
            </a:extLst>
          </p:cNvPr>
          <p:cNvCxnSpPr>
            <a:cxnSpLocks/>
          </p:cNvCxnSpPr>
          <p:nvPr/>
        </p:nvCxnSpPr>
        <p:spPr>
          <a:xfrm flipH="1">
            <a:off x="6059773" y="39985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3B47A578-B45F-50FE-CD8D-8BC3E7F26DD4}"/>
              </a:ext>
            </a:extLst>
          </p:cNvPr>
          <p:cNvCxnSpPr>
            <a:cxnSpLocks/>
          </p:cNvCxnSpPr>
          <p:nvPr/>
        </p:nvCxnSpPr>
        <p:spPr>
          <a:xfrm flipH="1">
            <a:off x="812293" y="459416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693BFFF-E25D-7C65-A70E-68E01ABE5772}"/>
              </a:ext>
            </a:extLst>
          </p:cNvPr>
          <p:cNvCxnSpPr>
            <a:cxnSpLocks/>
          </p:cNvCxnSpPr>
          <p:nvPr/>
        </p:nvCxnSpPr>
        <p:spPr>
          <a:xfrm flipH="1">
            <a:off x="3703289" y="459416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39519936-8DD6-2AFE-2736-E33417AB3A8B}"/>
              </a:ext>
            </a:extLst>
          </p:cNvPr>
          <p:cNvCxnSpPr>
            <a:cxnSpLocks/>
          </p:cNvCxnSpPr>
          <p:nvPr/>
        </p:nvCxnSpPr>
        <p:spPr>
          <a:xfrm flipH="1">
            <a:off x="5684489" y="459416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22250E7E-A78A-F0B6-EED2-8E6EE194B217}"/>
              </a:ext>
            </a:extLst>
          </p:cNvPr>
          <p:cNvCxnSpPr>
            <a:cxnSpLocks/>
          </p:cNvCxnSpPr>
          <p:nvPr/>
        </p:nvCxnSpPr>
        <p:spPr>
          <a:xfrm flipH="1">
            <a:off x="6610570" y="459416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ECFEC96F-58D5-021E-1048-361F68E01843}"/>
              </a:ext>
            </a:extLst>
          </p:cNvPr>
          <p:cNvCxnSpPr>
            <a:cxnSpLocks/>
          </p:cNvCxnSpPr>
          <p:nvPr/>
        </p:nvCxnSpPr>
        <p:spPr>
          <a:xfrm flipH="1">
            <a:off x="7980332" y="459416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8A62C76-CB9A-D2D1-4F36-0EBF2F4249BB}"/>
              </a:ext>
            </a:extLst>
          </p:cNvPr>
          <p:cNvCxnSpPr>
            <a:cxnSpLocks/>
          </p:cNvCxnSpPr>
          <p:nvPr/>
        </p:nvCxnSpPr>
        <p:spPr>
          <a:xfrm flipH="1">
            <a:off x="2446307" y="520376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7D55EFFE-0F46-E6B7-6B2A-FF1F42F96875}"/>
              </a:ext>
            </a:extLst>
          </p:cNvPr>
          <p:cNvCxnSpPr>
            <a:cxnSpLocks/>
          </p:cNvCxnSpPr>
          <p:nvPr/>
        </p:nvCxnSpPr>
        <p:spPr>
          <a:xfrm flipH="1">
            <a:off x="2940499" y="520376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6A1BC91-3DA3-E177-364C-6E516E025953}"/>
              </a:ext>
            </a:extLst>
          </p:cNvPr>
          <p:cNvCxnSpPr>
            <a:cxnSpLocks/>
          </p:cNvCxnSpPr>
          <p:nvPr/>
        </p:nvCxnSpPr>
        <p:spPr>
          <a:xfrm flipH="1">
            <a:off x="5611334" y="520376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8C46940-618C-4AE8-DAC2-E3682F34C7EE}"/>
              </a:ext>
            </a:extLst>
          </p:cNvPr>
          <p:cNvCxnSpPr>
            <a:cxnSpLocks/>
          </p:cNvCxnSpPr>
          <p:nvPr/>
        </p:nvCxnSpPr>
        <p:spPr>
          <a:xfrm flipH="1">
            <a:off x="8449822" y="520375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539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up)">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up)">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up)">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up)">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up)">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up)">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up)">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wipe(up)">
                                      <p:cBhvr>
                                        <p:cTn id="84" dur="500"/>
                                        <p:tgtEl>
                                          <p:spTgt spid="5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up)">
                                      <p:cBhvr>
                                        <p:cTn id="89" dur="500"/>
                                        <p:tgtEl>
                                          <p:spTgt spid="5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up)">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up)">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up)">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wipe(up)">
                                      <p:cBhvr>
                                        <p:cTn id="109" dur="500"/>
                                        <p:tgtEl>
                                          <p:spTgt spid="6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wipe(up)">
                                      <p:cBhvr>
                                        <p:cTn id="114" dur="500"/>
                                        <p:tgtEl>
                                          <p:spTgt spid="6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wipe(up)">
                                      <p:cBhvr>
                                        <p:cTn id="119" dur="500"/>
                                        <p:tgtEl>
                                          <p:spTgt spid="6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wipe(up)">
                                      <p:cBhvr>
                                        <p:cTn id="124" dur="500"/>
                                        <p:tgtEl>
                                          <p:spTgt spid="63"/>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wipe(up)">
                                      <p:cBhvr>
                                        <p:cTn id="129" dur="500"/>
                                        <p:tgtEl>
                                          <p:spTgt spid="64"/>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65"/>
                                        </p:tgtEl>
                                        <p:attrNameLst>
                                          <p:attrName>style.visibility</p:attrName>
                                        </p:attrNameLst>
                                      </p:cBhvr>
                                      <p:to>
                                        <p:strVal val="visible"/>
                                      </p:to>
                                    </p:set>
                                    <p:animEffect transition="in" filter="wipe(up)">
                                      <p:cBhvr>
                                        <p:cTn id="134" dur="500"/>
                                        <p:tgtEl>
                                          <p:spTgt spid="65"/>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wipe(up)">
                                      <p:cBhvr>
                                        <p:cTn id="139" dur="500"/>
                                        <p:tgtEl>
                                          <p:spTgt spid="6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nodeType="clickEffect">
                                  <p:stCondLst>
                                    <p:cond delay="0"/>
                                  </p:stCondLst>
                                  <p:childTnLst>
                                    <p:set>
                                      <p:cBhvr>
                                        <p:cTn id="143" dur="1" fill="hold">
                                          <p:stCondLst>
                                            <p:cond delay="0"/>
                                          </p:stCondLst>
                                        </p:cTn>
                                        <p:tgtEl>
                                          <p:spTgt spid="67"/>
                                        </p:tgtEl>
                                        <p:attrNameLst>
                                          <p:attrName>style.visibility</p:attrName>
                                        </p:attrNameLst>
                                      </p:cBhvr>
                                      <p:to>
                                        <p:strVal val="visible"/>
                                      </p:to>
                                    </p:set>
                                    <p:animEffect transition="in" filter="wipe(up)">
                                      <p:cBhvr>
                                        <p:cTn id="144" dur="500"/>
                                        <p:tgtEl>
                                          <p:spTgt spid="6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68"/>
                                        </p:tgtEl>
                                        <p:attrNameLst>
                                          <p:attrName>style.visibility</p:attrName>
                                        </p:attrNameLst>
                                      </p:cBhvr>
                                      <p:to>
                                        <p:strVal val="visible"/>
                                      </p:to>
                                    </p:set>
                                    <p:animEffect transition="in" filter="wipe(up)">
                                      <p:cBhvr>
                                        <p:cTn id="149" dur="500"/>
                                        <p:tgtEl>
                                          <p:spTgt spid="68"/>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nodeType="clickEffect">
                                  <p:stCondLst>
                                    <p:cond delay="0"/>
                                  </p:stCondLst>
                                  <p:childTnLst>
                                    <p:set>
                                      <p:cBhvr>
                                        <p:cTn id="153" dur="1" fill="hold">
                                          <p:stCondLst>
                                            <p:cond delay="0"/>
                                          </p:stCondLst>
                                        </p:cTn>
                                        <p:tgtEl>
                                          <p:spTgt spid="69"/>
                                        </p:tgtEl>
                                        <p:attrNameLst>
                                          <p:attrName>style.visibility</p:attrName>
                                        </p:attrNameLst>
                                      </p:cBhvr>
                                      <p:to>
                                        <p:strVal val="visible"/>
                                      </p:to>
                                    </p:set>
                                    <p:animEffect transition="in" filter="wipe(up)">
                                      <p:cBhvr>
                                        <p:cTn id="154" dur="500"/>
                                        <p:tgtEl>
                                          <p:spTgt spid="69"/>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1" fill="hold" nodeType="clickEffect">
                                  <p:stCondLst>
                                    <p:cond delay="0"/>
                                  </p:stCondLst>
                                  <p:childTnLst>
                                    <p:set>
                                      <p:cBhvr>
                                        <p:cTn id="158" dur="1" fill="hold">
                                          <p:stCondLst>
                                            <p:cond delay="0"/>
                                          </p:stCondLst>
                                        </p:cTn>
                                        <p:tgtEl>
                                          <p:spTgt spid="70"/>
                                        </p:tgtEl>
                                        <p:attrNameLst>
                                          <p:attrName>style.visibility</p:attrName>
                                        </p:attrNameLst>
                                      </p:cBhvr>
                                      <p:to>
                                        <p:strVal val="visible"/>
                                      </p:to>
                                    </p:set>
                                    <p:animEffect transition="in" filter="wipe(up)">
                                      <p:cBhvr>
                                        <p:cTn id="159" dur="500"/>
                                        <p:tgtEl>
                                          <p:spTgt spid="70"/>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1" fill="hold" nodeType="clickEffect">
                                  <p:stCondLst>
                                    <p:cond delay="0"/>
                                  </p:stCondLst>
                                  <p:childTnLst>
                                    <p:set>
                                      <p:cBhvr>
                                        <p:cTn id="163" dur="1" fill="hold">
                                          <p:stCondLst>
                                            <p:cond delay="0"/>
                                          </p:stCondLst>
                                        </p:cTn>
                                        <p:tgtEl>
                                          <p:spTgt spid="71"/>
                                        </p:tgtEl>
                                        <p:attrNameLst>
                                          <p:attrName>style.visibility</p:attrName>
                                        </p:attrNameLst>
                                      </p:cBhvr>
                                      <p:to>
                                        <p:strVal val="visible"/>
                                      </p:to>
                                    </p:set>
                                    <p:animEffect transition="in" filter="wipe(up)">
                                      <p:cBhvr>
                                        <p:cTn id="164" dur="500"/>
                                        <p:tgtEl>
                                          <p:spTgt spid="71"/>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nodeType="clickEffect">
                                  <p:stCondLst>
                                    <p:cond delay="0"/>
                                  </p:stCondLst>
                                  <p:childTnLst>
                                    <p:set>
                                      <p:cBhvr>
                                        <p:cTn id="168" dur="1" fill="hold">
                                          <p:stCondLst>
                                            <p:cond delay="0"/>
                                          </p:stCondLst>
                                        </p:cTn>
                                        <p:tgtEl>
                                          <p:spTgt spid="72"/>
                                        </p:tgtEl>
                                        <p:attrNameLst>
                                          <p:attrName>style.visibility</p:attrName>
                                        </p:attrNameLst>
                                      </p:cBhvr>
                                      <p:to>
                                        <p:strVal val="visible"/>
                                      </p:to>
                                    </p:set>
                                    <p:animEffect transition="in" filter="wipe(up)">
                                      <p:cBhvr>
                                        <p:cTn id="169" dur="500"/>
                                        <p:tgtEl>
                                          <p:spTgt spid="72"/>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nodeType="clickEffect">
                                  <p:stCondLst>
                                    <p:cond delay="0"/>
                                  </p:stCondLst>
                                  <p:childTnLst>
                                    <p:set>
                                      <p:cBhvr>
                                        <p:cTn id="173" dur="1" fill="hold">
                                          <p:stCondLst>
                                            <p:cond delay="0"/>
                                          </p:stCondLst>
                                        </p:cTn>
                                        <p:tgtEl>
                                          <p:spTgt spid="73"/>
                                        </p:tgtEl>
                                        <p:attrNameLst>
                                          <p:attrName>style.visibility</p:attrName>
                                        </p:attrNameLst>
                                      </p:cBhvr>
                                      <p:to>
                                        <p:strVal val="visible"/>
                                      </p:to>
                                    </p:set>
                                    <p:animEffect transition="in" filter="wipe(up)">
                                      <p:cBhvr>
                                        <p:cTn id="17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76" fill="hold" display="0">
                  <p:stCondLst>
                    <p:cond delay="indefinite"/>
                  </p:stCondLst>
                  <p:endCondLst>
                    <p:cond evt="onStopAudio" delay="0">
                      <p:tgtEl>
                        <p:sldTgt/>
                      </p:tgtEl>
                    </p:cond>
                  </p:endCondLst>
                </p:cTn>
                <p:tgtEl>
                  <p:spTgt spid="3"/>
                </p:tgtEl>
              </p:cMediaNode>
            </p:audio>
            <p:audio>
              <p:cMediaNode vol="80000">
                <p:cTn id="17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BF4A2-5033-F25A-5DE4-DBC9D963DFA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BECDBAD-0465-3394-B81B-17132359069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3F33592-5C56-DC83-34A5-B14811F43074}"/>
              </a:ext>
            </a:extLst>
          </p:cNvPr>
          <p:cNvSpPr txBox="1"/>
          <p:nvPr/>
        </p:nvSpPr>
        <p:spPr>
          <a:xfrm>
            <a:off x="535836" y="2409490"/>
            <a:ext cx="807232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hospital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b="1" dirty="0">
              <a:solidFill>
                <a:srgbClr val="00B050"/>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1-3 She went to hospital yesterday.">
            <a:hlinkClick r:id="" action="ppaction://media"/>
            <a:extLst>
              <a:ext uri="{FF2B5EF4-FFF2-40B4-BE49-F238E27FC236}">
                <a16:creationId xmlns:a16="http://schemas.microsoft.com/office/drawing/2014/main" id="{FAF5A522-0802-AF85-DE70-3537246DC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75" y="612775"/>
            <a:ext cx="406400" cy="406400"/>
          </a:xfrm>
          <a:prstGeom prst="rect">
            <a:avLst/>
          </a:prstGeom>
        </p:spPr>
      </p:pic>
    </p:spTree>
    <p:extLst>
      <p:ext uri="{BB962C8B-B14F-4D97-AF65-F5344CB8AC3E}">
        <p14:creationId xmlns:p14="http://schemas.microsoft.com/office/powerpoint/2010/main" val="291423588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8D3-2994-BFF2-EA6C-E080242E83B6}"/>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E77CDA29-1EBA-583F-C119-343B29466BDD}"/>
              </a:ext>
            </a:extLst>
          </p:cNvPr>
          <p:cNvPicPr>
            <a:picLocks noChangeAspect="1"/>
          </p:cNvPicPr>
          <p:nvPr/>
        </p:nvPicPr>
        <p:blipFill>
          <a:blip r:embed="rId2"/>
          <a:stretch>
            <a:fillRect/>
          </a:stretch>
        </p:blipFill>
        <p:spPr>
          <a:xfrm>
            <a:off x="292216" y="924729"/>
            <a:ext cx="8596105" cy="841321"/>
          </a:xfrm>
          <a:prstGeom prst="rect">
            <a:avLst/>
          </a:prstGeom>
        </p:spPr>
      </p:pic>
      <p:sp>
        <p:nvSpPr>
          <p:cNvPr id="15" name="正方形/長方形 14">
            <a:extLst>
              <a:ext uri="{FF2B5EF4-FFF2-40B4-BE49-F238E27FC236}">
                <a16:creationId xmlns:a16="http://schemas.microsoft.com/office/drawing/2014/main" id="{222BBDD5-8708-F83C-0371-03771307D391}"/>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671A7F-E91C-7EAB-0F10-7615425D4378}"/>
              </a:ext>
            </a:extLst>
          </p:cNvPr>
          <p:cNvSpPr txBox="1"/>
          <p:nvPr/>
        </p:nvSpPr>
        <p:spPr>
          <a:xfrm>
            <a:off x="537493" y="2732438"/>
            <a:ext cx="8069014" cy="132343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am('m)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Kana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 Kana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p:txBody>
      </p:sp>
      <p:pic>
        <p:nvPicPr>
          <p:cNvPr id="17" name="図 16">
            <a:extLst>
              <a:ext uri="{FF2B5EF4-FFF2-40B4-BE49-F238E27FC236}">
                <a16:creationId xmlns:a16="http://schemas.microsoft.com/office/drawing/2014/main" id="{3BBE59C6-9BC9-2A78-CF43-FA443CF3AEB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2D8B026-A105-31AD-3D56-65363503DBD0}"/>
              </a:ext>
            </a:extLst>
          </p:cNvPr>
          <p:cNvSpPr txBox="1"/>
          <p:nvPr/>
        </p:nvSpPr>
        <p:spPr>
          <a:xfrm>
            <a:off x="537495" y="1858900"/>
            <a:ext cx="15961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私はカナです。</a:t>
            </a:r>
          </a:p>
        </p:txBody>
      </p:sp>
    </p:spTree>
    <p:extLst>
      <p:ext uri="{BB962C8B-B14F-4D97-AF65-F5344CB8AC3E}">
        <p14:creationId xmlns:p14="http://schemas.microsoft.com/office/powerpoint/2010/main" val="828246063"/>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10C41-E269-F4D9-BE7B-4305E955ACD1}"/>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CCCC13DB-4AE0-373C-758E-D428AD7D02AD}"/>
              </a:ext>
            </a:extLst>
          </p:cNvPr>
          <p:cNvPicPr>
            <a:picLocks noChangeAspect="1"/>
          </p:cNvPicPr>
          <p:nvPr/>
        </p:nvPicPr>
        <p:blipFill>
          <a:blip r:embed="rId2"/>
          <a:stretch>
            <a:fillRect/>
          </a:stretch>
        </p:blipFill>
        <p:spPr>
          <a:xfrm>
            <a:off x="292216" y="924729"/>
            <a:ext cx="8596105" cy="841321"/>
          </a:xfrm>
          <a:prstGeom prst="rect">
            <a:avLst/>
          </a:prstGeom>
        </p:spPr>
      </p:pic>
      <p:sp>
        <p:nvSpPr>
          <p:cNvPr id="15" name="正方形/長方形 14">
            <a:extLst>
              <a:ext uri="{FF2B5EF4-FFF2-40B4-BE49-F238E27FC236}">
                <a16:creationId xmlns:a16="http://schemas.microsoft.com/office/drawing/2014/main" id="{50610C84-884F-9DA6-D786-11A32351F0C8}"/>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6D54FD6-3427-BE89-DCF9-B5BFBB23D0BB}"/>
              </a:ext>
            </a:extLst>
          </p:cNvPr>
          <p:cNvSpPr txBox="1"/>
          <p:nvPr/>
        </p:nvSpPr>
        <p:spPr>
          <a:xfrm>
            <a:off x="537493" y="2732438"/>
            <a:ext cx="806901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the zoo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「動物園へ」という意味をもち、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を修飾し、目的地を説明しています。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my mother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「母と一緒に」という意味をもち、動詞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last Saturday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「先週の土曜日に」という意味をもち、動詞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「いつ行ったか」を説明しています。</a:t>
            </a:r>
          </a:p>
        </p:txBody>
      </p:sp>
      <p:pic>
        <p:nvPicPr>
          <p:cNvPr id="17" name="図 16">
            <a:extLst>
              <a:ext uri="{FF2B5EF4-FFF2-40B4-BE49-F238E27FC236}">
                <a16:creationId xmlns:a16="http://schemas.microsoft.com/office/drawing/2014/main" id="{8B6B0054-47CF-9ECD-9BE1-44264768940E}"/>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5D482AF-E4A3-1755-E7F3-67C94F58685C}"/>
              </a:ext>
            </a:extLst>
          </p:cNvPr>
          <p:cNvSpPr txBox="1"/>
          <p:nvPr/>
        </p:nvSpPr>
        <p:spPr>
          <a:xfrm>
            <a:off x="2023394" y="1858900"/>
            <a:ext cx="48092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私はこの前の土曜日、母と動物園に行きました。</a:t>
            </a:r>
          </a:p>
        </p:txBody>
      </p:sp>
    </p:spTree>
    <p:extLst>
      <p:ext uri="{BB962C8B-B14F-4D97-AF65-F5344CB8AC3E}">
        <p14:creationId xmlns:p14="http://schemas.microsoft.com/office/powerpoint/2010/main" val="1882240153"/>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77287-1E6F-9100-EE9A-AA2F44D8F2E3}"/>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68320B50-5D23-984B-0599-890111E8D8E6}"/>
              </a:ext>
            </a:extLst>
          </p:cNvPr>
          <p:cNvSpPr/>
          <p:nvPr/>
        </p:nvSpPr>
        <p:spPr>
          <a:xfrm>
            <a:off x="0" y="3108676"/>
            <a:ext cx="9144000" cy="374932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AA87127-BAEC-D64F-A118-F0697128975E}"/>
              </a:ext>
            </a:extLst>
          </p:cNvPr>
          <p:cNvSpPr txBox="1"/>
          <p:nvPr/>
        </p:nvSpPr>
        <p:spPr>
          <a:xfrm>
            <a:off x="537493" y="3357326"/>
            <a:ext cx="8069014"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My father took part in a volunteer activity on that day,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lang="en-US" altLang="ja-JP" sz="2000" b="1" dirty="0">
                <a:latin typeface="ＭＳ Ｐゴシック" panose="020B0600070205080204" pitchFamily="50" charset="-128"/>
                <a:ea typeface="ＭＳ Ｐゴシック" panose="020B0600070205080204" pitchFamily="50" charset="-128"/>
              </a:rPr>
              <a:t>My father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took part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a volunteer activity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「ボランティア活動に」という意味をもち、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took part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「何に参加したか」を説明しています。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 that day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「その日に」という意味をもち、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took part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「いつ参加したか」を説明しています。</a:t>
            </a:r>
          </a:p>
          <a:p>
            <a:endParaRPr lang="ja-JP" altLang="en-US" sz="2000" b="1" dirty="0">
              <a:latin typeface="ＭＳ Ｐゴシック" panose="020B0600070205080204" pitchFamily="50" charset="-128"/>
              <a:ea typeface="ＭＳ Ｐゴシック" panose="020B0600070205080204" pitchFamily="50" charset="-128"/>
            </a:endParaRPr>
          </a:p>
        </p:txBody>
      </p:sp>
      <p:pic>
        <p:nvPicPr>
          <p:cNvPr id="17" name="図 16">
            <a:extLst>
              <a:ext uri="{FF2B5EF4-FFF2-40B4-BE49-F238E27FC236}">
                <a16:creationId xmlns:a16="http://schemas.microsoft.com/office/drawing/2014/main" id="{DDAFE0CB-7F70-F3C2-5E0E-C651EB126241}"/>
              </a:ext>
            </a:extLst>
          </p:cNvPr>
          <p:cNvPicPr>
            <a:picLocks noChangeAspect="1"/>
          </p:cNvPicPr>
          <p:nvPr/>
        </p:nvPicPr>
        <p:blipFill>
          <a:blip r:embed="rId2"/>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78B27302-8BC1-F63E-6075-40850F558AE7}"/>
              </a:ext>
            </a:extLst>
          </p:cNvPr>
          <p:cNvSpPr txBox="1"/>
          <p:nvPr/>
        </p:nvSpPr>
        <p:spPr>
          <a:xfrm>
            <a:off x="537494" y="2483788"/>
            <a:ext cx="79334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父はその日ボランティア活動に参加したため、私たちといっしょに来ませんでした。</a:t>
            </a:r>
          </a:p>
        </p:txBody>
      </p:sp>
      <p:pic>
        <p:nvPicPr>
          <p:cNvPr id="2" name="図 1">
            <a:extLst>
              <a:ext uri="{FF2B5EF4-FFF2-40B4-BE49-F238E27FC236}">
                <a16:creationId xmlns:a16="http://schemas.microsoft.com/office/drawing/2014/main" id="{78CF61D9-71EC-58A8-1791-90C1986D9B55}"/>
              </a:ext>
            </a:extLst>
          </p:cNvPr>
          <p:cNvPicPr>
            <a:picLocks noChangeAspect="1"/>
          </p:cNvPicPr>
          <p:nvPr/>
        </p:nvPicPr>
        <p:blipFill>
          <a:blip r:embed="rId3"/>
          <a:stretch>
            <a:fillRect/>
          </a:stretch>
        </p:blipFill>
        <p:spPr>
          <a:xfrm>
            <a:off x="292216" y="706809"/>
            <a:ext cx="8596105" cy="1670449"/>
          </a:xfrm>
          <a:prstGeom prst="rect">
            <a:avLst/>
          </a:prstGeom>
        </p:spPr>
      </p:pic>
    </p:spTree>
    <p:extLst>
      <p:ext uri="{BB962C8B-B14F-4D97-AF65-F5344CB8AC3E}">
        <p14:creationId xmlns:p14="http://schemas.microsoft.com/office/powerpoint/2010/main" val="2320622542"/>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18B5-F4AC-71C4-94BE-8037F75C57B7}"/>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3D41B1A4-6818-9E90-CA9B-7B4F4FF6059C}"/>
              </a:ext>
            </a:extLst>
          </p:cNvPr>
          <p:cNvPicPr>
            <a:picLocks noChangeAspect="1"/>
          </p:cNvPicPr>
          <p:nvPr/>
        </p:nvPicPr>
        <p:blipFill>
          <a:blip r:embed="rId2"/>
          <a:stretch>
            <a:fillRect/>
          </a:stretch>
        </p:blipFill>
        <p:spPr>
          <a:xfrm>
            <a:off x="292216" y="706809"/>
            <a:ext cx="8596105" cy="1670449"/>
          </a:xfrm>
          <a:prstGeom prst="rect">
            <a:avLst/>
          </a:prstGeom>
        </p:spPr>
      </p:pic>
      <p:sp>
        <p:nvSpPr>
          <p:cNvPr id="15" name="正方形/長方形 14">
            <a:extLst>
              <a:ext uri="{FF2B5EF4-FFF2-40B4-BE49-F238E27FC236}">
                <a16:creationId xmlns:a16="http://schemas.microsoft.com/office/drawing/2014/main" id="{A62A606A-8E26-A0DA-93D1-A98CAA6B37C5}"/>
              </a:ext>
            </a:extLst>
          </p:cNvPr>
          <p:cNvSpPr/>
          <p:nvPr/>
        </p:nvSpPr>
        <p:spPr>
          <a:xfrm>
            <a:off x="0" y="3108676"/>
            <a:ext cx="9144000" cy="374932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4B0E87A-4227-EC76-35B7-A72181159B37}"/>
              </a:ext>
            </a:extLst>
          </p:cNvPr>
          <p:cNvSpPr txBox="1"/>
          <p:nvPr/>
        </p:nvSpPr>
        <p:spPr>
          <a:xfrm>
            <a:off x="537493" y="3357326"/>
            <a:ext cx="8069014" cy="193899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so he didn’t come with us.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didn’t come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lang="ja-JP" altLang="en-US" sz="2000" b="1" dirty="0">
                <a:latin typeface="ＭＳ Ｐゴシック" panose="020B0600070205080204" pitchFamily="50" charset="-128"/>
                <a:ea typeface="ＭＳ Ｐゴシック" panose="020B0600070205080204" pitchFamily="50" charset="-128"/>
              </a:rPr>
              <a:t>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with us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「私たちと一緒に」という意味をもち、</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動詞 </a:t>
            </a:r>
            <a:r>
              <a:rPr lang="en-US" altLang="ja-JP" sz="2000" b="1" dirty="0">
                <a:latin typeface="ＭＳ Ｐゴシック" panose="020B0600070205080204" pitchFamily="50" charset="-128"/>
                <a:ea typeface="ＭＳ Ｐゴシック" panose="020B0600070205080204" pitchFamily="50" charset="-128"/>
              </a:rPr>
              <a:t>come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p:txBody>
      </p:sp>
      <p:pic>
        <p:nvPicPr>
          <p:cNvPr id="17" name="図 16">
            <a:extLst>
              <a:ext uri="{FF2B5EF4-FFF2-40B4-BE49-F238E27FC236}">
                <a16:creationId xmlns:a16="http://schemas.microsoft.com/office/drawing/2014/main" id="{729AE6FE-FF6A-42E1-428A-25873826A27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640110B6-81F8-BBF3-4FAE-C8966D9B85C9}"/>
              </a:ext>
            </a:extLst>
          </p:cNvPr>
          <p:cNvSpPr txBox="1"/>
          <p:nvPr/>
        </p:nvSpPr>
        <p:spPr>
          <a:xfrm>
            <a:off x="537494" y="2483788"/>
            <a:ext cx="79334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父はその日ボランティア活動に参加したため、私たちといっしょに来ませんでした。</a:t>
            </a:r>
          </a:p>
        </p:txBody>
      </p:sp>
    </p:spTree>
    <p:extLst>
      <p:ext uri="{BB962C8B-B14F-4D97-AF65-F5344CB8AC3E}">
        <p14:creationId xmlns:p14="http://schemas.microsoft.com/office/powerpoint/2010/main" val="1340528582"/>
      </p:ext>
    </p:extLst>
  </p:cSld>
  <p:clrMapOvr>
    <a:masterClrMapping/>
  </p:clrMapOvr>
  <p:transition spd="med">
    <p:pull/>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AA3C6-8432-AC70-E02E-2CF31F442C81}"/>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C6945F0-58EC-E327-12F7-0FEF61FB9338}"/>
              </a:ext>
            </a:extLst>
          </p:cNvPr>
          <p:cNvPicPr>
            <a:picLocks noChangeAspect="1"/>
          </p:cNvPicPr>
          <p:nvPr/>
        </p:nvPicPr>
        <p:blipFill>
          <a:blip r:embed="rId2"/>
          <a:stretch>
            <a:fillRect/>
          </a:stretch>
        </p:blipFill>
        <p:spPr>
          <a:xfrm>
            <a:off x="292216" y="644914"/>
            <a:ext cx="8596105" cy="2834886"/>
          </a:xfrm>
          <a:prstGeom prst="rect">
            <a:avLst/>
          </a:prstGeom>
        </p:spPr>
      </p:pic>
      <p:sp>
        <p:nvSpPr>
          <p:cNvPr id="15" name="正方形/長方形 14">
            <a:extLst>
              <a:ext uri="{FF2B5EF4-FFF2-40B4-BE49-F238E27FC236}">
                <a16:creationId xmlns:a16="http://schemas.microsoft.com/office/drawing/2014/main" id="{95458006-FCC4-FBF1-72F7-55B21D4A9CEF}"/>
              </a:ext>
            </a:extLst>
          </p:cNvPr>
          <p:cNvSpPr/>
          <p:nvPr/>
        </p:nvSpPr>
        <p:spPr>
          <a:xfrm>
            <a:off x="0" y="4035940"/>
            <a:ext cx="9144000" cy="282206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2C3EB45-7171-1DA2-C7DD-514FCDF6D0BE}"/>
              </a:ext>
            </a:extLst>
          </p:cNvPr>
          <p:cNvSpPr txBox="1"/>
          <p:nvPr/>
        </p:nvSpPr>
        <p:spPr>
          <a:xfrm>
            <a:off x="537493" y="4234822"/>
            <a:ext cx="8069014" cy="224676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We came home in the evening,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lang="en-US" altLang="ja-JP" sz="2000" b="1" dirty="0">
                <a:latin typeface="ＭＳ Ｐゴシック" panose="020B0600070205080204" pitchFamily="50" charset="-128"/>
                <a:ea typeface="ＭＳ Ｐゴシック" panose="020B0600070205080204" pitchFamily="50" charset="-128"/>
              </a:rPr>
              <a:t>We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came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home </a:t>
            </a:r>
            <a:r>
              <a:rPr lang="ja-JP" altLang="en-US" sz="2000" b="1" dirty="0">
                <a:latin typeface="ＭＳ Ｐゴシック" panose="020B0600070205080204" pitchFamily="50" charset="-128"/>
                <a:ea typeface="ＭＳ Ｐゴシック" panose="020B0600070205080204" pitchFamily="50" charset="-128"/>
              </a:rPr>
              <a:t>は副詞です。</a:t>
            </a:r>
          </a:p>
          <a:p>
            <a:r>
              <a:rPr lang="ja-JP" altLang="en-US" sz="2000" b="1" dirty="0">
                <a:latin typeface="ＭＳ Ｐゴシック" panose="020B0600070205080204" pitchFamily="50" charset="-128"/>
                <a:ea typeface="ＭＳ Ｐゴシック" panose="020B0600070205080204" pitchFamily="50" charset="-128"/>
              </a:rPr>
              <a:t>　　「家に」という意味をもち、</a:t>
            </a:r>
            <a:r>
              <a:rPr lang="en-US" altLang="ja-JP" sz="2000" b="1" dirty="0">
                <a:latin typeface="ＭＳ Ｐゴシック" panose="020B0600070205080204" pitchFamily="50" charset="-128"/>
                <a:ea typeface="ＭＳ Ｐゴシック" panose="020B0600070205080204" pitchFamily="50" charset="-128"/>
              </a:rPr>
              <a:t>came </a:t>
            </a:r>
            <a:r>
              <a:rPr lang="ja-JP" altLang="en-US" sz="2000" b="1" dirty="0">
                <a:latin typeface="ＭＳ Ｐゴシック" panose="020B0600070205080204" pitchFamily="50" charset="-128"/>
                <a:ea typeface="ＭＳ Ｐゴシック" panose="020B0600070205080204" pitchFamily="50" charset="-128"/>
              </a:rPr>
              <a:t>の目的地を示しています。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the evening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を修飾し、「いつ帰宅したか」を説明しています。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7BC5384F-421E-0CEF-71ED-CCAA440B758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1D38885-C04D-57E4-CF34-3C9DD554933C}"/>
              </a:ext>
            </a:extLst>
          </p:cNvPr>
          <p:cNvSpPr txBox="1"/>
          <p:nvPr/>
        </p:nvSpPr>
        <p:spPr>
          <a:xfrm>
            <a:off x="537494" y="3573204"/>
            <a:ext cx="7793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帰宅後、父は「あなたはそこで楽しみましたか。何を見ましたか。」と言いました。</a:t>
            </a:r>
          </a:p>
        </p:txBody>
      </p:sp>
    </p:spTree>
    <p:extLst>
      <p:ext uri="{BB962C8B-B14F-4D97-AF65-F5344CB8AC3E}">
        <p14:creationId xmlns:p14="http://schemas.microsoft.com/office/powerpoint/2010/main" val="695572888"/>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A142-67FA-D1B9-EB9B-83A9D4A00656}"/>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2EF5D218-45AB-5660-501B-94396D0CA102}"/>
              </a:ext>
            </a:extLst>
          </p:cNvPr>
          <p:cNvPicPr>
            <a:picLocks noChangeAspect="1"/>
          </p:cNvPicPr>
          <p:nvPr/>
        </p:nvPicPr>
        <p:blipFill>
          <a:blip r:embed="rId2"/>
          <a:stretch>
            <a:fillRect/>
          </a:stretch>
        </p:blipFill>
        <p:spPr>
          <a:xfrm>
            <a:off x="292216" y="644914"/>
            <a:ext cx="8596105" cy="2834886"/>
          </a:xfrm>
          <a:prstGeom prst="rect">
            <a:avLst/>
          </a:prstGeom>
        </p:spPr>
      </p:pic>
      <p:sp>
        <p:nvSpPr>
          <p:cNvPr id="15" name="正方形/長方形 14">
            <a:extLst>
              <a:ext uri="{FF2B5EF4-FFF2-40B4-BE49-F238E27FC236}">
                <a16:creationId xmlns:a16="http://schemas.microsoft.com/office/drawing/2014/main" id="{BDFFC726-F55C-B79F-30F3-AAEE140DAB84}"/>
              </a:ext>
            </a:extLst>
          </p:cNvPr>
          <p:cNvSpPr/>
          <p:nvPr/>
        </p:nvSpPr>
        <p:spPr>
          <a:xfrm>
            <a:off x="0" y="4035940"/>
            <a:ext cx="9144000" cy="282206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BB561B5-7E98-3AB3-F306-05B43EEE90D8}"/>
              </a:ext>
            </a:extLst>
          </p:cNvPr>
          <p:cNvSpPr txBox="1"/>
          <p:nvPr/>
        </p:nvSpPr>
        <p:spPr>
          <a:xfrm>
            <a:off x="537493" y="4234822"/>
            <a:ext cx="8069014" cy="193899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and my father said,</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father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said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lang="ja-JP" altLang="en-US" sz="2000" b="1" dirty="0">
                <a:latin typeface="ＭＳ Ｐゴシック" panose="020B0600070205080204" pitchFamily="50" charset="-128"/>
                <a:ea typeface="ＭＳ Ｐゴシック" panose="020B0600070205080204" pitchFamily="50" charset="-128"/>
              </a:rPr>
              <a:t>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接続詞 </a:t>
            </a:r>
            <a:r>
              <a:rPr lang="en-US" altLang="ja-JP" sz="2000" b="1" dirty="0">
                <a:latin typeface="ＭＳ Ｐゴシック" panose="020B0600070205080204" pitchFamily="50" charset="-128"/>
                <a:ea typeface="ＭＳ Ｐゴシック" panose="020B0600070205080204" pitchFamily="50" charset="-128"/>
              </a:rPr>
              <a:t>and </a:t>
            </a:r>
            <a:r>
              <a:rPr lang="ja-JP" altLang="en-US" sz="2000" b="1" dirty="0">
                <a:latin typeface="ＭＳ Ｐゴシック" panose="020B0600070205080204" pitchFamily="50" charset="-128"/>
                <a:ea typeface="ＭＳ Ｐゴシック" panose="020B0600070205080204" pitchFamily="50" charset="-128"/>
              </a:rPr>
              <a:t>で結ばれた</a:t>
            </a:r>
            <a:r>
              <a:rPr lang="en-US" altLang="ja-JP" sz="2000" b="1" dirty="0">
                <a:latin typeface="ＭＳ Ｐゴシック" panose="020B0600070205080204" pitchFamily="50" charset="-128"/>
                <a:ea typeface="ＭＳ Ｐゴシック" panose="020B0600070205080204" pitchFamily="50" charset="-128"/>
              </a:rPr>
              <a:t>2</a:t>
            </a:r>
            <a:r>
              <a:rPr lang="ja-JP" altLang="en-US" sz="2000" b="1" dirty="0">
                <a:latin typeface="ＭＳ Ｐゴシック" panose="020B0600070205080204" pitchFamily="50" charset="-128"/>
                <a:ea typeface="ＭＳ Ｐゴシック" panose="020B0600070205080204" pitchFamily="50" charset="-128"/>
              </a:rPr>
              <a:t>つの文「</a:t>
            </a:r>
            <a:r>
              <a:rPr lang="en-US" altLang="ja-JP" sz="2000" b="1" dirty="0">
                <a:latin typeface="ＭＳ Ｐゴシック" panose="020B0600070205080204" pitchFamily="50" charset="-128"/>
                <a:ea typeface="ＭＳ Ｐゴシック" panose="020B0600070205080204" pitchFamily="50" charset="-128"/>
              </a:rPr>
              <a:t>We came...</a:t>
            </a:r>
            <a:r>
              <a:rPr lang="ja-JP" altLang="en-US" sz="2000" b="1" dirty="0">
                <a:latin typeface="ＭＳ Ｐゴシック" panose="020B0600070205080204" pitchFamily="50" charset="-128"/>
                <a:ea typeface="ＭＳ Ｐゴシック" panose="020B0600070205080204" pitchFamily="50" charset="-128"/>
              </a:rPr>
              <a:t>」と「</a:t>
            </a:r>
            <a:r>
              <a:rPr lang="en-US" altLang="ja-JP" sz="2000" b="1" dirty="0">
                <a:latin typeface="ＭＳ Ｐゴシック" panose="020B0600070205080204" pitchFamily="50" charset="-128"/>
                <a:ea typeface="ＭＳ Ｐゴシック" panose="020B0600070205080204" pitchFamily="50" charset="-128"/>
              </a:rPr>
              <a:t>my father said...</a:t>
            </a:r>
            <a:r>
              <a:rPr lang="ja-JP" altLang="en-US" sz="2000" b="1" dirty="0">
                <a:latin typeface="ＭＳ Ｐゴシック" panose="020B0600070205080204" pitchFamily="50" charset="-128"/>
                <a:ea typeface="ＭＳ Ｐゴシック" panose="020B0600070205080204" pitchFamily="50" charset="-128"/>
              </a:rPr>
              <a:t>」は、　</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対等に並列されています。</a:t>
            </a:r>
            <a:endParaRPr lang="en-US" altLang="ja-JP" sz="2000" b="1" dirty="0">
              <a:latin typeface="ＭＳ Ｐゴシック" panose="020B0600070205080204" pitchFamily="50" charset="-128"/>
              <a:ea typeface="ＭＳ Ｐゴシック" panose="020B0600070205080204" pitchFamily="50" charset="-128"/>
            </a:endParaRP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5D8EE6D-A054-20DA-76D5-B06B67FAC57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178245D-CD52-629C-BB4F-A7B56CA1F467}"/>
              </a:ext>
            </a:extLst>
          </p:cNvPr>
          <p:cNvSpPr txBox="1"/>
          <p:nvPr/>
        </p:nvSpPr>
        <p:spPr>
          <a:xfrm>
            <a:off x="537494" y="3573204"/>
            <a:ext cx="7793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帰宅後、父は「あなたはそこで楽しみましたか。何を見ましたか。」と言いました。</a:t>
            </a:r>
          </a:p>
        </p:txBody>
      </p:sp>
    </p:spTree>
    <p:extLst>
      <p:ext uri="{BB962C8B-B14F-4D97-AF65-F5344CB8AC3E}">
        <p14:creationId xmlns:p14="http://schemas.microsoft.com/office/powerpoint/2010/main" val="3320609959"/>
      </p:ext>
    </p:extLst>
  </p:cSld>
  <p:clrMapOvr>
    <a:masterClrMapping/>
  </p:clrMapOvr>
  <p:transition spd="med">
    <p:pull/>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6EF37-D376-7F11-262D-7FA447F2549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7A174FE-2417-BEBA-6241-49C9CDA354AF}"/>
              </a:ext>
            </a:extLst>
          </p:cNvPr>
          <p:cNvPicPr>
            <a:picLocks noChangeAspect="1"/>
          </p:cNvPicPr>
          <p:nvPr/>
        </p:nvPicPr>
        <p:blipFill>
          <a:blip r:embed="rId2"/>
          <a:stretch>
            <a:fillRect/>
          </a:stretch>
        </p:blipFill>
        <p:spPr>
          <a:xfrm>
            <a:off x="292216" y="644914"/>
            <a:ext cx="8596105" cy="2834886"/>
          </a:xfrm>
          <a:prstGeom prst="rect">
            <a:avLst/>
          </a:prstGeom>
        </p:spPr>
      </p:pic>
      <p:sp>
        <p:nvSpPr>
          <p:cNvPr id="15" name="正方形/長方形 14">
            <a:extLst>
              <a:ext uri="{FF2B5EF4-FFF2-40B4-BE49-F238E27FC236}">
                <a16:creationId xmlns:a16="http://schemas.microsoft.com/office/drawing/2014/main" id="{63D5B54B-5575-AD93-6A87-A85A292E8234}"/>
              </a:ext>
            </a:extLst>
          </p:cNvPr>
          <p:cNvSpPr/>
          <p:nvPr/>
        </p:nvSpPr>
        <p:spPr>
          <a:xfrm>
            <a:off x="0" y="4035940"/>
            <a:ext cx="9144000" cy="282206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77FCFD7-B3C8-4FCA-392E-2A60F96AC0F7}"/>
              </a:ext>
            </a:extLst>
          </p:cNvPr>
          <p:cNvSpPr txBox="1"/>
          <p:nvPr/>
        </p:nvSpPr>
        <p:spPr>
          <a:xfrm>
            <a:off x="537493" y="4234822"/>
            <a:ext cx="8069014" cy="193899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③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Did you have a good time there?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lang="en-US" altLang="ja-JP" sz="2000" b="1" dirty="0">
                <a:latin typeface="ＭＳ Ｐゴシック" panose="020B0600070205080204" pitchFamily="50" charset="-128"/>
                <a:ea typeface="ＭＳ Ｐゴシック" panose="020B0600070205080204" pitchFamily="50" charset="-128"/>
              </a:rPr>
              <a:t>you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Did </a:t>
            </a:r>
            <a:r>
              <a:rPr lang="ja-JP" altLang="en-US" sz="2000" b="1" dirty="0">
                <a:latin typeface="ＭＳ Ｐゴシック" panose="020B0600070205080204" pitchFamily="50" charset="-128"/>
                <a:ea typeface="ＭＳ Ｐゴシック" panose="020B0600070205080204" pitchFamily="50" charset="-128"/>
              </a:rPr>
              <a:t>～）</a:t>
            </a:r>
            <a:r>
              <a:rPr lang="en-US" altLang="ja-JP" sz="2000" b="1" dirty="0">
                <a:latin typeface="ＭＳ Ｐゴシック" panose="020B0600070205080204" pitchFamily="50" charset="-128"/>
                <a:ea typeface="ＭＳ Ｐゴシック" panose="020B0600070205080204" pitchFamily="50" charset="-128"/>
              </a:rPr>
              <a:t> have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a good time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「そこで」という意味をもち、動詞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BC2515D4-24AC-0FEC-2F4B-A54E583DF3FE}"/>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131A4D8D-2C93-803F-C9C8-5A461BA6C66D}"/>
              </a:ext>
            </a:extLst>
          </p:cNvPr>
          <p:cNvSpPr txBox="1"/>
          <p:nvPr/>
        </p:nvSpPr>
        <p:spPr>
          <a:xfrm>
            <a:off x="537494" y="3573204"/>
            <a:ext cx="7793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帰宅後、父は「あなたはそこで楽しみましたか。何を見ましたか。」と言いました。</a:t>
            </a:r>
          </a:p>
        </p:txBody>
      </p:sp>
    </p:spTree>
    <p:extLst>
      <p:ext uri="{BB962C8B-B14F-4D97-AF65-F5344CB8AC3E}">
        <p14:creationId xmlns:p14="http://schemas.microsoft.com/office/powerpoint/2010/main" val="4070151257"/>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9F83B-0A38-7BEF-C3AA-459B825E95D3}"/>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6D2339B-D8D6-9A0C-49F4-AEB7FE63A132}"/>
              </a:ext>
            </a:extLst>
          </p:cNvPr>
          <p:cNvPicPr>
            <a:picLocks noChangeAspect="1"/>
          </p:cNvPicPr>
          <p:nvPr/>
        </p:nvPicPr>
        <p:blipFill>
          <a:blip r:embed="rId2"/>
          <a:stretch>
            <a:fillRect/>
          </a:stretch>
        </p:blipFill>
        <p:spPr>
          <a:xfrm>
            <a:off x="292216" y="644914"/>
            <a:ext cx="8596105" cy="2834886"/>
          </a:xfrm>
          <a:prstGeom prst="rect">
            <a:avLst/>
          </a:prstGeom>
        </p:spPr>
      </p:pic>
      <p:sp>
        <p:nvSpPr>
          <p:cNvPr id="15" name="正方形/長方形 14">
            <a:extLst>
              <a:ext uri="{FF2B5EF4-FFF2-40B4-BE49-F238E27FC236}">
                <a16:creationId xmlns:a16="http://schemas.microsoft.com/office/drawing/2014/main" id="{9D76DC48-6E0A-CC2D-7E0B-AA839A90BAF8}"/>
              </a:ext>
            </a:extLst>
          </p:cNvPr>
          <p:cNvSpPr/>
          <p:nvPr/>
        </p:nvSpPr>
        <p:spPr>
          <a:xfrm>
            <a:off x="0" y="4035940"/>
            <a:ext cx="9144000" cy="282206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9AECFC9-F695-25AF-8F23-361E74C647D7}"/>
              </a:ext>
            </a:extLst>
          </p:cNvPr>
          <p:cNvSpPr txBox="1"/>
          <p:nvPr/>
        </p:nvSpPr>
        <p:spPr>
          <a:xfrm>
            <a:off x="537493" y="4234822"/>
            <a:ext cx="8069014" cy="224676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④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What did you see?</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は助動詞で、主語の前に置くことで</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疑問文を形成します。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は「何を」を表す疑問詞で、</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この文では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の目的語に相当します。</a:t>
            </a:r>
          </a:p>
        </p:txBody>
      </p:sp>
      <p:pic>
        <p:nvPicPr>
          <p:cNvPr id="17" name="図 16">
            <a:extLst>
              <a:ext uri="{FF2B5EF4-FFF2-40B4-BE49-F238E27FC236}">
                <a16:creationId xmlns:a16="http://schemas.microsoft.com/office/drawing/2014/main" id="{67B8649C-18A4-21AA-72AE-89E64BCFA44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DC559E0-4405-575C-78F8-1BA8955E5F3B}"/>
              </a:ext>
            </a:extLst>
          </p:cNvPr>
          <p:cNvSpPr txBox="1"/>
          <p:nvPr/>
        </p:nvSpPr>
        <p:spPr>
          <a:xfrm>
            <a:off x="537494" y="3573204"/>
            <a:ext cx="7793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帰宅後、父は「あなたはそこで楽しみましたか。何を見ましたか。」と言いました。</a:t>
            </a:r>
          </a:p>
        </p:txBody>
      </p:sp>
    </p:spTree>
    <p:extLst>
      <p:ext uri="{BB962C8B-B14F-4D97-AF65-F5344CB8AC3E}">
        <p14:creationId xmlns:p14="http://schemas.microsoft.com/office/powerpoint/2010/main" val="2313966155"/>
      </p:ext>
    </p:extLst>
  </p:cSld>
  <p:clrMapOvr>
    <a:masterClrMapping/>
  </p:clrMapOvr>
  <p:transition spd="med">
    <p:pull/>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26F88-A60B-3970-55FB-8CDC9225C638}"/>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10C4C4FB-06A1-DEEF-501C-F54BFB35431F}"/>
              </a:ext>
            </a:extLst>
          </p:cNvPr>
          <p:cNvPicPr>
            <a:picLocks noChangeAspect="1"/>
          </p:cNvPicPr>
          <p:nvPr/>
        </p:nvPicPr>
        <p:blipFill>
          <a:blip r:embed="rId2"/>
          <a:stretch>
            <a:fillRect/>
          </a:stretch>
        </p:blipFill>
        <p:spPr>
          <a:xfrm>
            <a:off x="292216" y="676079"/>
            <a:ext cx="8596105" cy="2408129"/>
          </a:xfrm>
          <a:prstGeom prst="rect">
            <a:avLst/>
          </a:prstGeom>
        </p:spPr>
      </p:pic>
      <p:sp>
        <p:nvSpPr>
          <p:cNvPr id="15" name="正方形/長方形 14">
            <a:extLst>
              <a:ext uri="{FF2B5EF4-FFF2-40B4-BE49-F238E27FC236}">
                <a16:creationId xmlns:a16="http://schemas.microsoft.com/office/drawing/2014/main" id="{78CC3D32-6955-EE50-062E-DBE61565589F}"/>
              </a:ext>
            </a:extLst>
          </p:cNvPr>
          <p:cNvSpPr/>
          <p:nvPr/>
        </p:nvSpPr>
        <p:spPr>
          <a:xfrm>
            <a:off x="0" y="3868088"/>
            <a:ext cx="9144000" cy="29899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96D6F4C-62C7-E632-7411-76C881EAE5FD}"/>
              </a:ext>
            </a:extLst>
          </p:cNvPr>
          <p:cNvSpPr txBox="1"/>
          <p:nvPr/>
        </p:nvSpPr>
        <p:spPr>
          <a:xfrm>
            <a:off x="537493" y="4116738"/>
            <a:ext cx="8069014" cy="193899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answered,</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answered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endParaRPr lang="ja-JP" altLang="en-US" sz="2000" b="1" dirty="0">
              <a:latin typeface="ＭＳ Ｐ明朝" panose="02020600040205080304" pitchFamily="18" charset="-128"/>
              <a:ea typeface="ＭＳ Ｐ明朝" panose="02020600040205080304" pitchFamily="18"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had a very good time.</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had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a very good time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p:txBody>
      </p:sp>
      <p:pic>
        <p:nvPicPr>
          <p:cNvPr id="17" name="図 16">
            <a:extLst>
              <a:ext uri="{FF2B5EF4-FFF2-40B4-BE49-F238E27FC236}">
                <a16:creationId xmlns:a16="http://schemas.microsoft.com/office/drawing/2014/main" id="{B37FCF4B-7EE9-393D-0B54-D71BAE3AB16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75DFFA9F-0CC2-47E0-BC8C-49CF7A794428}"/>
              </a:ext>
            </a:extLst>
          </p:cNvPr>
          <p:cNvSpPr txBox="1"/>
          <p:nvPr/>
        </p:nvSpPr>
        <p:spPr>
          <a:xfrm>
            <a:off x="537494" y="3152982"/>
            <a:ext cx="8069013"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私は言いました。「私はとても楽しみました。私は多くの動物を見ました。動物園の職員がゾウについておもしろいことを私たちに教えてくれました。</a:t>
            </a:r>
          </a:p>
        </p:txBody>
      </p:sp>
    </p:spTree>
    <p:extLst>
      <p:ext uri="{BB962C8B-B14F-4D97-AF65-F5344CB8AC3E}">
        <p14:creationId xmlns:p14="http://schemas.microsoft.com/office/powerpoint/2010/main" val="359970874"/>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C5DD-20EA-81C5-ED89-9436F68872E2}"/>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98143E59-BA93-6FCE-7CEB-21F8728F335B}"/>
              </a:ext>
            </a:extLst>
          </p:cNvPr>
          <p:cNvSpPr/>
          <p:nvPr/>
        </p:nvSpPr>
        <p:spPr>
          <a:xfrm>
            <a:off x="0" y="3868088"/>
            <a:ext cx="9144000" cy="29899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D3283A6-B068-318C-0E4A-B12607D64D0E}"/>
              </a:ext>
            </a:extLst>
          </p:cNvPr>
          <p:cNvSpPr txBox="1"/>
          <p:nvPr/>
        </p:nvSpPr>
        <p:spPr>
          <a:xfrm>
            <a:off x="537493" y="4116738"/>
            <a:ext cx="8069014" cy="1015663"/>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③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saw many animals.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saw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many animals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94D9A5CB-66ED-C821-0394-5C6EF4C6F97C}"/>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2" name="図 1">
            <a:extLst>
              <a:ext uri="{FF2B5EF4-FFF2-40B4-BE49-F238E27FC236}">
                <a16:creationId xmlns:a16="http://schemas.microsoft.com/office/drawing/2014/main" id="{146E4AE7-BEE0-A8C4-EF30-9F6188F0D91F}"/>
              </a:ext>
            </a:extLst>
          </p:cNvPr>
          <p:cNvPicPr>
            <a:picLocks noChangeAspect="1"/>
          </p:cNvPicPr>
          <p:nvPr/>
        </p:nvPicPr>
        <p:blipFill>
          <a:blip r:embed="rId3"/>
          <a:stretch>
            <a:fillRect/>
          </a:stretch>
        </p:blipFill>
        <p:spPr>
          <a:xfrm>
            <a:off x="292216" y="676079"/>
            <a:ext cx="8596105" cy="2408129"/>
          </a:xfrm>
          <a:prstGeom prst="rect">
            <a:avLst/>
          </a:prstGeom>
        </p:spPr>
      </p:pic>
      <p:sp>
        <p:nvSpPr>
          <p:cNvPr id="4" name="テキスト ボックス 3">
            <a:extLst>
              <a:ext uri="{FF2B5EF4-FFF2-40B4-BE49-F238E27FC236}">
                <a16:creationId xmlns:a16="http://schemas.microsoft.com/office/drawing/2014/main" id="{CD4E315C-B062-61DC-B513-9624E46520D3}"/>
              </a:ext>
            </a:extLst>
          </p:cNvPr>
          <p:cNvSpPr txBox="1"/>
          <p:nvPr/>
        </p:nvSpPr>
        <p:spPr>
          <a:xfrm>
            <a:off x="537494" y="3152982"/>
            <a:ext cx="8069013"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私は言いました。「私はとても楽しみました。私は多くの動物を見ました。動物園の職員がゾウについておもしろいことを私たちに教えてくれました。</a:t>
            </a:r>
          </a:p>
        </p:txBody>
      </p:sp>
    </p:spTree>
    <p:extLst>
      <p:ext uri="{BB962C8B-B14F-4D97-AF65-F5344CB8AC3E}">
        <p14:creationId xmlns:p14="http://schemas.microsoft.com/office/powerpoint/2010/main" val="16638734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10654-16E7-9B27-6D7C-2F85A3BDD97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90812FC-1033-8D09-4577-8C5CD47FAF5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D21101F-E47D-45FC-A27C-F1C478F3B248}"/>
              </a:ext>
            </a:extLst>
          </p:cNvPr>
          <p:cNvSpPr txBox="1"/>
          <p:nvPr/>
        </p:nvSpPr>
        <p:spPr>
          <a:xfrm>
            <a:off x="435684" y="2321004"/>
            <a:ext cx="827263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病院へ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3 She went to hospital yesterday.">
            <a:hlinkClick r:id="" action="ppaction://media"/>
            <a:extLst>
              <a:ext uri="{FF2B5EF4-FFF2-40B4-BE49-F238E27FC236}">
                <a16:creationId xmlns:a16="http://schemas.microsoft.com/office/drawing/2014/main" id="{3234ED49-1BC3-F4A8-D600-10B566F508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75" y="612775"/>
            <a:ext cx="406400" cy="406400"/>
          </a:xfrm>
          <a:prstGeom prst="rect">
            <a:avLst/>
          </a:prstGeom>
        </p:spPr>
      </p:pic>
    </p:spTree>
    <p:extLst>
      <p:ext uri="{BB962C8B-B14F-4D97-AF65-F5344CB8AC3E}">
        <p14:creationId xmlns:p14="http://schemas.microsoft.com/office/powerpoint/2010/main" val="189986547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D0E4D-DBA1-9F0D-7E13-9BC2072FEA82}"/>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F485971A-0F1D-3C6D-DAF9-ECA1DA1C603F}"/>
              </a:ext>
            </a:extLst>
          </p:cNvPr>
          <p:cNvSpPr/>
          <p:nvPr/>
        </p:nvSpPr>
        <p:spPr>
          <a:xfrm>
            <a:off x="0" y="3868088"/>
            <a:ext cx="9144000" cy="29899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0AD7054-A6CF-6140-3B68-2B3E46FBAC10}"/>
              </a:ext>
            </a:extLst>
          </p:cNvPr>
          <p:cNvSpPr txBox="1"/>
          <p:nvPr/>
        </p:nvSpPr>
        <p:spPr>
          <a:xfrm>
            <a:off x="537493" y="3868088"/>
            <a:ext cx="8069014"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④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A zoo staff member told some interesting things about elephants to us.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A zoo staff member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told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some interesting things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about elephants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「象について」という意味をもち、</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some interesting things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の内容を説明しています。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「私たちに」という意味をもち、</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told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を修飾し、「誰に話すのか」を説明しています。</a:t>
            </a:r>
          </a:p>
        </p:txBody>
      </p:sp>
      <p:pic>
        <p:nvPicPr>
          <p:cNvPr id="17" name="図 16">
            <a:extLst>
              <a:ext uri="{FF2B5EF4-FFF2-40B4-BE49-F238E27FC236}">
                <a16:creationId xmlns:a16="http://schemas.microsoft.com/office/drawing/2014/main" id="{B9727E1D-4F4A-8B6A-EA2C-149BFB02912D}"/>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2" name="図 1">
            <a:extLst>
              <a:ext uri="{FF2B5EF4-FFF2-40B4-BE49-F238E27FC236}">
                <a16:creationId xmlns:a16="http://schemas.microsoft.com/office/drawing/2014/main" id="{7D11FEE5-24E5-4EF4-E9CC-1095F5D20605}"/>
              </a:ext>
            </a:extLst>
          </p:cNvPr>
          <p:cNvPicPr>
            <a:picLocks noChangeAspect="1"/>
          </p:cNvPicPr>
          <p:nvPr/>
        </p:nvPicPr>
        <p:blipFill>
          <a:blip r:embed="rId3"/>
          <a:stretch>
            <a:fillRect/>
          </a:stretch>
        </p:blipFill>
        <p:spPr>
          <a:xfrm>
            <a:off x="292216" y="676079"/>
            <a:ext cx="8596105" cy="2408129"/>
          </a:xfrm>
          <a:prstGeom prst="rect">
            <a:avLst/>
          </a:prstGeom>
        </p:spPr>
      </p:pic>
      <p:sp>
        <p:nvSpPr>
          <p:cNvPr id="4" name="テキスト ボックス 3">
            <a:extLst>
              <a:ext uri="{FF2B5EF4-FFF2-40B4-BE49-F238E27FC236}">
                <a16:creationId xmlns:a16="http://schemas.microsoft.com/office/drawing/2014/main" id="{96129E7E-5D6B-0863-6C5D-EEE9685C14ED}"/>
              </a:ext>
            </a:extLst>
          </p:cNvPr>
          <p:cNvSpPr txBox="1"/>
          <p:nvPr/>
        </p:nvSpPr>
        <p:spPr>
          <a:xfrm>
            <a:off x="537494" y="3152982"/>
            <a:ext cx="8069013"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私は言いました。「私はとても楽しみました。私は多くの動物を見ました。動物園の職員がゾウについておもしろいことを私たちに教えてくれました。</a:t>
            </a:r>
          </a:p>
        </p:txBody>
      </p:sp>
    </p:spTree>
    <p:extLst>
      <p:ext uri="{BB962C8B-B14F-4D97-AF65-F5344CB8AC3E}">
        <p14:creationId xmlns:p14="http://schemas.microsoft.com/office/powerpoint/2010/main" val="840179348"/>
      </p:ext>
    </p:extLst>
  </p:cSld>
  <p:clrMapOvr>
    <a:masterClrMapping/>
  </p:clrMapOvr>
  <p:transition spd="med">
    <p:pull/>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E19B4-5FB8-647A-570E-9EA970E69877}"/>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A9E61F9D-F093-5960-1C19-8940E61460A7}"/>
              </a:ext>
            </a:extLst>
          </p:cNvPr>
          <p:cNvPicPr>
            <a:picLocks noChangeAspect="1"/>
          </p:cNvPicPr>
          <p:nvPr/>
        </p:nvPicPr>
        <p:blipFill>
          <a:blip r:embed="rId2"/>
          <a:stretch>
            <a:fillRect/>
          </a:stretch>
        </p:blipFill>
        <p:spPr>
          <a:xfrm>
            <a:off x="292216" y="761785"/>
            <a:ext cx="8596105" cy="1652159"/>
          </a:xfrm>
          <a:prstGeom prst="rect">
            <a:avLst/>
          </a:prstGeom>
        </p:spPr>
      </p:pic>
      <p:sp>
        <p:nvSpPr>
          <p:cNvPr id="15" name="正方形/長方形 14">
            <a:extLst>
              <a:ext uri="{FF2B5EF4-FFF2-40B4-BE49-F238E27FC236}">
                <a16:creationId xmlns:a16="http://schemas.microsoft.com/office/drawing/2014/main" id="{D9CE43FE-93AA-8119-9C30-C499620EE5AA}"/>
              </a:ext>
            </a:extLst>
          </p:cNvPr>
          <p:cNvSpPr/>
          <p:nvPr/>
        </p:nvSpPr>
        <p:spPr>
          <a:xfrm>
            <a:off x="0" y="3124538"/>
            <a:ext cx="9144000" cy="3733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D653BA9-6C91-AC86-4E05-55880714F60D}"/>
              </a:ext>
            </a:extLst>
          </p:cNvPr>
          <p:cNvSpPr txBox="1"/>
          <p:nvPr/>
        </p:nvSpPr>
        <p:spPr>
          <a:xfrm>
            <a:off x="537493" y="3239838"/>
            <a:ext cx="8069014" cy="347787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He said,</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He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said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は、この文では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zoo staff member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を指しています。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lang="ja-JP" altLang="en-US" sz="2000" b="1" dirty="0">
              <a:latin typeface="ＭＳ Ｐ明朝" panose="02020600040205080304" pitchFamily="18" charset="-128"/>
              <a:ea typeface="ＭＳ Ｐ明朝" panose="02020600040205080304" pitchFamily="18"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Many animals can jump, but elephants can’t jump.</a:t>
            </a:r>
          </a:p>
          <a:p>
            <a:endParaRPr lang="en-US" altLang="ja-JP" sz="2000" b="1" dirty="0">
              <a:solidFill>
                <a:srgbClr val="0043C8"/>
              </a:solidFill>
              <a:latin typeface="ＭＳ Ｐゴシック" panose="020B0600070205080204" pitchFamily="50" charset="-128"/>
              <a:ea typeface="ＭＳ Ｐゴシック" panose="020B0600070205080204" pitchFamily="50" charset="-128"/>
            </a:endParaRPr>
          </a:p>
          <a:p>
            <a:r>
              <a:rPr lang="ja-JP" altLang="en-US" sz="2000" b="1" dirty="0">
                <a:solidFill>
                  <a:srgbClr val="0043C8"/>
                </a:solidFill>
                <a:latin typeface="ＭＳ Ｐゴシック" panose="020B0600070205080204" pitchFamily="50" charset="-128"/>
                <a:ea typeface="ＭＳ Ｐゴシック" panose="020B0600070205080204" pitchFamily="50" charset="-128"/>
              </a:rPr>
              <a:t>　　▶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Many animals can jump,</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〇 </a:t>
            </a:r>
            <a:r>
              <a:rPr lang="en-US" altLang="ja-JP" sz="2000" b="1" dirty="0">
                <a:latin typeface="ＭＳ Ｐゴシック" panose="020B0600070205080204" pitchFamily="50" charset="-128"/>
                <a:ea typeface="ＭＳ Ｐゴシック" panose="020B0600070205080204" pitchFamily="50" charset="-128"/>
              </a:rPr>
              <a:t>Many animals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can jump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kumimoji="1" lang="ja-JP" altLang="en-US" sz="2000" b="1" u="sng"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lang="en-US" altLang="ja-JP" sz="2000" b="1" dirty="0">
              <a:solidFill>
                <a:srgbClr val="0043C8"/>
              </a:solidFill>
              <a:latin typeface="ＭＳ Ｐゴシック" panose="020B0600070205080204" pitchFamily="50" charset="-128"/>
              <a:ea typeface="ＭＳ Ｐゴシック" panose="020B0600070205080204" pitchFamily="50" charset="-128"/>
            </a:endParaRPr>
          </a:p>
          <a:p>
            <a:r>
              <a:rPr lang="ja-JP" altLang="en-US" sz="2000" b="1" dirty="0">
                <a:solidFill>
                  <a:srgbClr val="0043C8"/>
                </a:solidFill>
                <a:latin typeface="ＭＳ Ｐゴシック" panose="020B0600070205080204" pitchFamily="50" charset="-128"/>
                <a:ea typeface="ＭＳ Ｐゴシック" panose="020B0600070205080204" pitchFamily="50" charset="-128"/>
              </a:rPr>
              <a:t>　　▶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but elephants can’t jump.</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〇 </a:t>
            </a:r>
            <a:r>
              <a:rPr lang="en-US" altLang="ja-JP" sz="2000" b="1" dirty="0">
                <a:latin typeface="ＭＳ Ｐゴシック" panose="020B0600070205080204" pitchFamily="50" charset="-128"/>
                <a:ea typeface="ＭＳ Ｐゴシック" panose="020B0600070205080204" pitchFamily="50" charset="-128"/>
              </a:rPr>
              <a:t>elephants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can’t jump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54BE6171-6D4A-29BC-DCE2-3C656C7F68D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9E8FF468-796E-6CA4-0ABC-148FE2B9B0CF}"/>
              </a:ext>
            </a:extLst>
          </p:cNvPr>
          <p:cNvSpPr txBox="1"/>
          <p:nvPr/>
        </p:nvSpPr>
        <p:spPr>
          <a:xfrm>
            <a:off x="537493" y="2499650"/>
            <a:ext cx="806901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多くの動物はジャンプできますが、ゾウはジャンプできません。</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と言いました。</a:t>
            </a:r>
          </a:p>
        </p:txBody>
      </p:sp>
    </p:spTree>
    <p:extLst>
      <p:ext uri="{BB962C8B-B14F-4D97-AF65-F5344CB8AC3E}">
        <p14:creationId xmlns:p14="http://schemas.microsoft.com/office/powerpoint/2010/main" val="346843535"/>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CA8C-16FA-FF83-A1C7-F83ED3AA9CAD}"/>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DF0D412-9904-179A-D20F-68DBD081B826}"/>
              </a:ext>
            </a:extLst>
          </p:cNvPr>
          <p:cNvPicPr>
            <a:picLocks noChangeAspect="1"/>
          </p:cNvPicPr>
          <p:nvPr/>
        </p:nvPicPr>
        <p:blipFill>
          <a:blip r:embed="rId2"/>
          <a:stretch>
            <a:fillRect/>
          </a:stretch>
        </p:blipFill>
        <p:spPr>
          <a:xfrm>
            <a:off x="292216" y="761784"/>
            <a:ext cx="8596105" cy="1188823"/>
          </a:xfrm>
          <a:prstGeom prst="rect">
            <a:avLst/>
          </a:prstGeom>
        </p:spPr>
      </p:pic>
      <p:sp>
        <p:nvSpPr>
          <p:cNvPr id="15" name="正方形/長方形 14">
            <a:extLst>
              <a:ext uri="{FF2B5EF4-FFF2-40B4-BE49-F238E27FC236}">
                <a16:creationId xmlns:a16="http://schemas.microsoft.com/office/drawing/2014/main" id="{F4C1E14A-4E25-0EA8-3541-DCFB1CC0B16A}"/>
              </a:ext>
            </a:extLst>
          </p:cNvPr>
          <p:cNvSpPr/>
          <p:nvPr/>
        </p:nvSpPr>
        <p:spPr>
          <a:xfrm>
            <a:off x="0" y="2939246"/>
            <a:ext cx="9144000" cy="391875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12FD9C6-D955-3F58-E794-4965997FE581}"/>
              </a:ext>
            </a:extLst>
          </p:cNvPr>
          <p:cNvSpPr txBox="1"/>
          <p:nvPr/>
        </p:nvSpPr>
        <p:spPr>
          <a:xfrm>
            <a:off x="537493" y="3187897"/>
            <a:ext cx="8069014" cy="255454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know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は助動詞で、主語の前に置くことで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疑問文を形成します。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は、この文では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father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Kana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のお父さん）</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を指しています。</a:t>
            </a:r>
          </a:p>
        </p:txBody>
      </p:sp>
      <p:pic>
        <p:nvPicPr>
          <p:cNvPr id="17" name="図 16">
            <a:extLst>
              <a:ext uri="{FF2B5EF4-FFF2-40B4-BE49-F238E27FC236}">
                <a16:creationId xmlns:a16="http://schemas.microsoft.com/office/drawing/2014/main" id="{322C784A-23DC-B28E-FC25-B0B7AC5F62D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AA1F980-2310-CF9C-B88A-389CBA45C66C}"/>
              </a:ext>
            </a:extLst>
          </p:cNvPr>
          <p:cNvSpPr txBox="1"/>
          <p:nvPr/>
        </p:nvSpPr>
        <p:spPr>
          <a:xfrm>
            <a:off x="3928393" y="2314359"/>
            <a:ext cx="37678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あなたはそのことを知っていましたか。</a:t>
            </a:r>
          </a:p>
        </p:txBody>
      </p:sp>
    </p:spTree>
    <p:extLst>
      <p:ext uri="{BB962C8B-B14F-4D97-AF65-F5344CB8AC3E}">
        <p14:creationId xmlns:p14="http://schemas.microsoft.com/office/powerpoint/2010/main" val="1541191872"/>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1_16_09_reading_str">
            <a:hlinkClick r:id="" action="ppaction://media"/>
            <a:extLst>
              <a:ext uri="{FF2B5EF4-FFF2-40B4-BE49-F238E27FC236}">
                <a16:creationId xmlns:a16="http://schemas.microsoft.com/office/drawing/2014/main" id="{6BCA1D06-FB0B-BCFA-177E-80AC01DFF4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5175" y="854075"/>
            <a:ext cx="406400" cy="406400"/>
          </a:xfrm>
          <a:prstGeom prst="rect">
            <a:avLst/>
          </a:prstGeom>
        </p:spPr>
      </p:pic>
      <p:pic>
        <p:nvPicPr>
          <p:cNvPr id="5" name="図 4">
            <a:extLst>
              <a:ext uri="{FF2B5EF4-FFF2-40B4-BE49-F238E27FC236}">
                <a16:creationId xmlns:a16="http://schemas.microsoft.com/office/drawing/2014/main" id="{519F5B73-FB50-CD7D-C11A-08030D2C29B5}"/>
              </a:ext>
            </a:extLst>
          </p:cNvPr>
          <p:cNvPicPr>
            <a:picLocks noChangeAspect="1"/>
          </p:cNvPicPr>
          <p:nvPr/>
        </p:nvPicPr>
        <p:blipFill>
          <a:blip r:embed="rId5"/>
          <a:stretch>
            <a:fillRect/>
          </a:stretch>
        </p:blipFill>
        <p:spPr>
          <a:xfrm>
            <a:off x="1335600" y="49659"/>
            <a:ext cx="6472800" cy="6758682"/>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1_16_10_reading_s3">
            <a:hlinkClick r:id="" action="ppaction://media"/>
            <a:extLst>
              <a:ext uri="{FF2B5EF4-FFF2-40B4-BE49-F238E27FC236}">
                <a16:creationId xmlns:a16="http://schemas.microsoft.com/office/drawing/2014/main" id="{DB6E9630-F36D-78CE-B948-AC0E1C5984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1675" y="1806575"/>
            <a:ext cx="406400" cy="406400"/>
          </a:xfrm>
          <a:prstGeom prst="rect">
            <a:avLst/>
          </a:prstGeom>
        </p:spPr>
      </p:pic>
      <p:pic>
        <p:nvPicPr>
          <p:cNvPr id="5" name="図 4">
            <a:extLst>
              <a:ext uri="{FF2B5EF4-FFF2-40B4-BE49-F238E27FC236}">
                <a16:creationId xmlns:a16="http://schemas.microsoft.com/office/drawing/2014/main" id="{1CF44F67-DD0B-C8A2-06F4-ADBFF4F126B9}"/>
              </a:ext>
            </a:extLst>
          </p:cNvPr>
          <p:cNvPicPr>
            <a:picLocks noChangeAspect="1"/>
          </p:cNvPicPr>
          <p:nvPr/>
        </p:nvPicPr>
        <p:blipFill>
          <a:blip r:embed="rId5"/>
          <a:stretch>
            <a:fillRect/>
          </a:stretch>
        </p:blipFill>
        <p:spPr>
          <a:xfrm>
            <a:off x="1090800" y="666649"/>
            <a:ext cx="6962400" cy="6120174"/>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F8526-F30B-C97F-120C-50BE76FFBEE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C49DCA6-D872-AF49-02E8-D003AD084E48}"/>
              </a:ext>
            </a:extLst>
          </p:cNvPr>
          <p:cNvPicPr>
            <a:picLocks noChangeAspect="1"/>
          </p:cNvPicPr>
          <p:nvPr/>
        </p:nvPicPr>
        <p:blipFill>
          <a:blip r:embed="rId2"/>
          <a:srcRect t="38645" b="48011"/>
          <a:stretch>
            <a:fillRect/>
          </a:stretch>
        </p:blipFill>
        <p:spPr>
          <a:xfrm>
            <a:off x="243756" y="1015865"/>
            <a:ext cx="8658000" cy="647700"/>
          </a:xfrm>
          <a:prstGeom prst="rect">
            <a:avLst/>
          </a:prstGeom>
        </p:spPr>
      </p:pic>
      <p:pic>
        <p:nvPicPr>
          <p:cNvPr id="17" name="図 16">
            <a:extLst>
              <a:ext uri="{FF2B5EF4-FFF2-40B4-BE49-F238E27FC236}">
                <a16:creationId xmlns:a16="http://schemas.microsoft.com/office/drawing/2014/main" id="{8E4A6870-2A1A-C869-D2F2-00B7DD94F3C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E217828A-C305-F5CB-3382-A400FEE13751}"/>
              </a:ext>
            </a:extLst>
          </p:cNvPr>
          <p:cNvSpPr txBox="1"/>
          <p:nvPr/>
        </p:nvSpPr>
        <p:spPr>
          <a:xfrm>
            <a:off x="1032443" y="1748665"/>
            <a:ext cx="34347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ケビンは学校へ行きませんでした。</a:t>
            </a:r>
          </a:p>
        </p:txBody>
      </p:sp>
      <p:sp>
        <p:nvSpPr>
          <p:cNvPr id="7" name="正方形/長方形 6">
            <a:extLst>
              <a:ext uri="{FF2B5EF4-FFF2-40B4-BE49-F238E27FC236}">
                <a16:creationId xmlns:a16="http://schemas.microsoft.com/office/drawing/2014/main" id="{307B312E-2692-5F02-8807-4573C44ABD89}"/>
              </a:ext>
            </a:extLst>
          </p:cNvPr>
          <p:cNvSpPr/>
          <p:nvPr/>
        </p:nvSpPr>
        <p:spPr>
          <a:xfrm>
            <a:off x="0" y="2600324"/>
            <a:ext cx="9144000" cy="42576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9959B37-06F0-A8D3-9497-72501E8C413B}"/>
              </a:ext>
            </a:extLst>
          </p:cNvPr>
          <p:cNvSpPr txBox="1"/>
          <p:nvPr/>
        </p:nvSpPr>
        <p:spPr>
          <a:xfrm>
            <a:off x="537493" y="2848975"/>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Kevin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didn’t go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school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「学校へ」という意味をもち、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を修飾し、「どこへ行くか」を説明しています。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2903380093"/>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2649315F-E572-C488-56D3-7933B5389FC4}"/>
              </a:ext>
            </a:extLst>
          </p:cNvPr>
          <p:cNvPicPr>
            <a:picLocks noChangeAspect="1"/>
          </p:cNvPicPr>
          <p:nvPr/>
        </p:nvPicPr>
        <p:blipFill>
          <a:blip r:embed="rId6"/>
          <a:stretch>
            <a:fillRect/>
          </a:stretch>
        </p:blipFill>
        <p:spPr>
          <a:xfrm>
            <a:off x="1090800" y="191165"/>
            <a:ext cx="6962400" cy="612017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12DCAC84-BFC0-216D-37CC-E99A11A55E25}"/>
              </a:ext>
            </a:extLst>
          </p:cNvPr>
          <p:cNvPicPr>
            <a:picLocks noChangeAspect="1"/>
          </p:cNvPicPr>
          <p:nvPr/>
        </p:nvPicPr>
        <p:blipFill>
          <a:blip r:embed="rId6"/>
          <a:stretch>
            <a:fillRect/>
          </a:stretch>
        </p:blipFill>
        <p:spPr>
          <a:xfrm>
            <a:off x="1090800" y="191165"/>
            <a:ext cx="6962400" cy="612017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880003BA-2D7A-2663-A140-1B10C0100182}"/>
              </a:ext>
            </a:extLst>
          </p:cNvPr>
          <p:cNvPicPr>
            <a:picLocks noChangeAspect="1"/>
          </p:cNvPicPr>
          <p:nvPr/>
        </p:nvPicPr>
        <p:blipFill>
          <a:blip r:embed="rId6"/>
          <a:stretch>
            <a:fillRect/>
          </a:stretch>
        </p:blipFill>
        <p:spPr>
          <a:xfrm>
            <a:off x="1121400" y="191164"/>
            <a:ext cx="6901200" cy="6105548"/>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98DA-26DB-86AA-54FB-B902A2C54AF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31DFDDA1-0C0D-A0D8-34E9-E0621C8C340D}"/>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3C497D77-C677-EB7E-310E-F1F834F3708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BBD8E59-2E86-78CF-7437-F9241E639A0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8B23F34-332E-6E74-940C-651B5207581C}"/>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D314D6E6-B575-E444-FBA5-E0AEEF901182}"/>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4221862"/>
      </p:ext>
    </p:extLst>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7CBC3AA7-A8C8-5AA6-51FB-15ED9197DF90}"/>
              </a:ext>
            </a:extLst>
          </p:cNvPr>
          <p:cNvPicPr>
            <a:picLocks noChangeAspect="1"/>
          </p:cNvPicPr>
          <p:nvPr/>
        </p:nvPicPr>
        <p:blipFill>
          <a:blip r:embed="rId8"/>
          <a:stretch>
            <a:fillRect/>
          </a:stretch>
        </p:blipFill>
        <p:spPr>
          <a:xfrm>
            <a:off x="230400" y="1872128"/>
            <a:ext cx="8683200" cy="4483934"/>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2844082" y="1816011"/>
            <a:ext cx="205176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went       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1_16_11_reading_s6_1">
            <a:hlinkClick r:id="" action="ppaction://media"/>
            <a:extLst>
              <a:ext uri="{FF2B5EF4-FFF2-40B4-BE49-F238E27FC236}">
                <a16:creationId xmlns:a16="http://schemas.microsoft.com/office/drawing/2014/main" id="{D3FF40DB-0037-C9DB-BE36-BFA657825D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18775" y="587375"/>
            <a:ext cx="406400" cy="406400"/>
          </a:xfrm>
          <a:prstGeom prst="rect">
            <a:avLst/>
          </a:prstGeom>
        </p:spPr>
      </p:pic>
      <p:pic>
        <p:nvPicPr>
          <p:cNvPr id="9" name="AS_G1_16_12_reading_s6_2">
            <a:hlinkClick r:id="" action="ppaction://media"/>
            <a:extLst>
              <a:ext uri="{FF2B5EF4-FFF2-40B4-BE49-F238E27FC236}">
                <a16:creationId xmlns:a16="http://schemas.microsoft.com/office/drawing/2014/main" id="{AC12B784-3337-A5E9-FB23-3DAEB98C171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518775" y="1360631"/>
            <a:ext cx="406400" cy="406400"/>
          </a:xfrm>
          <a:prstGeom prst="rect">
            <a:avLst/>
          </a:prstGeom>
        </p:spPr>
      </p:pic>
      <p:pic>
        <p:nvPicPr>
          <p:cNvPr id="18" name="AS_G1_16_11_reading_s6_1">
            <a:hlinkClick r:id="" action="ppaction://media"/>
            <a:extLst>
              <a:ext uri="{FF2B5EF4-FFF2-40B4-BE49-F238E27FC236}">
                <a16:creationId xmlns:a16="http://schemas.microsoft.com/office/drawing/2014/main" id="{B0373942-78D4-B7FE-A37B-4D838A9559D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496004" y="2416175"/>
            <a:ext cx="406400" cy="406400"/>
          </a:xfrm>
          <a:prstGeom prst="rect">
            <a:avLst/>
          </a:prstGeom>
        </p:spPr>
      </p:pic>
      <p:sp>
        <p:nvSpPr>
          <p:cNvPr id="23" name="テキスト ボックス 22">
            <a:extLst>
              <a:ext uri="{FF2B5EF4-FFF2-40B4-BE49-F238E27FC236}">
                <a16:creationId xmlns:a16="http://schemas.microsoft.com/office/drawing/2014/main" id="{D3B3F611-EF5A-7B40-8BF6-DB4A9740E368}"/>
              </a:ext>
            </a:extLst>
          </p:cNvPr>
          <p:cNvSpPr txBox="1"/>
          <p:nvPr/>
        </p:nvSpPr>
        <p:spPr>
          <a:xfrm>
            <a:off x="4396656" y="2273947"/>
            <a:ext cx="227177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took      part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412A3FDA-0582-DCF2-836B-9770491171C1}"/>
              </a:ext>
            </a:extLst>
          </p:cNvPr>
          <p:cNvSpPr txBox="1"/>
          <p:nvPr/>
        </p:nvSpPr>
        <p:spPr>
          <a:xfrm>
            <a:off x="747777" y="2741580"/>
            <a:ext cx="130009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activity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B6A062F9-86E6-732D-4013-AE9B1FB42808}"/>
              </a:ext>
            </a:extLst>
          </p:cNvPr>
          <p:cNvSpPr txBox="1"/>
          <p:nvPr/>
        </p:nvSpPr>
        <p:spPr>
          <a:xfrm>
            <a:off x="5104342" y="2750933"/>
            <a:ext cx="227177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didn’t    come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3B16C244-ADEB-E273-A9E7-71E3473FC901}"/>
              </a:ext>
            </a:extLst>
          </p:cNvPr>
          <p:cNvSpPr txBox="1"/>
          <p:nvPr/>
        </p:nvSpPr>
        <p:spPr>
          <a:xfrm>
            <a:off x="1342832" y="3216175"/>
            <a:ext cx="110509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came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C62D36BF-1682-2E8C-C486-F809CED306E6}"/>
              </a:ext>
            </a:extLst>
          </p:cNvPr>
          <p:cNvSpPr txBox="1"/>
          <p:nvPr/>
        </p:nvSpPr>
        <p:spPr>
          <a:xfrm>
            <a:off x="1040944" y="3674111"/>
            <a:ext cx="335571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Did       you      have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BD97A15-8E89-B405-F137-293FB448B858}"/>
              </a:ext>
            </a:extLst>
          </p:cNvPr>
          <p:cNvSpPr txBox="1"/>
          <p:nvPr/>
        </p:nvSpPr>
        <p:spPr>
          <a:xfrm>
            <a:off x="1522729" y="4128427"/>
            <a:ext cx="74529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see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2670289F-C4B1-94D2-35D7-7F4417F2C140}"/>
              </a:ext>
            </a:extLst>
          </p:cNvPr>
          <p:cNvSpPr txBox="1"/>
          <p:nvPr/>
        </p:nvSpPr>
        <p:spPr>
          <a:xfrm>
            <a:off x="928494" y="4586363"/>
            <a:ext cx="89078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saw</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40EA27D8-AF95-7D2C-8551-4B6B9073EBC7}"/>
              </a:ext>
            </a:extLst>
          </p:cNvPr>
          <p:cNvSpPr txBox="1"/>
          <p:nvPr/>
        </p:nvSpPr>
        <p:spPr>
          <a:xfrm>
            <a:off x="5104341" y="4586363"/>
            <a:ext cx="251693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staff  member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4593BC5D-B1B3-CFFA-E86A-1CE8B9B57ABC}"/>
              </a:ext>
            </a:extLst>
          </p:cNvPr>
          <p:cNvSpPr txBox="1"/>
          <p:nvPr/>
        </p:nvSpPr>
        <p:spPr>
          <a:xfrm>
            <a:off x="1315335" y="5498615"/>
            <a:ext cx="99793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jump</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83947"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7173"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3947" fill="hold"/>
                                        <p:tgtEl>
                                          <p:spTgt spid="18"/>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86" fill="hold" display="0">
                  <p:stCondLst>
                    <p:cond delay="indefinite"/>
                  </p:stCondLst>
                  <p:endCondLst>
                    <p:cond evt="onStopAudio" delay="0">
                      <p:tgtEl>
                        <p:sldTgt/>
                      </p:tgtEl>
                    </p:cond>
                  </p:endCondLst>
                </p:cTn>
                <p:tgtEl>
                  <p:spTgt spid="18"/>
                </p:tgtEl>
              </p:cMediaNode>
            </p:audio>
          </p:childTnLst>
        </p:cTn>
      </p:par>
    </p:tnLst>
    <p:bldLst>
      <p:bldP spid="28" grpId="0" animBg="1"/>
      <p:bldP spid="28" grpId="1" animBg="1"/>
      <p:bldP spid="29" grpId="0" animBg="1"/>
      <p:bldP spid="29" grpId="1" animBg="1"/>
      <p:bldP spid="6" grpId="0"/>
      <p:bldP spid="23" grpId="0"/>
      <p:bldP spid="31" grpId="0"/>
      <p:bldP spid="38" grpId="0"/>
      <p:bldP spid="39" grpId="0"/>
      <p:bldP spid="40" grpId="0"/>
      <p:bldP spid="41" grpId="0"/>
      <p:bldP spid="42" grpId="0"/>
      <p:bldP spid="43" grpId="0"/>
      <p:bldP spid="4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1_16_14_reading_s7_1">
            <a:hlinkClick r:id="" action="ppaction://media"/>
            <a:extLst>
              <a:ext uri="{FF2B5EF4-FFF2-40B4-BE49-F238E27FC236}">
                <a16:creationId xmlns:a16="http://schemas.microsoft.com/office/drawing/2014/main" id="{9E912E4F-908B-F021-81DF-86B9339D3A7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972675" y="3940175"/>
            <a:ext cx="406400" cy="406400"/>
          </a:xfrm>
          <a:prstGeom prst="rect">
            <a:avLst/>
          </a:prstGeom>
        </p:spPr>
      </p:pic>
      <p:pic>
        <p:nvPicPr>
          <p:cNvPr id="7" name="AS_G1_16_15_reading_s7_2">
            <a:hlinkClick r:id="" action="ppaction://media"/>
            <a:extLst>
              <a:ext uri="{FF2B5EF4-FFF2-40B4-BE49-F238E27FC236}">
                <a16:creationId xmlns:a16="http://schemas.microsoft.com/office/drawing/2014/main" id="{F14F453F-FB1D-DC7B-AEA5-E70DB6AE8F1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578148" y="3948569"/>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5469"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7173"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1_16_16_reading_s8_1">
            <a:hlinkClick r:id="" action="ppaction://media"/>
            <a:extLst>
              <a:ext uri="{FF2B5EF4-FFF2-40B4-BE49-F238E27FC236}">
                <a16:creationId xmlns:a16="http://schemas.microsoft.com/office/drawing/2014/main" id="{367AA642-112E-0B9F-F295-023DD56BB6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60241" y="2300311"/>
            <a:ext cx="406400" cy="406400"/>
          </a:xfrm>
          <a:prstGeom prst="rect">
            <a:avLst/>
          </a:prstGeom>
        </p:spPr>
      </p:pic>
      <p:pic>
        <p:nvPicPr>
          <p:cNvPr id="12" name="AS_G1_16_17_reading_s8_2">
            <a:hlinkClick r:id="" action="ppaction://media"/>
            <a:extLst>
              <a:ext uri="{FF2B5EF4-FFF2-40B4-BE49-F238E27FC236}">
                <a16:creationId xmlns:a16="http://schemas.microsoft.com/office/drawing/2014/main" id="{A9586651-23AB-0A4C-7FED-3BD82D59F6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878030" y="2311032"/>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7016"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0240"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0B1E1-9B95-71EC-1C74-A86A3564220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7B05D4B-4B65-404F-728D-9D770202BC4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5624E3B-3ADF-BFAF-C824-D30B6C3448C9}"/>
              </a:ext>
            </a:extLst>
          </p:cNvPr>
          <p:cNvSpPr txBox="1"/>
          <p:nvPr/>
        </p:nvSpPr>
        <p:spPr>
          <a:xfrm>
            <a:off x="389850" y="4636321"/>
            <a:ext cx="8364298"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Kevin</a:t>
            </a:r>
            <a:r>
              <a:rPr kumimoji="1" lang="en-US" altLang="ja-JP" sz="4400" b="1" dirty="0">
                <a:solidFill>
                  <a:srgbClr val="FF0000"/>
                </a:solidFill>
                <a:latin typeface="メイリオ" panose="020B0604030504040204" pitchFamily="50" charset="-128"/>
                <a:ea typeface="メイリオ" panose="020B0604030504040204" pitchFamily="50" charset="-128"/>
              </a:rPr>
              <a:t> didn’t go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school.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C5C05EC-5BCB-8803-26FB-4755CD3E7A4B}"/>
              </a:ext>
            </a:extLst>
          </p:cNvPr>
          <p:cNvSpPr txBox="1"/>
          <p:nvPr/>
        </p:nvSpPr>
        <p:spPr>
          <a:xfrm>
            <a:off x="427164" y="690490"/>
            <a:ext cx="828967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ケビンは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行きませんでした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1 Kevin didn’t go to school.">
            <a:hlinkClick r:id="" action="ppaction://media"/>
            <a:extLst>
              <a:ext uri="{FF2B5EF4-FFF2-40B4-BE49-F238E27FC236}">
                <a16:creationId xmlns:a16="http://schemas.microsoft.com/office/drawing/2014/main" id="{4526CF6B-4AB6-6460-7AD7-2027272DC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475" y="1330325"/>
            <a:ext cx="406400" cy="406400"/>
          </a:xfrm>
          <a:prstGeom prst="rect">
            <a:avLst/>
          </a:prstGeom>
        </p:spPr>
      </p:pic>
    </p:spTree>
    <p:extLst>
      <p:ext uri="{BB962C8B-B14F-4D97-AF65-F5344CB8AC3E}">
        <p14:creationId xmlns:p14="http://schemas.microsoft.com/office/powerpoint/2010/main" val="27725703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2AD9D-704D-22E9-EE81-5DB32CF33F4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340B538-5F83-1C3F-C834-A0037A46BEB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AF52BDA-F42F-40F1-8049-73BF951389D2}"/>
              </a:ext>
            </a:extLst>
          </p:cNvPr>
          <p:cNvSpPr txBox="1"/>
          <p:nvPr/>
        </p:nvSpPr>
        <p:spPr>
          <a:xfrm>
            <a:off x="1539631" y="2409490"/>
            <a:ext cx="606473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Kevin</a:t>
            </a:r>
            <a:r>
              <a:rPr kumimoji="1" lang="en-US" altLang="ja-JP" sz="4400" b="1" dirty="0">
                <a:solidFill>
                  <a:srgbClr val="FF0000"/>
                </a:solidFill>
                <a:latin typeface="メイリオ" panose="020B0604030504040204" pitchFamily="50" charset="-128"/>
                <a:ea typeface="メイリオ" panose="020B0604030504040204" pitchFamily="50" charset="-128"/>
              </a:rPr>
              <a:t> [d-----]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school.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2-1 Kevin didn’t go to school.">
            <a:hlinkClick r:id="" action="ppaction://media"/>
            <a:extLst>
              <a:ext uri="{FF2B5EF4-FFF2-40B4-BE49-F238E27FC236}">
                <a16:creationId xmlns:a16="http://schemas.microsoft.com/office/drawing/2014/main" id="{0658B8D0-690D-6BC2-588B-5865C06F8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475" y="1330325"/>
            <a:ext cx="406400" cy="406400"/>
          </a:xfrm>
          <a:prstGeom prst="rect">
            <a:avLst/>
          </a:prstGeom>
        </p:spPr>
      </p:pic>
    </p:spTree>
    <p:extLst>
      <p:ext uri="{BB962C8B-B14F-4D97-AF65-F5344CB8AC3E}">
        <p14:creationId xmlns:p14="http://schemas.microsoft.com/office/powerpoint/2010/main" val="33512304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769C0122-8091-0192-8574-A69A305483A3}"/>
              </a:ext>
            </a:extLst>
          </p:cNvPr>
          <p:cNvSpPr/>
          <p:nvPr/>
        </p:nvSpPr>
        <p:spPr>
          <a:xfrm>
            <a:off x="834473" y="5054834"/>
            <a:ext cx="768871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1C22589-26BF-3931-C8E6-68667ED453B8}"/>
              </a:ext>
            </a:extLst>
          </p:cNvPr>
          <p:cNvSpPr/>
          <p:nvPr/>
        </p:nvSpPr>
        <p:spPr>
          <a:xfrm>
            <a:off x="587261" y="5455443"/>
            <a:ext cx="272850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A09355D-C56F-AA42-1A28-C5AB75B1468A}"/>
              </a:ext>
            </a:extLst>
          </p:cNvPr>
          <p:cNvSpPr/>
          <p:nvPr/>
        </p:nvSpPr>
        <p:spPr>
          <a:xfrm>
            <a:off x="834473" y="3962352"/>
            <a:ext cx="768871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DE48FBC-BA5E-F7D5-FEA4-FD1604CAEC02}"/>
              </a:ext>
            </a:extLst>
          </p:cNvPr>
          <p:cNvSpPr/>
          <p:nvPr/>
        </p:nvSpPr>
        <p:spPr>
          <a:xfrm>
            <a:off x="587261" y="4354415"/>
            <a:ext cx="3070339"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3D8C934-28CC-7C89-A3FB-32B60B751010}"/>
              </a:ext>
            </a:extLst>
          </p:cNvPr>
          <p:cNvSpPr/>
          <p:nvPr/>
        </p:nvSpPr>
        <p:spPr>
          <a:xfrm>
            <a:off x="834473" y="2849983"/>
            <a:ext cx="768871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205CB5F0-37E0-BB8B-0885-B8C33FE7A7F4}"/>
              </a:ext>
            </a:extLst>
          </p:cNvPr>
          <p:cNvSpPr/>
          <p:nvPr/>
        </p:nvSpPr>
        <p:spPr>
          <a:xfrm>
            <a:off x="587261" y="3235450"/>
            <a:ext cx="342071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30DBE64-8B32-17F8-1E69-491B16EE40B3}"/>
              </a:ext>
            </a:extLst>
          </p:cNvPr>
          <p:cNvSpPr/>
          <p:nvPr/>
        </p:nvSpPr>
        <p:spPr>
          <a:xfrm>
            <a:off x="855677" y="1765307"/>
            <a:ext cx="7667506"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955C53C-3D58-076A-A8BF-C26A2CA0D510}"/>
              </a:ext>
            </a:extLst>
          </p:cNvPr>
          <p:cNvSpPr/>
          <p:nvPr/>
        </p:nvSpPr>
        <p:spPr>
          <a:xfrm>
            <a:off x="587261" y="2150774"/>
            <a:ext cx="557425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P.72</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7944309" cy="415498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・語尾に（</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をつけて過去形を作る規則動詞に対して、不規則に変化する動詞を不規則動詞という。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・否定文は、動詞の前に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または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not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を置き、動詞は原形（もとの形）を使う。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・疑問文は、主語の前に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を置き、動詞は原形を使う。答えの文でも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を使う。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・疑問詞ではじまる疑問文は、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疑問詞＋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＋主語＋動詞の原形～</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で表す。</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768"/>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6268"/>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9" fill="hold" display="0">
                  <p:stCondLst>
                    <p:cond delay="indefinite"/>
                  </p:stCondLst>
                  <p:endCondLst>
                    <p:cond evt="onStopAudio" delay="0">
                      <p:tgtEl>
                        <p:sldTgt/>
                      </p:tgtEl>
                    </p:cond>
                  </p:endCondLst>
                </p:cTn>
                <p:tgtEl>
                  <p:spTgt spid="5"/>
                </p:tgtEl>
              </p:cMediaNode>
            </p:audio>
          </p:childTnLst>
        </p:cTn>
      </p:par>
    </p:tnLst>
    <p:bldLst>
      <p:bldP spid="9" grpId="0" animBg="1"/>
      <p:bldP spid="14" grpId="0" animBg="1"/>
      <p:bldP spid="13" grpId="0" animBg="1"/>
      <p:bldP spid="10" grpId="0" animBg="1"/>
      <p:bldP spid="11" grpId="0" animBg="1"/>
      <p:bldP spid="12"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37AD3-AC65-A8D9-0ED0-1EF9FC46D5D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EA77396-4E18-CEFE-6B2F-7F764270EF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C961166-28AD-F7E8-239F-77718C274C45}"/>
              </a:ext>
            </a:extLst>
          </p:cNvPr>
          <p:cNvSpPr txBox="1"/>
          <p:nvPr/>
        </p:nvSpPr>
        <p:spPr>
          <a:xfrm>
            <a:off x="427165" y="2321004"/>
            <a:ext cx="828967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ケビンは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行きませんでした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1 Kevin didn’t go to school.">
            <a:hlinkClick r:id="" action="ppaction://media"/>
            <a:extLst>
              <a:ext uri="{FF2B5EF4-FFF2-40B4-BE49-F238E27FC236}">
                <a16:creationId xmlns:a16="http://schemas.microsoft.com/office/drawing/2014/main" id="{99205C7E-D24B-C885-AC64-2D416C5508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475" y="1330325"/>
            <a:ext cx="406400" cy="406400"/>
          </a:xfrm>
          <a:prstGeom prst="rect">
            <a:avLst/>
          </a:prstGeom>
        </p:spPr>
      </p:pic>
    </p:spTree>
    <p:extLst>
      <p:ext uri="{BB962C8B-B14F-4D97-AF65-F5344CB8AC3E}">
        <p14:creationId xmlns:p14="http://schemas.microsoft.com/office/powerpoint/2010/main" val="206864537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98BD3-F462-8F7C-DC5F-901A98DA0DE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7EC28B5-BFAC-2C92-1FF8-4A1C608A63C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A4B91CE-08EC-A0B3-3F4E-74E0A9F3B272}"/>
              </a:ext>
            </a:extLst>
          </p:cNvPr>
          <p:cNvSpPr txBox="1"/>
          <p:nvPr/>
        </p:nvSpPr>
        <p:spPr>
          <a:xfrm>
            <a:off x="1044778" y="4636321"/>
            <a:ext cx="7054442"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didn’t go</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school.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2C8EC57-A875-12D2-3CA8-5168EED6BA67}"/>
              </a:ext>
            </a:extLst>
          </p:cNvPr>
          <p:cNvSpPr txBox="1"/>
          <p:nvPr/>
        </p:nvSpPr>
        <p:spPr>
          <a:xfrm>
            <a:off x="1063435" y="622848"/>
            <a:ext cx="70171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行きませんでした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2 I didn’t go to school.">
            <a:hlinkClick r:id="" action="ppaction://media"/>
            <a:extLst>
              <a:ext uri="{FF2B5EF4-FFF2-40B4-BE49-F238E27FC236}">
                <a16:creationId xmlns:a16="http://schemas.microsoft.com/office/drawing/2014/main" id="{006CE0A7-961A-4150-8B66-032C327E42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400175"/>
            <a:ext cx="406400" cy="406400"/>
          </a:xfrm>
          <a:prstGeom prst="rect">
            <a:avLst/>
          </a:prstGeom>
        </p:spPr>
      </p:pic>
    </p:spTree>
    <p:extLst>
      <p:ext uri="{BB962C8B-B14F-4D97-AF65-F5344CB8AC3E}">
        <p14:creationId xmlns:p14="http://schemas.microsoft.com/office/powerpoint/2010/main" val="116728903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6A458-87BC-BA42-4917-26E5DE5E093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40D33E2-8C03-2AA2-3644-9DAB4511EB9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1C076E2-AF64-17DA-49D7-3216D3E88DD2}"/>
              </a:ext>
            </a:extLst>
          </p:cNvPr>
          <p:cNvSpPr txBox="1"/>
          <p:nvPr/>
        </p:nvSpPr>
        <p:spPr>
          <a:xfrm>
            <a:off x="338866" y="2917321"/>
            <a:ext cx="8466268"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[d-----] [g-]</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school.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2-2 I didn’t go to school.">
            <a:hlinkClick r:id="" action="ppaction://media"/>
            <a:extLst>
              <a:ext uri="{FF2B5EF4-FFF2-40B4-BE49-F238E27FC236}">
                <a16:creationId xmlns:a16="http://schemas.microsoft.com/office/drawing/2014/main" id="{3C9B2F82-E14A-91C2-C80A-49F116677F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400175"/>
            <a:ext cx="406400" cy="406400"/>
          </a:xfrm>
          <a:prstGeom prst="rect">
            <a:avLst/>
          </a:prstGeom>
        </p:spPr>
      </p:pic>
    </p:spTree>
    <p:extLst>
      <p:ext uri="{BB962C8B-B14F-4D97-AF65-F5344CB8AC3E}">
        <p14:creationId xmlns:p14="http://schemas.microsoft.com/office/powerpoint/2010/main" val="25356608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5111-351F-AF58-B903-EE612C7CA19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BF89456-E1AC-F954-6D68-B9B080199E4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BB1F19B-1C02-DA15-5396-879ED780A2AE}"/>
              </a:ext>
            </a:extLst>
          </p:cNvPr>
          <p:cNvSpPr txBox="1"/>
          <p:nvPr/>
        </p:nvSpPr>
        <p:spPr>
          <a:xfrm>
            <a:off x="1063436" y="2321004"/>
            <a:ext cx="701712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行きませんでした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学校へ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2 I didn’t go to school.">
            <a:hlinkClick r:id="" action="ppaction://media"/>
            <a:extLst>
              <a:ext uri="{FF2B5EF4-FFF2-40B4-BE49-F238E27FC236}">
                <a16:creationId xmlns:a16="http://schemas.microsoft.com/office/drawing/2014/main" id="{E9D43655-EB12-7C54-942C-71263792BC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400175"/>
            <a:ext cx="406400" cy="406400"/>
          </a:xfrm>
          <a:prstGeom prst="rect">
            <a:avLst/>
          </a:prstGeom>
        </p:spPr>
      </p:pic>
    </p:spTree>
    <p:extLst>
      <p:ext uri="{BB962C8B-B14F-4D97-AF65-F5344CB8AC3E}">
        <p14:creationId xmlns:p14="http://schemas.microsoft.com/office/powerpoint/2010/main" val="34639262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B3C3-3924-CD50-6B99-5D3093FD42B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68ADCB6-D91D-2B44-5270-77EF5B89CE1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05CA02E-0800-F6EF-E332-F836EA939E9C}"/>
              </a:ext>
            </a:extLst>
          </p:cNvPr>
          <p:cNvSpPr txBox="1"/>
          <p:nvPr/>
        </p:nvSpPr>
        <p:spPr>
          <a:xfrm>
            <a:off x="392975" y="4636321"/>
            <a:ext cx="8358047"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b="1" dirty="0">
                <a:solidFill>
                  <a:srgbClr val="FF0000"/>
                </a:solidFill>
                <a:latin typeface="メイリオ" panose="020B0604030504040204" pitchFamily="50" charset="-128"/>
                <a:ea typeface="メイリオ" panose="020B0604030504040204" pitchFamily="50" charset="-128"/>
              </a:rPr>
              <a:t> didn’t </a:t>
            </a:r>
            <a:r>
              <a:rPr kumimoji="1" lang="en-US" altLang="ja-JP" sz="4400" b="1" u="sng" dirty="0">
                <a:solidFill>
                  <a:srgbClr val="FF0000"/>
                </a:solidFill>
                <a:latin typeface="メイリオ" panose="020B0604030504040204" pitchFamily="50" charset="-128"/>
                <a:ea typeface="メイリオ" panose="020B0604030504040204" pitchFamily="50" charset="-128"/>
              </a:rPr>
              <a:t>listen</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music.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C276FBB-A642-5E70-0AE2-7A448A4DFBC5}"/>
              </a:ext>
            </a:extLst>
          </p:cNvPr>
          <p:cNvSpPr txBox="1"/>
          <p:nvPr/>
        </p:nvSpPr>
        <p:spPr>
          <a:xfrm>
            <a:off x="1063435" y="622848"/>
            <a:ext cx="70171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聴き</a:t>
            </a:r>
            <a:r>
              <a:rPr kumimoji="1" lang="ja-JP" altLang="en-US" sz="4800" b="1" dirty="0">
                <a:solidFill>
                  <a:srgbClr val="FF0000"/>
                </a:solidFill>
                <a:latin typeface="メイリオ" panose="020B0604030504040204" pitchFamily="50" charset="-128"/>
                <a:ea typeface="メイリオ" panose="020B0604030504040204" pitchFamily="50" charset="-128"/>
              </a:rPr>
              <a:t>ませんでした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音楽を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3 He didn’t listen to music.">
            <a:hlinkClick r:id="" action="ppaction://media"/>
            <a:extLst>
              <a:ext uri="{FF2B5EF4-FFF2-40B4-BE49-F238E27FC236}">
                <a16:creationId xmlns:a16="http://schemas.microsoft.com/office/drawing/2014/main" id="{88629CB3-57F1-1E57-515A-5221CC53D1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825" y="2257425"/>
            <a:ext cx="406400" cy="406400"/>
          </a:xfrm>
          <a:prstGeom prst="rect">
            <a:avLst/>
          </a:prstGeom>
        </p:spPr>
      </p:pic>
    </p:spTree>
    <p:extLst>
      <p:ext uri="{BB962C8B-B14F-4D97-AF65-F5344CB8AC3E}">
        <p14:creationId xmlns:p14="http://schemas.microsoft.com/office/powerpoint/2010/main" val="25611249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F81C1-D738-8C9F-A1F7-8A101DE247D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C920304-958F-C792-E97A-57766EA0410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458B2B5-7487-C22A-D276-9F116D7FD076}"/>
              </a:ext>
            </a:extLst>
          </p:cNvPr>
          <p:cNvSpPr txBox="1"/>
          <p:nvPr/>
        </p:nvSpPr>
        <p:spPr>
          <a:xfrm>
            <a:off x="1546412" y="2409490"/>
            <a:ext cx="605117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b="1" dirty="0">
                <a:solidFill>
                  <a:srgbClr val="FF0000"/>
                </a:solidFill>
                <a:latin typeface="メイリオ" panose="020B0604030504040204" pitchFamily="50" charset="-128"/>
                <a:ea typeface="メイリオ" panose="020B0604030504040204" pitchFamily="50" charset="-128"/>
              </a:rPr>
              <a:t> [d-----] [</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music.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2-3 He didn’t listen to music.">
            <a:hlinkClick r:id="" action="ppaction://media"/>
            <a:extLst>
              <a:ext uri="{FF2B5EF4-FFF2-40B4-BE49-F238E27FC236}">
                <a16:creationId xmlns:a16="http://schemas.microsoft.com/office/drawing/2014/main" id="{0CA7F680-BAB6-796D-6713-6FA95F41C8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825" y="2257425"/>
            <a:ext cx="406400" cy="406400"/>
          </a:xfrm>
          <a:prstGeom prst="rect">
            <a:avLst/>
          </a:prstGeom>
        </p:spPr>
      </p:pic>
    </p:spTree>
    <p:extLst>
      <p:ext uri="{BB962C8B-B14F-4D97-AF65-F5344CB8AC3E}">
        <p14:creationId xmlns:p14="http://schemas.microsoft.com/office/powerpoint/2010/main" val="410724369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3C853-4F79-2A34-48ED-2B1D75A33E4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10DF912-C45E-7954-4E59-BAA1E073757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351BE04-9755-94BF-6983-08718FF7B37D}"/>
              </a:ext>
            </a:extLst>
          </p:cNvPr>
          <p:cNvSpPr txBox="1"/>
          <p:nvPr/>
        </p:nvSpPr>
        <p:spPr>
          <a:xfrm>
            <a:off x="1063436" y="2321004"/>
            <a:ext cx="701712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聴き</a:t>
            </a:r>
            <a:r>
              <a:rPr kumimoji="1" lang="ja-JP" altLang="en-US" sz="4800" b="1" dirty="0">
                <a:solidFill>
                  <a:srgbClr val="FF0000"/>
                </a:solidFill>
                <a:latin typeface="メイリオ" panose="020B0604030504040204" pitchFamily="50" charset="-128"/>
                <a:ea typeface="メイリオ" panose="020B0604030504040204" pitchFamily="50" charset="-128"/>
              </a:rPr>
              <a:t>ませんでした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音楽を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2-3 He didn’t listen to music.">
            <a:hlinkClick r:id="" action="ppaction://media"/>
            <a:extLst>
              <a:ext uri="{FF2B5EF4-FFF2-40B4-BE49-F238E27FC236}">
                <a16:creationId xmlns:a16="http://schemas.microsoft.com/office/drawing/2014/main" id="{6081D4CB-D4F9-9EF2-3E38-4930ED8E1D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8825" y="2257425"/>
            <a:ext cx="406400" cy="406400"/>
          </a:xfrm>
          <a:prstGeom prst="rect">
            <a:avLst/>
          </a:prstGeom>
        </p:spPr>
      </p:pic>
    </p:spTree>
    <p:extLst>
      <p:ext uri="{BB962C8B-B14F-4D97-AF65-F5344CB8AC3E}">
        <p14:creationId xmlns:p14="http://schemas.microsoft.com/office/powerpoint/2010/main" val="400611653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9DFF2-0686-DA38-7B8C-13C0CCF7D2CD}"/>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F595CE0-BC47-705B-06C2-339DF55A8432}"/>
              </a:ext>
            </a:extLst>
          </p:cNvPr>
          <p:cNvPicPr>
            <a:picLocks noChangeAspect="1"/>
          </p:cNvPicPr>
          <p:nvPr/>
        </p:nvPicPr>
        <p:blipFill>
          <a:blip r:embed="rId2"/>
          <a:srcRect t="53951" b="26818"/>
          <a:stretch>
            <a:fillRect/>
          </a:stretch>
        </p:blipFill>
        <p:spPr>
          <a:xfrm>
            <a:off x="243756" y="958715"/>
            <a:ext cx="8658000" cy="933450"/>
          </a:xfrm>
          <a:prstGeom prst="rect">
            <a:avLst/>
          </a:prstGeom>
        </p:spPr>
      </p:pic>
      <p:pic>
        <p:nvPicPr>
          <p:cNvPr id="17" name="図 16">
            <a:extLst>
              <a:ext uri="{FF2B5EF4-FFF2-40B4-BE49-F238E27FC236}">
                <a16:creationId xmlns:a16="http://schemas.microsoft.com/office/drawing/2014/main" id="{93A8CD4D-5D3F-8D41-1D46-6E7D39907E06}"/>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9D9CA569-D75E-253E-3BFC-D512B6C8E37F}"/>
              </a:ext>
            </a:extLst>
          </p:cNvPr>
          <p:cNvSpPr txBox="1"/>
          <p:nvPr/>
        </p:nvSpPr>
        <p:spPr>
          <a:xfrm>
            <a:off x="1032443" y="1990135"/>
            <a:ext cx="37395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あなたは今朝、朝食を食べましたか。</a:t>
            </a:r>
          </a:p>
        </p:txBody>
      </p:sp>
      <p:sp>
        <p:nvSpPr>
          <p:cNvPr id="7" name="正方形/長方形 6">
            <a:extLst>
              <a:ext uri="{FF2B5EF4-FFF2-40B4-BE49-F238E27FC236}">
                <a16:creationId xmlns:a16="http://schemas.microsoft.com/office/drawing/2014/main" id="{95356023-B591-B535-654A-F257C865E6FF}"/>
              </a:ext>
            </a:extLst>
          </p:cNvPr>
          <p:cNvSpPr/>
          <p:nvPr/>
        </p:nvSpPr>
        <p:spPr>
          <a:xfrm>
            <a:off x="0" y="2811670"/>
            <a:ext cx="9144000" cy="404632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1988028-97A1-8D40-8E15-2D823FFE9B5B}"/>
              </a:ext>
            </a:extLst>
          </p:cNvPr>
          <p:cNvSpPr txBox="1"/>
          <p:nvPr/>
        </p:nvSpPr>
        <p:spPr>
          <a:xfrm>
            <a:off x="537493" y="3060321"/>
            <a:ext cx="8069014" cy="378565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breakfast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は助動詞で、主語の前に置くことで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疑問文を形成します。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morning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「今朝」という意味をもち、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326706322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50D6-07CF-9B42-014F-FC48DE8BA22B}"/>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10F87C4-DF76-97CF-6711-1B3ABD1AB2F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7E976C1C-5657-80EA-1033-492520E606B1}"/>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1E61A10-8766-AFB2-7C57-D0223A0997B3}"/>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129CA31-3996-D78E-9E7C-2B7D7F7822FF}"/>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76A9EE69-9B47-A66E-C6E2-2B4B8269BDD9}"/>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3368791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5F03-1E45-FE39-429F-EE457A7CDEA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3E6C3F0-76BA-30C4-1CAB-976A079CE04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32CA92C-066A-00CD-6F9F-B5E82E993922}"/>
              </a:ext>
            </a:extLst>
          </p:cNvPr>
          <p:cNvSpPr txBox="1"/>
          <p:nvPr/>
        </p:nvSpPr>
        <p:spPr>
          <a:xfrm>
            <a:off x="618445" y="4128490"/>
            <a:ext cx="7907099"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Did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breakfast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this morning?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D9B354B0-944A-A308-4DB2-9CE138F9FB3B}"/>
              </a:ext>
            </a:extLst>
          </p:cNvPr>
          <p:cNvSpPr txBox="1"/>
          <p:nvPr/>
        </p:nvSpPr>
        <p:spPr>
          <a:xfrm>
            <a:off x="1066345" y="690490"/>
            <a:ext cx="701130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食べましたか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朝食を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今朝</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1 Did you have breakfast this morning">
            <a:hlinkClick r:id="" action="ppaction://media"/>
            <a:extLst>
              <a:ext uri="{FF2B5EF4-FFF2-40B4-BE49-F238E27FC236}">
                <a16:creationId xmlns:a16="http://schemas.microsoft.com/office/drawing/2014/main" id="{3FF03B57-1C84-ADF6-4606-A6E77841A8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275" y="968375"/>
            <a:ext cx="406400" cy="406400"/>
          </a:xfrm>
          <a:prstGeom prst="rect">
            <a:avLst/>
          </a:prstGeom>
        </p:spPr>
      </p:pic>
    </p:spTree>
    <p:extLst>
      <p:ext uri="{BB962C8B-B14F-4D97-AF65-F5344CB8AC3E}">
        <p14:creationId xmlns:p14="http://schemas.microsoft.com/office/powerpoint/2010/main" val="274618289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B4B93B-15FB-43E7-8079-B3162DEA95E0}"/>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1FC1979-4189-4538-A9D0-07D470F535F3}"/>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43C86BA-35A9-47C6-8FA2-B588921918DC}"/>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1_16_01_kihon">
            <a:hlinkClick r:id="" action="ppaction://media"/>
            <a:extLst>
              <a:ext uri="{FF2B5EF4-FFF2-40B4-BE49-F238E27FC236}">
                <a16:creationId xmlns:a16="http://schemas.microsoft.com/office/drawing/2014/main" id="{BCEBEF0B-E869-406D-6B11-E23FE7C72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07675" y="447675"/>
            <a:ext cx="406400" cy="406400"/>
          </a:xfrm>
          <a:prstGeom prst="rect">
            <a:avLst/>
          </a:prstGeom>
        </p:spPr>
      </p:pic>
      <p:pic>
        <p:nvPicPr>
          <p:cNvPr id="6" name="図 5">
            <a:extLst>
              <a:ext uri="{FF2B5EF4-FFF2-40B4-BE49-F238E27FC236}">
                <a16:creationId xmlns:a16="http://schemas.microsoft.com/office/drawing/2014/main" id="{58079C03-A25B-A174-9249-CED4C0A77559}"/>
              </a:ext>
            </a:extLst>
          </p:cNvPr>
          <p:cNvPicPr>
            <a:picLocks noChangeAspect="1"/>
          </p:cNvPicPr>
          <p:nvPr/>
        </p:nvPicPr>
        <p:blipFill>
          <a:blip r:embed="rId5"/>
          <a:stretch>
            <a:fillRect/>
          </a:stretch>
        </p:blipFill>
        <p:spPr>
          <a:xfrm>
            <a:off x="243000" y="1149743"/>
            <a:ext cx="8658000" cy="4853921"/>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77E2-DDC0-4860-2593-BBDBF120A07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0028A59-9468-A16B-3D6D-EA6BDE4E57C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B04931C-2915-E2EC-1A61-7D0812F7FAE2}"/>
              </a:ext>
            </a:extLst>
          </p:cNvPr>
          <p:cNvSpPr txBox="1"/>
          <p:nvPr/>
        </p:nvSpPr>
        <p:spPr>
          <a:xfrm>
            <a:off x="618450" y="2409490"/>
            <a:ext cx="7907099"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[D--]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breakfast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this morning?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3-1 Did you have breakfast this morning">
            <a:hlinkClick r:id="" action="ppaction://media"/>
            <a:extLst>
              <a:ext uri="{FF2B5EF4-FFF2-40B4-BE49-F238E27FC236}">
                <a16:creationId xmlns:a16="http://schemas.microsoft.com/office/drawing/2014/main" id="{90BE10AE-6051-E804-CBC9-A525914E87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275" y="968375"/>
            <a:ext cx="406400" cy="406400"/>
          </a:xfrm>
          <a:prstGeom prst="rect">
            <a:avLst/>
          </a:prstGeom>
        </p:spPr>
      </p:pic>
    </p:spTree>
    <p:extLst>
      <p:ext uri="{BB962C8B-B14F-4D97-AF65-F5344CB8AC3E}">
        <p14:creationId xmlns:p14="http://schemas.microsoft.com/office/powerpoint/2010/main" val="11829079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61B0-122D-0A58-CDF1-1AE3E451713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7053CE3-298D-AB63-3515-85C528CF355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02FC869-8142-FD33-EF03-B3EF331427AB}"/>
              </a:ext>
            </a:extLst>
          </p:cNvPr>
          <p:cNvSpPr txBox="1"/>
          <p:nvPr/>
        </p:nvSpPr>
        <p:spPr>
          <a:xfrm>
            <a:off x="1066350" y="2321004"/>
            <a:ext cx="701130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食べましたか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朝食を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今朝</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1 Did you have breakfast this morning">
            <a:hlinkClick r:id="" action="ppaction://media"/>
            <a:extLst>
              <a:ext uri="{FF2B5EF4-FFF2-40B4-BE49-F238E27FC236}">
                <a16:creationId xmlns:a16="http://schemas.microsoft.com/office/drawing/2014/main" id="{0628C9F5-AF38-A42A-507B-83CB929225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275" y="968375"/>
            <a:ext cx="406400" cy="406400"/>
          </a:xfrm>
          <a:prstGeom prst="rect">
            <a:avLst/>
          </a:prstGeom>
        </p:spPr>
      </p:pic>
    </p:spTree>
    <p:extLst>
      <p:ext uri="{BB962C8B-B14F-4D97-AF65-F5344CB8AC3E}">
        <p14:creationId xmlns:p14="http://schemas.microsoft.com/office/powerpoint/2010/main" val="41343111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81B17-E3D6-FAD9-5AE6-59FAA3ECB5D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762EF6C7-3D19-B28B-775A-5DC8F678E2D2}"/>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C9BB5E3-13E6-2A52-3BAE-97A49FF3C482}"/>
              </a:ext>
            </a:extLst>
          </p:cNvPr>
          <p:cNvSpPr txBox="1"/>
          <p:nvPr/>
        </p:nvSpPr>
        <p:spPr>
          <a:xfrm>
            <a:off x="618444" y="4128490"/>
            <a:ext cx="7907099"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Did </a:t>
            </a:r>
            <a:r>
              <a:rPr kumimoji="1" lang="en-US" altLang="ja-JP" sz="4400" b="1" dirty="0">
                <a:solidFill>
                  <a:srgbClr val="00B0F0"/>
                </a:solidFill>
                <a:latin typeface="メイリオ" panose="020B0604030504040204" pitchFamily="50" charset="-128"/>
                <a:ea typeface="メイリオ" panose="020B0604030504040204" pitchFamily="50" charset="-128"/>
              </a:rPr>
              <a:t>your mother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breakfast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this morning?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7D4F8B4-3960-F740-BB1C-4B5E503A5CB3}"/>
              </a:ext>
            </a:extLst>
          </p:cNvPr>
          <p:cNvSpPr txBox="1"/>
          <p:nvPr/>
        </p:nvSpPr>
        <p:spPr>
          <a:xfrm>
            <a:off x="1673477" y="96013"/>
            <a:ext cx="579703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あなたのお母さんは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食べましたか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朝食を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今朝</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2 Did your mother have breakfast this morning">
            <a:hlinkClick r:id="" action="ppaction://media"/>
            <a:extLst>
              <a:ext uri="{FF2B5EF4-FFF2-40B4-BE49-F238E27FC236}">
                <a16:creationId xmlns:a16="http://schemas.microsoft.com/office/drawing/2014/main" id="{1FE14D1E-7C22-16DE-641A-DF3293BF6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438275"/>
            <a:ext cx="406400" cy="406400"/>
          </a:xfrm>
          <a:prstGeom prst="rect">
            <a:avLst/>
          </a:prstGeom>
        </p:spPr>
      </p:pic>
    </p:spTree>
    <p:extLst>
      <p:ext uri="{BB962C8B-B14F-4D97-AF65-F5344CB8AC3E}">
        <p14:creationId xmlns:p14="http://schemas.microsoft.com/office/powerpoint/2010/main" val="1727321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B9B0-B6B2-B17E-90B8-91117B73197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8A51B27-C0A5-DCDC-A59A-1AE14452D88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E26DA92-D1EA-A040-3697-1A32C3010D73}"/>
              </a:ext>
            </a:extLst>
          </p:cNvPr>
          <p:cNvSpPr txBox="1"/>
          <p:nvPr/>
        </p:nvSpPr>
        <p:spPr>
          <a:xfrm>
            <a:off x="427559" y="2409490"/>
            <a:ext cx="8288882"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[D--] </a:t>
            </a:r>
            <a:r>
              <a:rPr kumimoji="1" lang="en-US" altLang="ja-JP" sz="4400" b="1" dirty="0">
                <a:solidFill>
                  <a:srgbClr val="00B0F0"/>
                </a:solidFill>
                <a:latin typeface="メイリオ" panose="020B0604030504040204" pitchFamily="50" charset="-128"/>
                <a:ea typeface="メイリオ" panose="020B0604030504040204" pitchFamily="50" charset="-128"/>
              </a:rPr>
              <a:t>[y---] mother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breakfast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this morning?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3-2 Did your mother have breakfast this morning">
            <a:hlinkClick r:id="" action="ppaction://media"/>
            <a:extLst>
              <a:ext uri="{FF2B5EF4-FFF2-40B4-BE49-F238E27FC236}">
                <a16:creationId xmlns:a16="http://schemas.microsoft.com/office/drawing/2014/main" id="{AD6F903A-1D91-4050-F379-832BB6A9A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438275"/>
            <a:ext cx="406400" cy="406400"/>
          </a:xfrm>
          <a:prstGeom prst="rect">
            <a:avLst/>
          </a:prstGeom>
        </p:spPr>
      </p:pic>
    </p:spTree>
    <p:extLst>
      <p:ext uri="{BB962C8B-B14F-4D97-AF65-F5344CB8AC3E}">
        <p14:creationId xmlns:p14="http://schemas.microsoft.com/office/powerpoint/2010/main" val="3383401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A472A-F3B3-4914-E2B4-6FC1EAEE18A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801944D-820D-F063-8103-E5DE27C69FE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049D688-3539-87AD-FE2E-A6E28CE10B20}"/>
              </a:ext>
            </a:extLst>
          </p:cNvPr>
          <p:cNvSpPr txBox="1"/>
          <p:nvPr/>
        </p:nvSpPr>
        <p:spPr>
          <a:xfrm>
            <a:off x="1673483" y="1767006"/>
            <a:ext cx="579703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あなたのお母さんは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食べましたか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朝食を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今朝</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3-2 Did your mother have breakfast this morning">
            <a:hlinkClick r:id="" action="ppaction://media"/>
            <a:extLst>
              <a:ext uri="{FF2B5EF4-FFF2-40B4-BE49-F238E27FC236}">
                <a16:creationId xmlns:a16="http://schemas.microsoft.com/office/drawing/2014/main" id="{07D3C5B4-A600-2800-95E7-43BD651D0B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438275"/>
            <a:ext cx="406400" cy="406400"/>
          </a:xfrm>
          <a:prstGeom prst="rect">
            <a:avLst/>
          </a:prstGeom>
        </p:spPr>
      </p:pic>
    </p:spTree>
    <p:extLst>
      <p:ext uri="{BB962C8B-B14F-4D97-AF65-F5344CB8AC3E}">
        <p14:creationId xmlns:p14="http://schemas.microsoft.com/office/powerpoint/2010/main" val="77513535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4DC3-A5C7-737F-4B2E-551CD24C360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9F4DD82-A3BB-84A5-6F2E-32818500907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29AC760-EB25-DCC5-7872-418B08AC399F}"/>
              </a:ext>
            </a:extLst>
          </p:cNvPr>
          <p:cNvSpPr txBox="1"/>
          <p:nvPr/>
        </p:nvSpPr>
        <p:spPr>
          <a:xfrm>
            <a:off x="1019222" y="4128490"/>
            <a:ext cx="7105546"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Did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dinner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last night?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FE33843-AC38-3F15-EC6E-C77D411492E3}"/>
              </a:ext>
            </a:extLst>
          </p:cNvPr>
          <p:cNvSpPr txBox="1"/>
          <p:nvPr/>
        </p:nvSpPr>
        <p:spPr>
          <a:xfrm>
            <a:off x="1066345" y="690490"/>
            <a:ext cx="701130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食べましたか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夕食を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昨夜</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3 Did you have dinner last night">
            <a:hlinkClick r:id="" action="ppaction://media"/>
            <a:extLst>
              <a:ext uri="{FF2B5EF4-FFF2-40B4-BE49-F238E27FC236}">
                <a16:creationId xmlns:a16="http://schemas.microsoft.com/office/drawing/2014/main" id="{45400513-63A4-4B61-21D3-30FE0DD410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875" y="1470025"/>
            <a:ext cx="406400" cy="406400"/>
          </a:xfrm>
          <a:prstGeom prst="rect">
            <a:avLst/>
          </a:prstGeom>
        </p:spPr>
      </p:pic>
    </p:spTree>
    <p:extLst>
      <p:ext uri="{BB962C8B-B14F-4D97-AF65-F5344CB8AC3E}">
        <p14:creationId xmlns:p14="http://schemas.microsoft.com/office/powerpoint/2010/main" val="378751393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FAB2A-81F9-FD5A-FA56-B9272BB79F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41FD150-3A93-98E6-EC38-1BFBF5B5C91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9ED90DC-3BA3-58D1-833E-06B5514E07CF}"/>
              </a:ext>
            </a:extLst>
          </p:cNvPr>
          <p:cNvSpPr txBox="1"/>
          <p:nvPr/>
        </p:nvSpPr>
        <p:spPr>
          <a:xfrm>
            <a:off x="438317" y="2409490"/>
            <a:ext cx="8267366"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[D--]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dinner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last night?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3-3 Did you have dinner last night">
            <a:hlinkClick r:id="" action="ppaction://media"/>
            <a:extLst>
              <a:ext uri="{FF2B5EF4-FFF2-40B4-BE49-F238E27FC236}">
                <a16:creationId xmlns:a16="http://schemas.microsoft.com/office/drawing/2014/main" id="{F5F572CB-9F2C-EDA2-BFBA-F6ACA56108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875" y="1470025"/>
            <a:ext cx="406400" cy="406400"/>
          </a:xfrm>
          <a:prstGeom prst="rect">
            <a:avLst/>
          </a:prstGeom>
        </p:spPr>
      </p:pic>
    </p:spTree>
    <p:extLst>
      <p:ext uri="{BB962C8B-B14F-4D97-AF65-F5344CB8AC3E}">
        <p14:creationId xmlns:p14="http://schemas.microsoft.com/office/powerpoint/2010/main" val="379866709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4F636-8271-3F17-9D86-8FCE34A621A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24E9578-1D3E-ADC5-E1F6-7370DFF4352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075C599-127F-50F9-DD10-70DF9CF9570B}"/>
              </a:ext>
            </a:extLst>
          </p:cNvPr>
          <p:cNvSpPr txBox="1"/>
          <p:nvPr/>
        </p:nvSpPr>
        <p:spPr>
          <a:xfrm>
            <a:off x="1066350" y="2321004"/>
            <a:ext cx="701130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食べましたか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夕食を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昨夜</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3 Did you have dinner last night">
            <a:hlinkClick r:id="" action="ppaction://media"/>
            <a:extLst>
              <a:ext uri="{FF2B5EF4-FFF2-40B4-BE49-F238E27FC236}">
                <a16:creationId xmlns:a16="http://schemas.microsoft.com/office/drawing/2014/main" id="{30A87AFA-CB97-E75F-27F2-D5E54D6517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875" y="1470025"/>
            <a:ext cx="406400" cy="406400"/>
          </a:xfrm>
          <a:prstGeom prst="rect">
            <a:avLst/>
          </a:prstGeom>
        </p:spPr>
      </p:pic>
    </p:spTree>
    <p:extLst>
      <p:ext uri="{BB962C8B-B14F-4D97-AF65-F5344CB8AC3E}">
        <p14:creationId xmlns:p14="http://schemas.microsoft.com/office/powerpoint/2010/main" val="39390961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2BB4-D802-4F77-EDF8-E9BD17C4981F}"/>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55B4C53A-9050-A274-194C-77B9B99DA7C4}"/>
              </a:ext>
            </a:extLst>
          </p:cNvPr>
          <p:cNvPicPr>
            <a:picLocks noChangeAspect="1"/>
          </p:cNvPicPr>
          <p:nvPr/>
        </p:nvPicPr>
        <p:blipFill>
          <a:blip r:embed="rId2"/>
          <a:stretch>
            <a:fillRect/>
          </a:stretch>
        </p:blipFill>
        <p:spPr>
          <a:xfrm>
            <a:off x="243756" y="676079"/>
            <a:ext cx="8657070" cy="1048603"/>
          </a:xfrm>
          <a:prstGeom prst="rect">
            <a:avLst/>
          </a:prstGeom>
        </p:spPr>
      </p:pic>
      <p:pic>
        <p:nvPicPr>
          <p:cNvPr id="17" name="図 16">
            <a:extLst>
              <a:ext uri="{FF2B5EF4-FFF2-40B4-BE49-F238E27FC236}">
                <a16:creationId xmlns:a16="http://schemas.microsoft.com/office/drawing/2014/main" id="{761E5573-7F56-A4DB-14E2-2663F0FCE36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61875DC8-97A5-9EB7-1D4C-B61AFE3CC043}"/>
              </a:ext>
            </a:extLst>
          </p:cNvPr>
          <p:cNvSpPr txBox="1"/>
          <p:nvPr/>
        </p:nvSpPr>
        <p:spPr>
          <a:xfrm>
            <a:off x="1032443" y="1656840"/>
            <a:ext cx="33204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あなたは公園で何を見ましたか。</a:t>
            </a:r>
          </a:p>
        </p:txBody>
      </p:sp>
      <p:sp>
        <p:nvSpPr>
          <p:cNvPr id="9" name="正方形/長方形 8">
            <a:extLst>
              <a:ext uri="{FF2B5EF4-FFF2-40B4-BE49-F238E27FC236}">
                <a16:creationId xmlns:a16="http://schemas.microsoft.com/office/drawing/2014/main" id="{65636584-F3DD-FC22-D2EE-6EEAD334A26E}"/>
              </a:ext>
            </a:extLst>
          </p:cNvPr>
          <p:cNvSpPr/>
          <p:nvPr/>
        </p:nvSpPr>
        <p:spPr>
          <a:xfrm>
            <a:off x="0" y="2209360"/>
            <a:ext cx="9144000" cy="46486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F25888A-6676-F56A-6BE7-AA9AE1888D50}"/>
              </a:ext>
            </a:extLst>
          </p:cNvPr>
          <p:cNvSpPr txBox="1"/>
          <p:nvPr/>
        </p:nvSpPr>
        <p:spPr>
          <a:xfrm>
            <a:off x="537493" y="2295585"/>
            <a:ext cx="8069014" cy="452431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は助動詞で、主語の前に置くことで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疑問文を形成します。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は「何を」を表す疑問詞で、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この文では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の目的語に相当します。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the park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「公園で」という意味をもち、動詞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see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「どこで見たか」を説明しています。</a:t>
            </a:r>
          </a:p>
        </p:txBody>
      </p:sp>
    </p:spTree>
    <p:extLst>
      <p:ext uri="{BB962C8B-B14F-4D97-AF65-F5344CB8AC3E}">
        <p14:creationId xmlns:p14="http://schemas.microsoft.com/office/powerpoint/2010/main" val="83894973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167BE-D8FD-264F-A38D-F3B8EF13B46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3E483A1-C69D-2650-8914-557DA79FFFC1}"/>
              </a:ext>
            </a:extLst>
          </p:cNvPr>
          <p:cNvPicPr>
            <a:picLocks noChangeAspect="1"/>
          </p:cNvPicPr>
          <p:nvPr/>
        </p:nvPicPr>
        <p:blipFill>
          <a:blip r:embed="rId2"/>
          <a:stretch>
            <a:fillRect/>
          </a:stretch>
        </p:blipFill>
        <p:spPr>
          <a:xfrm>
            <a:off x="243756" y="958715"/>
            <a:ext cx="8657070" cy="1048603"/>
          </a:xfrm>
          <a:prstGeom prst="rect">
            <a:avLst/>
          </a:prstGeom>
        </p:spPr>
      </p:pic>
      <p:sp>
        <p:nvSpPr>
          <p:cNvPr id="3" name="正方形/長方形 2">
            <a:extLst>
              <a:ext uri="{FF2B5EF4-FFF2-40B4-BE49-F238E27FC236}">
                <a16:creationId xmlns:a16="http://schemas.microsoft.com/office/drawing/2014/main" id="{C9576F2E-CBA5-7E57-F640-30B77B31ABAE}"/>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C57AB87-9D50-4C48-5657-EE84CB8B6301}"/>
              </a:ext>
            </a:extLst>
          </p:cNvPr>
          <p:cNvSpPr txBox="1"/>
          <p:nvPr/>
        </p:nvSpPr>
        <p:spPr>
          <a:xfrm>
            <a:off x="537493" y="3677650"/>
            <a:ext cx="8069014" cy="1200329"/>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birds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3151522A-7892-449D-6B75-BEFA01C15764}"/>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77211E4C-49A1-66D8-A1F9-155C26D7654D}"/>
              </a:ext>
            </a:extLst>
          </p:cNvPr>
          <p:cNvSpPr txBox="1"/>
          <p:nvPr/>
        </p:nvSpPr>
        <p:spPr>
          <a:xfrm>
            <a:off x="5347268" y="2002976"/>
            <a:ext cx="299663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私はたくさんの鳥を見ました。</a:t>
            </a:r>
          </a:p>
        </p:txBody>
      </p:sp>
    </p:spTree>
    <p:extLst>
      <p:ext uri="{BB962C8B-B14F-4D97-AF65-F5344CB8AC3E}">
        <p14:creationId xmlns:p14="http://schemas.microsoft.com/office/powerpoint/2010/main" val="29080685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4CD22-9B83-F2EC-5B2B-EE8FBD6AF4CF}"/>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3610C9D4-311F-4387-0A36-6D71033D1E77}"/>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1F5EB49E-1222-CDD9-C9D3-158505FB25B9}"/>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3E0AC8E-560D-CCD0-4282-139190B2C5EA}"/>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20E0B7F-4D4E-B277-DC40-B3CDC31813D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B1D1E0E8-0E30-AC12-9300-E743990CA228}"/>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535281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4A9F4-F592-6C72-BF70-1BBA25540E4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659E3FB-C70A-DF43-2B4E-65E3C79357F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436C19A-A1C4-D441-AABB-0D06DA218D3E}"/>
              </a:ext>
            </a:extLst>
          </p:cNvPr>
          <p:cNvSpPr txBox="1"/>
          <p:nvPr/>
        </p:nvSpPr>
        <p:spPr>
          <a:xfrm>
            <a:off x="1441070" y="4128490"/>
            <a:ext cx="6261857" cy="2039020"/>
          </a:xfrm>
          <a:prstGeom prst="rect">
            <a:avLst/>
          </a:prstGeom>
          <a:noFill/>
        </p:spPr>
        <p:txBody>
          <a:bodyPr wrap="square" rtlCol="0">
            <a:spAutoFit/>
          </a:bodyPr>
          <a:lstStyle/>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What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rgbClr val="FF0000"/>
                </a:solidFill>
                <a:latin typeface="メイリオ" panose="020B0604030504040204" pitchFamily="50" charset="-128"/>
                <a:ea typeface="メイリオ" panose="020B0604030504040204" pitchFamily="50" charset="-128"/>
              </a:rPr>
              <a:t>did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see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the park?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2C063F3-A12E-404F-BDC4-8189535856F6}"/>
              </a:ext>
            </a:extLst>
          </p:cNvPr>
          <p:cNvSpPr txBox="1"/>
          <p:nvPr/>
        </p:nvSpPr>
        <p:spPr>
          <a:xfrm>
            <a:off x="436016" y="690490"/>
            <a:ext cx="8271967"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何を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見ましたか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公園で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1 What did you see in the park">
            <a:hlinkClick r:id="" action="ppaction://media"/>
            <a:extLst>
              <a:ext uri="{FF2B5EF4-FFF2-40B4-BE49-F238E27FC236}">
                <a16:creationId xmlns:a16="http://schemas.microsoft.com/office/drawing/2014/main" id="{A19507A1-954A-1C6B-2377-EDE6C9B0E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75" y="1552575"/>
            <a:ext cx="406400" cy="406400"/>
          </a:xfrm>
          <a:prstGeom prst="rect">
            <a:avLst/>
          </a:prstGeom>
        </p:spPr>
      </p:pic>
    </p:spTree>
    <p:extLst>
      <p:ext uri="{BB962C8B-B14F-4D97-AF65-F5344CB8AC3E}">
        <p14:creationId xmlns:p14="http://schemas.microsoft.com/office/powerpoint/2010/main" val="23050189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503E-F182-A3F7-5D7B-0FFF0F7D4F9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A31EF3-05E7-4433-474D-37FD04002C3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5A9DB26-465C-56E6-8457-F99E4720C5D7}"/>
              </a:ext>
            </a:extLst>
          </p:cNvPr>
          <p:cNvSpPr txBox="1"/>
          <p:nvPr/>
        </p:nvSpPr>
        <p:spPr>
          <a:xfrm>
            <a:off x="673584" y="2409490"/>
            <a:ext cx="7796832" cy="2039020"/>
          </a:xfrm>
          <a:prstGeom prst="rect">
            <a:avLst/>
          </a:prstGeom>
          <a:noFill/>
        </p:spPr>
        <p:txBody>
          <a:bodyPr wrap="square" rtlCol="0">
            <a:spAutoFit/>
          </a:bodyPr>
          <a:lstStyle/>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rgbClr val="FF0000"/>
                </a:solidFill>
                <a:latin typeface="メイリオ" panose="020B0604030504040204" pitchFamily="50" charset="-128"/>
                <a:ea typeface="メイリオ" panose="020B0604030504040204" pitchFamily="50" charset="-128"/>
              </a:rPr>
              <a:t>[d--]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park?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4-1 What did you see in the park">
            <a:hlinkClick r:id="" action="ppaction://media"/>
            <a:extLst>
              <a:ext uri="{FF2B5EF4-FFF2-40B4-BE49-F238E27FC236}">
                <a16:creationId xmlns:a16="http://schemas.microsoft.com/office/drawing/2014/main" id="{A3A4C169-D9C0-EDFE-EACA-EE6A080C8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75" y="1552575"/>
            <a:ext cx="406400" cy="406400"/>
          </a:xfrm>
          <a:prstGeom prst="rect">
            <a:avLst/>
          </a:prstGeom>
        </p:spPr>
      </p:pic>
    </p:spTree>
    <p:extLst>
      <p:ext uri="{BB962C8B-B14F-4D97-AF65-F5344CB8AC3E}">
        <p14:creationId xmlns:p14="http://schemas.microsoft.com/office/powerpoint/2010/main" val="20014673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5925-B470-9A17-875D-B36F15114A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5541767-9618-2E1F-3FBF-F18F2A968A0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E2D4D2E-F682-5236-99C1-0039EE55E3B6}"/>
              </a:ext>
            </a:extLst>
          </p:cNvPr>
          <p:cNvSpPr txBox="1"/>
          <p:nvPr/>
        </p:nvSpPr>
        <p:spPr>
          <a:xfrm>
            <a:off x="436016" y="2321004"/>
            <a:ext cx="8271967"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何を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見ましたか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公園で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1 What did you see in the park">
            <a:hlinkClick r:id="" action="ppaction://media"/>
            <a:extLst>
              <a:ext uri="{FF2B5EF4-FFF2-40B4-BE49-F238E27FC236}">
                <a16:creationId xmlns:a16="http://schemas.microsoft.com/office/drawing/2014/main" id="{2F13AE1A-85DB-360C-709D-4FBC0790C3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75" y="1552575"/>
            <a:ext cx="406400" cy="406400"/>
          </a:xfrm>
          <a:prstGeom prst="rect">
            <a:avLst/>
          </a:prstGeom>
        </p:spPr>
      </p:pic>
    </p:spTree>
    <p:extLst>
      <p:ext uri="{BB962C8B-B14F-4D97-AF65-F5344CB8AC3E}">
        <p14:creationId xmlns:p14="http://schemas.microsoft.com/office/powerpoint/2010/main" val="722651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6DDA1-3B66-BF89-56D1-E3CA3823877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EC5EE1-A3D8-EB49-4799-C8A98FEB4DE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F95745E-4DC6-0FD0-4FE8-A7046FD515F0}"/>
              </a:ext>
            </a:extLst>
          </p:cNvPr>
          <p:cNvSpPr txBox="1"/>
          <p:nvPr/>
        </p:nvSpPr>
        <p:spPr>
          <a:xfrm>
            <a:off x="1441070" y="4128490"/>
            <a:ext cx="6261857" cy="2039020"/>
          </a:xfrm>
          <a:prstGeom prst="rect">
            <a:avLst/>
          </a:prstGeom>
          <a:noFill/>
        </p:spPr>
        <p:txBody>
          <a:bodyPr wrap="square" rtlCol="0">
            <a:spAutoFit/>
          </a:bodyPr>
          <a:lstStyle/>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What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rgbClr val="FF0000"/>
                </a:solidFill>
                <a:latin typeface="メイリオ" panose="020B0604030504040204" pitchFamily="50" charset="-128"/>
                <a:ea typeface="メイリオ" panose="020B0604030504040204" pitchFamily="50" charset="-128"/>
              </a:rPr>
              <a:t>did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see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zoo?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5EE1C55-FBD7-63C5-808F-586DA9F2295C}"/>
              </a:ext>
            </a:extLst>
          </p:cNvPr>
          <p:cNvSpPr txBox="1"/>
          <p:nvPr/>
        </p:nvSpPr>
        <p:spPr>
          <a:xfrm>
            <a:off x="436016" y="690490"/>
            <a:ext cx="8271967"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何を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見ましたか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動物園で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2 What did you see at the zoo">
            <a:hlinkClick r:id="" action="ppaction://media"/>
            <a:extLst>
              <a:ext uri="{FF2B5EF4-FFF2-40B4-BE49-F238E27FC236}">
                <a16:creationId xmlns:a16="http://schemas.microsoft.com/office/drawing/2014/main" id="{B38CE0DF-5DD0-0258-445B-9E90D6BEB1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475" y="1311275"/>
            <a:ext cx="406400" cy="406400"/>
          </a:xfrm>
          <a:prstGeom prst="rect">
            <a:avLst/>
          </a:prstGeom>
        </p:spPr>
      </p:pic>
    </p:spTree>
    <p:extLst>
      <p:ext uri="{BB962C8B-B14F-4D97-AF65-F5344CB8AC3E}">
        <p14:creationId xmlns:p14="http://schemas.microsoft.com/office/powerpoint/2010/main" val="333078293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657C-7B35-2C19-ECDE-F5C271CFCCB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632C512-599E-8954-E316-28DD7EED810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D790930-5E12-34B4-D6DA-E5C24A21ADE2}"/>
              </a:ext>
            </a:extLst>
          </p:cNvPr>
          <p:cNvSpPr txBox="1"/>
          <p:nvPr/>
        </p:nvSpPr>
        <p:spPr>
          <a:xfrm>
            <a:off x="673584" y="2409490"/>
            <a:ext cx="7796832" cy="2039020"/>
          </a:xfrm>
          <a:prstGeom prst="rect">
            <a:avLst/>
          </a:prstGeom>
          <a:noFill/>
        </p:spPr>
        <p:txBody>
          <a:bodyPr wrap="square" rtlCol="0">
            <a:spAutoFit/>
          </a:bodyPr>
          <a:lstStyle/>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rgbClr val="FF0000"/>
                </a:solidFill>
                <a:latin typeface="メイリオ" panose="020B0604030504040204" pitchFamily="50" charset="-128"/>
                <a:ea typeface="メイリオ" panose="020B0604030504040204" pitchFamily="50" charset="-128"/>
              </a:rPr>
              <a:t>[d--]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zoo?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4-2 What did you see at the zoo">
            <a:hlinkClick r:id="" action="ppaction://media"/>
            <a:extLst>
              <a:ext uri="{FF2B5EF4-FFF2-40B4-BE49-F238E27FC236}">
                <a16:creationId xmlns:a16="http://schemas.microsoft.com/office/drawing/2014/main" id="{4EC69231-5F28-A3F7-7364-8C93A3BB32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475" y="1311275"/>
            <a:ext cx="406400" cy="406400"/>
          </a:xfrm>
          <a:prstGeom prst="rect">
            <a:avLst/>
          </a:prstGeom>
        </p:spPr>
      </p:pic>
    </p:spTree>
    <p:extLst>
      <p:ext uri="{BB962C8B-B14F-4D97-AF65-F5344CB8AC3E}">
        <p14:creationId xmlns:p14="http://schemas.microsoft.com/office/powerpoint/2010/main" val="217152172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65BB-51EF-1BC1-FA61-F0C1A81FA09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E1F5C5D-D60B-3266-5420-EF10C7A31C7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3D12A6C-5571-FFC4-9B7D-8D017E8EDB2B}"/>
              </a:ext>
            </a:extLst>
          </p:cNvPr>
          <p:cNvSpPr txBox="1"/>
          <p:nvPr/>
        </p:nvSpPr>
        <p:spPr>
          <a:xfrm>
            <a:off x="436016" y="2321004"/>
            <a:ext cx="8271967"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何を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見ましたか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動物園で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2 What did you see at the zoo">
            <a:hlinkClick r:id="" action="ppaction://media"/>
            <a:extLst>
              <a:ext uri="{FF2B5EF4-FFF2-40B4-BE49-F238E27FC236}">
                <a16:creationId xmlns:a16="http://schemas.microsoft.com/office/drawing/2014/main" id="{1DE009CB-3000-9C33-D2B2-BB78B56F6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475" y="1311275"/>
            <a:ext cx="406400" cy="406400"/>
          </a:xfrm>
          <a:prstGeom prst="rect">
            <a:avLst/>
          </a:prstGeom>
        </p:spPr>
      </p:pic>
    </p:spTree>
    <p:extLst>
      <p:ext uri="{BB962C8B-B14F-4D97-AF65-F5344CB8AC3E}">
        <p14:creationId xmlns:p14="http://schemas.microsoft.com/office/powerpoint/2010/main" val="115579663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2C5CC-4317-1A97-E455-5A147A4A001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F70C469-D32A-C8F5-41CF-4AA6E270489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A287F35-943F-081C-1A6E-4439FD500F0F}"/>
              </a:ext>
            </a:extLst>
          </p:cNvPr>
          <p:cNvSpPr txBox="1"/>
          <p:nvPr/>
        </p:nvSpPr>
        <p:spPr>
          <a:xfrm>
            <a:off x="1274551" y="4128490"/>
            <a:ext cx="6594892" cy="2039020"/>
          </a:xfrm>
          <a:prstGeom prst="rect">
            <a:avLst/>
          </a:prstGeom>
          <a:noFill/>
        </p:spPr>
        <p:txBody>
          <a:bodyPr wrap="square" rtlCol="0">
            <a:spAutoFit/>
          </a:bodyPr>
          <a:lstStyle/>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What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rgbClr val="FF0000"/>
                </a:solidFill>
                <a:latin typeface="メイリオ" panose="020B0604030504040204" pitchFamily="50" charset="-128"/>
                <a:ea typeface="メイリオ" panose="020B0604030504040204" pitchFamily="50" charset="-128"/>
              </a:rPr>
              <a:t>did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read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the library?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76E5821-D3B7-F36D-7B44-A49B5DCA3990}"/>
              </a:ext>
            </a:extLst>
          </p:cNvPr>
          <p:cNvSpPr txBox="1"/>
          <p:nvPr/>
        </p:nvSpPr>
        <p:spPr>
          <a:xfrm>
            <a:off x="788161" y="690490"/>
            <a:ext cx="7567673"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何を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読み</a:t>
            </a:r>
            <a:r>
              <a:rPr kumimoji="1" lang="ja-JP" altLang="en-US" sz="4800" b="1" dirty="0">
                <a:solidFill>
                  <a:srgbClr val="FF0000"/>
                </a:solidFill>
                <a:latin typeface="メイリオ" panose="020B0604030504040204" pitchFamily="50" charset="-128"/>
                <a:ea typeface="メイリオ" panose="020B0604030504040204" pitchFamily="50" charset="-128"/>
              </a:rPr>
              <a:t>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図書館で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3 What  did you read  in the library">
            <a:hlinkClick r:id="" action="ppaction://media"/>
            <a:extLst>
              <a:ext uri="{FF2B5EF4-FFF2-40B4-BE49-F238E27FC236}">
                <a16:creationId xmlns:a16="http://schemas.microsoft.com/office/drawing/2014/main" id="{BDC6883A-4A72-DE48-ED94-31AEB1F5CF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825" y="1641475"/>
            <a:ext cx="406400" cy="406400"/>
          </a:xfrm>
          <a:prstGeom prst="rect">
            <a:avLst/>
          </a:prstGeom>
        </p:spPr>
      </p:pic>
    </p:spTree>
    <p:extLst>
      <p:ext uri="{BB962C8B-B14F-4D97-AF65-F5344CB8AC3E}">
        <p14:creationId xmlns:p14="http://schemas.microsoft.com/office/powerpoint/2010/main" val="320817353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07C4-A05F-A05B-4999-7888FF64F36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26B8982-7171-AADB-4B0A-BFF8C8CDFCC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951336B-009B-D40D-ED69-1C0C9E0C5A58}"/>
              </a:ext>
            </a:extLst>
          </p:cNvPr>
          <p:cNvSpPr txBox="1"/>
          <p:nvPr/>
        </p:nvSpPr>
        <p:spPr>
          <a:xfrm>
            <a:off x="492778" y="2409490"/>
            <a:ext cx="8158444" cy="2039020"/>
          </a:xfrm>
          <a:prstGeom prst="rect">
            <a:avLst/>
          </a:prstGeom>
          <a:noFill/>
        </p:spPr>
        <p:txBody>
          <a:bodyPr wrap="square" rtlCol="0">
            <a:spAutoFit/>
          </a:bodyPr>
          <a:lstStyle/>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rgbClr val="FF0000"/>
                </a:solidFill>
                <a:latin typeface="メイリオ" panose="020B0604030504040204" pitchFamily="50" charset="-128"/>
                <a:ea typeface="メイリオ" panose="020B0604030504040204" pitchFamily="50" charset="-128"/>
              </a:rPr>
              <a:t>[d--]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library?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4-3 What  did you read  in the library">
            <a:hlinkClick r:id="" action="ppaction://media"/>
            <a:extLst>
              <a:ext uri="{FF2B5EF4-FFF2-40B4-BE49-F238E27FC236}">
                <a16:creationId xmlns:a16="http://schemas.microsoft.com/office/drawing/2014/main" id="{DA5494FB-9526-2269-EF01-40B0CFFF09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825" y="1641475"/>
            <a:ext cx="406400" cy="406400"/>
          </a:xfrm>
          <a:prstGeom prst="rect">
            <a:avLst/>
          </a:prstGeom>
        </p:spPr>
      </p:pic>
    </p:spTree>
    <p:extLst>
      <p:ext uri="{BB962C8B-B14F-4D97-AF65-F5344CB8AC3E}">
        <p14:creationId xmlns:p14="http://schemas.microsoft.com/office/powerpoint/2010/main" val="124269128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9C801-CF3C-AE3E-FA8D-599EE759944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805715-BCCE-F30F-FD89-330FEA7172B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F90E3D8-EF41-DE83-7AF7-A714669E8885}"/>
              </a:ext>
            </a:extLst>
          </p:cNvPr>
          <p:cNvSpPr txBox="1"/>
          <p:nvPr/>
        </p:nvSpPr>
        <p:spPr>
          <a:xfrm>
            <a:off x="788163" y="2321004"/>
            <a:ext cx="7567673"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何を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読み</a:t>
            </a:r>
            <a:r>
              <a:rPr kumimoji="1" lang="ja-JP" altLang="en-US" sz="4800" b="1" dirty="0">
                <a:solidFill>
                  <a:srgbClr val="FF0000"/>
                </a:solidFill>
                <a:latin typeface="メイリオ" panose="020B0604030504040204" pitchFamily="50" charset="-128"/>
                <a:ea typeface="メイリオ" panose="020B0604030504040204" pitchFamily="50" charset="-128"/>
              </a:rPr>
              <a:t>ましたか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図書館で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4-3 What  did you read  in the library">
            <a:hlinkClick r:id="" action="ppaction://media"/>
            <a:extLst>
              <a:ext uri="{FF2B5EF4-FFF2-40B4-BE49-F238E27FC236}">
                <a16:creationId xmlns:a16="http://schemas.microsoft.com/office/drawing/2014/main" id="{7384161C-DB58-8115-9AA9-12E61CD9EE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825" y="1641475"/>
            <a:ext cx="406400" cy="406400"/>
          </a:xfrm>
          <a:prstGeom prst="rect">
            <a:avLst/>
          </a:prstGeom>
        </p:spPr>
      </p:pic>
    </p:spTree>
    <p:extLst>
      <p:ext uri="{BB962C8B-B14F-4D97-AF65-F5344CB8AC3E}">
        <p14:creationId xmlns:p14="http://schemas.microsoft.com/office/powerpoint/2010/main" val="21111498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60A56DB-FDAB-52D6-23FA-84E1E25BED5D}"/>
              </a:ext>
            </a:extLst>
          </p:cNvPr>
          <p:cNvPicPr>
            <a:picLocks noChangeAspect="1"/>
          </p:cNvPicPr>
          <p:nvPr/>
        </p:nvPicPr>
        <p:blipFill>
          <a:blip r:embed="rId2"/>
          <a:srcRect t="22199" b="61953"/>
          <a:stretch>
            <a:fillRect/>
          </a:stretch>
        </p:blipFill>
        <p:spPr>
          <a:xfrm>
            <a:off x="243756" y="958715"/>
            <a:ext cx="8658000" cy="769257"/>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2600324"/>
            <a:ext cx="9144000" cy="42576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537493" y="2848975"/>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school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「学校へ」という意味をもち、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を修飾し、目的地を説明しています。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yesterday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「昨日」という意味をもち、動詞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「いつ行ったか」を説明しています。</a:t>
            </a:r>
          </a:p>
        </p:txBody>
      </p:sp>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72ED730-B32D-BFC6-E380-3B466CDAF848}"/>
              </a:ext>
            </a:extLst>
          </p:cNvPr>
          <p:cNvSpPr txBox="1"/>
          <p:nvPr/>
        </p:nvSpPr>
        <p:spPr>
          <a:xfrm>
            <a:off x="1032443" y="1748665"/>
            <a:ext cx="311093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私は昨日、学校へ行きました。</a:t>
            </a:r>
          </a:p>
        </p:txBody>
      </p:sp>
    </p:spTree>
    <p:extLst>
      <p:ext uri="{BB962C8B-B14F-4D97-AF65-F5344CB8AC3E}">
        <p14:creationId xmlns:p14="http://schemas.microsoft.com/office/powerpoint/2010/main" val="161762738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C06EE56-DFBC-4BDE-92F5-B88592E7DBD6}"/>
              </a:ext>
            </a:extLst>
          </p:cNvPr>
          <p:cNvGrpSpPr/>
          <p:nvPr/>
        </p:nvGrpSpPr>
        <p:grpSpPr>
          <a:xfrm>
            <a:off x="152400" y="1120676"/>
            <a:ext cx="8839200" cy="4616648"/>
            <a:chOff x="152400" y="382012"/>
            <a:chExt cx="8839200" cy="4616648"/>
          </a:xfrm>
        </p:grpSpPr>
        <p:sp>
          <p:nvSpPr>
            <p:cNvPr id="5" name="テキスト ボックス 4"/>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go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1_L22_kihon_v1_went">
            <a:hlinkClick r:id="" action="ppaction://media"/>
            <a:extLst>
              <a:ext uri="{FF2B5EF4-FFF2-40B4-BE49-F238E27FC236}">
                <a16:creationId xmlns:a16="http://schemas.microsoft.com/office/drawing/2014/main" id="{41A88FBF-7376-413F-8395-08979182BB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3975" y="741363"/>
            <a:ext cx="609600" cy="609600"/>
          </a:xfrm>
          <a:prstGeom prst="rect">
            <a:avLst/>
          </a:prstGeom>
        </p:spPr>
      </p:pic>
    </p:spTree>
    <p:extLst>
      <p:ext uri="{BB962C8B-B14F-4D97-AF65-F5344CB8AC3E}">
        <p14:creationId xmlns:p14="http://schemas.microsoft.com/office/powerpoint/2010/main" val="14096250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went</a:t>
            </a:r>
            <a:endParaRPr kumimoji="1" lang="ja-JP" altLang="en-US" sz="8000" dirty="0">
              <a:solidFill>
                <a:schemeClr val="tx1">
                  <a:lumMod val="85000"/>
                  <a:lumOff val="15000"/>
                </a:schemeClr>
              </a:solidFill>
            </a:endParaRPr>
          </a:p>
        </p:txBody>
      </p:sp>
      <p:pic>
        <p:nvPicPr>
          <p:cNvPr id="7" name="G1_L22_kihon_v1_went">
            <a:hlinkClick r:id="" action="ppaction://media"/>
            <a:extLst>
              <a:ext uri="{FF2B5EF4-FFF2-40B4-BE49-F238E27FC236}">
                <a16:creationId xmlns:a16="http://schemas.microsoft.com/office/drawing/2014/main" id="{1FD40DE7-EEEB-44E2-AC11-CD8F864AE3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3975" y="741363"/>
            <a:ext cx="609600" cy="609600"/>
          </a:xfrm>
          <a:prstGeom prst="rect">
            <a:avLst/>
          </a:prstGeom>
        </p:spPr>
      </p:pic>
    </p:spTree>
    <p:extLst>
      <p:ext uri="{BB962C8B-B14F-4D97-AF65-F5344CB8AC3E}">
        <p14:creationId xmlns:p14="http://schemas.microsoft.com/office/powerpoint/2010/main" val="193247868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go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7" name="G1_L22_kihon_v1_went">
            <a:hlinkClick r:id="" action="ppaction://media"/>
            <a:extLst>
              <a:ext uri="{FF2B5EF4-FFF2-40B4-BE49-F238E27FC236}">
                <a16:creationId xmlns:a16="http://schemas.microsoft.com/office/drawing/2014/main" id="{495B8E7C-C0EE-4084-8CF3-C6E9B404BD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3975" y="741363"/>
            <a:ext cx="609600" cy="609600"/>
          </a:xfrm>
          <a:prstGeom prst="rect">
            <a:avLst/>
          </a:prstGeom>
        </p:spPr>
      </p:pic>
    </p:spTree>
    <p:extLst>
      <p:ext uri="{BB962C8B-B14F-4D97-AF65-F5344CB8AC3E}">
        <p14:creationId xmlns:p14="http://schemas.microsoft.com/office/powerpoint/2010/main" val="29851430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4CFACA-E754-4674-9AEE-289AA6DC5191}"/>
              </a:ext>
            </a:extLst>
          </p:cNvPr>
          <p:cNvGrpSpPr/>
          <p:nvPr/>
        </p:nvGrpSpPr>
        <p:grpSpPr>
          <a:xfrm>
            <a:off x="0" y="1831336"/>
            <a:ext cx="9144000" cy="3195328"/>
            <a:chOff x="0" y="2079327"/>
            <a:chExt cx="9144000" cy="319532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166659"/>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[g-] [t-] [s-----]</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07932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学校へ行く</a:t>
              </a:r>
              <a:endParaRPr kumimoji="1" lang="ja-JP" altLang="en-US" sz="6600" dirty="0">
                <a:solidFill>
                  <a:schemeClr val="tx1">
                    <a:lumMod val="85000"/>
                    <a:lumOff val="15000"/>
                  </a:schemeClr>
                </a:solidFill>
              </a:endParaRPr>
            </a:p>
          </p:txBody>
        </p:sp>
      </p:grpSp>
      <p:pic>
        <p:nvPicPr>
          <p:cNvPr id="4" name="G1_L22_kihon_v2_go to school">
            <a:hlinkClick r:id="" action="ppaction://media"/>
            <a:extLst>
              <a:ext uri="{FF2B5EF4-FFF2-40B4-BE49-F238E27FC236}">
                <a16:creationId xmlns:a16="http://schemas.microsoft.com/office/drawing/2014/main" id="{3C303529-FCC8-4300-AD9B-BCEE60908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7988" y="1006475"/>
            <a:ext cx="609600" cy="609600"/>
          </a:xfrm>
          <a:prstGeom prst="rect">
            <a:avLst/>
          </a:prstGeom>
        </p:spPr>
      </p:pic>
    </p:spTree>
    <p:extLst>
      <p:ext uri="{BB962C8B-B14F-4D97-AF65-F5344CB8AC3E}">
        <p14:creationId xmlns:p14="http://schemas.microsoft.com/office/powerpoint/2010/main" val="244394981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77078" y="2644170"/>
            <a:ext cx="8189844"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go to school</a:t>
            </a:r>
            <a:endParaRPr kumimoji="1" lang="ja-JP" altLang="en-US" sz="9600" dirty="0">
              <a:solidFill>
                <a:schemeClr val="tx1">
                  <a:lumMod val="85000"/>
                  <a:lumOff val="15000"/>
                </a:schemeClr>
              </a:solidFill>
            </a:endParaRPr>
          </a:p>
        </p:txBody>
      </p:sp>
      <p:pic>
        <p:nvPicPr>
          <p:cNvPr id="7" name="G1_L22_kihon_v2_go to school">
            <a:hlinkClick r:id="" action="ppaction://media"/>
            <a:extLst>
              <a:ext uri="{FF2B5EF4-FFF2-40B4-BE49-F238E27FC236}">
                <a16:creationId xmlns:a16="http://schemas.microsoft.com/office/drawing/2014/main" id="{7FD09F59-6A95-4111-A260-B082DD05A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7988" y="1006475"/>
            <a:ext cx="609600" cy="609600"/>
          </a:xfrm>
          <a:prstGeom prst="rect">
            <a:avLst/>
          </a:prstGeom>
        </p:spPr>
      </p:pic>
    </p:spTree>
    <p:extLst>
      <p:ext uri="{BB962C8B-B14F-4D97-AF65-F5344CB8AC3E}">
        <p14:creationId xmlns:p14="http://schemas.microsoft.com/office/powerpoint/2010/main" val="250763194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CAAC4DD-47F7-4F80-96F0-C68508E81BC8}"/>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学校へ行く</a:t>
            </a:r>
            <a:endParaRPr kumimoji="1" lang="ja-JP" altLang="en-US" sz="6600" dirty="0">
              <a:solidFill>
                <a:schemeClr val="tx1">
                  <a:lumMod val="85000"/>
                  <a:lumOff val="15000"/>
                </a:schemeClr>
              </a:solidFill>
            </a:endParaRPr>
          </a:p>
        </p:txBody>
      </p:sp>
      <p:pic>
        <p:nvPicPr>
          <p:cNvPr id="7" name="G1_L22_kihon_v2_go to school">
            <a:hlinkClick r:id="" action="ppaction://media"/>
            <a:extLst>
              <a:ext uri="{FF2B5EF4-FFF2-40B4-BE49-F238E27FC236}">
                <a16:creationId xmlns:a16="http://schemas.microsoft.com/office/drawing/2014/main" id="{4FA4DE7B-AD70-4AAA-888F-A0777CD89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7988" y="1006475"/>
            <a:ext cx="609600" cy="609600"/>
          </a:xfrm>
          <a:prstGeom prst="rect">
            <a:avLst/>
          </a:prstGeom>
        </p:spPr>
      </p:pic>
    </p:spTree>
    <p:extLst>
      <p:ext uri="{BB962C8B-B14F-4D97-AF65-F5344CB8AC3E}">
        <p14:creationId xmlns:p14="http://schemas.microsoft.com/office/powerpoint/2010/main" val="36312961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2EDB1D2F-4D2F-40BC-8859-F6996622B7A3}"/>
              </a:ext>
            </a:extLst>
          </p:cNvPr>
          <p:cNvGrpSpPr/>
          <p:nvPr/>
        </p:nvGrpSpPr>
        <p:grpSpPr>
          <a:xfrm>
            <a:off x="206478" y="1680016"/>
            <a:ext cx="8731046" cy="3497968"/>
            <a:chOff x="206478" y="2079327"/>
            <a:chExt cx="8731046" cy="3497968"/>
          </a:xfrm>
        </p:grpSpPr>
        <p:sp>
          <p:nvSpPr>
            <p:cNvPr id="10" name="テキスト ボックス 9">
              <a:extLst>
                <a:ext uri="{FF2B5EF4-FFF2-40B4-BE49-F238E27FC236}">
                  <a16:creationId xmlns:a16="http://schemas.microsoft.com/office/drawing/2014/main" id="{EE3831D2-E68C-4AF3-AA4D-3A632CAFAFF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6E6990A4-8CFB-4238-990C-F57D85F7C51D}"/>
                </a:ext>
              </a:extLst>
            </p:cNvPr>
            <p:cNvSpPr txBox="1"/>
            <p:nvPr/>
          </p:nvSpPr>
          <p:spPr>
            <a:xfrm>
              <a:off x="206478" y="2079327"/>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を食べる</a:t>
              </a:r>
            </a:p>
          </p:txBody>
        </p:sp>
      </p:grpSp>
      <p:pic>
        <p:nvPicPr>
          <p:cNvPr id="3" name="G1_L22_kihon_v3_have">
            <a:hlinkClick r:id="" action="ppaction://media"/>
            <a:extLst>
              <a:ext uri="{FF2B5EF4-FFF2-40B4-BE49-F238E27FC236}">
                <a16:creationId xmlns:a16="http://schemas.microsoft.com/office/drawing/2014/main" id="{F928D6B3-6E8D-4D12-BD26-B173708B2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1613" y="2097088"/>
            <a:ext cx="609600" cy="609600"/>
          </a:xfrm>
          <a:prstGeom prst="rect">
            <a:avLst/>
          </a:prstGeom>
        </p:spPr>
      </p:pic>
    </p:spTree>
    <p:extLst>
      <p:ext uri="{BB962C8B-B14F-4D97-AF65-F5344CB8AC3E}">
        <p14:creationId xmlns:p14="http://schemas.microsoft.com/office/powerpoint/2010/main" val="170051870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have</a:t>
            </a:r>
            <a:endParaRPr kumimoji="1" lang="ja-JP" altLang="en-US" sz="8000" dirty="0">
              <a:solidFill>
                <a:schemeClr val="tx1">
                  <a:lumMod val="85000"/>
                  <a:lumOff val="15000"/>
                </a:schemeClr>
              </a:solidFill>
            </a:endParaRPr>
          </a:p>
        </p:txBody>
      </p:sp>
      <p:pic>
        <p:nvPicPr>
          <p:cNvPr id="5" name="G1_L22_kihon_v3_have">
            <a:hlinkClick r:id="" action="ppaction://media"/>
            <a:extLst>
              <a:ext uri="{FF2B5EF4-FFF2-40B4-BE49-F238E27FC236}">
                <a16:creationId xmlns:a16="http://schemas.microsoft.com/office/drawing/2014/main" id="{DE82051C-E635-4570-9BDE-4C682F98EC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1613" y="2097088"/>
            <a:ext cx="609600" cy="609600"/>
          </a:xfrm>
          <a:prstGeom prst="rect">
            <a:avLst/>
          </a:prstGeom>
        </p:spPr>
      </p:pic>
    </p:spTree>
    <p:extLst>
      <p:ext uri="{BB962C8B-B14F-4D97-AF65-F5344CB8AC3E}">
        <p14:creationId xmlns:p14="http://schemas.microsoft.com/office/powerpoint/2010/main" val="63742676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9B21A29-B5EA-452A-B1E8-0C3EB7B1E9A3}"/>
              </a:ext>
            </a:extLst>
          </p:cNvPr>
          <p:cNvSpPr txBox="1"/>
          <p:nvPr/>
        </p:nvSpPr>
        <p:spPr>
          <a:xfrm>
            <a:off x="206478" y="2497976"/>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を食べる</a:t>
            </a:r>
          </a:p>
        </p:txBody>
      </p:sp>
      <p:pic>
        <p:nvPicPr>
          <p:cNvPr id="5" name="G1_L22_kihon_v3_have">
            <a:hlinkClick r:id="" action="ppaction://media"/>
            <a:extLst>
              <a:ext uri="{FF2B5EF4-FFF2-40B4-BE49-F238E27FC236}">
                <a16:creationId xmlns:a16="http://schemas.microsoft.com/office/drawing/2014/main" id="{EA2F33A6-D7D8-4C2D-B3B5-123E509BE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1613" y="2097088"/>
            <a:ext cx="609600" cy="609600"/>
          </a:xfrm>
          <a:prstGeom prst="rect">
            <a:avLst/>
          </a:prstGeom>
        </p:spPr>
      </p:pic>
    </p:spTree>
    <p:extLst>
      <p:ext uri="{BB962C8B-B14F-4D97-AF65-F5344CB8AC3E}">
        <p14:creationId xmlns:p14="http://schemas.microsoft.com/office/powerpoint/2010/main" val="1201834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2BA0D3E-6061-4CD5-BA85-652E1D347B85}"/>
              </a:ext>
            </a:extLst>
          </p:cNvPr>
          <p:cNvGrpSpPr/>
          <p:nvPr/>
        </p:nvGrpSpPr>
        <p:grpSpPr>
          <a:xfrm>
            <a:off x="545284" y="1536175"/>
            <a:ext cx="8053432" cy="3785651"/>
            <a:chOff x="545284" y="1791644"/>
            <a:chExt cx="8053432"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545284" y="4007635"/>
              <a:ext cx="805343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朝食</a:t>
              </a:r>
              <a:endParaRPr kumimoji="1" lang="ja-JP" altLang="en-US" sz="7200" dirty="0">
                <a:solidFill>
                  <a:schemeClr val="tx1">
                    <a:lumMod val="85000"/>
                    <a:lumOff val="15000"/>
                  </a:schemeClr>
                </a:solidFill>
              </a:endParaRPr>
            </a:p>
          </p:txBody>
        </p:sp>
      </p:grpSp>
      <p:pic>
        <p:nvPicPr>
          <p:cNvPr id="2" name="G1_L22_kihon_v4_breakfast">
            <a:hlinkClick r:id="" action="ppaction://media"/>
            <a:extLst>
              <a:ext uri="{FF2B5EF4-FFF2-40B4-BE49-F238E27FC236}">
                <a16:creationId xmlns:a16="http://schemas.microsoft.com/office/drawing/2014/main" id="{B7AD7F9F-AF00-4F0B-A4AA-D2DB99DD8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0900" y="1477963"/>
            <a:ext cx="609600" cy="609600"/>
          </a:xfrm>
          <a:prstGeom prst="rect">
            <a:avLst/>
          </a:prstGeom>
        </p:spPr>
      </p:pic>
    </p:spTree>
    <p:extLst>
      <p:ext uri="{BB962C8B-B14F-4D97-AF65-F5344CB8AC3E}">
        <p14:creationId xmlns:p14="http://schemas.microsoft.com/office/powerpoint/2010/main" val="10359590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613392"/>
            <a:ext cx="6826450"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breakfast</a:t>
            </a:r>
            <a:endParaRPr kumimoji="1" lang="ja-JP" altLang="en-US" sz="10000" dirty="0">
              <a:solidFill>
                <a:schemeClr val="tx1">
                  <a:lumMod val="85000"/>
                  <a:lumOff val="15000"/>
                </a:schemeClr>
              </a:solidFill>
            </a:endParaRPr>
          </a:p>
        </p:txBody>
      </p:sp>
      <p:pic>
        <p:nvPicPr>
          <p:cNvPr id="7" name="G1_L22_kihon_v4_breakfast">
            <a:hlinkClick r:id="" action="ppaction://media"/>
            <a:extLst>
              <a:ext uri="{FF2B5EF4-FFF2-40B4-BE49-F238E27FC236}">
                <a16:creationId xmlns:a16="http://schemas.microsoft.com/office/drawing/2014/main" id="{C533A62C-BF02-4657-8AC5-24E7AFE6A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0900" y="1477963"/>
            <a:ext cx="609600" cy="609600"/>
          </a:xfrm>
          <a:prstGeom prst="rect">
            <a:avLst/>
          </a:prstGeom>
        </p:spPr>
      </p:pic>
    </p:spTree>
    <p:extLst>
      <p:ext uri="{BB962C8B-B14F-4D97-AF65-F5344CB8AC3E}">
        <p14:creationId xmlns:p14="http://schemas.microsoft.com/office/powerpoint/2010/main" val="27287404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朝食</a:t>
            </a:r>
            <a:endParaRPr kumimoji="1" lang="ja-JP" altLang="en-US" sz="7200" dirty="0">
              <a:solidFill>
                <a:schemeClr val="tx1">
                  <a:lumMod val="85000"/>
                  <a:lumOff val="15000"/>
                </a:schemeClr>
              </a:solidFill>
            </a:endParaRPr>
          </a:p>
        </p:txBody>
      </p:sp>
      <p:pic>
        <p:nvPicPr>
          <p:cNvPr id="6" name="G1_L22_kihon_v4_breakfast">
            <a:hlinkClick r:id="" action="ppaction://media"/>
            <a:extLst>
              <a:ext uri="{FF2B5EF4-FFF2-40B4-BE49-F238E27FC236}">
                <a16:creationId xmlns:a16="http://schemas.microsoft.com/office/drawing/2014/main" id="{95B4BAD3-BB7E-48EC-A805-C4A75E5B0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0900" y="1477963"/>
            <a:ext cx="609600" cy="609600"/>
          </a:xfrm>
          <a:prstGeom prst="rect">
            <a:avLst/>
          </a:prstGeom>
        </p:spPr>
      </p:pic>
    </p:spTree>
    <p:extLst>
      <p:ext uri="{BB962C8B-B14F-4D97-AF65-F5344CB8AC3E}">
        <p14:creationId xmlns:p14="http://schemas.microsoft.com/office/powerpoint/2010/main" val="24410961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4E0E5C20-DB82-450B-B029-DB43013C182C}"/>
              </a:ext>
            </a:extLst>
          </p:cNvPr>
          <p:cNvGrpSpPr/>
          <p:nvPr/>
        </p:nvGrpSpPr>
        <p:grpSpPr>
          <a:xfrm>
            <a:off x="206478" y="1670532"/>
            <a:ext cx="8731046" cy="3516937"/>
            <a:chOff x="206478" y="2117061"/>
            <a:chExt cx="8731046" cy="3516937"/>
          </a:xfrm>
        </p:grpSpPr>
        <p:sp>
          <p:nvSpPr>
            <p:cNvPr id="9" name="テキスト ボックス 8">
              <a:extLst>
                <a:ext uri="{FF2B5EF4-FFF2-40B4-BE49-F238E27FC236}">
                  <a16:creationId xmlns:a16="http://schemas.microsoft.com/office/drawing/2014/main" id="{B6C7F00A-F065-48D1-97B2-964E294616D3}"/>
                </a:ext>
              </a:extLst>
            </p:cNvPr>
            <p:cNvSpPr txBox="1"/>
            <p:nvPr/>
          </p:nvSpPr>
          <p:spPr>
            <a:xfrm>
              <a:off x="1205948" y="4064338"/>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6874AB98-3F10-4F68-9CA6-68A300FBFBDE}"/>
                </a:ext>
              </a:extLst>
            </p:cNvPr>
            <p:cNvSpPr txBox="1"/>
            <p:nvPr/>
          </p:nvSpPr>
          <p:spPr>
            <a:xfrm>
              <a:off x="206478" y="2117061"/>
              <a:ext cx="8731046"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今の、現在の</a:t>
              </a:r>
            </a:p>
          </p:txBody>
        </p:sp>
      </p:grpSp>
      <p:pic>
        <p:nvPicPr>
          <p:cNvPr id="3" name="G1_L22_kihon_v5_this">
            <a:hlinkClick r:id="" action="ppaction://media"/>
            <a:extLst>
              <a:ext uri="{FF2B5EF4-FFF2-40B4-BE49-F238E27FC236}">
                <a16:creationId xmlns:a16="http://schemas.microsoft.com/office/drawing/2014/main" id="{1B308E37-5B00-4B2D-9ED7-43F86500FF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3975" y="858838"/>
            <a:ext cx="609600" cy="609600"/>
          </a:xfrm>
          <a:prstGeom prst="rect">
            <a:avLst/>
          </a:prstGeom>
        </p:spPr>
      </p:pic>
    </p:spTree>
    <p:extLst>
      <p:ext uri="{BB962C8B-B14F-4D97-AF65-F5344CB8AC3E}">
        <p14:creationId xmlns:p14="http://schemas.microsoft.com/office/powerpoint/2010/main" val="248664204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this</a:t>
            </a:r>
            <a:endParaRPr kumimoji="1" lang="ja-JP" altLang="en-US" sz="8000" dirty="0">
              <a:solidFill>
                <a:schemeClr val="tx1">
                  <a:lumMod val="85000"/>
                  <a:lumOff val="15000"/>
                </a:schemeClr>
              </a:solidFill>
            </a:endParaRPr>
          </a:p>
        </p:txBody>
      </p:sp>
      <p:pic>
        <p:nvPicPr>
          <p:cNvPr id="8" name="G1_L22_kihon_v5_this">
            <a:hlinkClick r:id="" action="ppaction://media"/>
            <a:extLst>
              <a:ext uri="{FF2B5EF4-FFF2-40B4-BE49-F238E27FC236}">
                <a16:creationId xmlns:a16="http://schemas.microsoft.com/office/drawing/2014/main" id="{69C84809-33CA-4F99-B980-2D6C4481F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3975" y="858838"/>
            <a:ext cx="609600" cy="609600"/>
          </a:xfrm>
          <a:prstGeom prst="rect">
            <a:avLst/>
          </a:prstGeom>
        </p:spPr>
      </p:pic>
    </p:spTree>
    <p:extLst>
      <p:ext uri="{BB962C8B-B14F-4D97-AF65-F5344CB8AC3E}">
        <p14:creationId xmlns:p14="http://schemas.microsoft.com/office/powerpoint/2010/main" val="23582959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7B1A2D9-6C0E-406C-A309-EFE99DE9D5EB}"/>
              </a:ext>
            </a:extLst>
          </p:cNvPr>
          <p:cNvSpPr txBox="1"/>
          <p:nvPr/>
        </p:nvSpPr>
        <p:spPr>
          <a:xfrm>
            <a:off x="206478" y="2705725"/>
            <a:ext cx="8731046"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今の、現在の</a:t>
            </a:r>
          </a:p>
        </p:txBody>
      </p:sp>
      <p:pic>
        <p:nvPicPr>
          <p:cNvPr id="6" name="G1_L22_kihon_v5_this">
            <a:hlinkClick r:id="" action="ppaction://media"/>
            <a:extLst>
              <a:ext uri="{FF2B5EF4-FFF2-40B4-BE49-F238E27FC236}">
                <a16:creationId xmlns:a16="http://schemas.microsoft.com/office/drawing/2014/main" id="{343BAC50-7ADB-46C9-9995-6A813F7831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3975" y="858838"/>
            <a:ext cx="609600" cy="609600"/>
          </a:xfrm>
          <a:prstGeom prst="rect">
            <a:avLst/>
          </a:prstGeom>
        </p:spPr>
      </p:pic>
    </p:spTree>
    <p:extLst>
      <p:ext uri="{BB962C8B-B14F-4D97-AF65-F5344CB8AC3E}">
        <p14:creationId xmlns:p14="http://schemas.microsoft.com/office/powerpoint/2010/main" val="3629926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E446DC5-C8ED-4F2C-B199-5B1A78C1271F}"/>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897622" y="4007635"/>
              <a:ext cx="734875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朝</a:t>
              </a:r>
              <a:endParaRPr kumimoji="1" lang="ja-JP" altLang="en-US" sz="8000" dirty="0">
                <a:solidFill>
                  <a:schemeClr val="tx1">
                    <a:lumMod val="85000"/>
                    <a:lumOff val="15000"/>
                  </a:schemeClr>
                </a:solidFill>
              </a:endParaRPr>
            </a:p>
          </p:txBody>
        </p:sp>
      </p:grpSp>
      <p:pic>
        <p:nvPicPr>
          <p:cNvPr id="4" name="G1_L22_kihon_v6_morning">
            <a:hlinkClick r:id="" action="ppaction://media"/>
            <a:extLst>
              <a:ext uri="{FF2B5EF4-FFF2-40B4-BE49-F238E27FC236}">
                <a16:creationId xmlns:a16="http://schemas.microsoft.com/office/drawing/2014/main" id="{712AE815-42EB-4B4A-A8D6-98CA864CF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597025"/>
            <a:ext cx="609600" cy="609600"/>
          </a:xfrm>
          <a:prstGeom prst="rect">
            <a:avLst/>
          </a:prstGeom>
        </p:spPr>
      </p:pic>
    </p:spTree>
    <p:extLst>
      <p:ext uri="{BB962C8B-B14F-4D97-AF65-F5344CB8AC3E}">
        <p14:creationId xmlns:p14="http://schemas.microsoft.com/office/powerpoint/2010/main" val="40976358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459504"/>
            <a:ext cx="7696200" cy="1938992"/>
          </a:xfrm>
          <a:prstGeom prst="rect">
            <a:avLst/>
          </a:prstGeom>
          <a:noFill/>
        </p:spPr>
        <p:txBody>
          <a:bodyPr wrap="square" rtlCol="0">
            <a:spAutoFit/>
          </a:bodyPr>
          <a:lstStyle/>
          <a:p>
            <a:pPr algn="ctr"/>
            <a:r>
              <a:rPr lang="en-US" altLang="ja-JP" sz="12000" b="1" dirty="0">
                <a:solidFill>
                  <a:schemeClr val="tx1">
                    <a:lumMod val="85000"/>
                    <a:lumOff val="15000"/>
                  </a:schemeClr>
                </a:solidFill>
                <a:latin typeface="メイリオ" panose="020B0604030504040204" pitchFamily="50" charset="-128"/>
                <a:ea typeface="メイリオ" panose="020B0604030504040204" pitchFamily="50" charset="-128"/>
              </a:rPr>
              <a:t>morning</a:t>
            </a:r>
            <a:endParaRPr kumimoji="1" lang="ja-JP" altLang="en-US" sz="12000" dirty="0">
              <a:solidFill>
                <a:schemeClr val="tx1">
                  <a:lumMod val="85000"/>
                  <a:lumOff val="15000"/>
                </a:schemeClr>
              </a:solidFill>
            </a:endParaRPr>
          </a:p>
        </p:txBody>
      </p:sp>
      <p:pic>
        <p:nvPicPr>
          <p:cNvPr id="8" name="G1_L22_kihon_v6_morning">
            <a:hlinkClick r:id="" action="ppaction://media"/>
            <a:extLst>
              <a:ext uri="{FF2B5EF4-FFF2-40B4-BE49-F238E27FC236}">
                <a16:creationId xmlns:a16="http://schemas.microsoft.com/office/drawing/2014/main" id="{FA04B5EC-9F84-4E92-8BB4-1BAD4E0E08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597025"/>
            <a:ext cx="609600" cy="609600"/>
          </a:xfrm>
          <a:prstGeom prst="rect">
            <a:avLst/>
          </a:prstGeom>
        </p:spPr>
      </p:pic>
    </p:spTree>
    <p:extLst>
      <p:ext uri="{BB962C8B-B14F-4D97-AF65-F5344CB8AC3E}">
        <p14:creationId xmlns:p14="http://schemas.microsoft.com/office/powerpoint/2010/main" val="324762914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朝</a:t>
            </a:r>
            <a:endParaRPr kumimoji="1" lang="ja-JP" altLang="en-US" sz="8000" dirty="0">
              <a:solidFill>
                <a:schemeClr val="tx1">
                  <a:lumMod val="85000"/>
                  <a:lumOff val="15000"/>
                </a:schemeClr>
              </a:solidFill>
            </a:endParaRPr>
          </a:p>
        </p:txBody>
      </p:sp>
      <p:pic>
        <p:nvPicPr>
          <p:cNvPr id="5" name="G1_L22_kihon_v6_morning">
            <a:hlinkClick r:id="" action="ppaction://media"/>
            <a:extLst>
              <a:ext uri="{FF2B5EF4-FFF2-40B4-BE49-F238E27FC236}">
                <a16:creationId xmlns:a16="http://schemas.microsoft.com/office/drawing/2014/main" id="{A84D75FB-30F1-4963-AB81-E3FC90F6A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597025"/>
            <a:ext cx="609600" cy="609600"/>
          </a:xfrm>
          <a:prstGeom prst="rect">
            <a:avLst/>
          </a:prstGeom>
        </p:spPr>
      </p:pic>
    </p:spTree>
    <p:extLst>
      <p:ext uri="{BB962C8B-B14F-4D97-AF65-F5344CB8AC3E}">
        <p14:creationId xmlns:p14="http://schemas.microsoft.com/office/powerpoint/2010/main" val="16747984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5DDA79B-8CC9-8AB4-794D-6346078E895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1537B8A2-0DC1-10FA-D6EC-069DED088347}"/>
              </a:ext>
            </a:extLst>
          </p:cNvPr>
          <p:cNvSpPr txBox="1"/>
          <p:nvPr/>
        </p:nvSpPr>
        <p:spPr>
          <a:xfrm>
            <a:off x="1670008" y="4128490"/>
            <a:ext cx="580398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went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school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b="1" dirty="0">
              <a:solidFill>
                <a:srgbClr val="00B050"/>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FF25122-3A63-6088-95FB-1E6AF086672D}"/>
              </a:ext>
            </a:extLst>
          </p:cNvPr>
          <p:cNvSpPr txBox="1"/>
          <p:nvPr/>
        </p:nvSpPr>
        <p:spPr>
          <a:xfrm>
            <a:off x="720759" y="690490"/>
            <a:ext cx="770247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学校へ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1 I went to school yesterday.">
            <a:hlinkClick r:id="" action="ppaction://media"/>
            <a:extLst>
              <a:ext uri="{FF2B5EF4-FFF2-40B4-BE49-F238E27FC236}">
                <a16:creationId xmlns:a16="http://schemas.microsoft.com/office/drawing/2014/main" id="{121334A4-8882-0491-BC5F-136FFD34A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1114425"/>
            <a:ext cx="406400" cy="406400"/>
          </a:xfrm>
          <a:prstGeom prst="rect">
            <a:avLst/>
          </a:prstGeom>
        </p:spPr>
      </p:pic>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C06EE56-DFBC-4BDE-92F5-B88592E7DBD6}"/>
              </a:ext>
            </a:extLst>
          </p:cNvPr>
          <p:cNvGrpSpPr/>
          <p:nvPr/>
        </p:nvGrpSpPr>
        <p:grpSpPr>
          <a:xfrm>
            <a:off x="152400" y="1005260"/>
            <a:ext cx="8839200" cy="4616648"/>
            <a:chOff x="152400" y="382012"/>
            <a:chExt cx="8839200" cy="4616648"/>
          </a:xfrm>
        </p:grpSpPr>
        <p:sp>
          <p:nvSpPr>
            <p:cNvPr id="5" name="テキスト ボックス 4"/>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see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1_L22_kihon_v7_saw">
            <a:hlinkClick r:id="" action="ppaction://media"/>
            <a:extLst>
              <a:ext uri="{FF2B5EF4-FFF2-40B4-BE49-F238E27FC236}">
                <a16:creationId xmlns:a16="http://schemas.microsoft.com/office/drawing/2014/main" id="{7150FDB0-B713-437D-A0AD-874CE65C5A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8375" y="1625600"/>
            <a:ext cx="609600" cy="609600"/>
          </a:xfrm>
          <a:prstGeom prst="rect">
            <a:avLst/>
          </a:prstGeom>
        </p:spPr>
      </p:pic>
    </p:spTree>
    <p:extLst>
      <p:ext uri="{BB962C8B-B14F-4D97-AF65-F5344CB8AC3E}">
        <p14:creationId xmlns:p14="http://schemas.microsoft.com/office/powerpoint/2010/main" val="157805839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saw</a:t>
            </a:r>
            <a:endParaRPr kumimoji="1" lang="ja-JP" altLang="en-US" sz="8000" dirty="0">
              <a:solidFill>
                <a:schemeClr val="tx1">
                  <a:lumMod val="85000"/>
                  <a:lumOff val="15000"/>
                </a:schemeClr>
              </a:solidFill>
            </a:endParaRPr>
          </a:p>
        </p:txBody>
      </p:sp>
      <p:pic>
        <p:nvPicPr>
          <p:cNvPr id="8" name="G1_L22_kihon_v7_saw">
            <a:hlinkClick r:id="" action="ppaction://media"/>
            <a:extLst>
              <a:ext uri="{FF2B5EF4-FFF2-40B4-BE49-F238E27FC236}">
                <a16:creationId xmlns:a16="http://schemas.microsoft.com/office/drawing/2014/main" id="{8E931FF0-B339-4B97-954D-0D3743F90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8375" y="1625600"/>
            <a:ext cx="609600" cy="609600"/>
          </a:xfrm>
          <a:prstGeom prst="rect">
            <a:avLst/>
          </a:prstGeom>
        </p:spPr>
      </p:pic>
    </p:spTree>
    <p:extLst>
      <p:ext uri="{BB962C8B-B14F-4D97-AF65-F5344CB8AC3E}">
        <p14:creationId xmlns:p14="http://schemas.microsoft.com/office/powerpoint/2010/main" val="139935645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G1_L22_kihon_v7_saw">
            <a:hlinkClick r:id="" action="ppaction://media"/>
            <a:extLst>
              <a:ext uri="{FF2B5EF4-FFF2-40B4-BE49-F238E27FC236}">
                <a16:creationId xmlns:a16="http://schemas.microsoft.com/office/drawing/2014/main" id="{BD73825C-A46F-4D3F-B597-4A703AB78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8375" y="1625600"/>
            <a:ext cx="609600" cy="609600"/>
          </a:xfrm>
          <a:prstGeom prst="rect">
            <a:avLst/>
          </a:prstGeom>
        </p:spPr>
      </p:pic>
      <p:sp>
        <p:nvSpPr>
          <p:cNvPr id="3" name="テキスト ボックス 2">
            <a:extLst>
              <a:ext uri="{FF2B5EF4-FFF2-40B4-BE49-F238E27FC236}">
                <a16:creationId xmlns:a16="http://schemas.microsoft.com/office/drawing/2014/main" id="{BC1E5CA3-3ADD-4192-92CF-C87DF3D1CA0F}"/>
              </a:ext>
            </a:extLst>
          </p:cNvPr>
          <p:cNvSpPr txBox="1"/>
          <p:nvPr/>
        </p:nvSpPr>
        <p:spPr>
          <a:xfrm>
            <a:off x="152400"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see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Tree>
    <p:extLst>
      <p:ext uri="{BB962C8B-B14F-4D97-AF65-F5344CB8AC3E}">
        <p14:creationId xmlns:p14="http://schemas.microsoft.com/office/powerpoint/2010/main" val="7247537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EA9C045-6606-4525-AE84-1CB126958F72}"/>
              </a:ext>
            </a:extLst>
          </p:cNvPr>
          <p:cNvGrpSpPr/>
          <p:nvPr/>
        </p:nvGrpSpPr>
        <p:grpSpPr>
          <a:xfrm>
            <a:off x="815009" y="1320731"/>
            <a:ext cx="7513983" cy="4216538"/>
            <a:chOff x="815009" y="1427018"/>
            <a:chExt cx="7513983" cy="4216538"/>
          </a:xfrm>
        </p:grpSpPr>
        <p:sp>
          <p:nvSpPr>
            <p:cNvPr id="5" name="テキスト ボックス 4"/>
            <p:cNvSpPr txBox="1"/>
            <p:nvPr/>
          </p:nvSpPr>
          <p:spPr>
            <a:xfrm>
              <a:off x="815009" y="1427018"/>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鳥</a:t>
              </a:r>
              <a:endParaRPr kumimoji="1" lang="ja-JP" altLang="en-US" sz="80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73896"/>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1_L22_kihon_v8_bird">
            <a:hlinkClick r:id="" action="ppaction://media"/>
            <a:extLst>
              <a:ext uri="{FF2B5EF4-FFF2-40B4-BE49-F238E27FC236}">
                <a16:creationId xmlns:a16="http://schemas.microsoft.com/office/drawing/2014/main" id="{CE19C662-B26C-4FA4-8D86-66F627BF8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5625" y="947738"/>
            <a:ext cx="609600" cy="609600"/>
          </a:xfrm>
          <a:prstGeom prst="rect">
            <a:avLst/>
          </a:prstGeom>
        </p:spPr>
      </p:pic>
      <p:cxnSp>
        <p:nvCxnSpPr>
          <p:cNvPr id="2" name="直線コネクタ 1">
            <a:extLst>
              <a:ext uri="{FF2B5EF4-FFF2-40B4-BE49-F238E27FC236}">
                <a16:creationId xmlns:a16="http://schemas.microsoft.com/office/drawing/2014/main" id="{85F54249-B246-2053-252B-63F71515DE8E}"/>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490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bird</a:t>
            </a:r>
            <a:endParaRPr kumimoji="1" lang="ja-JP" altLang="en-US" sz="8000" dirty="0">
              <a:solidFill>
                <a:schemeClr val="tx1">
                  <a:lumMod val="85000"/>
                  <a:lumOff val="15000"/>
                </a:schemeClr>
              </a:solidFill>
            </a:endParaRPr>
          </a:p>
        </p:txBody>
      </p:sp>
      <p:pic>
        <p:nvPicPr>
          <p:cNvPr id="7" name="G1_L22_kihon_v8_bird">
            <a:hlinkClick r:id="" action="ppaction://media"/>
            <a:extLst>
              <a:ext uri="{FF2B5EF4-FFF2-40B4-BE49-F238E27FC236}">
                <a16:creationId xmlns:a16="http://schemas.microsoft.com/office/drawing/2014/main" id="{862298BB-5C73-48C9-9096-E5018A87D2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5625" y="947738"/>
            <a:ext cx="609600" cy="609600"/>
          </a:xfrm>
          <a:prstGeom prst="rect">
            <a:avLst/>
          </a:prstGeom>
        </p:spPr>
      </p:pic>
      <p:cxnSp>
        <p:nvCxnSpPr>
          <p:cNvPr id="2" name="直線コネクタ 1">
            <a:extLst>
              <a:ext uri="{FF2B5EF4-FFF2-40B4-BE49-F238E27FC236}">
                <a16:creationId xmlns:a16="http://schemas.microsoft.com/office/drawing/2014/main" id="{A51D62BE-A6E2-2440-BB70-1DD2CD13726D}"/>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70536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鳥</a:t>
            </a:r>
            <a:endParaRPr kumimoji="1" lang="ja-JP" altLang="en-US" sz="8000" dirty="0">
              <a:solidFill>
                <a:schemeClr val="tx1">
                  <a:lumMod val="85000"/>
                  <a:lumOff val="15000"/>
                </a:schemeClr>
              </a:solidFill>
            </a:endParaRPr>
          </a:p>
        </p:txBody>
      </p:sp>
      <p:pic>
        <p:nvPicPr>
          <p:cNvPr id="7" name="G1_L22_kihon_v8_bird">
            <a:hlinkClick r:id="" action="ppaction://media"/>
            <a:extLst>
              <a:ext uri="{FF2B5EF4-FFF2-40B4-BE49-F238E27FC236}">
                <a16:creationId xmlns:a16="http://schemas.microsoft.com/office/drawing/2014/main" id="{379C898B-5B99-41F2-8EB8-7ADD1686FF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5625" y="947738"/>
            <a:ext cx="609600" cy="609600"/>
          </a:xfrm>
          <a:prstGeom prst="rect">
            <a:avLst/>
          </a:prstGeom>
        </p:spPr>
      </p:pic>
      <p:pic>
        <p:nvPicPr>
          <p:cNvPr id="2" name="合格の鐘">
            <a:hlinkClick r:id="" action="ppaction://media"/>
            <a:extLst>
              <a:ext uri="{FF2B5EF4-FFF2-40B4-BE49-F238E27FC236}">
                <a16:creationId xmlns:a16="http://schemas.microsoft.com/office/drawing/2014/main" id="{67989598-9BC1-35E4-BBE9-47BE85710C5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8347D227-287B-2E62-1BC4-B42C29B8E016}"/>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019332"/>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5CCF-5AC7-C6CC-C525-9C2FB12C6AE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2F13A92-0A5F-A425-85DC-E2B53DF0963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1472F82-BD4F-EE6E-A57D-585725302A6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5007C81-BDF0-FACE-2687-1EBABCB9CA7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4" name="グループ化 3">
            <a:extLst>
              <a:ext uri="{FF2B5EF4-FFF2-40B4-BE49-F238E27FC236}">
                <a16:creationId xmlns:a16="http://schemas.microsoft.com/office/drawing/2014/main" id="{ACF2259C-CC62-14B0-B9C0-4BC4EA01FA9F}"/>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D9604C06-B5C2-250D-188F-CC189AE011D0}"/>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go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9BBC076A-7CE9-7012-A298-1B0474C6C72F}"/>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went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1_L22_kihon_v1_went">
            <a:hlinkClick r:id="" action="ppaction://media"/>
            <a:extLst>
              <a:ext uri="{FF2B5EF4-FFF2-40B4-BE49-F238E27FC236}">
                <a16:creationId xmlns:a16="http://schemas.microsoft.com/office/drawing/2014/main" id="{4A1F9DDE-E604-9DD6-B9E8-8B397730B2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23975" y="741363"/>
            <a:ext cx="609600" cy="609600"/>
          </a:xfrm>
          <a:prstGeom prst="rect">
            <a:avLst/>
          </a:prstGeom>
        </p:spPr>
      </p:pic>
      <p:sp>
        <p:nvSpPr>
          <p:cNvPr id="10" name="正方形/長方形 9">
            <a:extLst>
              <a:ext uri="{FF2B5EF4-FFF2-40B4-BE49-F238E27FC236}">
                <a16:creationId xmlns:a16="http://schemas.microsoft.com/office/drawing/2014/main" id="{41B4B04D-5F84-2E3B-6429-5DB4C3794A9A}"/>
              </a:ext>
            </a:extLst>
          </p:cNvPr>
          <p:cNvSpPr/>
          <p:nvPr/>
        </p:nvSpPr>
        <p:spPr>
          <a:xfrm flipH="1">
            <a:off x="2981325" y="4087862"/>
            <a:ext cx="3181350"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2752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3346-DDEC-A989-A487-D87F4E574A5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1D69091-8C51-B665-A578-A5E8A0C54CC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9D76515-9D58-38AB-817B-8A3FE7DC4C9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C28A20-96B2-CC75-FA51-D7E29A1CE59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AA32A75D-50C5-72E5-40A9-39033EB5D6B5}"/>
              </a:ext>
            </a:extLst>
          </p:cNvPr>
          <p:cNvGrpSpPr/>
          <p:nvPr/>
        </p:nvGrpSpPr>
        <p:grpSpPr>
          <a:xfrm>
            <a:off x="0" y="1831336"/>
            <a:ext cx="9144000" cy="3195328"/>
            <a:chOff x="0" y="2079327"/>
            <a:chExt cx="9144000" cy="3195328"/>
          </a:xfrm>
        </p:grpSpPr>
        <p:sp>
          <p:nvSpPr>
            <p:cNvPr id="6" name="テキスト ボックス 5">
              <a:extLst>
                <a:ext uri="{FF2B5EF4-FFF2-40B4-BE49-F238E27FC236}">
                  <a16:creationId xmlns:a16="http://schemas.microsoft.com/office/drawing/2014/main" id="{53D124BC-86D8-746E-B248-548305F978CA}"/>
                </a:ext>
              </a:extLst>
            </p:cNvPr>
            <p:cNvSpPr txBox="1"/>
            <p:nvPr/>
          </p:nvSpPr>
          <p:spPr>
            <a:xfrm>
              <a:off x="0" y="4166659"/>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[go] [to] [school]</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A3A43E4-FE0F-D80A-C491-8EE4118EE236}"/>
                </a:ext>
              </a:extLst>
            </p:cNvPr>
            <p:cNvSpPr txBox="1"/>
            <p:nvPr/>
          </p:nvSpPr>
          <p:spPr>
            <a:xfrm>
              <a:off x="815009" y="207932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学校へ行く</a:t>
              </a:r>
              <a:endParaRPr kumimoji="1" lang="ja-JP" altLang="en-US" sz="6600" dirty="0">
                <a:solidFill>
                  <a:schemeClr val="tx1">
                    <a:lumMod val="85000"/>
                    <a:lumOff val="15000"/>
                  </a:schemeClr>
                </a:solidFill>
              </a:endParaRPr>
            </a:p>
          </p:txBody>
        </p:sp>
      </p:grpSp>
      <p:pic>
        <p:nvPicPr>
          <p:cNvPr id="4" name="G1_L22_kihon_v2_go to school">
            <a:hlinkClick r:id="" action="ppaction://media"/>
            <a:extLst>
              <a:ext uri="{FF2B5EF4-FFF2-40B4-BE49-F238E27FC236}">
                <a16:creationId xmlns:a16="http://schemas.microsoft.com/office/drawing/2014/main" id="{3B6EBA11-7B3E-8A67-9B6B-1C91D401C3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7988" y="1006475"/>
            <a:ext cx="609600" cy="609600"/>
          </a:xfrm>
          <a:prstGeom prst="rect">
            <a:avLst/>
          </a:prstGeom>
        </p:spPr>
      </p:pic>
      <p:sp>
        <p:nvSpPr>
          <p:cNvPr id="10" name="正方形/長方形 9">
            <a:extLst>
              <a:ext uri="{FF2B5EF4-FFF2-40B4-BE49-F238E27FC236}">
                <a16:creationId xmlns:a16="http://schemas.microsoft.com/office/drawing/2014/main" id="{FD7B02DA-B53F-F824-C6C5-501E964BB6E2}"/>
              </a:ext>
            </a:extLst>
          </p:cNvPr>
          <p:cNvSpPr/>
          <p:nvPr/>
        </p:nvSpPr>
        <p:spPr>
          <a:xfrm flipH="1">
            <a:off x="855858" y="3756885"/>
            <a:ext cx="1490046"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A4361BE-9ABA-F75A-B39D-0C2E355C138E}"/>
              </a:ext>
            </a:extLst>
          </p:cNvPr>
          <p:cNvSpPr/>
          <p:nvPr/>
        </p:nvSpPr>
        <p:spPr>
          <a:xfrm flipH="1">
            <a:off x="3098377" y="3756885"/>
            <a:ext cx="1245022"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92649A4-297E-A5B0-C17A-49AFEF60BAF6}"/>
              </a:ext>
            </a:extLst>
          </p:cNvPr>
          <p:cNvSpPr/>
          <p:nvPr/>
        </p:nvSpPr>
        <p:spPr>
          <a:xfrm flipH="1">
            <a:off x="5095872" y="3756885"/>
            <a:ext cx="3192270"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405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4899A-75BA-965E-352D-BF1E5D51C15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E3EBBD2-4DA0-4446-387F-DC8EBA7AFD1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F261079-5505-36E8-5C99-659D0967DC8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D4CA93-2960-A7C1-6A3E-B4672A9058E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8" name="グループ化 7">
            <a:extLst>
              <a:ext uri="{FF2B5EF4-FFF2-40B4-BE49-F238E27FC236}">
                <a16:creationId xmlns:a16="http://schemas.microsoft.com/office/drawing/2014/main" id="{098364E7-25CC-4B16-562B-1675C3A2D7CE}"/>
              </a:ext>
            </a:extLst>
          </p:cNvPr>
          <p:cNvGrpSpPr/>
          <p:nvPr/>
        </p:nvGrpSpPr>
        <p:grpSpPr>
          <a:xfrm>
            <a:off x="206478" y="1680016"/>
            <a:ext cx="8731046" cy="3497968"/>
            <a:chOff x="206478" y="2079327"/>
            <a:chExt cx="8731046" cy="3497968"/>
          </a:xfrm>
        </p:grpSpPr>
        <p:sp>
          <p:nvSpPr>
            <p:cNvPr id="10" name="テキスト ボックス 9">
              <a:extLst>
                <a:ext uri="{FF2B5EF4-FFF2-40B4-BE49-F238E27FC236}">
                  <a16:creationId xmlns:a16="http://schemas.microsoft.com/office/drawing/2014/main" id="{CD6396D0-5CE2-728A-659F-8C2D80A9C3F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have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BF6BF6E8-FB3C-D6BF-4B5B-DC74331042BB}"/>
                </a:ext>
              </a:extLst>
            </p:cNvPr>
            <p:cNvSpPr txBox="1"/>
            <p:nvPr/>
          </p:nvSpPr>
          <p:spPr>
            <a:xfrm>
              <a:off x="206478" y="2079327"/>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を食べる</a:t>
              </a:r>
            </a:p>
          </p:txBody>
        </p:sp>
      </p:grpSp>
      <p:pic>
        <p:nvPicPr>
          <p:cNvPr id="3" name="G1_L22_kihon_v3_have">
            <a:hlinkClick r:id="" action="ppaction://media"/>
            <a:extLst>
              <a:ext uri="{FF2B5EF4-FFF2-40B4-BE49-F238E27FC236}">
                <a16:creationId xmlns:a16="http://schemas.microsoft.com/office/drawing/2014/main" id="{472FCBF1-E079-7D1F-6C6C-7D5A9C00A5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71613" y="2097088"/>
            <a:ext cx="609600" cy="609600"/>
          </a:xfrm>
          <a:prstGeom prst="rect">
            <a:avLst/>
          </a:prstGeom>
        </p:spPr>
      </p:pic>
      <p:sp>
        <p:nvSpPr>
          <p:cNvPr id="6" name="正方形/長方形 5">
            <a:extLst>
              <a:ext uri="{FF2B5EF4-FFF2-40B4-BE49-F238E27FC236}">
                <a16:creationId xmlns:a16="http://schemas.microsoft.com/office/drawing/2014/main" id="{4271B4D1-35CC-287E-5BAC-ED7AF4615235}"/>
              </a:ext>
            </a:extLst>
          </p:cNvPr>
          <p:cNvSpPr/>
          <p:nvPr/>
        </p:nvSpPr>
        <p:spPr>
          <a:xfrm flipH="1">
            <a:off x="2828925" y="3492500"/>
            <a:ext cx="3320844"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7511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9544-C205-8CB1-D1D0-88722AE2247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B718541-0614-BDC3-BA22-22F44FD44F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CE81B36-20E4-B846-6D85-25527D5F63CC}"/>
              </a:ext>
            </a:extLst>
          </p:cNvPr>
          <p:cNvSpPr txBox="1"/>
          <p:nvPr/>
        </p:nvSpPr>
        <p:spPr>
          <a:xfrm>
            <a:off x="1340613" y="2409490"/>
            <a:ext cx="646277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school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b="1" dirty="0">
              <a:solidFill>
                <a:srgbClr val="00B050"/>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1-1 I went to school yesterday.">
            <a:hlinkClick r:id="" action="ppaction://media"/>
            <a:extLst>
              <a:ext uri="{FF2B5EF4-FFF2-40B4-BE49-F238E27FC236}">
                <a16:creationId xmlns:a16="http://schemas.microsoft.com/office/drawing/2014/main" id="{E64D8219-B274-CDC7-6F4A-82ED75289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1114425"/>
            <a:ext cx="406400" cy="406400"/>
          </a:xfrm>
          <a:prstGeom prst="rect">
            <a:avLst/>
          </a:prstGeom>
        </p:spPr>
      </p:pic>
    </p:spTree>
    <p:extLst>
      <p:ext uri="{BB962C8B-B14F-4D97-AF65-F5344CB8AC3E}">
        <p14:creationId xmlns:p14="http://schemas.microsoft.com/office/powerpoint/2010/main" val="38406789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8F5BB-6FF7-CE6F-4466-40909860F37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3C0997A-9B72-420D-BABC-8313B067AC5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735D16B-30AE-7DC0-4010-502A547DBA4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C5D652F-48EB-506B-889E-2FC907947E8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DDDDE37A-5DA1-E240-BC3A-38470A6AD95E}"/>
              </a:ext>
            </a:extLst>
          </p:cNvPr>
          <p:cNvGrpSpPr/>
          <p:nvPr/>
        </p:nvGrpSpPr>
        <p:grpSpPr>
          <a:xfrm>
            <a:off x="545284" y="1536175"/>
            <a:ext cx="8053432" cy="3662541"/>
            <a:chOff x="545284" y="1791644"/>
            <a:chExt cx="8053432" cy="3662541"/>
          </a:xfrm>
        </p:grpSpPr>
        <p:sp>
          <p:nvSpPr>
            <p:cNvPr id="6" name="テキスト ボックス 5">
              <a:extLst>
                <a:ext uri="{FF2B5EF4-FFF2-40B4-BE49-F238E27FC236}">
                  <a16:creationId xmlns:a16="http://schemas.microsoft.com/office/drawing/2014/main" id="{9AB4205F-BA6A-9BCE-146E-C7CF562FEF2C}"/>
                </a:ext>
              </a:extLst>
            </p:cNvPr>
            <p:cNvSpPr txBox="1"/>
            <p:nvPr/>
          </p:nvSpPr>
          <p:spPr>
            <a:xfrm>
              <a:off x="545284" y="4007635"/>
              <a:ext cx="8053432"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breakfast</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84B1D96-EC1B-0CBC-73F6-76A4C8959D7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朝食</a:t>
              </a:r>
              <a:endParaRPr kumimoji="1" lang="ja-JP" altLang="en-US" sz="7200" dirty="0">
                <a:solidFill>
                  <a:schemeClr val="tx1">
                    <a:lumMod val="85000"/>
                    <a:lumOff val="15000"/>
                  </a:schemeClr>
                </a:solidFill>
              </a:endParaRPr>
            </a:p>
          </p:txBody>
        </p:sp>
      </p:grpSp>
      <p:pic>
        <p:nvPicPr>
          <p:cNvPr id="2" name="G1_L22_kihon_v4_breakfast">
            <a:hlinkClick r:id="" action="ppaction://media"/>
            <a:extLst>
              <a:ext uri="{FF2B5EF4-FFF2-40B4-BE49-F238E27FC236}">
                <a16:creationId xmlns:a16="http://schemas.microsoft.com/office/drawing/2014/main" id="{DCA904BF-99E8-2EB5-3457-9EF0FA3D1B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20900" y="1477963"/>
            <a:ext cx="609600" cy="609600"/>
          </a:xfrm>
          <a:prstGeom prst="rect">
            <a:avLst/>
          </a:prstGeom>
        </p:spPr>
      </p:pic>
      <p:sp>
        <p:nvSpPr>
          <p:cNvPr id="10" name="正方形/長方形 9">
            <a:extLst>
              <a:ext uri="{FF2B5EF4-FFF2-40B4-BE49-F238E27FC236}">
                <a16:creationId xmlns:a16="http://schemas.microsoft.com/office/drawing/2014/main" id="{A2A22D7A-5F02-F5F7-61C7-4177FE958119}"/>
              </a:ext>
            </a:extLst>
          </p:cNvPr>
          <p:cNvSpPr/>
          <p:nvPr/>
        </p:nvSpPr>
        <p:spPr>
          <a:xfrm flipH="1">
            <a:off x="1676400" y="3613102"/>
            <a:ext cx="5791200"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3665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DBED7-E1CF-0E6E-5D0C-E4AF5B879B0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3DD242D-34A3-9642-DC64-1AF9E747878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FD55AE0-77BE-DE02-06EE-84824140310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5DE866A-EBAC-C830-D7FC-CCA57BD84A8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8" name="グループ化 7">
            <a:extLst>
              <a:ext uri="{FF2B5EF4-FFF2-40B4-BE49-F238E27FC236}">
                <a16:creationId xmlns:a16="http://schemas.microsoft.com/office/drawing/2014/main" id="{D94082DE-D912-6282-AB2D-08AF72F4D786}"/>
              </a:ext>
            </a:extLst>
          </p:cNvPr>
          <p:cNvGrpSpPr/>
          <p:nvPr/>
        </p:nvGrpSpPr>
        <p:grpSpPr>
          <a:xfrm>
            <a:off x="206478" y="1670532"/>
            <a:ext cx="8731046" cy="3516937"/>
            <a:chOff x="206478" y="2117061"/>
            <a:chExt cx="8731046" cy="3516937"/>
          </a:xfrm>
        </p:grpSpPr>
        <p:sp>
          <p:nvSpPr>
            <p:cNvPr id="9" name="テキスト ボックス 8">
              <a:extLst>
                <a:ext uri="{FF2B5EF4-FFF2-40B4-BE49-F238E27FC236}">
                  <a16:creationId xmlns:a16="http://schemas.microsoft.com/office/drawing/2014/main" id="{DD0E8457-B3B7-6C30-796C-2BDD858BB1E6}"/>
                </a:ext>
              </a:extLst>
            </p:cNvPr>
            <p:cNvSpPr txBox="1"/>
            <p:nvPr/>
          </p:nvSpPr>
          <p:spPr>
            <a:xfrm>
              <a:off x="1205948" y="4064338"/>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this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AD51752F-FA0D-4C4E-1B0F-1551D0E655AF}"/>
                </a:ext>
              </a:extLst>
            </p:cNvPr>
            <p:cNvSpPr txBox="1"/>
            <p:nvPr/>
          </p:nvSpPr>
          <p:spPr>
            <a:xfrm>
              <a:off x="206478" y="2117061"/>
              <a:ext cx="8731046"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今の、現在の</a:t>
              </a:r>
            </a:p>
          </p:txBody>
        </p:sp>
      </p:grpSp>
      <p:pic>
        <p:nvPicPr>
          <p:cNvPr id="3" name="G1_L22_kihon_v5_this">
            <a:hlinkClick r:id="" action="ppaction://media"/>
            <a:extLst>
              <a:ext uri="{FF2B5EF4-FFF2-40B4-BE49-F238E27FC236}">
                <a16:creationId xmlns:a16="http://schemas.microsoft.com/office/drawing/2014/main" id="{87B362FF-029D-D873-CF55-1EFB7D55A2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23975" y="858838"/>
            <a:ext cx="609600" cy="609600"/>
          </a:xfrm>
          <a:prstGeom prst="rect">
            <a:avLst/>
          </a:prstGeom>
        </p:spPr>
      </p:pic>
      <p:sp>
        <p:nvSpPr>
          <p:cNvPr id="6" name="正方形/長方形 5">
            <a:extLst>
              <a:ext uri="{FF2B5EF4-FFF2-40B4-BE49-F238E27FC236}">
                <a16:creationId xmlns:a16="http://schemas.microsoft.com/office/drawing/2014/main" id="{4BFE63D3-3F98-BD05-3055-6D8D0CBB381A}"/>
              </a:ext>
            </a:extLst>
          </p:cNvPr>
          <p:cNvSpPr/>
          <p:nvPr/>
        </p:nvSpPr>
        <p:spPr>
          <a:xfrm flipH="1">
            <a:off x="3209925" y="3492500"/>
            <a:ext cx="2900452"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162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A2FD-D622-0CFE-E358-81216D572B9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9BD066D-2E42-0416-10E3-8D57909DE7C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29747BF-A5B5-3E3A-EE33-D4F0A3BA7EB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60752B-4C3D-DBD6-44E8-A2414ADC0D6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9E346C7B-97CC-A80D-A817-66121186AB64}"/>
              </a:ext>
            </a:extLst>
          </p:cNvPr>
          <p:cNvGrpSpPr/>
          <p:nvPr/>
        </p:nvGrpSpPr>
        <p:grpSpPr>
          <a:xfrm>
            <a:off x="514350" y="1320731"/>
            <a:ext cx="8115300" cy="4216538"/>
            <a:chOff x="514350" y="1360757"/>
            <a:chExt cx="8115300" cy="4216538"/>
          </a:xfrm>
        </p:grpSpPr>
        <p:sp>
          <p:nvSpPr>
            <p:cNvPr id="6" name="テキスト ボックス 5">
              <a:extLst>
                <a:ext uri="{FF2B5EF4-FFF2-40B4-BE49-F238E27FC236}">
                  <a16:creationId xmlns:a16="http://schemas.microsoft.com/office/drawing/2014/main" id="{C683D38D-6CAF-5EF9-0219-2CB23C138AA7}"/>
                </a:ext>
              </a:extLst>
            </p:cNvPr>
            <p:cNvSpPr txBox="1"/>
            <p:nvPr/>
          </p:nvSpPr>
          <p:spPr>
            <a:xfrm>
              <a:off x="514350" y="4007635"/>
              <a:ext cx="81153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morning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EF3D29A-F3AC-E7D9-E4D7-0DD7A1BB2EEA}"/>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朝</a:t>
              </a:r>
              <a:endParaRPr kumimoji="1" lang="ja-JP" altLang="en-US" sz="8000" dirty="0">
                <a:solidFill>
                  <a:schemeClr val="tx1">
                    <a:lumMod val="85000"/>
                    <a:lumOff val="15000"/>
                  </a:schemeClr>
                </a:solidFill>
              </a:endParaRPr>
            </a:p>
          </p:txBody>
        </p:sp>
      </p:grpSp>
      <p:pic>
        <p:nvPicPr>
          <p:cNvPr id="4" name="G1_L22_kihon_v6_morning">
            <a:hlinkClick r:id="" action="ppaction://media"/>
            <a:extLst>
              <a:ext uri="{FF2B5EF4-FFF2-40B4-BE49-F238E27FC236}">
                <a16:creationId xmlns:a16="http://schemas.microsoft.com/office/drawing/2014/main" id="{1636184F-EA80-DBB3-78DD-77ED6F0C33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175" y="1597025"/>
            <a:ext cx="609600" cy="609600"/>
          </a:xfrm>
          <a:prstGeom prst="rect">
            <a:avLst/>
          </a:prstGeom>
        </p:spPr>
      </p:pic>
      <p:sp>
        <p:nvSpPr>
          <p:cNvPr id="10" name="正方形/長方形 9">
            <a:extLst>
              <a:ext uri="{FF2B5EF4-FFF2-40B4-BE49-F238E27FC236}">
                <a16:creationId xmlns:a16="http://schemas.microsoft.com/office/drawing/2014/main" id="{AAFC0523-912B-48B0-C645-96017479EB29}"/>
              </a:ext>
            </a:extLst>
          </p:cNvPr>
          <p:cNvSpPr/>
          <p:nvPr/>
        </p:nvSpPr>
        <p:spPr>
          <a:xfrm flipH="1">
            <a:off x="1724025" y="3891375"/>
            <a:ext cx="5695950"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148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F526F-9329-404E-8B6C-76457D42780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2FC6FD6-A2A0-8885-DA0E-C9809E8DC27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D26D887-F2A4-644C-2232-8AA7B26F539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CEC79F0-F65E-B61D-B171-6DDF518740D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4" name="グループ化 3">
            <a:extLst>
              <a:ext uri="{FF2B5EF4-FFF2-40B4-BE49-F238E27FC236}">
                <a16:creationId xmlns:a16="http://schemas.microsoft.com/office/drawing/2014/main" id="{27C93BA9-809B-6799-60DB-9A605EA4FC9B}"/>
              </a:ext>
            </a:extLst>
          </p:cNvPr>
          <p:cNvGrpSpPr/>
          <p:nvPr/>
        </p:nvGrpSpPr>
        <p:grpSpPr>
          <a:xfrm>
            <a:off x="152400" y="1005260"/>
            <a:ext cx="8839200" cy="4616648"/>
            <a:chOff x="152400" y="382012"/>
            <a:chExt cx="8839200" cy="4616648"/>
          </a:xfrm>
        </p:grpSpPr>
        <p:sp>
          <p:nvSpPr>
            <p:cNvPr id="5" name="テキスト ボックス 4">
              <a:extLst>
                <a:ext uri="{FF2B5EF4-FFF2-40B4-BE49-F238E27FC236}">
                  <a16:creationId xmlns:a16="http://schemas.microsoft.com/office/drawing/2014/main" id="{0C2059CC-2AD0-BAB8-EDCE-6E75AC30A542}"/>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see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B6E0B02-8B19-943A-BD23-CF8964AF285E}"/>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1_L22_kihon_v7_saw">
            <a:hlinkClick r:id="" action="ppaction://media"/>
            <a:extLst>
              <a:ext uri="{FF2B5EF4-FFF2-40B4-BE49-F238E27FC236}">
                <a16:creationId xmlns:a16="http://schemas.microsoft.com/office/drawing/2014/main" id="{E16F6672-FF80-41EA-A98F-ED3D3FDFC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8375" y="1625600"/>
            <a:ext cx="609600" cy="609600"/>
          </a:xfrm>
          <a:prstGeom prst="rect">
            <a:avLst/>
          </a:prstGeom>
        </p:spPr>
      </p:pic>
      <p:sp>
        <p:nvSpPr>
          <p:cNvPr id="10" name="正方形/長方形 9">
            <a:extLst>
              <a:ext uri="{FF2B5EF4-FFF2-40B4-BE49-F238E27FC236}">
                <a16:creationId xmlns:a16="http://schemas.microsoft.com/office/drawing/2014/main" id="{BA53E8EC-53A8-7BDE-0C7E-DD66E6FAE365}"/>
              </a:ext>
            </a:extLst>
          </p:cNvPr>
          <p:cNvSpPr/>
          <p:nvPr/>
        </p:nvSpPr>
        <p:spPr>
          <a:xfrm flipH="1">
            <a:off x="3162300" y="3981924"/>
            <a:ext cx="2995702"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62983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96A66-5A4E-A35C-1751-D0ED48368CD9}"/>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B48FFE82-44EA-1F65-93E5-259719E721E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2836BC5-5AE1-54FD-E5DB-12A06C38D1C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FB64F05-2ACB-7FDB-E989-ED93265B054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67107607-A436-FE8A-05BE-FC0FCC33AB5E}"/>
              </a:ext>
            </a:extLst>
          </p:cNvPr>
          <p:cNvGrpSpPr/>
          <p:nvPr/>
        </p:nvGrpSpPr>
        <p:grpSpPr>
          <a:xfrm>
            <a:off x="815009" y="1320731"/>
            <a:ext cx="7513983" cy="4216538"/>
            <a:chOff x="815009" y="1427018"/>
            <a:chExt cx="7513983" cy="4216538"/>
          </a:xfrm>
        </p:grpSpPr>
        <p:sp>
          <p:nvSpPr>
            <p:cNvPr id="5" name="テキスト ボックス 4">
              <a:extLst>
                <a:ext uri="{FF2B5EF4-FFF2-40B4-BE49-F238E27FC236}">
                  <a16:creationId xmlns:a16="http://schemas.microsoft.com/office/drawing/2014/main" id="{AC795236-F0B0-54E3-AD71-66944B0ED268}"/>
                </a:ext>
              </a:extLst>
            </p:cNvPr>
            <p:cNvSpPr txBox="1"/>
            <p:nvPr/>
          </p:nvSpPr>
          <p:spPr>
            <a:xfrm>
              <a:off x="815009" y="1427018"/>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鳥</a:t>
              </a:r>
              <a:endParaRPr kumimoji="1" lang="ja-JP" altLang="en-US" sz="80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42FEF57E-F417-CC7B-4C81-2C64B5E5A9E1}"/>
                </a:ext>
              </a:extLst>
            </p:cNvPr>
            <p:cNvSpPr txBox="1"/>
            <p:nvPr/>
          </p:nvSpPr>
          <p:spPr>
            <a:xfrm>
              <a:off x="1205948" y="4073896"/>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bird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1_L22_kihon_v8_bird">
            <a:hlinkClick r:id="" action="ppaction://media"/>
            <a:extLst>
              <a:ext uri="{FF2B5EF4-FFF2-40B4-BE49-F238E27FC236}">
                <a16:creationId xmlns:a16="http://schemas.microsoft.com/office/drawing/2014/main" id="{38D7ECE5-21A4-E0E1-7DFA-D013840AC6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5625" y="947738"/>
            <a:ext cx="609600" cy="609600"/>
          </a:xfrm>
          <a:prstGeom prst="rect">
            <a:avLst/>
          </a:prstGeom>
        </p:spPr>
      </p:pic>
      <p:cxnSp>
        <p:nvCxnSpPr>
          <p:cNvPr id="2" name="直線コネクタ 1">
            <a:extLst>
              <a:ext uri="{FF2B5EF4-FFF2-40B4-BE49-F238E27FC236}">
                <a16:creationId xmlns:a16="http://schemas.microsoft.com/office/drawing/2014/main" id="{FF5D6CD9-2D05-CF6A-1171-4EFF9BA1CA36}"/>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B8103A5B-A1FD-D303-B201-D84FBA6870ED}"/>
              </a:ext>
            </a:extLst>
          </p:cNvPr>
          <p:cNvSpPr/>
          <p:nvPr/>
        </p:nvSpPr>
        <p:spPr>
          <a:xfrm flipH="1">
            <a:off x="3095625" y="3831806"/>
            <a:ext cx="3129052" cy="14732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2639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P.73</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今朝～しましたか</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84A94148-9934-F065-C46B-BC51BB612748}"/>
              </a:ext>
            </a:extLst>
          </p:cNvPr>
          <p:cNvPicPr>
            <a:picLocks noChangeAspect="1"/>
          </p:cNvPicPr>
          <p:nvPr/>
        </p:nvPicPr>
        <p:blipFill>
          <a:blip r:embed="rId2"/>
          <a:stretch>
            <a:fillRect/>
          </a:stretch>
        </p:blipFill>
        <p:spPr>
          <a:xfrm>
            <a:off x="223200" y="1097308"/>
            <a:ext cx="8697600" cy="5628239"/>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325AC6A-6180-4133-B6D2-683FCB36D70B}"/>
              </a:ext>
            </a:extLst>
          </p:cNvPr>
          <p:cNvPicPr>
            <a:picLocks noChangeAspect="1"/>
          </p:cNvPicPr>
          <p:nvPr/>
        </p:nvPicPr>
        <p:blipFill>
          <a:blip r:embed="rId6"/>
          <a:stretch>
            <a:fillRect/>
          </a:stretch>
        </p:blipFill>
        <p:spPr>
          <a:xfrm>
            <a:off x="223200" y="1097308"/>
            <a:ext cx="8697600" cy="5628239"/>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1415002" y="3310150"/>
            <a:ext cx="28322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Did         listen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1_16_03_kihon_t_1">
            <a:hlinkClick r:id="" action="ppaction://media"/>
            <a:extLst>
              <a:ext uri="{FF2B5EF4-FFF2-40B4-BE49-F238E27FC236}">
                <a16:creationId xmlns:a16="http://schemas.microsoft.com/office/drawing/2014/main" id="{9BAF650E-3093-D9C2-FB5C-9D43F230FE1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15675" y="1374775"/>
            <a:ext cx="406400" cy="406400"/>
          </a:xfrm>
          <a:prstGeom prst="rect">
            <a:avLst/>
          </a:prstGeom>
        </p:spPr>
      </p:pic>
      <p:pic>
        <p:nvPicPr>
          <p:cNvPr id="7" name="AS_G1_16_03_kihon_t_1">
            <a:hlinkClick r:id="" action="ppaction://media"/>
            <a:extLst>
              <a:ext uri="{FF2B5EF4-FFF2-40B4-BE49-F238E27FC236}">
                <a16:creationId xmlns:a16="http://schemas.microsoft.com/office/drawing/2014/main" id="{7651E4D0-CF27-EA59-A92F-57917FD4474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15675" y="537415"/>
            <a:ext cx="406400" cy="406400"/>
          </a:xfrm>
          <a:prstGeom prst="rect">
            <a:avLst/>
          </a:prstGeom>
        </p:spPr>
      </p:pic>
      <p:sp>
        <p:nvSpPr>
          <p:cNvPr id="14" name="テキスト ボックス 13">
            <a:extLst>
              <a:ext uri="{FF2B5EF4-FFF2-40B4-BE49-F238E27FC236}">
                <a16:creationId xmlns:a16="http://schemas.microsoft.com/office/drawing/2014/main" id="{6D69D72D-7B20-26D4-0D3C-3D7FD20DB56C}"/>
              </a:ext>
            </a:extLst>
          </p:cNvPr>
          <p:cNvSpPr txBox="1"/>
          <p:nvPr/>
        </p:nvSpPr>
        <p:spPr>
          <a:xfrm>
            <a:off x="1415002" y="4523228"/>
            <a:ext cx="4404684"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Did         study   English</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907FAD3-4995-D5E6-E964-E5F0D17FCBE7}"/>
              </a:ext>
            </a:extLst>
          </p:cNvPr>
          <p:cNvSpPr txBox="1"/>
          <p:nvPr/>
        </p:nvSpPr>
        <p:spPr>
          <a:xfrm>
            <a:off x="1415001" y="5721665"/>
            <a:ext cx="498579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Did           run            park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715"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9"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3" name="図 2">
            <a:extLst>
              <a:ext uri="{FF2B5EF4-FFF2-40B4-BE49-F238E27FC236}">
                <a16:creationId xmlns:a16="http://schemas.microsoft.com/office/drawing/2014/main" id="{5A07C4E3-0B29-4D40-94A1-02D1E724E0FC}"/>
              </a:ext>
            </a:extLst>
          </p:cNvPr>
          <p:cNvPicPr>
            <a:picLocks noChangeAspect="1"/>
          </p:cNvPicPr>
          <p:nvPr/>
        </p:nvPicPr>
        <p:blipFill>
          <a:blip r:embed="rId2"/>
          <a:stretch>
            <a:fillRect/>
          </a:stretch>
        </p:blipFill>
        <p:spPr>
          <a:xfrm>
            <a:off x="223200" y="1097308"/>
            <a:ext cx="8697600" cy="5628239"/>
          </a:xfrm>
          <a:prstGeom prst="rect">
            <a:avLst/>
          </a:prstGeom>
        </p:spPr>
      </p:pic>
      <p:sp>
        <p:nvSpPr>
          <p:cNvPr id="4" name="テキスト ボックス 3">
            <a:extLst>
              <a:ext uri="{FF2B5EF4-FFF2-40B4-BE49-F238E27FC236}">
                <a16:creationId xmlns:a16="http://schemas.microsoft.com/office/drawing/2014/main" id="{7186A13C-5B29-A61E-2388-05182C989C33}"/>
              </a:ext>
            </a:extLst>
          </p:cNvPr>
          <p:cNvSpPr txBox="1"/>
          <p:nvPr/>
        </p:nvSpPr>
        <p:spPr>
          <a:xfrm>
            <a:off x="1415002" y="3310150"/>
            <a:ext cx="28322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Did         listen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3959694-4D8C-F9BB-2951-6D526E4D237B}"/>
              </a:ext>
            </a:extLst>
          </p:cNvPr>
          <p:cNvSpPr txBox="1"/>
          <p:nvPr/>
        </p:nvSpPr>
        <p:spPr>
          <a:xfrm>
            <a:off x="1415002" y="4523228"/>
            <a:ext cx="4404684"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Did         study   English</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230558F-40F3-D73B-CFDF-5A21386B7FEC}"/>
              </a:ext>
            </a:extLst>
          </p:cNvPr>
          <p:cNvSpPr txBox="1"/>
          <p:nvPr/>
        </p:nvSpPr>
        <p:spPr>
          <a:xfrm>
            <a:off x="1415001" y="5721665"/>
            <a:ext cx="498579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Did           run            park</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456053" y="5176199"/>
            <a:ext cx="8231895" cy="769441"/>
          </a:xfrm>
          <a:prstGeom prst="rect">
            <a:avLst/>
          </a:prstGeom>
          <a:noFill/>
        </p:spPr>
        <p:txBody>
          <a:bodyPr wrap="square" rtlCol="0">
            <a:spAutoFit/>
          </a:bodyPr>
          <a:lstStyle/>
          <a:p>
            <a:pPr algn="ct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Did you help your mother this morning?</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1_16_04_kihon_t_2">
            <a:hlinkClick r:id="" action="ppaction://media"/>
            <a:extLst>
              <a:ext uri="{FF2B5EF4-FFF2-40B4-BE49-F238E27FC236}">
                <a16:creationId xmlns:a16="http://schemas.microsoft.com/office/drawing/2014/main" id="{E2355899-FC9B-71FB-31F8-1206EBF5761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82375" y="1412875"/>
            <a:ext cx="406400" cy="406400"/>
          </a:xfrm>
          <a:prstGeom prst="rect">
            <a:avLst/>
          </a:prstGeom>
        </p:spPr>
      </p:pic>
      <p:pic>
        <p:nvPicPr>
          <p:cNvPr id="8" name="図 7">
            <a:extLst>
              <a:ext uri="{FF2B5EF4-FFF2-40B4-BE49-F238E27FC236}">
                <a16:creationId xmlns:a16="http://schemas.microsoft.com/office/drawing/2014/main" id="{2EAC72FC-1CF1-7C87-48B8-2A86D96505BC}"/>
              </a:ext>
            </a:extLst>
          </p:cNvPr>
          <p:cNvPicPr>
            <a:picLocks noChangeAspect="1"/>
          </p:cNvPicPr>
          <p:nvPr/>
        </p:nvPicPr>
        <p:blipFill>
          <a:blip r:embed="rId7"/>
          <a:stretch>
            <a:fillRect/>
          </a:stretch>
        </p:blipFill>
        <p:spPr>
          <a:xfrm>
            <a:off x="156600" y="1382196"/>
            <a:ext cx="8830800" cy="2775067"/>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18"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7898AD5-E2CD-BB6E-CC8E-C2E841789C3A}"/>
              </a:ext>
            </a:extLst>
          </p:cNvPr>
          <p:cNvSpPr txBox="1"/>
          <p:nvPr/>
        </p:nvSpPr>
        <p:spPr>
          <a:xfrm>
            <a:off x="720761" y="2321004"/>
            <a:ext cx="770247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学校へ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1 I went to school yesterday.">
            <a:hlinkClick r:id="" action="ppaction://media"/>
            <a:extLst>
              <a:ext uri="{FF2B5EF4-FFF2-40B4-BE49-F238E27FC236}">
                <a16:creationId xmlns:a16="http://schemas.microsoft.com/office/drawing/2014/main" id="{2E176D5F-6779-3604-EE65-9DB482827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1114425"/>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dirty="0">
                <a:solidFill>
                  <a:schemeClr val="bg1"/>
                </a:solidFill>
                <a:latin typeface="ＭＳ Ｐゴシック" panose="020B0600070205080204" pitchFamily="50" charset="-128"/>
                <a:ea typeface="ＭＳ Ｐゴシック" panose="020B0600070205080204" pitchFamily="50" charset="-128"/>
              </a:rPr>
              <a:t>P.74</a:t>
            </a:r>
            <a:r>
              <a:rPr lang="ja-JP" altLang="en-US" sz="5400" b="1" dirty="0">
                <a:solidFill>
                  <a:schemeClr val="bg1"/>
                </a:solidFill>
                <a:latin typeface="ＭＳ Ｐゴシック" panose="020B0600070205080204" pitchFamily="50" charset="-128"/>
                <a:ea typeface="ＭＳ Ｐゴシック" panose="020B0600070205080204" pitchFamily="50" charset="-128"/>
              </a:rPr>
              <a:t>～</a:t>
            </a:r>
            <a:r>
              <a:rPr lang="en-US" altLang="ja-JP" sz="5400" b="1" dirty="0">
                <a:solidFill>
                  <a:schemeClr val="bg1"/>
                </a:solidFill>
                <a:latin typeface="ＭＳ Ｐゴシック" panose="020B0600070205080204" pitchFamily="50" charset="-128"/>
                <a:ea typeface="ＭＳ Ｐゴシック" panose="020B0600070205080204" pitchFamily="50" charset="-128"/>
              </a:rPr>
              <a:t>78</a:t>
            </a:r>
            <a:r>
              <a:rPr lang="ja-JP" altLang="en-US" sz="5400" b="1"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423326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591000"/>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「カナはゾウについて、おもしろいことを</a:t>
              </a:r>
            </a:p>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聞きました」</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AS_G1_16_05_reading_s1_1">
            <a:hlinkClick r:id="" action="ppaction://media"/>
            <a:extLst>
              <a:ext uri="{FF2B5EF4-FFF2-40B4-BE49-F238E27FC236}">
                <a16:creationId xmlns:a16="http://schemas.microsoft.com/office/drawing/2014/main" id="{DAB2D87F-D10B-0387-22A0-58A2D61AFC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37775" y="2339975"/>
            <a:ext cx="406400" cy="406400"/>
          </a:xfrm>
          <a:prstGeom prst="rect">
            <a:avLst/>
          </a:prstGeom>
        </p:spPr>
      </p:pic>
      <p:pic>
        <p:nvPicPr>
          <p:cNvPr id="8" name="AS_G1_16_06_reading_s1_2">
            <a:hlinkClick r:id="" action="ppaction://media"/>
            <a:extLst>
              <a:ext uri="{FF2B5EF4-FFF2-40B4-BE49-F238E27FC236}">
                <a16:creationId xmlns:a16="http://schemas.microsoft.com/office/drawing/2014/main" id="{7F67ED51-8140-E055-5752-18A2ED3D2A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788650" y="23399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47094"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40318"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7" grpId="0" animBg="1"/>
      <p:bldP spid="37" grpId="1" animBg="1"/>
      <p:bldP spid="5" grpId="0" animBg="1"/>
      <p:bldP spid="5"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7DAF463-D2E6-2EC8-D548-3A653819F74C}"/>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C06EE56-DFBC-4BDE-92F5-B88592E7DBD6}"/>
              </a:ext>
            </a:extLst>
          </p:cNvPr>
          <p:cNvGrpSpPr/>
          <p:nvPr/>
        </p:nvGrpSpPr>
        <p:grpSpPr>
          <a:xfrm>
            <a:off x="152400" y="1120676"/>
            <a:ext cx="8839200" cy="4616648"/>
            <a:chOff x="152400" y="382012"/>
            <a:chExt cx="8839200" cy="4616648"/>
          </a:xfrm>
        </p:grpSpPr>
        <p:sp>
          <p:nvSpPr>
            <p:cNvPr id="5" name="テキスト ボックス 4"/>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take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took">
            <a:hlinkClick r:id="" action="ppaction://media"/>
            <a:extLst>
              <a:ext uri="{FF2B5EF4-FFF2-40B4-BE49-F238E27FC236}">
                <a16:creationId xmlns:a16="http://schemas.microsoft.com/office/drawing/2014/main" id="{267141A9-FB47-3A46-6176-977DC92B36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025" y="1323975"/>
            <a:ext cx="406400" cy="406400"/>
          </a:xfrm>
          <a:prstGeom prst="rect">
            <a:avLst/>
          </a:prstGeom>
        </p:spPr>
      </p:pic>
    </p:spTree>
    <p:extLst>
      <p:ext uri="{BB962C8B-B14F-4D97-AF65-F5344CB8AC3E}">
        <p14:creationId xmlns:p14="http://schemas.microsoft.com/office/powerpoint/2010/main" val="17018786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took</a:t>
            </a:r>
            <a:endParaRPr kumimoji="1" lang="ja-JP" altLang="en-US" sz="8000" dirty="0">
              <a:solidFill>
                <a:schemeClr val="tx1">
                  <a:lumMod val="85000"/>
                  <a:lumOff val="15000"/>
                </a:schemeClr>
              </a:solidFill>
            </a:endParaRPr>
          </a:p>
        </p:txBody>
      </p:sp>
      <p:pic>
        <p:nvPicPr>
          <p:cNvPr id="2" name="took">
            <a:hlinkClick r:id="" action="ppaction://media"/>
            <a:extLst>
              <a:ext uri="{FF2B5EF4-FFF2-40B4-BE49-F238E27FC236}">
                <a16:creationId xmlns:a16="http://schemas.microsoft.com/office/drawing/2014/main" id="{9C05F8F0-36DB-DE06-E715-F7BD87C279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025" y="1323975"/>
            <a:ext cx="406400" cy="406400"/>
          </a:xfrm>
          <a:prstGeom prst="rect">
            <a:avLst/>
          </a:prstGeom>
        </p:spPr>
      </p:pic>
    </p:spTree>
    <p:extLst>
      <p:ext uri="{BB962C8B-B14F-4D97-AF65-F5344CB8AC3E}">
        <p14:creationId xmlns:p14="http://schemas.microsoft.com/office/powerpoint/2010/main" val="1852377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take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2" name="took">
            <a:hlinkClick r:id="" action="ppaction://media"/>
            <a:extLst>
              <a:ext uri="{FF2B5EF4-FFF2-40B4-BE49-F238E27FC236}">
                <a16:creationId xmlns:a16="http://schemas.microsoft.com/office/drawing/2014/main" id="{C4EEF0F0-4449-4BA2-81A3-EEB54D0A1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025" y="1323975"/>
            <a:ext cx="406400" cy="406400"/>
          </a:xfrm>
          <a:prstGeom prst="rect">
            <a:avLst/>
          </a:prstGeom>
        </p:spPr>
      </p:pic>
    </p:spTree>
    <p:extLst>
      <p:ext uri="{BB962C8B-B14F-4D97-AF65-F5344CB8AC3E}">
        <p14:creationId xmlns:p14="http://schemas.microsoft.com/office/powerpoint/2010/main" val="16714545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4CFACA-E754-4674-9AEE-289AA6DC5191}"/>
              </a:ext>
            </a:extLst>
          </p:cNvPr>
          <p:cNvGrpSpPr/>
          <p:nvPr/>
        </p:nvGrpSpPr>
        <p:grpSpPr>
          <a:xfrm>
            <a:off x="0" y="1831336"/>
            <a:ext cx="9144000" cy="3195328"/>
            <a:chOff x="0" y="2079327"/>
            <a:chExt cx="9144000" cy="319532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166659"/>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[t---] [p---] [</a:t>
              </a:r>
              <a:r>
                <a:rPr lang="en-US" altLang="ja-JP" sz="66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079327"/>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参加する</a:t>
              </a:r>
              <a:endParaRPr kumimoji="1" lang="ja-JP" altLang="en-US" sz="6600" dirty="0">
                <a:solidFill>
                  <a:schemeClr val="tx1">
                    <a:lumMod val="85000"/>
                    <a:lumOff val="15000"/>
                  </a:schemeClr>
                </a:solidFill>
              </a:endParaRPr>
            </a:p>
          </p:txBody>
        </p:sp>
      </p:grpSp>
      <p:pic>
        <p:nvPicPr>
          <p:cNvPr id="2" name="take part in">
            <a:hlinkClick r:id="" action="ppaction://media"/>
            <a:extLst>
              <a:ext uri="{FF2B5EF4-FFF2-40B4-BE49-F238E27FC236}">
                <a16:creationId xmlns:a16="http://schemas.microsoft.com/office/drawing/2014/main" id="{37C1C4AE-D4F6-AF12-B6FB-05D5EE39FF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325" y="1019175"/>
            <a:ext cx="406400" cy="406400"/>
          </a:xfrm>
          <a:prstGeom prst="rect">
            <a:avLst/>
          </a:prstGeom>
        </p:spPr>
      </p:pic>
    </p:spTree>
    <p:extLst>
      <p:ext uri="{BB962C8B-B14F-4D97-AF65-F5344CB8AC3E}">
        <p14:creationId xmlns:p14="http://schemas.microsoft.com/office/powerpoint/2010/main" val="273079490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16811</TotalTime>
  <Words>3376</Words>
  <Application>Microsoft Office PowerPoint</Application>
  <PresentationFormat>画面に合わせる (4:3)</PresentationFormat>
  <Paragraphs>556</Paragraphs>
  <Slides>175</Slides>
  <Notes>36</Notes>
  <HiddenSlides>0</HiddenSlides>
  <MMClips>154</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175</vt:i4>
      </vt:variant>
    </vt:vector>
  </HeadingPairs>
  <TitlesOfParts>
    <vt:vector size="183" baseType="lpstr">
      <vt:lpstr>ＭＳ Ｐゴシック</vt:lpstr>
      <vt:lpstr>ＭＳ Ｐ明朝</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2118</cp:revision>
  <cp:lastPrinted>2016-06-23T16:36:17Z</cp:lastPrinted>
  <dcterms:created xsi:type="dcterms:W3CDTF">2016-05-30T03:13:09Z</dcterms:created>
  <dcterms:modified xsi:type="dcterms:W3CDTF">2025-06-24T05:39:14Z</dcterms:modified>
</cp:coreProperties>
</file>