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7"/>
  </p:notesMasterIdLst>
  <p:handoutMasterIdLst>
    <p:handoutMasterId r:id="rId178"/>
  </p:handoutMasterIdLst>
  <p:sldIdLst>
    <p:sldId id="3657" r:id="rId2"/>
    <p:sldId id="3445" r:id="rId3"/>
    <p:sldId id="2531" r:id="rId4"/>
    <p:sldId id="3668" r:id="rId5"/>
    <p:sldId id="3669" r:id="rId6"/>
    <p:sldId id="4151" r:id="rId7"/>
    <p:sldId id="4096" r:id="rId8"/>
    <p:sldId id="4133" r:id="rId9"/>
    <p:sldId id="4098" r:id="rId10"/>
    <p:sldId id="4220" r:id="rId11"/>
    <p:sldId id="4221" r:id="rId12"/>
    <p:sldId id="4222" r:id="rId13"/>
    <p:sldId id="4223" r:id="rId14"/>
    <p:sldId id="4224" r:id="rId15"/>
    <p:sldId id="4225" r:id="rId16"/>
    <p:sldId id="4307" r:id="rId17"/>
    <p:sldId id="4159" r:id="rId18"/>
    <p:sldId id="4160" r:id="rId19"/>
    <p:sldId id="4161" r:id="rId20"/>
    <p:sldId id="4162" r:id="rId21"/>
    <p:sldId id="4226" r:id="rId22"/>
    <p:sldId id="4227" r:id="rId23"/>
    <p:sldId id="4228" r:id="rId24"/>
    <p:sldId id="4229" r:id="rId25"/>
    <p:sldId id="4230" r:id="rId26"/>
    <p:sldId id="4231" r:id="rId27"/>
    <p:sldId id="4308" r:id="rId28"/>
    <p:sldId id="4181" r:id="rId29"/>
    <p:sldId id="4208" r:id="rId30"/>
    <p:sldId id="4209" r:id="rId31"/>
    <p:sldId id="4210" r:id="rId32"/>
    <p:sldId id="4232" r:id="rId33"/>
    <p:sldId id="4233" r:id="rId34"/>
    <p:sldId id="4234" r:id="rId35"/>
    <p:sldId id="4235" r:id="rId36"/>
    <p:sldId id="4236" r:id="rId37"/>
    <p:sldId id="4237" r:id="rId38"/>
    <p:sldId id="4309" r:id="rId39"/>
    <p:sldId id="4310" r:id="rId40"/>
    <p:sldId id="4192" r:id="rId41"/>
    <p:sldId id="4217" r:id="rId42"/>
    <p:sldId id="4218" r:id="rId43"/>
    <p:sldId id="4219" r:id="rId44"/>
    <p:sldId id="4238" r:id="rId45"/>
    <p:sldId id="4239" r:id="rId46"/>
    <p:sldId id="4240" r:id="rId47"/>
    <p:sldId id="4241" r:id="rId48"/>
    <p:sldId id="4242" r:id="rId49"/>
    <p:sldId id="4243" r:id="rId50"/>
    <p:sldId id="3626" r:id="rId51"/>
    <p:sldId id="3647" r:id="rId52"/>
    <p:sldId id="2014" r:id="rId53"/>
    <p:sldId id="2015" r:id="rId54"/>
    <p:sldId id="2016" r:id="rId55"/>
    <p:sldId id="2017" r:id="rId56"/>
    <p:sldId id="2018" r:id="rId57"/>
    <p:sldId id="2019" r:id="rId58"/>
    <p:sldId id="2020" r:id="rId59"/>
    <p:sldId id="2021" r:id="rId60"/>
    <p:sldId id="2022" r:id="rId61"/>
    <p:sldId id="2023" r:id="rId62"/>
    <p:sldId id="2024" r:id="rId63"/>
    <p:sldId id="2025" r:id="rId64"/>
    <p:sldId id="2026" r:id="rId65"/>
    <p:sldId id="2027" r:id="rId66"/>
    <p:sldId id="2028" r:id="rId67"/>
    <p:sldId id="2029" r:id="rId68"/>
    <p:sldId id="2030" r:id="rId69"/>
    <p:sldId id="2031" r:id="rId70"/>
    <p:sldId id="2032" r:id="rId71"/>
    <p:sldId id="2033" r:id="rId72"/>
    <p:sldId id="2034" r:id="rId73"/>
    <p:sldId id="2035" r:id="rId74"/>
    <p:sldId id="2036" r:id="rId75"/>
    <p:sldId id="2037" r:id="rId76"/>
    <p:sldId id="3622" r:id="rId77"/>
    <p:sldId id="4325" r:id="rId78"/>
    <p:sldId id="4326" r:id="rId79"/>
    <p:sldId id="4327" r:id="rId80"/>
    <p:sldId id="4328" r:id="rId81"/>
    <p:sldId id="4329" r:id="rId82"/>
    <p:sldId id="4330" r:id="rId83"/>
    <p:sldId id="4331" r:id="rId84"/>
    <p:sldId id="4332" r:id="rId85"/>
    <p:sldId id="3610" r:id="rId86"/>
    <p:sldId id="3611" r:id="rId87"/>
    <p:sldId id="3612" r:id="rId88"/>
    <p:sldId id="3613" r:id="rId89"/>
    <p:sldId id="3614" r:id="rId90"/>
    <p:sldId id="4305" r:id="rId91"/>
    <p:sldId id="3644" r:id="rId92"/>
    <p:sldId id="3524" r:id="rId93"/>
    <p:sldId id="3523" r:id="rId94"/>
    <p:sldId id="3624" r:id="rId95"/>
    <p:sldId id="3625" r:id="rId96"/>
    <p:sldId id="4333" r:id="rId97"/>
    <p:sldId id="4334" r:id="rId98"/>
    <p:sldId id="4335" r:id="rId99"/>
    <p:sldId id="2074" r:id="rId100"/>
    <p:sldId id="2075" r:id="rId101"/>
    <p:sldId id="2076" r:id="rId102"/>
    <p:sldId id="4282" r:id="rId103"/>
    <p:sldId id="4283" r:id="rId104"/>
    <p:sldId id="4284" r:id="rId105"/>
    <p:sldId id="4336" r:id="rId106"/>
    <p:sldId id="4337" r:id="rId107"/>
    <p:sldId id="4338" r:id="rId108"/>
    <p:sldId id="2149" r:id="rId109"/>
    <p:sldId id="2150" r:id="rId110"/>
    <p:sldId id="2151" r:id="rId111"/>
    <p:sldId id="4339" r:id="rId112"/>
    <p:sldId id="4340" r:id="rId113"/>
    <p:sldId id="4341" r:id="rId114"/>
    <p:sldId id="4342" r:id="rId115"/>
    <p:sldId id="4343" r:id="rId116"/>
    <p:sldId id="4344" r:id="rId117"/>
    <p:sldId id="3500" r:id="rId118"/>
    <p:sldId id="3501" r:id="rId119"/>
    <p:sldId id="3502" r:id="rId120"/>
    <p:sldId id="4345" r:id="rId121"/>
    <p:sldId id="4346" r:id="rId122"/>
    <p:sldId id="4347" r:id="rId123"/>
    <p:sldId id="3494" r:id="rId124"/>
    <p:sldId id="3495" r:id="rId125"/>
    <p:sldId id="3496" r:id="rId126"/>
    <p:sldId id="3646" r:id="rId127"/>
    <p:sldId id="4348" r:id="rId128"/>
    <p:sldId id="4349" r:id="rId129"/>
    <p:sldId id="4350" r:id="rId130"/>
    <p:sldId id="4351" r:id="rId131"/>
    <p:sldId id="4352" r:id="rId132"/>
    <p:sldId id="4353" r:id="rId133"/>
    <p:sldId id="4354" r:id="rId134"/>
    <p:sldId id="4355" r:id="rId135"/>
    <p:sldId id="4356" r:id="rId136"/>
    <p:sldId id="4357" r:id="rId137"/>
    <p:sldId id="3561" r:id="rId138"/>
    <p:sldId id="3562" r:id="rId139"/>
    <p:sldId id="3672" r:id="rId140"/>
    <p:sldId id="3695" r:id="rId141"/>
    <p:sldId id="4311" r:id="rId142"/>
    <p:sldId id="4312" r:id="rId143"/>
    <p:sldId id="4318" r:id="rId144"/>
    <p:sldId id="4313" r:id="rId145"/>
    <p:sldId id="4319" r:id="rId146"/>
    <p:sldId id="4320" r:id="rId147"/>
    <p:sldId id="4321" r:id="rId148"/>
    <p:sldId id="4314" r:id="rId149"/>
    <p:sldId id="4323" r:id="rId150"/>
    <p:sldId id="4324" r:id="rId151"/>
    <p:sldId id="4315" r:id="rId152"/>
    <p:sldId id="4316" r:id="rId153"/>
    <p:sldId id="3661" r:id="rId154"/>
    <p:sldId id="3681" r:id="rId155"/>
    <p:sldId id="3563" r:id="rId156"/>
    <p:sldId id="3564" r:id="rId157"/>
    <p:sldId id="3565" r:id="rId158"/>
    <p:sldId id="3566" r:id="rId159"/>
    <p:sldId id="3567" r:id="rId160"/>
    <p:sldId id="3568" r:id="rId161"/>
    <p:sldId id="3569" r:id="rId162"/>
    <p:sldId id="3570" r:id="rId163"/>
    <p:sldId id="3573" r:id="rId164"/>
    <p:sldId id="3648" r:id="rId165"/>
    <p:sldId id="3577" r:id="rId166"/>
    <p:sldId id="3649" r:id="rId167"/>
    <p:sldId id="3650" r:id="rId168"/>
    <p:sldId id="3583" r:id="rId169"/>
    <p:sldId id="3587" r:id="rId170"/>
    <p:sldId id="3588" r:id="rId171"/>
    <p:sldId id="3589" r:id="rId172"/>
    <p:sldId id="3590" r:id="rId173"/>
    <p:sldId id="3655" r:id="rId174"/>
    <p:sldId id="3595" r:id="rId175"/>
    <p:sldId id="3609" r:id="rId176"/>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CBAD"/>
    <a:srgbClr val="005C2A"/>
    <a:srgbClr val="00FF00"/>
    <a:srgbClr val="FFFF8B"/>
    <a:srgbClr val="B4FEB4"/>
    <a:srgbClr val="FF3399"/>
    <a:srgbClr val="0043C8"/>
    <a:srgbClr val="FFFF00"/>
    <a:srgbClr val="CC3399"/>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802" autoAdjust="0"/>
    <p:restoredTop sz="94270" autoAdjust="0"/>
  </p:normalViewPr>
  <p:slideViewPr>
    <p:cSldViewPr snapToGrid="0">
      <p:cViewPr varScale="1">
        <p:scale>
          <a:sx n="114" d="100"/>
          <a:sy n="114" d="100"/>
        </p:scale>
        <p:origin x="1800" y="108"/>
      </p:cViewPr>
      <p:guideLst>
        <p:guide orient="horz" pos="2160"/>
        <p:guide pos="288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theme" Target="theme/theme1.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tableStyles" Target="tableStyles.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notesMaster" Target="notesMasters/notesMaster1.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viewProps" Target="viewProp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59" cy="498056"/>
          </a:xfrm>
          <a:prstGeom prst="rect">
            <a:avLst/>
          </a:prstGeom>
        </p:spPr>
        <p:txBody>
          <a:bodyPr vert="horz" lIns="92034" tIns="46017" rIns="92034" bIns="4601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0443" y="0"/>
            <a:ext cx="2945659" cy="498056"/>
          </a:xfrm>
          <a:prstGeom prst="rect">
            <a:avLst/>
          </a:prstGeom>
        </p:spPr>
        <p:txBody>
          <a:bodyPr vert="horz" lIns="92034" tIns="46017" rIns="92034" bIns="46017" rtlCol="0"/>
          <a:lstStyle>
            <a:lvl1pPr algn="r">
              <a:defRPr sz="1200"/>
            </a:lvl1pPr>
          </a:lstStyle>
          <a:p>
            <a:fld id="{2B1F34B9-0AC5-4E73-BF1F-21CCB564203A}" type="datetimeFigureOut">
              <a:rPr kumimoji="1" lang="ja-JP" altLang="en-US" smtClean="0"/>
              <a:t>2025/6/24</a:t>
            </a:fld>
            <a:endParaRPr kumimoji="1" lang="ja-JP" altLang="en-US"/>
          </a:p>
        </p:txBody>
      </p:sp>
      <p:sp>
        <p:nvSpPr>
          <p:cNvPr id="4" name="フッター プレースホルダー 3"/>
          <p:cNvSpPr>
            <a:spLocks noGrp="1"/>
          </p:cNvSpPr>
          <p:nvPr>
            <p:ph type="ftr" sz="quarter" idx="2"/>
          </p:nvPr>
        </p:nvSpPr>
        <p:spPr>
          <a:xfrm>
            <a:off x="0" y="9428584"/>
            <a:ext cx="2945659" cy="498055"/>
          </a:xfrm>
          <a:prstGeom prst="rect">
            <a:avLst/>
          </a:prstGeom>
        </p:spPr>
        <p:txBody>
          <a:bodyPr vert="horz" lIns="92034" tIns="46017" rIns="92034" bIns="4601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0443" y="9428584"/>
            <a:ext cx="2945659" cy="498055"/>
          </a:xfrm>
          <a:prstGeom prst="rect">
            <a:avLst/>
          </a:prstGeom>
        </p:spPr>
        <p:txBody>
          <a:bodyPr vert="horz" lIns="92034" tIns="46017" rIns="92034" bIns="46017" rtlCol="0" anchor="b"/>
          <a:lstStyle>
            <a:lvl1pPr algn="r">
              <a:defRPr sz="1200"/>
            </a:lvl1pPr>
          </a:lstStyle>
          <a:p>
            <a:fld id="{9E2676CF-156D-46B0-A308-5BE7C3EAC667}" type="slidenum">
              <a:rPr kumimoji="1" lang="ja-JP" altLang="en-US" smtClean="0"/>
              <a:t>‹#›</a:t>
            </a:fld>
            <a:endParaRPr kumimoji="1" lang="ja-JP" altLang="en-US"/>
          </a:p>
        </p:txBody>
      </p:sp>
    </p:spTree>
    <p:extLst>
      <p:ext uri="{BB962C8B-B14F-4D97-AF65-F5344CB8AC3E}">
        <p14:creationId xmlns:p14="http://schemas.microsoft.com/office/powerpoint/2010/main" val="3965149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072" cy="498008"/>
          </a:xfrm>
          <a:prstGeom prst="rect">
            <a:avLst/>
          </a:prstGeom>
        </p:spPr>
        <p:txBody>
          <a:bodyPr vert="horz" lIns="92034" tIns="46017" rIns="92034" bIns="4601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1002" y="0"/>
            <a:ext cx="2945072" cy="498008"/>
          </a:xfrm>
          <a:prstGeom prst="rect">
            <a:avLst/>
          </a:prstGeom>
        </p:spPr>
        <p:txBody>
          <a:bodyPr vert="horz" lIns="92034" tIns="46017" rIns="92034" bIns="46017" rtlCol="0"/>
          <a:lstStyle>
            <a:lvl1pPr algn="r">
              <a:defRPr sz="1200"/>
            </a:lvl1pPr>
          </a:lstStyle>
          <a:p>
            <a:fld id="{594C8D1A-E903-4CC0-AEC9-4041A386BBE5}" type="datetimeFigureOut">
              <a:rPr kumimoji="1" lang="ja-JP" altLang="en-US" smtClean="0"/>
              <a:t>2025/6/24</a:t>
            </a:fld>
            <a:endParaRPr kumimoji="1" lang="ja-JP" altLang="en-US"/>
          </a:p>
        </p:txBody>
      </p:sp>
      <p:sp>
        <p:nvSpPr>
          <p:cNvPr id="4" name="スライド イメージ プレースホルダー 3"/>
          <p:cNvSpPr>
            <a:spLocks noGrp="1" noRot="1" noChangeAspect="1"/>
          </p:cNvSpPr>
          <p:nvPr>
            <p:ph type="sldImg" idx="2"/>
          </p:nvPr>
        </p:nvSpPr>
        <p:spPr>
          <a:xfrm>
            <a:off x="1165225" y="1239838"/>
            <a:ext cx="4467225" cy="3351212"/>
          </a:xfrm>
          <a:prstGeom prst="rect">
            <a:avLst/>
          </a:prstGeom>
          <a:noFill/>
          <a:ln w="12700">
            <a:solidFill>
              <a:prstClr val="black"/>
            </a:solidFill>
          </a:ln>
        </p:spPr>
        <p:txBody>
          <a:bodyPr vert="horz" lIns="92034" tIns="46017" rIns="92034" bIns="46017" rtlCol="0" anchor="ctr"/>
          <a:lstStyle/>
          <a:p>
            <a:endParaRPr lang="ja-JP" altLang="en-US"/>
          </a:p>
        </p:txBody>
      </p:sp>
      <p:sp>
        <p:nvSpPr>
          <p:cNvPr id="5" name="ノート プレースホルダー 4"/>
          <p:cNvSpPr>
            <a:spLocks noGrp="1"/>
          </p:cNvSpPr>
          <p:nvPr>
            <p:ph type="body" sz="quarter" idx="3"/>
          </p:nvPr>
        </p:nvSpPr>
        <p:spPr>
          <a:xfrm>
            <a:off x="680249" y="4777365"/>
            <a:ext cx="5437179" cy="3909042"/>
          </a:xfrm>
          <a:prstGeom prst="rect">
            <a:avLst/>
          </a:prstGeom>
        </p:spPr>
        <p:txBody>
          <a:bodyPr vert="horz" lIns="92034" tIns="46017" rIns="92034" bIns="4601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630"/>
            <a:ext cx="2945072" cy="498008"/>
          </a:xfrm>
          <a:prstGeom prst="rect">
            <a:avLst/>
          </a:prstGeom>
        </p:spPr>
        <p:txBody>
          <a:bodyPr vert="horz" lIns="92034" tIns="46017" rIns="92034" bIns="4601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1002" y="9428630"/>
            <a:ext cx="2945072" cy="498008"/>
          </a:xfrm>
          <a:prstGeom prst="rect">
            <a:avLst/>
          </a:prstGeom>
        </p:spPr>
        <p:txBody>
          <a:bodyPr vert="horz" lIns="92034" tIns="46017" rIns="92034" bIns="46017" rtlCol="0" anchor="b"/>
          <a:lstStyle>
            <a:lvl1pPr algn="r">
              <a:defRPr sz="1200"/>
            </a:lvl1pPr>
          </a:lstStyle>
          <a:p>
            <a:fld id="{EE94831B-95E8-4741-AC9E-FAE0388C9AD4}" type="slidenum">
              <a:rPr kumimoji="1" lang="ja-JP" altLang="en-US" smtClean="0"/>
              <a:t>‹#›</a:t>
            </a:fld>
            <a:endParaRPr kumimoji="1" lang="ja-JP" altLang="en-US"/>
          </a:p>
        </p:txBody>
      </p:sp>
    </p:spTree>
    <p:extLst>
      <p:ext uri="{BB962C8B-B14F-4D97-AF65-F5344CB8AC3E}">
        <p14:creationId xmlns:p14="http://schemas.microsoft.com/office/powerpoint/2010/main" val="257609298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75265-E0B0-37D9-1014-EB6AAEFACC5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6549BAA-E17B-96E9-29C4-3105424F72A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C1A5117-5A50-15D6-F07A-74C2C2770E3C}"/>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E53EF793-21F5-7B31-7383-0B614D5524B2}"/>
              </a:ext>
            </a:extLst>
          </p:cNvPr>
          <p:cNvSpPr>
            <a:spLocks noGrp="1"/>
          </p:cNvSpPr>
          <p:nvPr>
            <p:ph type="sldNum" sz="quarter" idx="5"/>
          </p:nvPr>
        </p:nvSpPr>
        <p:spPr/>
        <p:txBody>
          <a:bodyPr/>
          <a:lstStyle/>
          <a:p>
            <a:fld id="{EE94831B-95E8-4741-AC9E-FAE0388C9AD4}" type="slidenum">
              <a:rPr kumimoji="1" lang="ja-JP" altLang="en-US" smtClean="0"/>
              <a:t>7</a:t>
            </a:fld>
            <a:endParaRPr kumimoji="1" lang="ja-JP" altLang="en-US"/>
          </a:p>
        </p:txBody>
      </p:sp>
    </p:spTree>
    <p:extLst>
      <p:ext uri="{BB962C8B-B14F-4D97-AF65-F5344CB8AC3E}">
        <p14:creationId xmlns:p14="http://schemas.microsoft.com/office/powerpoint/2010/main" val="7363956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5674B-9740-D2C0-1024-41A56BF1039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FAE49BF3-D280-C337-3799-8010C768155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6ABD894D-07A1-882C-85BD-9544205ED2BA}"/>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6936532E-6AD9-22DA-E088-1414153E562E}"/>
              </a:ext>
            </a:extLst>
          </p:cNvPr>
          <p:cNvSpPr>
            <a:spLocks noGrp="1"/>
          </p:cNvSpPr>
          <p:nvPr>
            <p:ph type="sldNum" sz="quarter" idx="5"/>
          </p:nvPr>
        </p:nvSpPr>
        <p:spPr/>
        <p:txBody>
          <a:bodyPr/>
          <a:lstStyle/>
          <a:p>
            <a:fld id="{EE94831B-95E8-4741-AC9E-FAE0388C9AD4}" type="slidenum">
              <a:rPr kumimoji="1" lang="ja-JP" altLang="en-US" smtClean="0"/>
              <a:t>18</a:t>
            </a:fld>
            <a:endParaRPr kumimoji="1" lang="ja-JP" altLang="en-US"/>
          </a:p>
        </p:txBody>
      </p:sp>
    </p:spTree>
    <p:extLst>
      <p:ext uri="{BB962C8B-B14F-4D97-AF65-F5344CB8AC3E}">
        <p14:creationId xmlns:p14="http://schemas.microsoft.com/office/powerpoint/2010/main" val="37047450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0E8B2-EBA3-550D-5AEF-993280F8746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CDC3AFC-5270-343C-D20E-40960639BCC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8DF1F4E-8B4A-8375-7C7E-E56A8E454970}"/>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2A4EEC1D-224C-16B0-7AA3-4E6C8977F1FA}"/>
              </a:ext>
            </a:extLst>
          </p:cNvPr>
          <p:cNvSpPr>
            <a:spLocks noGrp="1"/>
          </p:cNvSpPr>
          <p:nvPr>
            <p:ph type="sldNum" sz="quarter" idx="5"/>
          </p:nvPr>
        </p:nvSpPr>
        <p:spPr/>
        <p:txBody>
          <a:bodyPr/>
          <a:lstStyle/>
          <a:p>
            <a:fld id="{EE94831B-95E8-4741-AC9E-FAE0388C9AD4}" type="slidenum">
              <a:rPr kumimoji="1" lang="ja-JP" altLang="en-US" smtClean="0"/>
              <a:t>19</a:t>
            </a:fld>
            <a:endParaRPr kumimoji="1" lang="ja-JP" altLang="en-US"/>
          </a:p>
        </p:txBody>
      </p:sp>
    </p:spTree>
    <p:extLst>
      <p:ext uri="{BB962C8B-B14F-4D97-AF65-F5344CB8AC3E}">
        <p14:creationId xmlns:p14="http://schemas.microsoft.com/office/powerpoint/2010/main" val="27385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6C6ADF-76D4-9F02-0CDC-A01605F77A1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9583B37-8697-78FE-D7D3-84464AEB2C3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3BF8DC2-2CA3-264B-ABC1-F7544D8D24F1}"/>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EF569092-EB91-91CC-E804-29E357D7A918}"/>
              </a:ext>
            </a:extLst>
          </p:cNvPr>
          <p:cNvSpPr>
            <a:spLocks noGrp="1"/>
          </p:cNvSpPr>
          <p:nvPr>
            <p:ph type="sldNum" sz="quarter" idx="5"/>
          </p:nvPr>
        </p:nvSpPr>
        <p:spPr/>
        <p:txBody>
          <a:bodyPr/>
          <a:lstStyle/>
          <a:p>
            <a:fld id="{EE94831B-95E8-4741-AC9E-FAE0388C9AD4}" type="slidenum">
              <a:rPr kumimoji="1" lang="ja-JP" altLang="en-US" smtClean="0"/>
              <a:t>20</a:t>
            </a:fld>
            <a:endParaRPr kumimoji="1" lang="ja-JP" altLang="en-US"/>
          </a:p>
        </p:txBody>
      </p:sp>
    </p:spTree>
    <p:extLst>
      <p:ext uri="{BB962C8B-B14F-4D97-AF65-F5344CB8AC3E}">
        <p14:creationId xmlns:p14="http://schemas.microsoft.com/office/powerpoint/2010/main" val="19843238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488BE-19B6-88E7-9A62-B3648B62EF4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475D191-311C-A186-BFDC-4EE8BBEF600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01CCB71-9DBD-C8D5-413E-353F325B77F2}"/>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8D264BC7-283E-B390-D06A-62D09D19FAFD}"/>
              </a:ext>
            </a:extLst>
          </p:cNvPr>
          <p:cNvSpPr>
            <a:spLocks noGrp="1"/>
          </p:cNvSpPr>
          <p:nvPr>
            <p:ph type="sldNum" sz="quarter" idx="5"/>
          </p:nvPr>
        </p:nvSpPr>
        <p:spPr/>
        <p:txBody>
          <a:bodyPr/>
          <a:lstStyle/>
          <a:p>
            <a:fld id="{EE94831B-95E8-4741-AC9E-FAE0388C9AD4}" type="slidenum">
              <a:rPr kumimoji="1" lang="ja-JP" altLang="en-US" smtClean="0"/>
              <a:t>21</a:t>
            </a:fld>
            <a:endParaRPr kumimoji="1" lang="ja-JP" altLang="en-US"/>
          </a:p>
        </p:txBody>
      </p:sp>
    </p:spTree>
    <p:extLst>
      <p:ext uri="{BB962C8B-B14F-4D97-AF65-F5344CB8AC3E}">
        <p14:creationId xmlns:p14="http://schemas.microsoft.com/office/powerpoint/2010/main" val="4175137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3F4750-6647-FBB0-0C42-4C732CAEABE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38EEA77-7674-F074-1F72-9A1A5F7FAD1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4C26461-2AD9-EFD3-F8D1-FDC79B627040}"/>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3C1C457B-36D6-2F52-754A-BAE7E4F4A634}"/>
              </a:ext>
            </a:extLst>
          </p:cNvPr>
          <p:cNvSpPr>
            <a:spLocks noGrp="1"/>
          </p:cNvSpPr>
          <p:nvPr>
            <p:ph type="sldNum" sz="quarter" idx="5"/>
          </p:nvPr>
        </p:nvSpPr>
        <p:spPr/>
        <p:txBody>
          <a:bodyPr/>
          <a:lstStyle/>
          <a:p>
            <a:fld id="{EE94831B-95E8-4741-AC9E-FAE0388C9AD4}" type="slidenum">
              <a:rPr kumimoji="1" lang="ja-JP" altLang="en-US" smtClean="0"/>
              <a:t>22</a:t>
            </a:fld>
            <a:endParaRPr kumimoji="1" lang="ja-JP" altLang="en-US"/>
          </a:p>
        </p:txBody>
      </p:sp>
    </p:spTree>
    <p:extLst>
      <p:ext uri="{BB962C8B-B14F-4D97-AF65-F5344CB8AC3E}">
        <p14:creationId xmlns:p14="http://schemas.microsoft.com/office/powerpoint/2010/main" val="11969159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E661C-185D-FA77-1DA6-0B6801F9BB4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2A4C3BA-FB96-8210-2166-8502E068FB8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BF12B7B5-E951-7E7D-2FB1-87627ED5F498}"/>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62D7F4F5-77F7-36A2-D4FF-31E6A0192A54}"/>
              </a:ext>
            </a:extLst>
          </p:cNvPr>
          <p:cNvSpPr>
            <a:spLocks noGrp="1"/>
          </p:cNvSpPr>
          <p:nvPr>
            <p:ph type="sldNum" sz="quarter" idx="5"/>
          </p:nvPr>
        </p:nvSpPr>
        <p:spPr/>
        <p:txBody>
          <a:bodyPr/>
          <a:lstStyle/>
          <a:p>
            <a:fld id="{EE94831B-95E8-4741-AC9E-FAE0388C9AD4}" type="slidenum">
              <a:rPr kumimoji="1" lang="ja-JP" altLang="en-US" smtClean="0"/>
              <a:t>23</a:t>
            </a:fld>
            <a:endParaRPr kumimoji="1" lang="ja-JP" altLang="en-US"/>
          </a:p>
        </p:txBody>
      </p:sp>
    </p:spTree>
    <p:extLst>
      <p:ext uri="{BB962C8B-B14F-4D97-AF65-F5344CB8AC3E}">
        <p14:creationId xmlns:p14="http://schemas.microsoft.com/office/powerpoint/2010/main" val="18018536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2140F-3982-AF17-B149-6B7DF4B7CAB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689C800-3AFB-0EA9-796E-03218A73B25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C3C9C3F-7980-7210-E1F4-5C14EAD7858C}"/>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DD09E2B0-3B0A-66F1-D2FF-CE954345FDEF}"/>
              </a:ext>
            </a:extLst>
          </p:cNvPr>
          <p:cNvSpPr>
            <a:spLocks noGrp="1"/>
          </p:cNvSpPr>
          <p:nvPr>
            <p:ph type="sldNum" sz="quarter" idx="5"/>
          </p:nvPr>
        </p:nvSpPr>
        <p:spPr/>
        <p:txBody>
          <a:bodyPr/>
          <a:lstStyle/>
          <a:p>
            <a:fld id="{EE94831B-95E8-4741-AC9E-FAE0388C9AD4}" type="slidenum">
              <a:rPr kumimoji="1" lang="ja-JP" altLang="en-US" smtClean="0"/>
              <a:t>24</a:t>
            </a:fld>
            <a:endParaRPr kumimoji="1" lang="ja-JP" altLang="en-US"/>
          </a:p>
        </p:txBody>
      </p:sp>
    </p:spTree>
    <p:extLst>
      <p:ext uri="{BB962C8B-B14F-4D97-AF65-F5344CB8AC3E}">
        <p14:creationId xmlns:p14="http://schemas.microsoft.com/office/powerpoint/2010/main" val="13658508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E23C3-34F2-577C-5464-0CEC4F12F35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5D7D530-C349-1FC1-23EE-0BFE75AD3E1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F6E6A22-E09F-37F1-5060-1C8AC275DE08}"/>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38A6429D-C43B-2E49-7EAB-83C75A6F275B}"/>
              </a:ext>
            </a:extLst>
          </p:cNvPr>
          <p:cNvSpPr>
            <a:spLocks noGrp="1"/>
          </p:cNvSpPr>
          <p:nvPr>
            <p:ph type="sldNum" sz="quarter" idx="5"/>
          </p:nvPr>
        </p:nvSpPr>
        <p:spPr/>
        <p:txBody>
          <a:bodyPr/>
          <a:lstStyle/>
          <a:p>
            <a:fld id="{EE94831B-95E8-4741-AC9E-FAE0388C9AD4}" type="slidenum">
              <a:rPr kumimoji="1" lang="ja-JP" altLang="en-US" smtClean="0"/>
              <a:t>25</a:t>
            </a:fld>
            <a:endParaRPr kumimoji="1" lang="ja-JP" altLang="en-US"/>
          </a:p>
        </p:txBody>
      </p:sp>
    </p:spTree>
    <p:extLst>
      <p:ext uri="{BB962C8B-B14F-4D97-AF65-F5344CB8AC3E}">
        <p14:creationId xmlns:p14="http://schemas.microsoft.com/office/powerpoint/2010/main" val="32704459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C05CE-F988-0EE1-F50E-2EE08333729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1F62E81-3958-DF19-46B2-5D5C0A950DF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8FF8675B-3602-3C5E-AB35-C1BF2C6CA052}"/>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74339A3A-5F4D-EB24-5479-D9716F76D958}"/>
              </a:ext>
            </a:extLst>
          </p:cNvPr>
          <p:cNvSpPr>
            <a:spLocks noGrp="1"/>
          </p:cNvSpPr>
          <p:nvPr>
            <p:ph type="sldNum" sz="quarter" idx="5"/>
          </p:nvPr>
        </p:nvSpPr>
        <p:spPr/>
        <p:txBody>
          <a:bodyPr/>
          <a:lstStyle/>
          <a:p>
            <a:fld id="{EE94831B-95E8-4741-AC9E-FAE0388C9AD4}" type="slidenum">
              <a:rPr kumimoji="1" lang="ja-JP" altLang="en-US" smtClean="0"/>
              <a:t>26</a:t>
            </a:fld>
            <a:endParaRPr kumimoji="1" lang="ja-JP" altLang="en-US"/>
          </a:p>
        </p:txBody>
      </p:sp>
    </p:spTree>
    <p:extLst>
      <p:ext uri="{BB962C8B-B14F-4D97-AF65-F5344CB8AC3E}">
        <p14:creationId xmlns:p14="http://schemas.microsoft.com/office/powerpoint/2010/main" val="20230428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8EFA4-87B9-EE24-D9B5-769B74FFA7A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5E3A13B0-5C58-0928-0A05-F3788B2C901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0A17BD3-14CB-E3FC-98FD-4F929EC300B2}"/>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1C99CB1B-E414-9AA9-89B6-64BCF77E59F7}"/>
              </a:ext>
            </a:extLst>
          </p:cNvPr>
          <p:cNvSpPr>
            <a:spLocks noGrp="1"/>
          </p:cNvSpPr>
          <p:nvPr>
            <p:ph type="sldNum" sz="quarter" idx="5"/>
          </p:nvPr>
        </p:nvSpPr>
        <p:spPr/>
        <p:txBody>
          <a:bodyPr/>
          <a:lstStyle/>
          <a:p>
            <a:fld id="{EE94831B-95E8-4741-AC9E-FAE0388C9AD4}" type="slidenum">
              <a:rPr kumimoji="1" lang="ja-JP" altLang="en-US" smtClean="0"/>
              <a:t>29</a:t>
            </a:fld>
            <a:endParaRPr kumimoji="1" lang="ja-JP" altLang="en-US"/>
          </a:p>
        </p:txBody>
      </p:sp>
    </p:spTree>
    <p:extLst>
      <p:ext uri="{BB962C8B-B14F-4D97-AF65-F5344CB8AC3E}">
        <p14:creationId xmlns:p14="http://schemas.microsoft.com/office/powerpoint/2010/main" val="3474181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A4FDF-D8E5-AC8D-02D1-BF322CCEBA36}"/>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62DE79F-39D4-B85E-894F-C8DFF52FB42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9720D9F6-E5E2-6294-9685-CA714832252F}"/>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B9013DD7-A1DB-682B-DC7C-068FF4B79D5F}"/>
              </a:ext>
            </a:extLst>
          </p:cNvPr>
          <p:cNvSpPr>
            <a:spLocks noGrp="1"/>
          </p:cNvSpPr>
          <p:nvPr>
            <p:ph type="sldNum" sz="quarter" idx="5"/>
          </p:nvPr>
        </p:nvSpPr>
        <p:spPr/>
        <p:txBody>
          <a:bodyPr/>
          <a:lstStyle/>
          <a:p>
            <a:fld id="{EE94831B-95E8-4741-AC9E-FAE0388C9AD4}" type="slidenum">
              <a:rPr kumimoji="1" lang="ja-JP" altLang="en-US" smtClean="0"/>
              <a:t>8</a:t>
            </a:fld>
            <a:endParaRPr kumimoji="1" lang="ja-JP" altLang="en-US"/>
          </a:p>
        </p:txBody>
      </p:sp>
    </p:spTree>
    <p:extLst>
      <p:ext uri="{BB962C8B-B14F-4D97-AF65-F5344CB8AC3E}">
        <p14:creationId xmlns:p14="http://schemas.microsoft.com/office/powerpoint/2010/main" val="33458709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7A5D1-A4B9-7AC2-E70B-C03F856DA7D9}"/>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8710866-48D3-C5F7-68C2-965A47F27BF2}"/>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4639326-D366-CCB4-1D2E-E4326DD93D1B}"/>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D0E54EBF-AFC2-FCDD-81A1-987F08BE2619}"/>
              </a:ext>
            </a:extLst>
          </p:cNvPr>
          <p:cNvSpPr>
            <a:spLocks noGrp="1"/>
          </p:cNvSpPr>
          <p:nvPr>
            <p:ph type="sldNum" sz="quarter" idx="5"/>
          </p:nvPr>
        </p:nvSpPr>
        <p:spPr/>
        <p:txBody>
          <a:bodyPr/>
          <a:lstStyle/>
          <a:p>
            <a:fld id="{EE94831B-95E8-4741-AC9E-FAE0388C9AD4}" type="slidenum">
              <a:rPr kumimoji="1" lang="ja-JP" altLang="en-US" smtClean="0"/>
              <a:t>30</a:t>
            </a:fld>
            <a:endParaRPr kumimoji="1" lang="ja-JP" altLang="en-US"/>
          </a:p>
        </p:txBody>
      </p:sp>
    </p:spTree>
    <p:extLst>
      <p:ext uri="{BB962C8B-B14F-4D97-AF65-F5344CB8AC3E}">
        <p14:creationId xmlns:p14="http://schemas.microsoft.com/office/powerpoint/2010/main" val="17051038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8C96D6-87E3-7639-BA65-FCAC992EF164}"/>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7F6810A-E8E4-DC6C-8478-FC6E5AC0A36C}"/>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A400902-EDDC-8B81-CAC3-687654C8CA40}"/>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CFED0538-4A52-93B1-C96D-A343C82E20A2}"/>
              </a:ext>
            </a:extLst>
          </p:cNvPr>
          <p:cNvSpPr>
            <a:spLocks noGrp="1"/>
          </p:cNvSpPr>
          <p:nvPr>
            <p:ph type="sldNum" sz="quarter" idx="5"/>
          </p:nvPr>
        </p:nvSpPr>
        <p:spPr/>
        <p:txBody>
          <a:bodyPr/>
          <a:lstStyle/>
          <a:p>
            <a:fld id="{EE94831B-95E8-4741-AC9E-FAE0388C9AD4}" type="slidenum">
              <a:rPr kumimoji="1" lang="ja-JP" altLang="en-US" smtClean="0"/>
              <a:t>31</a:t>
            </a:fld>
            <a:endParaRPr kumimoji="1" lang="ja-JP" altLang="en-US"/>
          </a:p>
        </p:txBody>
      </p:sp>
    </p:spTree>
    <p:extLst>
      <p:ext uri="{BB962C8B-B14F-4D97-AF65-F5344CB8AC3E}">
        <p14:creationId xmlns:p14="http://schemas.microsoft.com/office/powerpoint/2010/main" val="16557282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A3CBF-C2F1-464C-9CCF-5259EC5D2FA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ABF37FA-E50A-94B5-BB65-3BD9F4F8E46F}"/>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362BF88-9AF5-18F1-C0F4-88036C3B428E}"/>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5BE99EC0-5FFC-2E63-09AB-E7FE1436BB1B}"/>
              </a:ext>
            </a:extLst>
          </p:cNvPr>
          <p:cNvSpPr>
            <a:spLocks noGrp="1"/>
          </p:cNvSpPr>
          <p:nvPr>
            <p:ph type="sldNum" sz="quarter" idx="5"/>
          </p:nvPr>
        </p:nvSpPr>
        <p:spPr/>
        <p:txBody>
          <a:bodyPr/>
          <a:lstStyle/>
          <a:p>
            <a:fld id="{EE94831B-95E8-4741-AC9E-FAE0388C9AD4}" type="slidenum">
              <a:rPr kumimoji="1" lang="ja-JP" altLang="en-US" smtClean="0"/>
              <a:t>32</a:t>
            </a:fld>
            <a:endParaRPr kumimoji="1" lang="ja-JP" altLang="en-US"/>
          </a:p>
        </p:txBody>
      </p:sp>
    </p:spTree>
    <p:extLst>
      <p:ext uri="{BB962C8B-B14F-4D97-AF65-F5344CB8AC3E}">
        <p14:creationId xmlns:p14="http://schemas.microsoft.com/office/powerpoint/2010/main" val="18751146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A1759-3247-29F3-7983-615C25B380E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B14A1F8-AF3B-FA26-D23B-5EE9C2BA8D8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D15A2F7-9531-C39C-EB67-A5B5E7B4011A}"/>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38C91C86-1104-6762-2ACD-9FDE1F9111F1}"/>
              </a:ext>
            </a:extLst>
          </p:cNvPr>
          <p:cNvSpPr>
            <a:spLocks noGrp="1"/>
          </p:cNvSpPr>
          <p:nvPr>
            <p:ph type="sldNum" sz="quarter" idx="5"/>
          </p:nvPr>
        </p:nvSpPr>
        <p:spPr/>
        <p:txBody>
          <a:bodyPr/>
          <a:lstStyle/>
          <a:p>
            <a:fld id="{EE94831B-95E8-4741-AC9E-FAE0388C9AD4}" type="slidenum">
              <a:rPr kumimoji="1" lang="ja-JP" altLang="en-US" smtClean="0"/>
              <a:t>33</a:t>
            </a:fld>
            <a:endParaRPr kumimoji="1" lang="ja-JP" altLang="en-US"/>
          </a:p>
        </p:txBody>
      </p:sp>
    </p:spTree>
    <p:extLst>
      <p:ext uri="{BB962C8B-B14F-4D97-AF65-F5344CB8AC3E}">
        <p14:creationId xmlns:p14="http://schemas.microsoft.com/office/powerpoint/2010/main" val="34479619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68ACF4-2CC7-2462-F75A-BCD96A7A939D}"/>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74DACC4-EE86-44AB-01EB-B452FDD637C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5254B72-583A-9458-5D9F-C8C202E83999}"/>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7F6F3D40-29B4-B042-5C67-E2BB028885F9}"/>
              </a:ext>
            </a:extLst>
          </p:cNvPr>
          <p:cNvSpPr>
            <a:spLocks noGrp="1"/>
          </p:cNvSpPr>
          <p:nvPr>
            <p:ph type="sldNum" sz="quarter" idx="5"/>
          </p:nvPr>
        </p:nvSpPr>
        <p:spPr/>
        <p:txBody>
          <a:bodyPr/>
          <a:lstStyle/>
          <a:p>
            <a:fld id="{EE94831B-95E8-4741-AC9E-FAE0388C9AD4}" type="slidenum">
              <a:rPr kumimoji="1" lang="ja-JP" altLang="en-US" smtClean="0"/>
              <a:t>34</a:t>
            </a:fld>
            <a:endParaRPr kumimoji="1" lang="ja-JP" altLang="en-US"/>
          </a:p>
        </p:txBody>
      </p:sp>
    </p:spTree>
    <p:extLst>
      <p:ext uri="{BB962C8B-B14F-4D97-AF65-F5344CB8AC3E}">
        <p14:creationId xmlns:p14="http://schemas.microsoft.com/office/powerpoint/2010/main" val="14216686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A4B1FD-5D55-55FE-5CED-C6F6D6F82217}"/>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6C74376-B87A-A222-E8D4-E260AF5EC4E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2C44FB6E-5CE9-B630-A36B-2CE42408E222}"/>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BCF64316-3FBD-BFC1-8790-CAF85CEAB2D3}"/>
              </a:ext>
            </a:extLst>
          </p:cNvPr>
          <p:cNvSpPr>
            <a:spLocks noGrp="1"/>
          </p:cNvSpPr>
          <p:nvPr>
            <p:ph type="sldNum" sz="quarter" idx="5"/>
          </p:nvPr>
        </p:nvSpPr>
        <p:spPr/>
        <p:txBody>
          <a:bodyPr/>
          <a:lstStyle/>
          <a:p>
            <a:fld id="{EE94831B-95E8-4741-AC9E-FAE0388C9AD4}" type="slidenum">
              <a:rPr kumimoji="1" lang="ja-JP" altLang="en-US" smtClean="0"/>
              <a:t>35</a:t>
            </a:fld>
            <a:endParaRPr kumimoji="1" lang="ja-JP" altLang="en-US"/>
          </a:p>
        </p:txBody>
      </p:sp>
    </p:spTree>
    <p:extLst>
      <p:ext uri="{BB962C8B-B14F-4D97-AF65-F5344CB8AC3E}">
        <p14:creationId xmlns:p14="http://schemas.microsoft.com/office/powerpoint/2010/main" val="221453489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0DA94-7FDF-12B1-F57D-0BD73E587C2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21A2C80-BC87-0127-95F6-07D9DB1692D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939EC6A-00D0-F365-3381-FDA24A05B3C5}"/>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6E25028A-CEF9-DD30-C76F-28666D8FABE5}"/>
              </a:ext>
            </a:extLst>
          </p:cNvPr>
          <p:cNvSpPr>
            <a:spLocks noGrp="1"/>
          </p:cNvSpPr>
          <p:nvPr>
            <p:ph type="sldNum" sz="quarter" idx="5"/>
          </p:nvPr>
        </p:nvSpPr>
        <p:spPr/>
        <p:txBody>
          <a:bodyPr/>
          <a:lstStyle/>
          <a:p>
            <a:fld id="{EE94831B-95E8-4741-AC9E-FAE0388C9AD4}" type="slidenum">
              <a:rPr kumimoji="1" lang="ja-JP" altLang="en-US" smtClean="0"/>
              <a:t>36</a:t>
            </a:fld>
            <a:endParaRPr kumimoji="1" lang="ja-JP" altLang="en-US"/>
          </a:p>
        </p:txBody>
      </p:sp>
    </p:spTree>
    <p:extLst>
      <p:ext uri="{BB962C8B-B14F-4D97-AF65-F5344CB8AC3E}">
        <p14:creationId xmlns:p14="http://schemas.microsoft.com/office/powerpoint/2010/main" val="25358626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96F0A-B3CC-E133-85E3-DB81F7A73C6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62C6988-3460-BD4F-1BD5-BE949C5C8F4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E898E6D-EFE6-BC54-2336-E248AE8C3CDD}"/>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A171A27A-2C09-7626-9BA4-A80D9D5626F8}"/>
              </a:ext>
            </a:extLst>
          </p:cNvPr>
          <p:cNvSpPr>
            <a:spLocks noGrp="1"/>
          </p:cNvSpPr>
          <p:nvPr>
            <p:ph type="sldNum" sz="quarter" idx="5"/>
          </p:nvPr>
        </p:nvSpPr>
        <p:spPr/>
        <p:txBody>
          <a:bodyPr/>
          <a:lstStyle/>
          <a:p>
            <a:fld id="{EE94831B-95E8-4741-AC9E-FAE0388C9AD4}" type="slidenum">
              <a:rPr kumimoji="1" lang="ja-JP" altLang="en-US" smtClean="0"/>
              <a:t>37</a:t>
            </a:fld>
            <a:endParaRPr kumimoji="1" lang="ja-JP" altLang="en-US"/>
          </a:p>
        </p:txBody>
      </p:sp>
    </p:spTree>
    <p:extLst>
      <p:ext uri="{BB962C8B-B14F-4D97-AF65-F5344CB8AC3E}">
        <p14:creationId xmlns:p14="http://schemas.microsoft.com/office/powerpoint/2010/main" val="18505132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E16F36-9010-3D78-6FC9-0E43A20A1A8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7B10D9E-29AC-25D5-3899-976194039E8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52392CBB-4612-7E7C-ABF1-5D9A82DD55DD}"/>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9F053E5D-369B-2B93-0CC3-7D043B354A70}"/>
              </a:ext>
            </a:extLst>
          </p:cNvPr>
          <p:cNvSpPr>
            <a:spLocks noGrp="1"/>
          </p:cNvSpPr>
          <p:nvPr>
            <p:ph type="sldNum" sz="quarter" idx="5"/>
          </p:nvPr>
        </p:nvSpPr>
        <p:spPr/>
        <p:txBody>
          <a:bodyPr/>
          <a:lstStyle/>
          <a:p>
            <a:fld id="{EE94831B-95E8-4741-AC9E-FAE0388C9AD4}" type="slidenum">
              <a:rPr kumimoji="1" lang="ja-JP" altLang="en-US" smtClean="0"/>
              <a:t>41</a:t>
            </a:fld>
            <a:endParaRPr kumimoji="1" lang="ja-JP" altLang="en-US"/>
          </a:p>
        </p:txBody>
      </p:sp>
    </p:spTree>
    <p:extLst>
      <p:ext uri="{BB962C8B-B14F-4D97-AF65-F5344CB8AC3E}">
        <p14:creationId xmlns:p14="http://schemas.microsoft.com/office/powerpoint/2010/main" val="38070206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C66CB-1CFE-3596-F7F4-210B3C90AE7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AD7888C-6D58-AB89-4DB9-70C43FCA6E8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89F6A82-FC57-DA31-63B1-321824776E7C}"/>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E9CA2ECA-E5A9-177D-F915-E4F7D066B0E0}"/>
              </a:ext>
            </a:extLst>
          </p:cNvPr>
          <p:cNvSpPr>
            <a:spLocks noGrp="1"/>
          </p:cNvSpPr>
          <p:nvPr>
            <p:ph type="sldNum" sz="quarter" idx="5"/>
          </p:nvPr>
        </p:nvSpPr>
        <p:spPr/>
        <p:txBody>
          <a:bodyPr/>
          <a:lstStyle/>
          <a:p>
            <a:fld id="{EE94831B-95E8-4741-AC9E-FAE0388C9AD4}" type="slidenum">
              <a:rPr kumimoji="1" lang="ja-JP" altLang="en-US" smtClean="0"/>
              <a:t>42</a:t>
            </a:fld>
            <a:endParaRPr kumimoji="1" lang="ja-JP" altLang="en-US"/>
          </a:p>
        </p:txBody>
      </p:sp>
    </p:spTree>
    <p:extLst>
      <p:ext uri="{BB962C8B-B14F-4D97-AF65-F5344CB8AC3E}">
        <p14:creationId xmlns:p14="http://schemas.microsoft.com/office/powerpoint/2010/main" val="2580687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D209E-ED81-EC3B-A989-0B68074CF65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41B16F31-5E23-2896-4CC1-92032CFA5CA9}"/>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EE8CF68-B618-FD23-6F4E-5744B928D02D}"/>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6D498C24-1B1D-FCB0-7582-E0705B1832CB}"/>
              </a:ext>
            </a:extLst>
          </p:cNvPr>
          <p:cNvSpPr>
            <a:spLocks noGrp="1"/>
          </p:cNvSpPr>
          <p:nvPr>
            <p:ph type="sldNum" sz="quarter" idx="5"/>
          </p:nvPr>
        </p:nvSpPr>
        <p:spPr/>
        <p:txBody>
          <a:bodyPr/>
          <a:lstStyle/>
          <a:p>
            <a:fld id="{EE94831B-95E8-4741-AC9E-FAE0388C9AD4}" type="slidenum">
              <a:rPr kumimoji="1" lang="ja-JP" altLang="en-US" smtClean="0"/>
              <a:t>9</a:t>
            </a:fld>
            <a:endParaRPr kumimoji="1" lang="ja-JP" altLang="en-US"/>
          </a:p>
        </p:txBody>
      </p:sp>
    </p:spTree>
    <p:extLst>
      <p:ext uri="{BB962C8B-B14F-4D97-AF65-F5344CB8AC3E}">
        <p14:creationId xmlns:p14="http://schemas.microsoft.com/office/powerpoint/2010/main" val="10561606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DE241-A9D7-F1A2-025D-FD58AA365FF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3A93969-ACCD-1B82-3C7B-81E7777E689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20E00FB-A558-CC39-E31A-CF0F85EBEB58}"/>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AE3A729A-BF12-2A3B-7AFF-11BD4537801E}"/>
              </a:ext>
            </a:extLst>
          </p:cNvPr>
          <p:cNvSpPr>
            <a:spLocks noGrp="1"/>
          </p:cNvSpPr>
          <p:nvPr>
            <p:ph type="sldNum" sz="quarter" idx="5"/>
          </p:nvPr>
        </p:nvSpPr>
        <p:spPr/>
        <p:txBody>
          <a:bodyPr/>
          <a:lstStyle/>
          <a:p>
            <a:fld id="{EE94831B-95E8-4741-AC9E-FAE0388C9AD4}" type="slidenum">
              <a:rPr kumimoji="1" lang="ja-JP" altLang="en-US" smtClean="0"/>
              <a:t>43</a:t>
            </a:fld>
            <a:endParaRPr kumimoji="1" lang="ja-JP" altLang="en-US"/>
          </a:p>
        </p:txBody>
      </p:sp>
    </p:spTree>
    <p:extLst>
      <p:ext uri="{BB962C8B-B14F-4D97-AF65-F5344CB8AC3E}">
        <p14:creationId xmlns:p14="http://schemas.microsoft.com/office/powerpoint/2010/main" val="37626201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A1776-CF0D-3D8F-3FAA-30FEB5EF9C2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D22BF5E-6920-2D5F-A5C8-B44AFDA95174}"/>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6B8AFA3-6875-8800-3036-E9FC6341AC2A}"/>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E9F0E882-49F9-8AEA-9AA4-8000EFB58926}"/>
              </a:ext>
            </a:extLst>
          </p:cNvPr>
          <p:cNvSpPr>
            <a:spLocks noGrp="1"/>
          </p:cNvSpPr>
          <p:nvPr>
            <p:ph type="sldNum" sz="quarter" idx="5"/>
          </p:nvPr>
        </p:nvSpPr>
        <p:spPr/>
        <p:txBody>
          <a:bodyPr/>
          <a:lstStyle/>
          <a:p>
            <a:fld id="{EE94831B-95E8-4741-AC9E-FAE0388C9AD4}" type="slidenum">
              <a:rPr kumimoji="1" lang="ja-JP" altLang="en-US" smtClean="0"/>
              <a:t>44</a:t>
            </a:fld>
            <a:endParaRPr kumimoji="1" lang="ja-JP" altLang="en-US"/>
          </a:p>
        </p:txBody>
      </p:sp>
    </p:spTree>
    <p:extLst>
      <p:ext uri="{BB962C8B-B14F-4D97-AF65-F5344CB8AC3E}">
        <p14:creationId xmlns:p14="http://schemas.microsoft.com/office/powerpoint/2010/main" val="360571624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ABB73-AE7C-4089-CEAD-23CE95D1C4A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2377E5D5-D469-EE14-0B3E-58ABF46A1CF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51A45AC-5C17-76A7-9FE0-5FD634FD1689}"/>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C3EE9012-3186-4859-F197-DE1FC907687C}"/>
              </a:ext>
            </a:extLst>
          </p:cNvPr>
          <p:cNvSpPr>
            <a:spLocks noGrp="1"/>
          </p:cNvSpPr>
          <p:nvPr>
            <p:ph type="sldNum" sz="quarter" idx="5"/>
          </p:nvPr>
        </p:nvSpPr>
        <p:spPr/>
        <p:txBody>
          <a:bodyPr/>
          <a:lstStyle/>
          <a:p>
            <a:fld id="{EE94831B-95E8-4741-AC9E-FAE0388C9AD4}" type="slidenum">
              <a:rPr kumimoji="1" lang="ja-JP" altLang="en-US" smtClean="0"/>
              <a:t>45</a:t>
            </a:fld>
            <a:endParaRPr kumimoji="1" lang="ja-JP" altLang="en-US"/>
          </a:p>
        </p:txBody>
      </p:sp>
    </p:spTree>
    <p:extLst>
      <p:ext uri="{BB962C8B-B14F-4D97-AF65-F5344CB8AC3E}">
        <p14:creationId xmlns:p14="http://schemas.microsoft.com/office/powerpoint/2010/main" val="283589827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0F8B6-8FF3-B8C0-7BA9-525EF51E931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CD542AB8-6880-C2AB-BC99-0FBE3C1EDCC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7A12BD3-2ED0-AFDF-D9AF-8FD1FB68861C}"/>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19404148-8938-21A6-5CAF-2202210490E0}"/>
              </a:ext>
            </a:extLst>
          </p:cNvPr>
          <p:cNvSpPr>
            <a:spLocks noGrp="1"/>
          </p:cNvSpPr>
          <p:nvPr>
            <p:ph type="sldNum" sz="quarter" idx="5"/>
          </p:nvPr>
        </p:nvSpPr>
        <p:spPr/>
        <p:txBody>
          <a:bodyPr/>
          <a:lstStyle/>
          <a:p>
            <a:fld id="{EE94831B-95E8-4741-AC9E-FAE0388C9AD4}" type="slidenum">
              <a:rPr kumimoji="1" lang="ja-JP" altLang="en-US" smtClean="0"/>
              <a:t>46</a:t>
            </a:fld>
            <a:endParaRPr kumimoji="1" lang="ja-JP" altLang="en-US"/>
          </a:p>
        </p:txBody>
      </p:sp>
    </p:spTree>
    <p:extLst>
      <p:ext uri="{BB962C8B-B14F-4D97-AF65-F5344CB8AC3E}">
        <p14:creationId xmlns:p14="http://schemas.microsoft.com/office/powerpoint/2010/main" val="18527816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C9DDB-BED8-3F82-06F7-04EDFE15320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7DB4FAC-9191-8B6C-6F86-C013A7B0FA6D}"/>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CA8AADCB-BDB6-DB9D-8197-C4E4F890681D}"/>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CDC97B5D-E60E-7347-D936-13E8A8356C30}"/>
              </a:ext>
            </a:extLst>
          </p:cNvPr>
          <p:cNvSpPr>
            <a:spLocks noGrp="1"/>
          </p:cNvSpPr>
          <p:nvPr>
            <p:ph type="sldNum" sz="quarter" idx="5"/>
          </p:nvPr>
        </p:nvSpPr>
        <p:spPr/>
        <p:txBody>
          <a:bodyPr/>
          <a:lstStyle/>
          <a:p>
            <a:fld id="{EE94831B-95E8-4741-AC9E-FAE0388C9AD4}" type="slidenum">
              <a:rPr kumimoji="1" lang="ja-JP" altLang="en-US" smtClean="0"/>
              <a:t>47</a:t>
            </a:fld>
            <a:endParaRPr kumimoji="1" lang="ja-JP" altLang="en-US"/>
          </a:p>
        </p:txBody>
      </p:sp>
    </p:spTree>
    <p:extLst>
      <p:ext uri="{BB962C8B-B14F-4D97-AF65-F5344CB8AC3E}">
        <p14:creationId xmlns:p14="http://schemas.microsoft.com/office/powerpoint/2010/main" val="8833233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266F64-8CC0-49F8-E9AB-9141E8AC58F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853B8D4-CDD2-EF79-EAD3-E6CAAB73E6F3}"/>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23D1BCE-90A7-DADF-5F1C-332019AA168E}"/>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1A412284-F421-7AB6-F549-86AF022F9941}"/>
              </a:ext>
            </a:extLst>
          </p:cNvPr>
          <p:cNvSpPr>
            <a:spLocks noGrp="1"/>
          </p:cNvSpPr>
          <p:nvPr>
            <p:ph type="sldNum" sz="quarter" idx="5"/>
          </p:nvPr>
        </p:nvSpPr>
        <p:spPr/>
        <p:txBody>
          <a:bodyPr/>
          <a:lstStyle/>
          <a:p>
            <a:fld id="{EE94831B-95E8-4741-AC9E-FAE0388C9AD4}" type="slidenum">
              <a:rPr kumimoji="1" lang="ja-JP" altLang="en-US" smtClean="0"/>
              <a:t>48</a:t>
            </a:fld>
            <a:endParaRPr kumimoji="1" lang="ja-JP" altLang="en-US"/>
          </a:p>
        </p:txBody>
      </p:sp>
    </p:spTree>
    <p:extLst>
      <p:ext uri="{BB962C8B-B14F-4D97-AF65-F5344CB8AC3E}">
        <p14:creationId xmlns:p14="http://schemas.microsoft.com/office/powerpoint/2010/main" val="371493066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2E0A-B7F8-834B-1FDE-3495F4D89E9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D7FCA196-DAB0-4C17-9EED-EE165AC3FE2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5BC11F6-AEFE-19F7-210A-0D8B1AA69B2B}"/>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E23DAA16-2E1D-7163-9FCC-6143A5140E5C}"/>
              </a:ext>
            </a:extLst>
          </p:cNvPr>
          <p:cNvSpPr>
            <a:spLocks noGrp="1"/>
          </p:cNvSpPr>
          <p:nvPr>
            <p:ph type="sldNum" sz="quarter" idx="5"/>
          </p:nvPr>
        </p:nvSpPr>
        <p:spPr/>
        <p:txBody>
          <a:bodyPr/>
          <a:lstStyle/>
          <a:p>
            <a:fld id="{EE94831B-95E8-4741-AC9E-FAE0388C9AD4}" type="slidenum">
              <a:rPr kumimoji="1" lang="ja-JP" altLang="en-US" smtClean="0"/>
              <a:t>49</a:t>
            </a:fld>
            <a:endParaRPr kumimoji="1" lang="ja-JP" altLang="en-US"/>
          </a:p>
        </p:txBody>
      </p:sp>
    </p:spTree>
    <p:extLst>
      <p:ext uri="{BB962C8B-B14F-4D97-AF65-F5344CB8AC3E}">
        <p14:creationId xmlns:p14="http://schemas.microsoft.com/office/powerpoint/2010/main" val="1390474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C56E1-AE9B-6685-EC83-FC6007DC286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63BFD8D5-059D-C0B7-C4C3-4E030D77D8A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C9E13C8-98C7-EB11-94A2-1E7FF9AED8A4}"/>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98E8ECC8-DF16-D38B-B61D-FA4BEF135875}"/>
              </a:ext>
            </a:extLst>
          </p:cNvPr>
          <p:cNvSpPr>
            <a:spLocks noGrp="1"/>
          </p:cNvSpPr>
          <p:nvPr>
            <p:ph type="sldNum" sz="quarter" idx="5"/>
          </p:nvPr>
        </p:nvSpPr>
        <p:spPr/>
        <p:txBody>
          <a:bodyPr/>
          <a:lstStyle/>
          <a:p>
            <a:fld id="{EE94831B-95E8-4741-AC9E-FAE0388C9AD4}" type="slidenum">
              <a:rPr kumimoji="1" lang="ja-JP" altLang="en-US" smtClean="0"/>
              <a:t>10</a:t>
            </a:fld>
            <a:endParaRPr kumimoji="1" lang="ja-JP" altLang="en-US"/>
          </a:p>
        </p:txBody>
      </p:sp>
    </p:spTree>
    <p:extLst>
      <p:ext uri="{BB962C8B-B14F-4D97-AF65-F5344CB8AC3E}">
        <p14:creationId xmlns:p14="http://schemas.microsoft.com/office/powerpoint/2010/main" val="18157995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35268-C27E-535B-86FC-1164F06F1A91}"/>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4685473-E144-9DC6-3CF0-CDD7179A799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9430341-659B-6CEB-28BC-8A153FA8B066}"/>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C3D21284-E6DF-923D-15A4-8E42BE6CF09E}"/>
              </a:ext>
            </a:extLst>
          </p:cNvPr>
          <p:cNvSpPr>
            <a:spLocks noGrp="1"/>
          </p:cNvSpPr>
          <p:nvPr>
            <p:ph type="sldNum" sz="quarter" idx="5"/>
          </p:nvPr>
        </p:nvSpPr>
        <p:spPr/>
        <p:txBody>
          <a:bodyPr/>
          <a:lstStyle/>
          <a:p>
            <a:fld id="{EE94831B-95E8-4741-AC9E-FAE0388C9AD4}" type="slidenum">
              <a:rPr kumimoji="1" lang="ja-JP" altLang="en-US" smtClean="0"/>
              <a:t>11</a:t>
            </a:fld>
            <a:endParaRPr kumimoji="1" lang="ja-JP" altLang="en-US"/>
          </a:p>
        </p:txBody>
      </p:sp>
    </p:spTree>
    <p:extLst>
      <p:ext uri="{BB962C8B-B14F-4D97-AF65-F5344CB8AC3E}">
        <p14:creationId xmlns:p14="http://schemas.microsoft.com/office/powerpoint/2010/main" val="2497853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F2A75-E462-4DF8-D880-4B3963C7049A}"/>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557A31A-ABC9-83F6-EDB5-E993C91AD19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133B35CE-6A93-566B-EBF8-EA5230609F20}"/>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3042CA65-6B98-86DD-2DD1-8706E750EA6B}"/>
              </a:ext>
            </a:extLst>
          </p:cNvPr>
          <p:cNvSpPr>
            <a:spLocks noGrp="1"/>
          </p:cNvSpPr>
          <p:nvPr>
            <p:ph type="sldNum" sz="quarter" idx="5"/>
          </p:nvPr>
        </p:nvSpPr>
        <p:spPr/>
        <p:txBody>
          <a:bodyPr/>
          <a:lstStyle/>
          <a:p>
            <a:fld id="{EE94831B-95E8-4741-AC9E-FAE0388C9AD4}" type="slidenum">
              <a:rPr kumimoji="1" lang="ja-JP" altLang="en-US" smtClean="0"/>
              <a:t>12</a:t>
            </a:fld>
            <a:endParaRPr kumimoji="1" lang="ja-JP" altLang="en-US"/>
          </a:p>
        </p:txBody>
      </p:sp>
    </p:spTree>
    <p:extLst>
      <p:ext uri="{BB962C8B-B14F-4D97-AF65-F5344CB8AC3E}">
        <p14:creationId xmlns:p14="http://schemas.microsoft.com/office/powerpoint/2010/main" val="12207420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592B3-ACA3-B19A-31B7-D171482BA1D8}"/>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D3ABD7B-AB77-633F-AC13-7AEF744D8B61}"/>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0DAE06F-937B-4617-C6CD-0E7EF1E59093}"/>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9D43FAD1-171A-1D98-857F-5916C6E8AF06}"/>
              </a:ext>
            </a:extLst>
          </p:cNvPr>
          <p:cNvSpPr>
            <a:spLocks noGrp="1"/>
          </p:cNvSpPr>
          <p:nvPr>
            <p:ph type="sldNum" sz="quarter" idx="5"/>
          </p:nvPr>
        </p:nvSpPr>
        <p:spPr/>
        <p:txBody>
          <a:bodyPr/>
          <a:lstStyle/>
          <a:p>
            <a:fld id="{EE94831B-95E8-4741-AC9E-FAE0388C9AD4}" type="slidenum">
              <a:rPr kumimoji="1" lang="ja-JP" altLang="en-US" smtClean="0"/>
              <a:t>13</a:t>
            </a:fld>
            <a:endParaRPr kumimoji="1" lang="ja-JP" altLang="en-US"/>
          </a:p>
        </p:txBody>
      </p:sp>
    </p:spTree>
    <p:extLst>
      <p:ext uri="{BB962C8B-B14F-4D97-AF65-F5344CB8AC3E}">
        <p14:creationId xmlns:p14="http://schemas.microsoft.com/office/powerpoint/2010/main" val="20593018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258AD-BA0C-0A18-1B48-D20D0E67297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892A179C-47C8-4BE8-87F3-5C33BFDB7EB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E02BF86-FEC0-C770-0D1B-D09C50925499}"/>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3CB9E0D8-AA37-8234-0D28-71B82C2B4502}"/>
              </a:ext>
            </a:extLst>
          </p:cNvPr>
          <p:cNvSpPr>
            <a:spLocks noGrp="1"/>
          </p:cNvSpPr>
          <p:nvPr>
            <p:ph type="sldNum" sz="quarter" idx="5"/>
          </p:nvPr>
        </p:nvSpPr>
        <p:spPr/>
        <p:txBody>
          <a:bodyPr/>
          <a:lstStyle/>
          <a:p>
            <a:fld id="{EE94831B-95E8-4741-AC9E-FAE0388C9AD4}" type="slidenum">
              <a:rPr kumimoji="1" lang="ja-JP" altLang="en-US" smtClean="0"/>
              <a:t>14</a:t>
            </a:fld>
            <a:endParaRPr kumimoji="1" lang="ja-JP" altLang="en-US"/>
          </a:p>
        </p:txBody>
      </p:sp>
    </p:spTree>
    <p:extLst>
      <p:ext uri="{BB962C8B-B14F-4D97-AF65-F5344CB8AC3E}">
        <p14:creationId xmlns:p14="http://schemas.microsoft.com/office/powerpoint/2010/main" val="41784500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B4519-5261-CE9C-B16D-E30B9956AC50}"/>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31A45777-4AF3-B9EF-343E-880B380117E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DFE6701E-E5A3-3553-175F-301E7CD22D9B}"/>
              </a:ext>
            </a:extLst>
          </p:cNvPr>
          <p:cNvSpPr>
            <a:spLocks noGrp="1"/>
          </p:cNvSpPr>
          <p:nvPr>
            <p:ph type="body" idx="1"/>
          </p:nvPr>
        </p:nvSpPr>
        <p:spPr/>
        <p:txBody>
          <a:bodyPr/>
          <a:lstStyle/>
          <a:p>
            <a:pPr lvl="0" algn="just"/>
            <a:endParaRPr kumimoji="1" lang="ja-JP" altLang="en-US" b="0" dirty="0"/>
          </a:p>
        </p:txBody>
      </p:sp>
      <p:sp>
        <p:nvSpPr>
          <p:cNvPr id="4" name="スライド番号プレースホルダー 3">
            <a:extLst>
              <a:ext uri="{FF2B5EF4-FFF2-40B4-BE49-F238E27FC236}">
                <a16:creationId xmlns:a16="http://schemas.microsoft.com/office/drawing/2014/main" id="{87628E9A-1284-1093-85F2-70BF58B4F09A}"/>
              </a:ext>
            </a:extLst>
          </p:cNvPr>
          <p:cNvSpPr>
            <a:spLocks noGrp="1"/>
          </p:cNvSpPr>
          <p:nvPr>
            <p:ph type="sldNum" sz="quarter" idx="5"/>
          </p:nvPr>
        </p:nvSpPr>
        <p:spPr/>
        <p:txBody>
          <a:bodyPr/>
          <a:lstStyle/>
          <a:p>
            <a:fld id="{EE94831B-95E8-4741-AC9E-FAE0388C9AD4}" type="slidenum">
              <a:rPr kumimoji="1" lang="ja-JP" altLang="en-US" smtClean="0"/>
              <a:t>15</a:t>
            </a:fld>
            <a:endParaRPr kumimoji="1" lang="ja-JP" altLang="en-US"/>
          </a:p>
        </p:txBody>
      </p:sp>
    </p:spTree>
    <p:extLst>
      <p:ext uri="{BB962C8B-B14F-4D97-AF65-F5344CB8AC3E}">
        <p14:creationId xmlns:p14="http://schemas.microsoft.com/office/powerpoint/2010/main" val="1851282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2025/6/24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3355752668"/>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2025/6/24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332317179"/>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2025/6/24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1579450813"/>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2025/6/24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417482685"/>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2025/6/24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631753082"/>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481BB68-B616-4D86-9C97-9FCD2C2CF585}" type="datetimeFigureOut">
              <a:rPr kumimoji="1" lang="ja-JP" altLang="en-US" smtClean="0"/>
              <a:t>2025/6/24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59957111"/>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481BB68-B616-4D86-9C97-9FCD2C2CF585}" type="datetimeFigureOut">
              <a:rPr kumimoji="1" lang="ja-JP" altLang="en-US" smtClean="0"/>
              <a:t>2025/6/24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019854406"/>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481BB68-B616-4D86-9C97-9FCD2C2CF585}" type="datetimeFigureOut">
              <a:rPr kumimoji="1" lang="ja-JP" altLang="en-US" smtClean="0"/>
              <a:t>2025/6/24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3307942285"/>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81BB68-B616-4D86-9C97-9FCD2C2CF585}" type="datetimeFigureOut">
              <a:rPr kumimoji="1" lang="ja-JP" altLang="en-US" smtClean="0"/>
              <a:t>2025/6/24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568361322"/>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81BB68-B616-4D86-9C97-9FCD2C2CF585}" type="datetimeFigureOut">
              <a:rPr kumimoji="1" lang="ja-JP" altLang="en-US" smtClean="0"/>
              <a:t>2025/6/24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410037060"/>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81BB68-B616-4D86-9C97-9FCD2C2CF585}" type="datetimeFigureOut">
              <a:rPr kumimoji="1" lang="ja-JP" altLang="en-US" smtClean="0"/>
              <a:t>2025/6/24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515527187"/>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81BB68-B616-4D86-9C97-9FCD2C2CF585}" type="datetimeFigureOut">
              <a:rPr kumimoji="1" lang="ja-JP" altLang="en-US" smtClean="0"/>
              <a:t>2025/6/24</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31944093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4.xml"/></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p3"/><Relationship Id="rId1" Type="http://schemas.microsoft.com/office/2007/relationships/media" Target="../media/media33.mp3"/><Relationship Id="rId5" Type="http://schemas.openxmlformats.org/officeDocument/2006/relationships/image" Target="../media/image2.png"/><Relationship Id="rId4" Type="http://schemas.openxmlformats.org/officeDocument/2006/relationships/audio" Target="../media/audio1.wav"/></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p3"/><Relationship Id="rId1" Type="http://schemas.microsoft.com/office/2007/relationships/media" Target="../media/media33.mp3"/><Relationship Id="rId5" Type="http://schemas.openxmlformats.org/officeDocument/2006/relationships/image" Target="../media/image2.png"/><Relationship Id="rId4" Type="http://schemas.openxmlformats.org/officeDocument/2006/relationships/audio" Target="../media/audio1.wav"/></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p3"/><Relationship Id="rId1" Type="http://schemas.microsoft.com/office/2007/relationships/media" Target="../media/media34.mp3"/><Relationship Id="rId5" Type="http://schemas.openxmlformats.org/officeDocument/2006/relationships/image" Target="../media/image2.png"/><Relationship Id="rId4" Type="http://schemas.openxmlformats.org/officeDocument/2006/relationships/audio" Target="../media/audio1.wav"/></Relationships>
</file>

<file path=ppt/slides/_rels/slide10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p3"/><Relationship Id="rId1" Type="http://schemas.microsoft.com/office/2007/relationships/media" Target="../media/media34.mp3"/><Relationship Id="rId5" Type="http://schemas.openxmlformats.org/officeDocument/2006/relationships/image" Target="../media/image2.png"/><Relationship Id="rId4" Type="http://schemas.openxmlformats.org/officeDocument/2006/relationships/audio" Target="../media/audio1.wav"/></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p3"/><Relationship Id="rId1" Type="http://schemas.microsoft.com/office/2007/relationships/media" Target="../media/media34.mp3"/><Relationship Id="rId5" Type="http://schemas.openxmlformats.org/officeDocument/2006/relationships/image" Target="../media/image2.png"/><Relationship Id="rId4" Type="http://schemas.openxmlformats.org/officeDocument/2006/relationships/audio" Target="../media/audio1.wav"/></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p3"/><Relationship Id="rId1" Type="http://schemas.microsoft.com/office/2007/relationships/media" Target="../media/media35.mp3"/><Relationship Id="rId5" Type="http://schemas.openxmlformats.org/officeDocument/2006/relationships/image" Target="../media/image2.png"/><Relationship Id="rId4" Type="http://schemas.openxmlformats.org/officeDocument/2006/relationships/audio" Target="../media/audio1.wav"/></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p3"/><Relationship Id="rId1" Type="http://schemas.microsoft.com/office/2007/relationships/media" Target="../media/media35.mp3"/><Relationship Id="rId5" Type="http://schemas.openxmlformats.org/officeDocument/2006/relationships/image" Target="../media/image2.png"/><Relationship Id="rId4" Type="http://schemas.openxmlformats.org/officeDocument/2006/relationships/audio" Target="../media/audio1.wav"/></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p3"/><Relationship Id="rId1" Type="http://schemas.microsoft.com/office/2007/relationships/media" Target="../media/media35.mp3"/><Relationship Id="rId5" Type="http://schemas.openxmlformats.org/officeDocument/2006/relationships/image" Target="../media/image2.png"/><Relationship Id="rId4" Type="http://schemas.openxmlformats.org/officeDocument/2006/relationships/audio" Target="../media/audio1.wav"/></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p3"/><Relationship Id="rId1" Type="http://schemas.microsoft.com/office/2007/relationships/media" Target="../media/media36.mp3"/><Relationship Id="rId5" Type="http://schemas.openxmlformats.org/officeDocument/2006/relationships/image" Target="../media/image2.png"/><Relationship Id="rId4" Type="http://schemas.openxmlformats.org/officeDocument/2006/relationships/audio" Target="../media/audio1.wav"/></Relationships>
</file>

<file path=ppt/slides/_rels/slide10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p3"/><Relationship Id="rId1" Type="http://schemas.microsoft.com/office/2007/relationships/media" Target="../media/media36.mp3"/><Relationship Id="rId5" Type="http://schemas.openxmlformats.org/officeDocument/2006/relationships/image" Target="../media/image2.png"/><Relationship Id="rId4" Type="http://schemas.openxmlformats.org/officeDocument/2006/relationships/audio" Target="../media/audio1.wav"/></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5.xml"/></Relationships>
</file>

<file path=ppt/slides/_rels/slide1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p3"/><Relationship Id="rId1" Type="http://schemas.microsoft.com/office/2007/relationships/media" Target="../media/media36.mp3"/><Relationship Id="rId5" Type="http://schemas.openxmlformats.org/officeDocument/2006/relationships/image" Target="../media/image2.png"/><Relationship Id="rId4" Type="http://schemas.openxmlformats.org/officeDocument/2006/relationships/audio" Target="../media/audio1.wav"/></Relationships>
</file>

<file path=ppt/slides/_rels/slide1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p3"/><Relationship Id="rId1" Type="http://schemas.microsoft.com/office/2007/relationships/media" Target="../media/media37.mp3"/><Relationship Id="rId5" Type="http://schemas.openxmlformats.org/officeDocument/2006/relationships/image" Target="../media/image2.png"/><Relationship Id="rId4" Type="http://schemas.openxmlformats.org/officeDocument/2006/relationships/audio" Target="../media/audio1.wav"/></Relationships>
</file>

<file path=ppt/slides/_rels/slide1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p3"/><Relationship Id="rId1" Type="http://schemas.microsoft.com/office/2007/relationships/media" Target="../media/media37.mp3"/><Relationship Id="rId5" Type="http://schemas.openxmlformats.org/officeDocument/2006/relationships/image" Target="../media/image2.png"/><Relationship Id="rId4" Type="http://schemas.openxmlformats.org/officeDocument/2006/relationships/audio" Target="../media/audio1.wav"/></Relationships>
</file>

<file path=ppt/slides/_rels/slide1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p3"/><Relationship Id="rId1" Type="http://schemas.microsoft.com/office/2007/relationships/media" Target="../media/media37.mp3"/><Relationship Id="rId5" Type="http://schemas.openxmlformats.org/officeDocument/2006/relationships/image" Target="../media/image2.png"/><Relationship Id="rId4" Type="http://schemas.openxmlformats.org/officeDocument/2006/relationships/audio" Target="../media/audio1.wav"/></Relationships>
</file>

<file path=ppt/slides/_rels/slide1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p3"/><Relationship Id="rId1" Type="http://schemas.microsoft.com/office/2007/relationships/media" Target="../media/media24.mp3"/><Relationship Id="rId5" Type="http://schemas.openxmlformats.org/officeDocument/2006/relationships/image" Target="../media/image2.png"/><Relationship Id="rId4" Type="http://schemas.openxmlformats.org/officeDocument/2006/relationships/audio" Target="../media/audio1.wav"/></Relationships>
</file>

<file path=ppt/slides/_rels/slide1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p3"/><Relationship Id="rId1" Type="http://schemas.microsoft.com/office/2007/relationships/media" Target="../media/media24.mp3"/><Relationship Id="rId5" Type="http://schemas.openxmlformats.org/officeDocument/2006/relationships/image" Target="../media/image2.png"/><Relationship Id="rId4" Type="http://schemas.openxmlformats.org/officeDocument/2006/relationships/audio" Target="../media/audio1.wav"/></Relationships>
</file>

<file path=ppt/slides/_rels/slide1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p3"/><Relationship Id="rId1" Type="http://schemas.microsoft.com/office/2007/relationships/media" Target="../media/media24.mp3"/><Relationship Id="rId5" Type="http://schemas.openxmlformats.org/officeDocument/2006/relationships/image" Target="../media/image2.png"/><Relationship Id="rId4" Type="http://schemas.openxmlformats.org/officeDocument/2006/relationships/audio" Target="../media/audio1.wav"/></Relationships>
</file>

<file path=ppt/slides/_rels/slide1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p3"/><Relationship Id="rId1" Type="http://schemas.microsoft.com/office/2007/relationships/media" Target="../media/media38.mp3"/><Relationship Id="rId5" Type="http://schemas.openxmlformats.org/officeDocument/2006/relationships/image" Target="../media/image2.png"/><Relationship Id="rId4" Type="http://schemas.openxmlformats.org/officeDocument/2006/relationships/audio" Target="../media/audio1.wav"/></Relationships>
</file>

<file path=ppt/slides/_rels/slide1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p3"/><Relationship Id="rId1" Type="http://schemas.microsoft.com/office/2007/relationships/media" Target="../media/media38.mp3"/><Relationship Id="rId5" Type="http://schemas.openxmlformats.org/officeDocument/2006/relationships/image" Target="../media/image2.png"/><Relationship Id="rId4" Type="http://schemas.openxmlformats.org/officeDocument/2006/relationships/audio" Target="../media/audio1.wav"/></Relationships>
</file>

<file path=ppt/slides/_rels/slide1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p3"/><Relationship Id="rId1" Type="http://schemas.microsoft.com/office/2007/relationships/media" Target="../media/media38.mp3"/><Relationship Id="rId5" Type="http://schemas.openxmlformats.org/officeDocument/2006/relationships/image" Target="../media/image2.png"/><Relationship Id="rId4" Type="http://schemas.openxmlformats.org/officeDocument/2006/relationships/audio" Target="../media/audio1.wav"/></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6.xml"/></Relationships>
</file>

<file path=ppt/slides/_rels/slide1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p3"/><Relationship Id="rId1" Type="http://schemas.microsoft.com/office/2007/relationships/media" Target="../media/media39.mp3"/><Relationship Id="rId5" Type="http://schemas.openxmlformats.org/officeDocument/2006/relationships/image" Target="../media/image2.png"/><Relationship Id="rId4" Type="http://schemas.openxmlformats.org/officeDocument/2006/relationships/audio" Target="../media/audio1.wav"/></Relationships>
</file>

<file path=ppt/slides/_rels/slide1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p3"/><Relationship Id="rId1" Type="http://schemas.microsoft.com/office/2007/relationships/media" Target="../media/media39.mp3"/><Relationship Id="rId5" Type="http://schemas.openxmlformats.org/officeDocument/2006/relationships/image" Target="../media/image2.png"/><Relationship Id="rId4" Type="http://schemas.openxmlformats.org/officeDocument/2006/relationships/audio" Target="../media/audio1.wav"/></Relationships>
</file>

<file path=ppt/slides/_rels/slide1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p3"/><Relationship Id="rId1" Type="http://schemas.microsoft.com/office/2007/relationships/media" Target="../media/media39.mp3"/><Relationship Id="rId5" Type="http://schemas.openxmlformats.org/officeDocument/2006/relationships/image" Target="../media/image2.png"/><Relationship Id="rId4" Type="http://schemas.openxmlformats.org/officeDocument/2006/relationships/audio" Target="../media/audio1.wav"/></Relationships>
</file>

<file path=ppt/slides/_rels/slide1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mp3"/><Relationship Id="rId1" Type="http://schemas.microsoft.com/office/2007/relationships/media" Target="../media/media40.mp3"/><Relationship Id="rId5" Type="http://schemas.openxmlformats.org/officeDocument/2006/relationships/image" Target="../media/image2.png"/><Relationship Id="rId4" Type="http://schemas.openxmlformats.org/officeDocument/2006/relationships/audio" Target="../media/audio1.wav"/></Relationships>
</file>

<file path=ppt/slides/_rels/slide1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mp3"/><Relationship Id="rId1" Type="http://schemas.microsoft.com/office/2007/relationships/media" Target="../media/media40.mp3"/><Relationship Id="rId5" Type="http://schemas.openxmlformats.org/officeDocument/2006/relationships/image" Target="../media/image2.png"/><Relationship Id="rId4" Type="http://schemas.openxmlformats.org/officeDocument/2006/relationships/audio" Target="../media/audio1.wav"/></Relationships>
</file>

<file path=ppt/slides/_rels/slide125.xml.rels><?xml version="1.0" encoding="UTF-8" standalone="yes"?>
<Relationships xmlns="http://schemas.openxmlformats.org/package/2006/relationships"><Relationship Id="rId3" Type="http://schemas.microsoft.com/office/2007/relationships/media" Target="../media/media26.mp3"/><Relationship Id="rId7" Type="http://schemas.openxmlformats.org/officeDocument/2006/relationships/image" Target="../media/image2.png"/><Relationship Id="rId2" Type="http://schemas.openxmlformats.org/officeDocument/2006/relationships/audio" Target="../media/media40.mp3"/><Relationship Id="rId1" Type="http://schemas.microsoft.com/office/2007/relationships/media" Target="../media/media40.mp3"/><Relationship Id="rId6" Type="http://schemas.openxmlformats.org/officeDocument/2006/relationships/audio" Target="../media/audio1.wav"/><Relationship Id="rId5" Type="http://schemas.openxmlformats.org/officeDocument/2006/relationships/slideLayout" Target="../slideLayouts/slideLayout2.xml"/><Relationship Id="rId4" Type="http://schemas.openxmlformats.org/officeDocument/2006/relationships/audio" Target="../media/media26.mp3"/></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p3"/><Relationship Id="rId1" Type="http://schemas.microsoft.com/office/2007/relationships/media" Target="../media/media32.mp3"/><Relationship Id="rId4" Type="http://schemas.openxmlformats.org/officeDocument/2006/relationships/image" Target="../media/image2.png"/></Relationships>
</file>

<file path=ppt/slides/_rels/slide1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p3"/><Relationship Id="rId1" Type="http://schemas.microsoft.com/office/2007/relationships/media" Target="../media/media33.mp3"/><Relationship Id="rId4" Type="http://schemas.openxmlformats.org/officeDocument/2006/relationships/image" Target="../media/image2.png"/></Relationships>
</file>

<file path=ppt/slides/_rels/slide1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mp3"/><Relationship Id="rId1" Type="http://schemas.microsoft.com/office/2007/relationships/media" Target="../media/media34.mp3"/><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7.xml"/></Relationships>
</file>

<file path=ppt/slides/_rels/slide1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mp3"/><Relationship Id="rId1" Type="http://schemas.microsoft.com/office/2007/relationships/media" Target="../media/media35.mp3"/><Relationship Id="rId4" Type="http://schemas.openxmlformats.org/officeDocument/2006/relationships/image" Target="../media/image2.png"/></Relationships>
</file>

<file path=ppt/slides/_rels/slide1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mp3"/><Relationship Id="rId1" Type="http://schemas.microsoft.com/office/2007/relationships/media" Target="../media/media36.mp3"/><Relationship Id="rId4" Type="http://schemas.openxmlformats.org/officeDocument/2006/relationships/image" Target="../media/image2.png"/></Relationships>
</file>

<file path=ppt/slides/_rels/slide1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p3"/><Relationship Id="rId1" Type="http://schemas.microsoft.com/office/2007/relationships/media" Target="../media/media37.mp3"/><Relationship Id="rId4" Type="http://schemas.openxmlformats.org/officeDocument/2006/relationships/image" Target="../media/image2.png"/></Relationships>
</file>

<file path=ppt/slides/_rels/slide1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p3"/><Relationship Id="rId1" Type="http://schemas.microsoft.com/office/2007/relationships/media" Target="../media/media24.mp3"/><Relationship Id="rId4" Type="http://schemas.openxmlformats.org/officeDocument/2006/relationships/image" Target="../media/image2.png"/></Relationships>
</file>

<file path=ppt/slides/_rels/slide1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mp3"/><Relationship Id="rId1" Type="http://schemas.microsoft.com/office/2007/relationships/media" Target="../media/media38.mp3"/><Relationship Id="rId4" Type="http://schemas.openxmlformats.org/officeDocument/2006/relationships/image" Target="../media/image2.png"/></Relationships>
</file>

<file path=ppt/slides/_rels/slide1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mp3"/><Relationship Id="rId1" Type="http://schemas.microsoft.com/office/2007/relationships/media" Target="../media/media39.mp3"/><Relationship Id="rId4" Type="http://schemas.openxmlformats.org/officeDocument/2006/relationships/image" Target="../media/image2.png"/></Relationships>
</file>

<file path=ppt/slides/_rels/slide1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mp3"/><Relationship Id="rId1" Type="http://schemas.microsoft.com/office/2007/relationships/media" Target="../media/media40.mp3"/><Relationship Id="rId4" Type="http://schemas.openxmlformats.org/officeDocument/2006/relationships/image" Target="../media/image2.png"/></Relationships>
</file>

<file path=ppt/slides/_rels/slide1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png"/></Relationships>
</file>

<file path=ppt/slides/_rels/slide138.xml.rels><?xml version="1.0" encoding="UTF-8" standalone="yes"?>
<Relationships xmlns="http://schemas.openxmlformats.org/package/2006/relationships"><Relationship Id="rId3" Type="http://schemas.microsoft.com/office/2007/relationships/media" Target="../media/media41.mp3"/><Relationship Id="rId7" Type="http://schemas.openxmlformats.org/officeDocument/2006/relationships/image" Target="../media/image2.png"/><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image" Target="../media/image14.png"/><Relationship Id="rId5" Type="http://schemas.openxmlformats.org/officeDocument/2006/relationships/slideLayout" Target="../slideLayouts/slideLayout1.xml"/><Relationship Id="rId4" Type="http://schemas.openxmlformats.org/officeDocument/2006/relationships/audio" Target="../media/media41.mp3"/></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8.xml"/></Relationships>
</file>

<file path=ppt/slides/_rels/slide1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9.xml"/></Relationships>
</file>

<file path=ppt/slides/_rels/slide15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mp3"/><Relationship Id="rId1" Type="http://schemas.microsoft.com/office/2007/relationships/media" Target="../media/media42.mp3"/><Relationship Id="rId5" Type="http://schemas.openxmlformats.org/officeDocument/2006/relationships/image" Target="../media/image22.png"/><Relationship Id="rId4" Type="http://schemas.openxmlformats.org/officeDocument/2006/relationships/image" Target="../media/image2.png"/></Relationships>
</file>

<file path=ppt/slides/_rels/slide15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png"/></Relationships>
</file>

<file path=ppt/slides/_rels/slide15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3.mp3"/><Relationship Id="rId1" Type="http://schemas.microsoft.com/office/2007/relationships/media" Target="../media/media43.mp3"/><Relationship Id="rId5" Type="http://schemas.openxmlformats.org/officeDocument/2006/relationships/image" Target="../media/image23.png"/><Relationship Id="rId4" Type="http://schemas.openxmlformats.org/officeDocument/2006/relationships/image" Target="../media/image2.png"/></Relationships>
</file>

<file path=ppt/slides/_rels/slide15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png"/></Relationships>
</file>

<file path=ppt/slides/_rels/slide158.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microsoft.com/office/2007/relationships/media" Target="../media/media45.wav"/><Relationship Id="rId7" Type="http://schemas.openxmlformats.org/officeDocument/2006/relationships/image" Target="../media/image2.png"/><Relationship Id="rId2" Type="http://schemas.openxmlformats.org/officeDocument/2006/relationships/audio" Target="../media/media44.mp3"/><Relationship Id="rId1" Type="http://schemas.microsoft.com/office/2007/relationships/media" Target="../media/media44.mp3"/><Relationship Id="rId6" Type="http://schemas.openxmlformats.org/officeDocument/2006/relationships/image" Target="../media/image23.png"/><Relationship Id="rId5" Type="http://schemas.openxmlformats.org/officeDocument/2006/relationships/slideLayout" Target="../slideLayouts/slideLayout2.xml"/><Relationship Id="rId4" Type="http://schemas.openxmlformats.org/officeDocument/2006/relationships/audio" Target="../media/media45.wav"/></Relationships>
</file>

<file path=ppt/slides/_rels/slide16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microsoft.com/office/2007/relationships/media" Target="../media/media45.wav"/><Relationship Id="rId7" Type="http://schemas.openxmlformats.org/officeDocument/2006/relationships/image" Target="../media/image2.png"/><Relationship Id="rId2" Type="http://schemas.openxmlformats.org/officeDocument/2006/relationships/audio" Target="../media/media44.mp3"/><Relationship Id="rId1" Type="http://schemas.microsoft.com/office/2007/relationships/media" Target="../media/media44.mp3"/><Relationship Id="rId6" Type="http://schemas.openxmlformats.org/officeDocument/2006/relationships/image" Target="../media/image23.png"/><Relationship Id="rId5" Type="http://schemas.openxmlformats.org/officeDocument/2006/relationships/slideLayout" Target="../slideLayouts/slideLayout2.xml"/><Relationship Id="rId4" Type="http://schemas.openxmlformats.org/officeDocument/2006/relationships/audio" Target="../media/media45.wav"/></Relationships>
</file>

<file path=ppt/slides/_rels/slide16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png"/></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microsoft.com/office/2007/relationships/media" Target="../media/media45.wav"/><Relationship Id="rId7" Type="http://schemas.openxmlformats.org/officeDocument/2006/relationships/image" Target="../media/image2.png"/><Relationship Id="rId2" Type="http://schemas.openxmlformats.org/officeDocument/2006/relationships/audio" Target="../media/media44.mp3"/><Relationship Id="rId1" Type="http://schemas.microsoft.com/office/2007/relationships/media" Target="../media/media44.mp3"/><Relationship Id="rId6" Type="http://schemas.openxmlformats.org/officeDocument/2006/relationships/image" Target="../media/image27.png"/><Relationship Id="rId5" Type="http://schemas.openxmlformats.org/officeDocument/2006/relationships/slideLayout" Target="../slideLayouts/slideLayout2.xml"/><Relationship Id="rId4" Type="http://schemas.openxmlformats.org/officeDocument/2006/relationships/audio" Target="../media/media45.wav"/></Relationships>
</file>

<file path=ppt/slides/_rels/slide16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8" Type="http://schemas.openxmlformats.org/officeDocument/2006/relationships/image" Target="../media/image28.png"/><Relationship Id="rId3" Type="http://schemas.microsoft.com/office/2007/relationships/media" Target="../media/media46.mp3"/><Relationship Id="rId7" Type="http://schemas.openxmlformats.org/officeDocument/2006/relationships/slideLayout" Target="../slideLayouts/slideLayout1.xml"/><Relationship Id="rId12" Type="http://schemas.microsoft.com/office/2007/relationships/hdphoto" Target="../media/hdphoto1.wdp"/><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audio" Target="../media/media47.mp3"/><Relationship Id="rId11" Type="http://schemas.openxmlformats.org/officeDocument/2006/relationships/image" Target="../media/image11.png"/><Relationship Id="rId5" Type="http://schemas.microsoft.com/office/2007/relationships/media" Target="../media/media47.mp3"/><Relationship Id="rId10" Type="http://schemas.openxmlformats.org/officeDocument/2006/relationships/image" Target="../media/image10.png"/><Relationship Id="rId4" Type="http://schemas.openxmlformats.org/officeDocument/2006/relationships/audio" Target="../media/media46.mp3"/><Relationship Id="rId9" Type="http://schemas.openxmlformats.org/officeDocument/2006/relationships/image" Target="../media/image2.png"/></Relationships>
</file>

<file path=ppt/slides/_rels/slide17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png"/></Relationships>
</file>

<file path=ppt/slides/_rels/slide172.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33.png"/><Relationship Id="rId3" Type="http://schemas.microsoft.com/office/2007/relationships/media" Target="../media/media49.mp3"/><Relationship Id="rId7" Type="http://schemas.openxmlformats.org/officeDocument/2006/relationships/image" Target="../media/image11.png"/><Relationship Id="rId12" Type="http://schemas.openxmlformats.org/officeDocument/2006/relationships/image" Target="../media/image32.svg"/><Relationship Id="rId2" Type="http://schemas.openxmlformats.org/officeDocument/2006/relationships/audio" Target="../media/media48.mp3"/><Relationship Id="rId1" Type="http://schemas.microsoft.com/office/2007/relationships/media" Target="../media/media48.mp3"/><Relationship Id="rId6" Type="http://schemas.openxmlformats.org/officeDocument/2006/relationships/image" Target="../media/image10.png"/><Relationship Id="rId11" Type="http://schemas.openxmlformats.org/officeDocument/2006/relationships/image" Target="../media/image31.png"/><Relationship Id="rId5" Type="http://schemas.openxmlformats.org/officeDocument/2006/relationships/slideLayout" Target="../slideLayouts/slideLayout1.xml"/><Relationship Id="rId10" Type="http://schemas.openxmlformats.org/officeDocument/2006/relationships/image" Target="../media/image30.svg"/><Relationship Id="rId4" Type="http://schemas.openxmlformats.org/officeDocument/2006/relationships/audio" Target="../media/media49.mp3"/><Relationship Id="rId9" Type="http://schemas.openxmlformats.org/officeDocument/2006/relationships/image" Target="../media/image29.png"/><Relationship Id="rId14" Type="http://schemas.openxmlformats.org/officeDocument/2006/relationships/image" Target="../media/image2.png"/></Relationships>
</file>

<file path=ppt/slides/_rels/slide17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png"/></Relationships>
</file>

<file path=ppt/slides/_rels/slide174.xml.rels><?xml version="1.0" encoding="UTF-8" standalone="yes"?>
<Relationships xmlns="http://schemas.openxmlformats.org/package/2006/relationships"><Relationship Id="rId8" Type="http://schemas.microsoft.com/office/2007/relationships/hdphoto" Target="../media/hdphoto1.wdp"/><Relationship Id="rId3" Type="http://schemas.microsoft.com/office/2007/relationships/media" Target="../media/media51.mp3"/><Relationship Id="rId7" Type="http://schemas.openxmlformats.org/officeDocument/2006/relationships/image" Target="../media/image11.png"/><Relationship Id="rId12" Type="http://schemas.openxmlformats.org/officeDocument/2006/relationships/image" Target="../media/image2.png"/><Relationship Id="rId2" Type="http://schemas.openxmlformats.org/officeDocument/2006/relationships/audio" Target="../media/media50.mp3"/><Relationship Id="rId1" Type="http://schemas.microsoft.com/office/2007/relationships/media" Target="../media/media50.mp3"/><Relationship Id="rId6" Type="http://schemas.openxmlformats.org/officeDocument/2006/relationships/image" Target="../media/image10.png"/><Relationship Id="rId11" Type="http://schemas.openxmlformats.org/officeDocument/2006/relationships/image" Target="../media/image13.png"/><Relationship Id="rId5" Type="http://schemas.openxmlformats.org/officeDocument/2006/relationships/slideLayout" Target="../slideLayouts/slideLayout1.xml"/><Relationship Id="rId10" Type="http://schemas.openxmlformats.org/officeDocument/2006/relationships/image" Target="../media/image35.png"/><Relationship Id="rId4" Type="http://schemas.openxmlformats.org/officeDocument/2006/relationships/audio" Target="../media/media51.mp3"/><Relationship Id="rId9" Type="http://schemas.openxmlformats.org/officeDocument/2006/relationships/image" Target="../media/image34.png"/></Relationships>
</file>

<file path=ppt/slides/_rels/slide17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mp3"/><Relationship Id="rId1" Type="http://schemas.microsoft.com/office/2007/relationships/media" Target="../media/media26.mp3"/><Relationship Id="rId5" Type="http://schemas.openxmlformats.org/officeDocument/2006/relationships/image" Target="../media/image2.pn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0.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3.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4.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5.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6.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7.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p3"/><Relationship Id="rId1" Type="http://schemas.microsoft.com/office/2007/relationships/media" Target="../media/media9.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8.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3.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p3"/><Relationship Id="rId1" Type="http://schemas.microsoft.com/office/2007/relationships/media" Target="../media/media10.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7.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8.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9.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p3"/><Relationship Id="rId1" Type="http://schemas.microsoft.com/office/2007/relationships/media" Target="../media/media13.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30.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31.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32.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33.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34.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35.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5.mp3"/><Relationship Id="rId1" Type="http://schemas.microsoft.com/office/2007/relationships/media" Target="../media/media15.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3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4" Type="http://schemas.openxmlformats.org/officeDocument/2006/relationships/image" Target="../media/image2.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4" Type="http://schemas.openxmlformats.org/officeDocument/2006/relationships/image" Target="../media/image2.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2.png"/><Relationship Id="rId4" Type="http://schemas.openxmlformats.org/officeDocument/2006/relationships/audio" Target="../media/audio1.wav"/></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2.png"/><Relationship Id="rId4" Type="http://schemas.openxmlformats.org/officeDocument/2006/relationships/audio" Target="../media/audio1.wav"/></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5" Type="http://schemas.openxmlformats.org/officeDocument/2006/relationships/image" Target="../media/image2.png"/><Relationship Id="rId4" Type="http://schemas.openxmlformats.org/officeDocument/2006/relationships/audio" Target="../media/audio1.wav"/></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2.png"/><Relationship Id="rId4" Type="http://schemas.openxmlformats.org/officeDocument/2006/relationships/audio" Target="../media/audio1.wav"/></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2.png"/><Relationship Id="rId4" Type="http://schemas.openxmlformats.org/officeDocument/2006/relationships/audio" Target="../media/audio1.wav"/></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5" Type="http://schemas.openxmlformats.org/officeDocument/2006/relationships/image" Target="../media/image2.png"/><Relationship Id="rId4" Type="http://schemas.openxmlformats.org/officeDocument/2006/relationships/audio" Target="../media/audio1.wav"/></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2.png"/><Relationship Id="rId4" Type="http://schemas.openxmlformats.org/officeDocument/2006/relationships/audio" Target="../media/audio1.wav"/></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2.png"/><Relationship Id="rId4" Type="http://schemas.openxmlformats.org/officeDocument/2006/relationships/audio" Target="../media/audio1.wav"/></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5" Type="http://schemas.openxmlformats.org/officeDocument/2006/relationships/image" Target="../media/image2.png"/><Relationship Id="rId4" Type="http://schemas.openxmlformats.org/officeDocument/2006/relationships/audio" Target="../media/audio1.wav"/></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2.png"/><Relationship Id="rId4" Type="http://schemas.openxmlformats.org/officeDocument/2006/relationships/audio" Target="../media/audio1.wav"/></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2.png"/><Relationship Id="rId4" Type="http://schemas.openxmlformats.org/officeDocument/2006/relationships/audio" Target="../media/audio1.wav"/></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5" Type="http://schemas.openxmlformats.org/officeDocument/2006/relationships/image" Target="../media/image2.png"/><Relationship Id="rId4" Type="http://schemas.openxmlformats.org/officeDocument/2006/relationships/audio" Target="../media/audio1.wav"/></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2.png"/><Relationship Id="rId4" Type="http://schemas.openxmlformats.org/officeDocument/2006/relationships/audio" Target="../media/audio1.wav"/></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2.png"/><Relationship Id="rId4" Type="http://schemas.openxmlformats.org/officeDocument/2006/relationships/audio" Target="../media/audio1.wav"/></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5" Type="http://schemas.openxmlformats.org/officeDocument/2006/relationships/image" Target="../media/image2.png"/><Relationship Id="rId4" Type="http://schemas.openxmlformats.org/officeDocument/2006/relationships/audio" Target="../media/audio1.wav"/></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p3"/><Relationship Id="rId1" Type="http://schemas.microsoft.com/office/2007/relationships/media" Target="../media/media23.mp3"/><Relationship Id="rId5" Type="http://schemas.openxmlformats.org/officeDocument/2006/relationships/image" Target="../media/image2.png"/><Relationship Id="rId4" Type="http://schemas.openxmlformats.org/officeDocument/2006/relationships/audio" Target="../media/audio1.wav"/></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p3"/><Relationship Id="rId1" Type="http://schemas.microsoft.com/office/2007/relationships/media" Target="../media/media23.mp3"/><Relationship Id="rId5" Type="http://schemas.openxmlformats.org/officeDocument/2006/relationships/image" Target="../media/image2.png"/><Relationship Id="rId4" Type="http://schemas.openxmlformats.org/officeDocument/2006/relationships/audio" Target="../media/audio1.wav"/></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p3"/><Relationship Id="rId1" Type="http://schemas.microsoft.com/office/2007/relationships/media" Target="../media/media23.mp3"/><Relationship Id="rId5" Type="http://schemas.openxmlformats.org/officeDocument/2006/relationships/image" Target="../media/image2.png"/><Relationship Id="rId4" Type="http://schemas.openxmlformats.org/officeDocument/2006/relationships/audio" Target="../media/audio1.wav"/></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1.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p3"/><Relationship Id="rId1" Type="http://schemas.microsoft.com/office/2007/relationships/media" Target="../media/media24.mp3"/><Relationship Id="rId5" Type="http://schemas.openxmlformats.org/officeDocument/2006/relationships/image" Target="../media/image2.png"/><Relationship Id="rId4" Type="http://schemas.openxmlformats.org/officeDocument/2006/relationships/audio" Target="../media/audio1.wav"/></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p3"/><Relationship Id="rId1" Type="http://schemas.microsoft.com/office/2007/relationships/media" Target="../media/media24.mp3"/><Relationship Id="rId5" Type="http://schemas.openxmlformats.org/officeDocument/2006/relationships/image" Target="../media/image2.png"/><Relationship Id="rId4" Type="http://schemas.openxmlformats.org/officeDocument/2006/relationships/audio" Target="../media/audio1.wav"/></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p3"/><Relationship Id="rId1" Type="http://schemas.microsoft.com/office/2007/relationships/media" Target="../media/media24.mp3"/><Relationship Id="rId5" Type="http://schemas.openxmlformats.org/officeDocument/2006/relationships/image" Target="../media/image2.png"/><Relationship Id="rId4" Type="http://schemas.openxmlformats.org/officeDocument/2006/relationships/audio" Target="../media/audio1.wav"/></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p3"/><Relationship Id="rId1" Type="http://schemas.microsoft.com/office/2007/relationships/media" Target="../media/media25.mp3"/><Relationship Id="rId5" Type="http://schemas.openxmlformats.org/officeDocument/2006/relationships/image" Target="../media/image2.png"/><Relationship Id="rId4" Type="http://schemas.openxmlformats.org/officeDocument/2006/relationships/audio" Target="../media/audio1.wav"/></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p3"/><Relationship Id="rId1" Type="http://schemas.microsoft.com/office/2007/relationships/media" Target="../media/media25.mp3"/><Relationship Id="rId5" Type="http://schemas.openxmlformats.org/officeDocument/2006/relationships/image" Target="../media/image2.png"/><Relationship Id="rId4" Type="http://schemas.openxmlformats.org/officeDocument/2006/relationships/audio" Target="../media/audio1.wav"/></Relationships>
</file>

<file path=ppt/slides/_rels/slide75.xml.rels><?xml version="1.0" encoding="UTF-8" standalone="yes"?>
<Relationships xmlns="http://schemas.openxmlformats.org/package/2006/relationships"><Relationship Id="rId3" Type="http://schemas.microsoft.com/office/2007/relationships/media" Target="../media/media26.mp3"/><Relationship Id="rId7" Type="http://schemas.openxmlformats.org/officeDocument/2006/relationships/image" Target="../media/image2.png"/><Relationship Id="rId2" Type="http://schemas.openxmlformats.org/officeDocument/2006/relationships/audio" Target="../media/media25.mp3"/><Relationship Id="rId1" Type="http://schemas.microsoft.com/office/2007/relationships/media" Target="../media/media25.mp3"/><Relationship Id="rId6" Type="http://schemas.openxmlformats.org/officeDocument/2006/relationships/audio" Target="../media/audio1.wav"/><Relationship Id="rId5" Type="http://schemas.openxmlformats.org/officeDocument/2006/relationships/slideLayout" Target="../slideLayouts/slideLayout2.xml"/><Relationship Id="rId4" Type="http://schemas.openxmlformats.org/officeDocument/2006/relationships/audio" Target="../media/media26.mp3"/></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p3"/><Relationship Id="rId1" Type="http://schemas.microsoft.com/office/2007/relationships/media" Target="../media/media18.mp3"/><Relationship Id="rId4" Type="http://schemas.openxmlformats.org/officeDocument/2006/relationships/image" Target="../media/image2.png"/></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p3"/><Relationship Id="rId1" Type="http://schemas.microsoft.com/office/2007/relationships/media" Target="../media/media19.mp3"/><Relationship Id="rId4" Type="http://schemas.openxmlformats.org/officeDocument/2006/relationships/image" Target="../media/image2.png"/></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p3"/><Relationship Id="rId1" Type="http://schemas.microsoft.com/office/2007/relationships/media" Target="../media/media20.mp3"/><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p3"/><Relationship Id="rId1" Type="http://schemas.microsoft.com/office/2007/relationships/media" Target="../media/media21.mp3"/><Relationship Id="rId4" Type="http://schemas.openxmlformats.org/officeDocument/2006/relationships/image" Target="../media/image2.png"/></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p3"/><Relationship Id="rId1" Type="http://schemas.microsoft.com/office/2007/relationships/media" Target="../media/media22.mp3"/><Relationship Id="rId4" Type="http://schemas.openxmlformats.org/officeDocument/2006/relationships/image" Target="../media/image2.pn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p3"/><Relationship Id="rId1" Type="http://schemas.microsoft.com/office/2007/relationships/media" Target="../media/media23.mp3"/><Relationship Id="rId4" Type="http://schemas.openxmlformats.org/officeDocument/2006/relationships/image" Target="../media/image2.pn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p3"/><Relationship Id="rId1" Type="http://schemas.microsoft.com/office/2007/relationships/media" Target="../media/media24.mp3"/><Relationship Id="rId4" Type="http://schemas.openxmlformats.org/officeDocument/2006/relationships/image" Target="../media/image2.png"/></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p3"/><Relationship Id="rId1" Type="http://schemas.microsoft.com/office/2007/relationships/media" Target="../media/media25.mp3"/><Relationship Id="rId4" Type="http://schemas.openxmlformats.org/officeDocument/2006/relationships/image" Target="../media/image2.png"/></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5" Type="http://schemas.openxmlformats.org/officeDocument/2006/relationships/image" Target="../media/image2.png"/><Relationship Id="rId4" Type="http://schemas.openxmlformats.org/officeDocument/2006/relationships/image" Target="../media/image7.png"/></Relationships>
</file>

<file path=ppt/slides/_rels/slide8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microsoft.com/office/2007/relationships/media" Target="../media/media28.mp3"/><Relationship Id="rId7" Type="http://schemas.openxmlformats.org/officeDocument/2006/relationships/image" Target="../media/image2.png"/><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image" Target="../media/image8.png"/><Relationship Id="rId5" Type="http://schemas.openxmlformats.org/officeDocument/2006/relationships/slideLayout" Target="../slideLayouts/slideLayout1.xml"/><Relationship Id="rId4" Type="http://schemas.openxmlformats.org/officeDocument/2006/relationships/audio" Target="../media/media28.mp3"/></Relationships>
</file>

<file path=ppt/slides/_rels/slide8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microsoft.com/office/2007/relationships/media" Target="../media/media29.mp3"/><Relationship Id="rId7" Type="http://schemas.openxmlformats.org/officeDocument/2006/relationships/image" Target="../media/image9.png"/><Relationship Id="rId2" Type="http://schemas.openxmlformats.org/officeDocument/2006/relationships/audio" Target="../media/media27.mp3"/><Relationship Id="rId1" Type="http://schemas.microsoft.com/office/2007/relationships/media" Target="../media/media27.mp3"/><Relationship Id="rId6" Type="http://schemas.openxmlformats.org/officeDocument/2006/relationships/image" Target="../media/image2.png"/><Relationship Id="rId5" Type="http://schemas.openxmlformats.org/officeDocument/2006/relationships/slideLayout" Target="../slideLayouts/slideLayout1.xml"/><Relationship Id="rId4" Type="http://schemas.openxmlformats.org/officeDocument/2006/relationships/audio" Target="../media/media29.mp3"/></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audio" Target="../media/audio1.wav"/><Relationship Id="rId4" Type="http://schemas.openxmlformats.org/officeDocument/2006/relationships/notesSlide" Target="../notesSlides/notesSlide3.xml"/></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2.png"/></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p3"/><Relationship Id="rId1" Type="http://schemas.microsoft.com/office/2007/relationships/media" Target="../media/media16.mp3"/><Relationship Id="rId5" Type="http://schemas.openxmlformats.org/officeDocument/2006/relationships/image" Target="../media/image2.png"/><Relationship Id="rId4" Type="http://schemas.openxmlformats.org/officeDocument/2006/relationships/image" Target="../media/image1.png"/></Relationships>
</file>

<file path=ppt/slides/_rels/slide92.xml.rels><?xml version="1.0" encoding="UTF-8" standalone="yes"?>
<Relationships xmlns="http://schemas.openxmlformats.org/package/2006/relationships"><Relationship Id="rId8" Type="http://schemas.microsoft.com/office/2007/relationships/hdphoto" Target="../media/hdphoto1.wdp"/><Relationship Id="rId3" Type="http://schemas.microsoft.com/office/2007/relationships/media" Target="../media/media31.mp3"/><Relationship Id="rId7" Type="http://schemas.openxmlformats.org/officeDocument/2006/relationships/image" Target="../media/image11.png"/><Relationship Id="rId2" Type="http://schemas.openxmlformats.org/officeDocument/2006/relationships/audio" Target="../media/media30.mp3"/><Relationship Id="rId1" Type="http://schemas.microsoft.com/office/2007/relationships/media" Target="../media/media30.mp3"/><Relationship Id="rId6" Type="http://schemas.openxmlformats.org/officeDocument/2006/relationships/image" Target="../media/image10.png"/><Relationship Id="rId5" Type="http://schemas.openxmlformats.org/officeDocument/2006/relationships/slideLayout" Target="../slideLayouts/slideLayout1.xml"/><Relationship Id="rId10" Type="http://schemas.openxmlformats.org/officeDocument/2006/relationships/image" Target="../media/image2.png"/><Relationship Id="rId4" Type="http://schemas.openxmlformats.org/officeDocument/2006/relationships/audio" Target="../media/media31.mp3"/><Relationship Id="rId9" Type="http://schemas.openxmlformats.org/officeDocument/2006/relationships/image" Target="../media/image12.PNG"/></Relationships>
</file>

<file path=ppt/slides/_rels/slide9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p3"/><Relationship Id="rId1" Type="http://schemas.microsoft.com/office/2007/relationships/media" Target="../media/media16.mp3"/><Relationship Id="rId4" Type="http://schemas.openxmlformats.org/officeDocument/2006/relationships/image" Target="../media/image2.png"/></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p3"/><Relationship Id="rId1" Type="http://schemas.microsoft.com/office/2007/relationships/media" Target="../media/media17.mp3"/><Relationship Id="rId4" Type="http://schemas.openxmlformats.org/officeDocument/2006/relationships/image" Target="../media/image2.png"/></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p3"/><Relationship Id="rId1" Type="http://schemas.microsoft.com/office/2007/relationships/media" Target="../media/media32.mp3"/><Relationship Id="rId5" Type="http://schemas.openxmlformats.org/officeDocument/2006/relationships/image" Target="../media/image2.png"/><Relationship Id="rId4" Type="http://schemas.openxmlformats.org/officeDocument/2006/relationships/audio" Target="../media/audio1.wav"/></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p3"/><Relationship Id="rId1" Type="http://schemas.microsoft.com/office/2007/relationships/media" Target="../media/media32.mp3"/><Relationship Id="rId5" Type="http://schemas.openxmlformats.org/officeDocument/2006/relationships/image" Target="../media/image2.png"/><Relationship Id="rId4" Type="http://schemas.openxmlformats.org/officeDocument/2006/relationships/audio" Target="../media/audio1.wav"/></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mp3"/><Relationship Id="rId1" Type="http://schemas.microsoft.com/office/2007/relationships/media" Target="../media/media32.mp3"/><Relationship Id="rId5" Type="http://schemas.openxmlformats.org/officeDocument/2006/relationships/image" Target="../media/image2.png"/><Relationship Id="rId4" Type="http://schemas.openxmlformats.org/officeDocument/2006/relationships/audio" Target="../media/audio1.wav"/></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mp3"/><Relationship Id="rId1" Type="http://schemas.microsoft.com/office/2007/relationships/media" Target="../media/media33.mp3"/><Relationship Id="rId5" Type="http://schemas.openxmlformats.org/officeDocument/2006/relationships/image" Target="../media/image2.png"/><Relationship Id="rId4" Type="http://schemas.openxmlformats.org/officeDocument/2006/relationships/audio" Target="../media/audio1.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A84932D3-7250-2173-F0D3-86CE8023832F}"/>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pic>
        <p:nvPicPr>
          <p:cNvPr id="3" name="加工効果音　学校のチャイム">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3537" y="0"/>
            <a:ext cx="609600" cy="609600"/>
          </a:xfrm>
          <a:prstGeom prst="rect">
            <a:avLst/>
          </a:prstGeom>
        </p:spPr>
      </p:pic>
      <p:sp>
        <p:nvSpPr>
          <p:cNvPr id="4" name="Text Box 42">
            <a:extLst>
              <a:ext uri="{FF2B5EF4-FFF2-40B4-BE49-F238E27FC236}">
                <a16:creationId xmlns:a16="http://schemas.microsoft.com/office/drawing/2014/main" id="{DCA3B3F6-3222-7615-811E-13E01D911B78}"/>
              </a:ext>
            </a:extLst>
          </p:cNvPr>
          <p:cNvSpPr txBox="1">
            <a:spLocks noChangeArrowheads="1"/>
          </p:cNvSpPr>
          <p:nvPr/>
        </p:nvSpPr>
        <p:spPr bwMode="auto">
          <a:xfrm>
            <a:off x="269489" y="191512"/>
            <a:ext cx="3362944" cy="966013"/>
          </a:xfrm>
          <a:prstGeom prst="rect">
            <a:avLst/>
          </a:prstGeom>
          <a:noFill/>
          <a:ln>
            <a:noFill/>
          </a:ln>
          <a:effectLst/>
          <a:extLst>
            <a:ext uri="{909E8E84-426E-40DD-AFC4-6F175D3DCCD1}">
              <a14:hiddenFill xmlns:a14="http://schemas.microsoft.com/office/drawing/2010/main">
                <a:solidFill>
                  <a:srgbClr val="000080"/>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lvl="0" defTabSz="914400" eaLnBrk="0" fontAlgn="base" hangingPunct="0">
              <a:spcBef>
                <a:spcPct val="0"/>
              </a:spcBef>
              <a:spcAft>
                <a:spcPct val="0"/>
              </a:spcAft>
            </a:pPr>
            <a:r>
              <a:rPr lang="ja-JP" altLang="en-US" sz="5400" b="1" dirty="0">
                <a:solidFill>
                  <a:srgbClr val="FFFF00"/>
                </a:solidFill>
                <a:latin typeface="ＭＳ Ｐゴシック" panose="020B0600070205080204" pitchFamily="50" charset="-128"/>
                <a:ea typeface="ＭＳ Ｐゴシック" panose="020B0600070205080204" pitchFamily="50" charset="-128"/>
              </a:rPr>
              <a:t>講座</a:t>
            </a:r>
            <a:r>
              <a:rPr lang="en-US" altLang="ja-JP" sz="5400" b="1" dirty="0">
                <a:solidFill>
                  <a:srgbClr val="FFFF00"/>
                </a:solidFill>
                <a:latin typeface="ＭＳ Ｐゴシック" panose="020B0600070205080204" pitchFamily="50" charset="-128"/>
                <a:ea typeface="ＭＳ Ｐゴシック" panose="020B0600070205080204" pitchFamily="50" charset="-128"/>
              </a:rPr>
              <a:t>No.16 </a:t>
            </a:r>
            <a:endParaRPr lang="en-US" altLang="ja-JP" sz="8000" b="1" dirty="0">
              <a:solidFill>
                <a:srgbClr val="FFFF00"/>
              </a:solidFill>
              <a:latin typeface="ＭＳ Ｐゴシック" panose="020B0600070205080204" pitchFamily="50" charset="-128"/>
              <a:ea typeface="ＭＳ Ｐゴシック" panose="020B0600070205080204" pitchFamily="50" charset="-128"/>
            </a:endParaRPr>
          </a:p>
        </p:txBody>
      </p:sp>
      <p:sp>
        <p:nvSpPr>
          <p:cNvPr id="9" name="Text Box 40">
            <a:extLst>
              <a:ext uri="{FF2B5EF4-FFF2-40B4-BE49-F238E27FC236}">
                <a16:creationId xmlns:a16="http://schemas.microsoft.com/office/drawing/2014/main" id="{790F2007-BFFA-2AA6-900E-4C5C5A8B8E6A}"/>
              </a:ext>
            </a:extLst>
          </p:cNvPr>
          <p:cNvSpPr txBox="1">
            <a:spLocks noChangeArrowheads="1"/>
          </p:cNvSpPr>
          <p:nvPr/>
        </p:nvSpPr>
        <p:spPr bwMode="auto">
          <a:xfrm>
            <a:off x="519224" y="1372080"/>
            <a:ext cx="8624775" cy="1018695"/>
          </a:xfrm>
          <a:prstGeom prst="rect">
            <a:avLst/>
          </a:prstGeom>
          <a:noFill/>
          <a:ln w="28575">
            <a:noFill/>
          </a:ln>
          <a:effectLst/>
        </p:spPr>
        <p:txBody>
          <a:bodyPr vert="horz" wrap="square" lIns="36576" tIns="36576" rIns="36576" bIns="36576" numCol="1" anchor="t" anchorCtr="0" compatLnSpc="1">
            <a:prstTxWarp prst="textNoShape">
              <a:avLst/>
            </a:prstTxWarp>
          </a:bodyPr>
          <a:lstStyle/>
          <a:p>
            <a:pPr lvl="0" eaLnBrk="0" fontAlgn="base" hangingPunct="0">
              <a:spcBef>
                <a:spcPct val="0"/>
              </a:spcBef>
              <a:spcAft>
                <a:spcPct val="0"/>
              </a:spcAft>
            </a:pPr>
            <a:r>
              <a:rPr lang="ja-JP" altLang="en-US" sz="4800" b="1" dirty="0">
                <a:solidFill>
                  <a:schemeClr val="bg1"/>
                </a:solidFill>
                <a:latin typeface="ＭＳ Ｐゴシック" panose="020B0600070205080204" pitchFamily="50" charset="-128"/>
                <a:ea typeface="ＭＳ Ｐゴシック" panose="020B0600070205080204" pitchFamily="50" charset="-128"/>
              </a:rPr>
              <a:t>第</a:t>
            </a:r>
            <a:r>
              <a:rPr lang="en-US" altLang="ja-JP" sz="4800" b="1" dirty="0">
                <a:solidFill>
                  <a:schemeClr val="bg1"/>
                </a:solidFill>
                <a:latin typeface="ＭＳ Ｐゴシック" panose="020B0600070205080204" pitchFamily="50" charset="-128"/>
                <a:ea typeface="ＭＳ Ｐゴシック" panose="020B0600070205080204" pitchFamily="50" charset="-128"/>
              </a:rPr>
              <a:t>11</a:t>
            </a:r>
            <a:r>
              <a:rPr lang="ja-JP" altLang="en-US" sz="4800" b="1" dirty="0">
                <a:solidFill>
                  <a:schemeClr val="bg1"/>
                </a:solidFill>
                <a:latin typeface="ＭＳ Ｐゴシック" panose="020B0600070205080204" pitchFamily="50" charset="-128"/>
                <a:ea typeface="ＭＳ Ｐゴシック" panose="020B0600070205080204" pitchFamily="50" charset="-128"/>
              </a:rPr>
              <a:t>章　</a:t>
            </a:r>
            <a:r>
              <a:rPr kumimoji="0" lang="ja-JP" altLang="en-US" sz="4800" b="1" dirty="0">
                <a:solidFill>
                  <a:schemeClr val="bg1"/>
                </a:solidFill>
                <a:latin typeface="ＭＳ Ｐゴシック" panose="020B0600070205080204" pitchFamily="50" charset="-128"/>
                <a:ea typeface="ＭＳ Ｐゴシック" panose="020B0600070205080204" pitchFamily="50" charset="-128"/>
              </a:rPr>
              <a:t>過去形</a:t>
            </a:r>
            <a:endParaRPr kumimoji="0" lang="ja-JP" altLang="ja-JP" sz="4200" b="1" i="0" u="none" strike="noStrike" cap="none" normalizeH="0" baseline="0" dirty="0">
              <a:ln>
                <a:noFill/>
              </a:ln>
              <a:solidFill>
                <a:schemeClr val="bg1"/>
              </a:solidFill>
              <a:effectLst/>
              <a:latin typeface="ＭＳ Ｐゴシック" panose="020B0600070205080204" pitchFamily="50" charset="-128"/>
              <a:ea typeface="ＭＳ Ｐゴシック" panose="020B0600070205080204" pitchFamily="50" charset="-128"/>
            </a:endParaRPr>
          </a:p>
        </p:txBody>
      </p:sp>
      <p:cxnSp>
        <p:nvCxnSpPr>
          <p:cNvPr id="11" name="直線コネクタ 10">
            <a:extLst>
              <a:ext uri="{FF2B5EF4-FFF2-40B4-BE49-F238E27FC236}">
                <a16:creationId xmlns:a16="http://schemas.microsoft.com/office/drawing/2014/main" id="{2FF7D480-4EC3-987A-FA17-6A4390917BB2}"/>
              </a:ext>
            </a:extLst>
          </p:cNvPr>
          <p:cNvCxnSpPr/>
          <p:nvPr/>
        </p:nvCxnSpPr>
        <p:spPr>
          <a:xfrm>
            <a:off x="519223" y="2390775"/>
            <a:ext cx="8210550"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Box 40">
            <a:extLst>
              <a:ext uri="{FF2B5EF4-FFF2-40B4-BE49-F238E27FC236}">
                <a16:creationId xmlns:a16="http://schemas.microsoft.com/office/drawing/2014/main" id="{CB62D49A-F09E-C78A-F02A-23DC244B59B8}"/>
              </a:ext>
            </a:extLst>
          </p:cNvPr>
          <p:cNvSpPr txBox="1">
            <a:spLocks noChangeArrowheads="1"/>
          </p:cNvSpPr>
          <p:nvPr/>
        </p:nvSpPr>
        <p:spPr bwMode="auto">
          <a:xfrm>
            <a:off x="519224" y="2605328"/>
            <a:ext cx="8210550" cy="1018695"/>
          </a:xfrm>
          <a:prstGeom prst="rect">
            <a:avLst/>
          </a:prstGeom>
          <a:noFill/>
          <a:ln w="28575">
            <a:noFill/>
          </a:ln>
          <a:effectLst/>
        </p:spPr>
        <p:txBody>
          <a:bodyPr vert="horz" wrap="square" lIns="36576" tIns="36576" rIns="36576" bIns="36576" numCol="1" anchor="t" anchorCtr="0" compatLnSpc="1">
            <a:prstTxWarp prst="textNoShape">
              <a:avLst/>
            </a:prstTxWarp>
          </a:bodyPr>
          <a:lstStyle/>
          <a:p>
            <a:pPr lvl="0" eaLnBrk="0" fontAlgn="base" hangingPunct="0">
              <a:spcBef>
                <a:spcPct val="0"/>
              </a:spcBef>
              <a:spcAft>
                <a:spcPct val="0"/>
              </a:spcAft>
            </a:pPr>
            <a:r>
              <a:rPr lang="en-US" altLang="ja-JP" sz="4800" b="1" dirty="0">
                <a:solidFill>
                  <a:schemeClr val="bg1"/>
                </a:solidFill>
                <a:latin typeface="ＭＳ Ｐゴシック" panose="020B0600070205080204" pitchFamily="50" charset="-128"/>
                <a:ea typeface="ＭＳ Ｐゴシック" panose="020B0600070205080204" pitchFamily="50" charset="-128"/>
              </a:rPr>
              <a:t>2. </a:t>
            </a:r>
            <a:r>
              <a:rPr lang="ja-JP" altLang="en-US" sz="4800" b="1" dirty="0">
                <a:solidFill>
                  <a:schemeClr val="bg1"/>
                </a:solidFill>
                <a:latin typeface="ＭＳ Ｐゴシック" panose="020B0600070205080204" pitchFamily="50" charset="-128"/>
                <a:ea typeface="ＭＳ Ｐゴシック" panose="020B0600070205080204" pitchFamily="50" charset="-128"/>
              </a:rPr>
              <a:t>不規則動詞</a:t>
            </a:r>
            <a:endParaRPr kumimoji="0" lang="ja-JP" altLang="ja-JP" sz="4000" b="1" i="0" u="none" strike="noStrike" cap="none" normalizeH="0" baseline="0" dirty="0">
              <a:ln>
                <a:noFill/>
              </a:ln>
              <a:solidFill>
                <a:schemeClr val="bg1"/>
              </a:solidFill>
              <a:effectLst/>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52529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6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cond evt="onNext"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2B2FF-A927-EE89-52E2-E6699CE2D00D}"/>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CD4E73D9-0477-BCD3-14E2-942DF796F621}"/>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テキスト ボックス 3">
            <a:extLst>
              <a:ext uri="{FF2B5EF4-FFF2-40B4-BE49-F238E27FC236}">
                <a16:creationId xmlns:a16="http://schemas.microsoft.com/office/drawing/2014/main" id="{C52AD436-5248-3873-807D-14BBCBEFD15F}"/>
              </a:ext>
            </a:extLst>
          </p:cNvPr>
          <p:cNvSpPr txBox="1"/>
          <p:nvPr/>
        </p:nvSpPr>
        <p:spPr>
          <a:xfrm>
            <a:off x="1496597" y="4128490"/>
            <a:ext cx="6150801"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I</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went</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to hospital</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endParaRPr kumimoji="1" lang="en-US" altLang="ja-JP" sz="4400" b="1" dirty="0">
              <a:solidFill>
                <a:srgbClr val="00B050"/>
              </a:solidFill>
              <a:latin typeface="メイリオ" panose="020B0604030504040204" pitchFamily="50" charset="-128"/>
              <a:ea typeface="メイリオ" panose="020B0604030504040204" pitchFamily="50" charset="-128"/>
            </a:endParaRP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yesterday.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BBB772AB-82CD-BF4A-FEF3-AFA0B4125A82}"/>
              </a:ext>
            </a:extLst>
          </p:cNvPr>
          <p:cNvSpPr txBox="1"/>
          <p:nvPr/>
        </p:nvSpPr>
        <p:spPr>
          <a:xfrm>
            <a:off x="720759" y="690490"/>
            <a:ext cx="7702478"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私は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行きました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病院へ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昨日</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1-2 I went to hospital yesterday.">
            <a:hlinkClick r:id="" action="ppaction://media"/>
            <a:extLst>
              <a:ext uri="{FF2B5EF4-FFF2-40B4-BE49-F238E27FC236}">
                <a16:creationId xmlns:a16="http://schemas.microsoft.com/office/drawing/2014/main" id="{D7D0DAE3-E483-CF07-E5D5-66738BE2BA4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1375" y="1343025"/>
            <a:ext cx="406400" cy="406400"/>
          </a:xfrm>
          <a:prstGeom prst="rect">
            <a:avLst/>
          </a:prstGeom>
        </p:spPr>
      </p:pic>
    </p:spTree>
    <p:extLst>
      <p:ext uri="{BB962C8B-B14F-4D97-AF65-F5344CB8AC3E}">
        <p14:creationId xmlns:p14="http://schemas.microsoft.com/office/powerpoint/2010/main" val="3147011485"/>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5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647700" y="2644170"/>
            <a:ext cx="7848600" cy="1569660"/>
          </a:xfrm>
          <a:prstGeom prst="rect">
            <a:avLst/>
          </a:prstGeom>
          <a:noFill/>
        </p:spPr>
        <p:txBody>
          <a:bodyPr wrap="square" rtlCol="0">
            <a:spAutoFit/>
          </a:bodyPr>
          <a:lstStyle/>
          <a:p>
            <a:pPr algn="ct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take part in</a:t>
            </a:r>
            <a:endParaRPr kumimoji="1" lang="ja-JP" altLang="en-US" sz="9600" dirty="0">
              <a:solidFill>
                <a:schemeClr val="tx1">
                  <a:lumMod val="85000"/>
                  <a:lumOff val="15000"/>
                </a:schemeClr>
              </a:solidFill>
            </a:endParaRPr>
          </a:p>
        </p:txBody>
      </p:sp>
      <p:pic>
        <p:nvPicPr>
          <p:cNvPr id="2" name="take part in">
            <a:hlinkClick r:id="" action="ppaction://media"/>
            <a:extLst>
              <a:ext uri="{FF2B5EF4-FFF2-40B4-BE49-F238E27FC236}">
                <a16:creationId xmlns:a16="http://schemas.microsoft.com/office/drawing/2014/main" id="{C4529F3F-77D5-90A5-6B32-F8E0E080D01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4325" y="1019175"/>
            <a:ext cx="406400" cy="406400"/>
          </a:xfrm>
          <a:prstGeom prst="rect">
            <a:avLst/>
          </a:prstGeom>
        </p:spPr>
      </p:pic>
    </p:spTree>
    <p:extLst>
      <p:ext uri="{BB962C8B-B14F-4D97-AF65-F5344CB8AC3E}">
        <p14:creationId xmlns:p14="http://schemas.microsoft.com/office/powerpoint/2010/main" val="4242953572"/>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DEE03F3-8E10-44A6-BC6B-C0A40983B84E}"/>
              </a:ext>
            </a:extLst>
          </p:cNvPr>
          <p:cNvSpPr txBox="1"/>
          <p:nvPr/>
        </p:nvSpPr>
        <p:spPr>
          <a:xfrm>
            <a:off x="815009" y="2497976"/>
            <a:ext cx="7513983" cy="1862048"/>
          </a:xfrm>
          <a:prstGeom prst="rect">
            <a:avLst/>
          </a:prstGeom>
          <a:noFill/>
        </p:spPr>
        <p:txBody>
          <a:bodyPr wrap="square" rtlCol="0">
            <a:spAutoFit/>
          </a:bodyPr>
          <a:lstStyle/>
          <a:p>
            <a:pPr algn="ct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参加する</a:t>
            </a:r>
            <a:endParaRPr kumimoji="1" lang="ja-JP" altLang="en-US" sz="6600" dirty="0">
              <a:solidFill>
                <a:schemeClr val="tx1">
                  <a:lumMod val="85000"/>
                  <a:lumOff val="15000"/>
                </a:schemeClr>
              </a:solidFill>
            </a:endParaRPr>
          </a:p>
        </p:txBody>
      </p:sp>
      <p:pic>
        <p:nvPicPr>
          <p:cNvPr id="2" name="take part in">
            <a:hlinkClick r:id="" action="ppaction://media"/>
            <a:extLst>
              <a:ext uri="{FF2B5EF4-FFF2-40B4-BE49-F238E27FC236}">
                <a16:creationId xmlns:a16="http://schemas.microsoft.com/office/drawing/2014/main" id="{A0104850-E4B4-1E16-8831-3C3D5C1C4BC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4325" y="1019175"/>
            <a:ext cx="406400" cy="406400"/>
          </a:xfrm>
          <a:prstGeom prst="rect">
            <a:avLst/>
          </a:prstGeom>
        </p:spPr>
      </p:pic>
    </p:spTree>
    <p:extLst>
      <p:ext uri="{BB962C8B-B14F-4D97-AF65-F5344CB8AC3E}">
        <p14:creationId xmlns:p14="http://schemas.microsoft.com/office/powerpoint/2010/main" val="107971742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145A0-3668-BD4C-1C98-5E58F561C629}"/>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8F0818A7-C422-9B4B-5051-E00206B8AE0D}"/>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3B9616E0-DA9C-DB62-1522-98BCBCED98D7}"/>
              </a:ext>
            </a:extLst>
          </p:cNvPr>
          <p:cNvGrpSpPr/>
          <p:nvPr/>
        </p:nvGrpSpPr>
        <p:grpSpPr>
          <a:xfrm>
            <a:off x="0" y="1852159"/>
            <a:ext cx="9144000" cy="2753573"/>
            <a:chOff x="0" y="1859340"/>
            <a:chExt cx="9144000" cy="2753573"/>
          </a:xfrm>
        </p:grpSpPr>
        <p:sp>
          <p:nvSpPr>
            <p:cNvPr id="6" name="テキスト ボックス 5">
              <a:extLst>
                <a:ext uri="{FF2B5EF4-FFF2-40B4-BE49-F238E27FC236}">
                  <a16:creationId xmlns:a16="http://schemas.microsoft.com/office/drawing/2014/main" id="{40549050-1BC7-773B-0328-CCABE5ADFB4A}"/>
                </a:ext>
              </a:extLst>
            </p:cNvPr>
            <p:cNvSpPr txBox="1"/>
            <p:nvPr/>
          </p:nvSpPr>
          <p:spPr>
            <a:xfrm>
              <a:off x="0" y="3689583"/>
              <a:ext cx="9144000" cy="923330"/>
            </a:xfrm>
            <a:prstGeom prst="rect">
              <a:avLst/>
            </a:prstGeom>
            <a:noFill/>
          </p:spPr>
          <p:txBody>
            <a:bodyPr wrap="square" rtlCol="0">
              <a:spAutoFit/>
            </a:bodyPr>
            <a:lstStyle/>
            <a:p>
              <a:pPr algn="ctr"/>
              <a:r>
                <a:rPr lang="en-US" altLang="ja-JP" sz="5400" b="1" dirty="0">
                  <a:solidFill>
                    <a:schemeClr val="tx1">
                      <a:lumMod val="85000"/>
                      <a:lumOff val="15000"/>
                    </a:schemeClr>
                  </a:solidFill>
                  <a:latin typeface="メイリオ" panose="020B0604030504040204" pitchFamily="50" charset="-128"/>
                  <a:ea typeface="メイリオ" panose="020B0604030504040204" pitchFamily="50" charset="-128"/>
                </a:rPr>
                <a:t>[v--------] [a-------]</a:t>
              </a:r>
              <a:endParaRPr kumimoji="1" lang="ja-JP" altLang="en-US" sz="4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9ABA56C5-98AB-1386-B1F0-AE91815C20B3}"/>
                </a:ext>
              </a:extLst>
            </p:cNvPr>
            <p:cNvSpPr txBox="1"/>
            <p:nvPr/>
          </p:nvSpPr>
          <p:spPr>
            <a:xfrm>
              <a:off x="266701" y="1859340"/>
              <a:ext cx="8610600" cy="1323439"/>
            </a:xfrm>
            <a:prstGeom prst="rect">
              <a:avLst/>
            </a:prstGeom>
            <a:noFill/>
          </p:spPr>
          <p:txBody>
            <a:bodyPr wrap="square" rtlCol="0">
              <a:spAutoFit/>
            </a:bodyPr>
            <a:lstStyle/>
            <a:p>
              <a:pPr algn="ctr"/>
              <a:r>
                <a:rPr kumimoji="1" lang="ja-JP" altLang="en-US" sz="8000" b="1" dirty="0">
                  <a:solidFill>
                    <a:schemeClr val="tx1">
                      <a:lumMod val="85000"/>
                      <a:lumOff val="15000"/>
                    </a:schemeClr>
                  </a:solidFill>
                  <a:latin typeface="メイリオ" panose="020B0604030504040204" pitchFamily="50" charset="-128"/>
                  <a:ea typeface="メイリオ" panose="020B0604030504040204" pitchFamily="50" charset="-128"/>
                </a:rPr>
                <a:t>ボランティア活動</a:t>
              </a:r>
              <a:endParaRPr kumimoji="1" lang="ja-JP" altLang="en-US" sz="4800" dirty="0">
                <a:solidFill>
                  <a:schemeClr val="tx1">
                    <a:lumMod val="85000"/>
                    <a:lumOff val="15000"/>
                  </a:schemeClr>
                </a:solidFill>
              </a:endParaRPr>
            </a:p>
          </p:txBody>
        </p:sp>
      </p:grpSp>
      <p:pic>
        <p:nvPicPr>
          <p:cNvPr id="2" name="volunteer activity">
            <a:hlinkClick r:id="" action="ppaction://media"/>
            <a:extLst>
              <a:ext uri="{FF2B5EF4-FFF2-40B4-BE49-F238E27FC236}">
                <a16:creationId xmlns:a16="http://schemas.microsoft.com/office/drawing/2014/main" id="{3DDF0BED-61BD-B1E0-CA98-1B6B0FE4740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57425" y="2695575"/>
            <a:ext cx="406400" cy="406400"/>
          </a:xfrm>
          <a:prstGeom prst="rect">
            <a:avLst/>
          </a:prstGeom>
        </p:spPr>
      </p:pic>
    </p:spTree>
    <p:extLst>
      <p:ext uri="{BB962C8B-B14F-4D97-AF65-F5344CB8AC3E}">
        <p14:creationId xmlns:p14="http://schemas.microsoft.com/office/powerpoint/2010/main" val="3349721492"/>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AE919-3483-27BA-66F0-71AAD0D66E8A}"/>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1B2E350A-267E-A262-0CCB-E62E27F2D19C}"/>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445B8791-07F0-6AF1-32B5-A331058B6C08}"/>
              </a:ext>
            </a:extLst>
          </p:cNvPr>
          <p:cNvSpPr txBox="1"/>
          <p:nvPr/>
        </p:nvSpPr>
        <p:spPr>
          <a:xfrm>
            <a:off x="0" y="2828836"/>
            <a:ext cx="9144000" cy="1200329"/>
          </a:xfrm>
          <a:prstGeom prst="rect">
            <a:avLst/>
          </a:prstGeom>
          <a:noFill/>
        </p:spPr>
        <p:txBody>
          <a:bodyPr wrap="square" rtlCol="0">
            <a:spAutoFit/>
          </a:bodyPr>
          <a:lstStyle/>
          <a:p>
            <a:pPr algn="ctr"/>
            <a:r>
              <a:rPr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rPr>
              <a:t>volunteer activity</a:t>
            </a:r>
            <a:endParaRPr kumimoji="1" lang="ja-JP" altLang="en-US" sz="4400" dirty="0">
              <a:solidFill>
                <a:schemeClr val="tx1">
                  <a:lumMod val="85000"/>
                  <a:lumOff val="15000"/>
                </a:schemeClr>
              </a:solidFill>
            </a:endParaRPr>
          </a:p>
        </p:txBody>
      </p:sp>
      <p:pic>
        <p:nvPicPr>
          <p:cNvPr id="2" name="volunteer activity">
            <a:hlinkClick r:id="" action="ppaction://media"/>
            <a:extLst>
              <a:ext uri="{FF2B5EF4-FFF2-40B4-BE49-F238E27FC236}">
                <a16:creationId xmlns:a16="http://schemas.microsoft.com/office/drawing/2014/main" id="{86B143F3-209E-57A7-F2DB-45AD821B1FF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57425" y="2695575"/>
            <a:ext cx="406400" cy="406400"/>
          </a:xfrm>
          <a:prstGeom prst="rect">
            <a:avLst/>
          </a:prstGeom>
        </p:spPr>
      </p:pic>
    </p:spTree>
    <p:extLst>
      <p:ext uri="{BB962C8B-B14F-4D97-AF65-F5344CB8AC3E}">
        <p14:creationId xmlns:p14="http://schemas.microsoft.com/office/powerpoint/2010/main" val="164038373"/>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47490E-8219-A372-65A3-84165DB853C5}"/>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EB2B207C-85C0-69AE-3E1A-D05B291B5042}"/>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078C17B9-6736-2A56-E634-390618CB5C66}"/>
              </a:ext>
            </a:extLst>
          </p:cNvPr>
          <p:cNvSpPr txBox="1"/>
          <p:nvPr/>
        </p:nvSpPr>
        <p:spPr>
          <a:xfrm>
            <a:off x="266700" y="2767281"/>
            <a:ext cx="8610600" cy="1323439"/>
          </a:xfrm>
          <a:prstGeom prst="rect">
            <a:avLst/>
          </a:prstGeom>
          <a:noFill/>
        </p:spPr>
        <p:txBody>
          <a:bodyPr wrap="square" rtlCol="0">
            <a:spAutoFit/>
          </a:bodyPr>
          <a:lstStyle/>
          <a:p>
            <a:pPr algn="ctr"/>
            <a:r>
              <a:rPr kumimoji="1" lang="ja-JP" altLang="en-US" sz="8000" b="1" dirty="0">
                <a:solidFill>
                  <a:schemeClr val="tx1">
                    <a:lumMod val="85000"/>
                    <a:lumOff val="15000"/>
                  </a:schemeClr>
                </a:solidFill>
                <a:latin typeface="メイリオ" panose="020B0604030504040204" pitchFamily="50" charset="-128"/>
                <a:ea typeface="メイリオ" panose="020B0604030504040204" pitchFamily="50" charset="-128"/>
              </a:rPr>
              <a:t>ボランティア活動</a:t>
            </a:r>
            <a:endParaRPr kumimoji="1" lang="ja-JP" altLang="en-US" sz="4800" dirty="0">
              <a:solidFill>
                <a:schemeClr val="tx1">
                  <a:lumMod val="85000"/>
                  <a:lumOff val="15000"/>
                </a:schemeClr>
              </a:solidFill>
            </a:endParaRPr>
          </a:p>
        </p:txBody>
      </p:sp>
      <p:pic>
        <p:nvPicPr>
          <p:cNvPr id="3" name="volunteer activity">
            <a:hlinkClick r:id="" action="ppaction://media"/>
            <a:extLst>
              <a:ext uri="{FF2B5EF4-FFF2-40B4-BE49-F238E27FC236}">
                <a16:creationId xmlns:a16="http://schemas.microsoft.com/office/drawing/2014/main" id="{5FE707F6-2617-DB93-6EB6-64A6E30D2C4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57425" y="2695575"/>
            <a:ext cx="406400" cy="406400"/>
          </a:xfrm>
          <a:prstGeom prst="rect">
            <a:avLst/>
          </a:prstGeom>
        </p:spPr>
      </p:pic>
    </p:spTree>
    <p:extLst>
      <p:ext uri="{BB962C8B-B14F-4D97-AF65-F5344CB8AC3E}">
        <p14:creationId xmlns:p14="http://schemas.microsoft.com/office/powerpoint/2010/main" val="1487002442"/>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6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008C7-A8A6-D4B4-499E-98784A302A9E}"/>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CB37B260-CC75-282A-322D-16FBFC52255A}"/>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a:extLst>
              <a:ext uri="{FF2B5EF4-FFF2-40B4-BE49-F238E27FC236}">
                <a16:creationId xmlns:a16="http://schemas.microsoft.com/office/drawing/2014/main" id="{67E427AD-80D9-5A7F-427F-4011CCCF267B}"/>
              </a:ext>
            </a:extLst>
          </p:cNvPr>
          <p:cNvGrpSpPr/>
          <p:nvPr/>
        </p:nvGrpSpPr>
        <p:grpSpPr>
          <a:xfrm>
            <a:off x="152400" y="1120676"/>
            <a:ext cx="8839200" cy="4616648"/>
            <a:chOff x="152400" y="382012"/>
            <a:chExt cx="8839200" cy="4616648"/>
          </a:xfrm>
        </p:grpSpPr>
        <p:sp>
          <p:nvSpPr>
            <p:cNvPr id="5" name="テキスト ボックス 4">
              <a:extLst>
                <a:ext uri="{FF2B5EF4-FFF2-40B4-BE49-F238E27FC236}">
                  <a16:creationId xmlns:a16="http://schemas.microsoft.com/office/drawing/2014/main" id="{EE8B6D35-9338-522A-FDD5-2AA618B1D63A}"/>
                </a:ext>
              </a:extLst>
            </p:cNvPr>
            <p:cNvSpPr txBox="1"/>
            <p:nvPr/>
          </p:nvSpPr>
          <p:spPr>
            <a:xfrm>
              <a:off x="152400" y="382012"/>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say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過去形</a:t>
              </a:r>
            </a:p>
          </p:txBody>
        </p:sp>
        <p:sp>
          <p:nvSpPr>
            <p:cNvPr id="6" name="テキスト ボックス 5">
              <a:extLst>
                <a:ext uri="{FF2B5EF4-FFF2-40B4-BE49-F238E27FC236}">
                  <a16:creationId xmlns:a16="http://schemas.microsoft.com/office/drawing/2014/main" id="{BB29D0F4-0AD6-532D-49D6-F1E4864BA58C}"/>
                </a:ext>
              </a:extLst>
            </p:cNvPr>
            <p:cNvSpPr txBox="1"/>
            <p:nvPr/>
          </p:nvSpPr>
          <p:spPr>
            <a:xfrm>
              <a:off x="1205948" y="3429000"/>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2" name="said">
            <a:hlinkClick r:id="" action="ppaction://media"/>
            <a:extLst>
              <a:ext uri="{FF2B5EF4-FFF2-40B4-BE49-F238E27FC236}">
                <a16:creationId xmlns:a16="http://schemas.microsoft.com/office/drawing/2014/main" id="{22C4216D-1F01-FD87-9756-E3C36D774B9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079625" y="1311275"/>
            <a:ext cx="406400" cy="406400"/>
          </a:xfrm>
          <a:prstGeom prst="rect">
            <a:avLst/>
          </a:prstGeom>
        </p:spPr>
      </p:pic>
    </p:spTree>
    <p:extLst>
      <p:ext uri="{BB962C8B-B14F-4D97-AF65-F5344CB8AC3E}">
        <p14:creationId xmlns:p14="http://schemas.microsoft.com/office/powerpoint/2010/main" val="219341201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0D08B-A9D8-CB7A-678C-E35DA7749F70}"/>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C1BB1FC9-48A6-26B6-C77B-AD459A391333}"/>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5684A5A1-6A1B-5F64-E4E4-32E8921C8EB4}"/>
              </a:ext>
            </a:extLst>
          </p:cNvPr>
          <p:cNvSpPr txBox="1"/>
          <p:nvPr/>
        </p:nvSpPr>
        <p:spPr>
          <a:xfrm>
            <a:off x="742950" y="2105561"/>
            <a:ext cx="7658100"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said</a:t>
            </a:r>
            <a:endParaRPr kumimoji="1" lang="ja-JP" altLang="en-US" sz="8000" dirty="0">
              <a:solidFill>
                <a:schemeClr val="tx1">
                  <a:lumMod val="85000"/>
                  <a:lumOff val="15000"/>
                </a:schemeClr>
              </a:solidFill>
            </a:endParaRPr>
          </a:p>
        </p:txBody>
      </p:sp>
      <p:pic>
        <p:nvPicPr>
          <p:cNvPr id="2" name="said">
            <a:hlinkClick r:id="" action="ppaction://media"/>
            <a:extLst>
              <a:ext uri="{FF2B5EF4-FFF2-40B4-BE49-F238E27FC236}">
                <a16:creationId xmlns:a16="http://schemas.microsoft.com/office/drawing/2014/main" id="{93C3B787-A1BC-2AFF-F1B5-F9D76D574F0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079625" y="1311275"/>
            <a:ext cx="406400" cy="406400"/>
          </a:xfrm>
          <a:prstGeom prst="rect">
            <a:avLst/>
          </a:prstGeom>
        </p:spPr>
      </p:pic>
    </p:spTree>
    <p:extLst>
      <p:ext uri="{BB962C8B-B14F-4D97-AF65-F5344CB8AC3E}">
        <p14:creationId xmlns:p14="http://schemas.microsoft.com/office/powerpoint/2010/main" val="3716925582"/>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BE58EC-9AFD-1631-03DC-F8866B466B8F}"/>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E2D8D073-761F-9604-958A-EE27153EC8CE}"/>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53015729-A8A8-7508-06F3-E02FFD260A8E}"/>
              </a:ext>
            </a:extLst>
          </p:cNvPr>
          <p:cNvSpPr txBox="1"/>
          <p:nvPr/>
        </p:nvSpPr>
        <p:spPr>
          <a:xfrm>
            <a:off x="152401" y="1905506"/>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say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過去形</a:t>
            </a:r>
          </a:p>
        </p:txBody>
      </p:sp>
      <p:pic>
        <p:nvPicPr>
          <p:cNvPr id="2" name="said">
            <a:hlinkClick r:id="" action="ppaction://media"/>
            <a:extLst>
              <a:ext uri="{FF2B5EF4-FFF2-40B4-BE49-F238E27FC236}">
                <a16:creationId xmlns:a16="http://schemas.microsoft.com/office/drawing/2014/main" id="{7D199A37-889B-13D0-4A8E-4AB63C3F495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079625" y="1311275"/>
            <a:ext cx="406400" cy="406400"/>
          </a:xfrm>
          <a:prstGeom prst="rect">
            <a:avLst/>
          </a:prstGeom>
        </p:spPr>
      </p:pic>
    </p:spTree>
    <p:extLst>
      <p:ext uri="{BB962C8B-B14F-4D97-AF65-F5344CB8AC3E}">
        <p14:creationId xmlns:p14="http://schemas.microsoft.com/office/powerpoint/2010/main" val="1239074826"/>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F924305B-0621-46ED-ABA4-83D4E8C4D8CA}"/>
              </a:ext>
            </a:extLst>
          </p:cNvPr>
          <p:cNvGrpSpPr/>
          <p:nvPr/>
        </p:nvGrpSpPr>
        <p:grpSpPr>
          <a:xfrm>
            <a:off x="0" y="1955946"/>
            <a:ext cx="9144000" cy="2761443"/>
            <a:chOff x="0" y="2650007"/>
            <a:chExt cx="9144000" cy="2761443"/>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0" y="4395787"/>
              <a:ext cx="9144000" cy="1015663"/>
            </a:xfrm>
            <a:prstGeom prst="rect">
              <a:avLst/>
            </a:prstGeom>
            <a:noFill/>
          </p:spPr>
          <p:txBody>
            <a:bodyPr wrap="square" rtlCol="0">
              <a:spAutoFit/>
            </a:bodyPr>
            <a:lstStyle/>
            <a:p>
              <a:pPr algn="ctr"/>
              <a:r>
                <a:rPr lang="en-US" altLang="ja-JP" sz="6000" b="1" dirty="0">
                  <a:solidFill>
                    <a:schemeClr val="tx1">
                      <a:lumMod val="85000"/>
                      <a:lumOff val="15000"/>
                    </a:schemeClr>
                  </a:solidFill>
                  <a:latin typeface="メイリオ" panose="020B0604030504040204" pitchFamily="50" charset="-128"/>
                  <a:ea typeface="メイリオ" panose="020B0604030504040204" pitchFamily="50" charset="-128"/>
                </a:rPr>
                <a:t>[h---] a [g---] [t---]</a:t>
              </a:r>
              <a:endParaRPr kumimoji="1" lang="ja-JP" altLang="en-US" sz="44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8A1097AC-DF8B-4D92-9DF2-023F2680EA48}"/>
                </a:ext>
              </a:extLst>
            </p:cNvPr>
            <p:cNvSpPr txBox="1"/>
            <p:nvPr/>
          </p:nvSpPr>
          <p:spPr>
            <a:xfrm>
              <a:off x="834889" y="2650007"/>
              <a:ext cx="8110330" cy="1400383"/>
            </a:xfrm>
            <a:prstGeom prst="rect">
              <a:avLst/>
            </a:prstGeom>
            <a:noFill/>
          </p:spPr>
          <p:txBody>
            <a:bodyPr wrap="square" rtlCol="0">
              <a:spAutoFit/>
            </a:bodyPr>
            <a:lstStyle/>
            <a:p>
              <a:pPr algn="ctr"/>
              <a:r>
                <a:rPr kumimoji="1" lang="ja-JP" altLang="en-US" sz="8500" b="1" dirty="0">
                  <a:solidFill>
                    <a:schemeClr val="tx1">
                      <a:lumMod val="85000"/>
                      <a:lumOff val="15000"/>
                    </a:schemeClr>
                  </a:solidFill>
                  <a:latin typeface="メイリオ" panose="020B0604030504040204" pitchFamily="50" charset="-128"/>
                  <a:ea typeface="メイリオ" panose="020B0604030504040204" pitchFamily="50" charset="-128"/>
                </a:rPr>
                <a:t>楽しく過ごす</a:t>
              </a:r>
              <a:endParaRPr kumimoji="1" lang="ja-JP" altLang="en-US" sz="8500" dirty="0">
                <a:solidFill>
                  <a:schemeClr val="tx1">
                    <a:lumMod val="85000"/>
                    <a:lumOff val="15000"/>
                  </a:schemeClr>
                </a:solidFill>
              </a:endParaRPr>
            </a:p>
          </p:txBody>
        </p:sp>
      </p:grpSp>
      <p:pic>
        <p:nvPicPr>
          <p:cNvPr id="4" name="have a good time">
            <a:hlinkClick r:id="" action="ppaction://media"/>
            <a:extLst>
              <a:ext uri="{FF2B5EF4-FFF2-40B4-BE49-F238E27FC236}">
                <a16:creationId xmlns:a16="http://schemas.microsoft.com/office/drawing/2014/main" id="{EE33D0DF-B550-4D79-C1CC-45659F4E14A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63725" y="1692275"/>
            <a:ext cx="406400" cy="406400"/>
          </a:xfrm>
          <a:prstGeom prst="rect">
            <a:avLst/>
          </a:prstGeom>
        </p:spPr>
      </p:pic>
    </p:spTree>
    <p:extLst>
      <p:ext uri="{BB962C8B-B14F-4D97-AF65-F5344CB8AC3E}">
        <p14:creationId xmlns:p14="http://schemas.microsoft.com/office/powerpoint/2010/main" val="3777731655"/>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0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0" y="2828836"/>
            <a:ext cx="9144000" cy="1200329"/>
          </a:xfrm>
          <a:prstGeom prst="rect">
            <a:avLst/>
          </a:prstGeom>
          <a:noFill/>
        </p:spPr>
        <p:txBody>
          <a:bodyPr wrap="square" rtlCol="0">
            <a:spAutoFit/>
          </a:bodyPr>
          <a:lstStyle/>
          <a:p>
            <a:pPr algn="ctr"/>
            <a:r>
              <a:rPr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rPr>
              <a:t>have a good time</a:t>
            </a:r>
            <a:endParaRPr kumimoji="1" lang="ja-JP" altLang="en-US" sz="7200" dirty="0">
              <a:solidFill>
                <a:schemeClr val="tx1">
                  <a:lumMod val="85000"/>
                  <a:lumOff val="15000"/>
                </a:schemeClr>
              </a:solidFill>
            </a:endParaRPr>
          </a:p>
        </p:txBody>
      </p:sp>
      <p:pic>
        <p:nvPicPr>
          <p:cNvPr id="2" name="have a good time">
            <a:hlinkClick r:id="" action="ppaction://media"/>
            <a:extLst>
              <a:ext uri="{FF2B5EF4-FFF2-40B4-BE49-F238E27FC236}">
                <a16:creationId xmlns:a16="http://schemas.microsoft.com/office/drawing/2014/main" id="{8E6C0CFD-C4DF-38D0-5E6D-CF6DD0F66E2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63725" y="1692275"/>
            <a:ext cx="406400" cy="406400"/>
          </a:xfrm>
          <a:prstGeom prst="rect">
            <a:avLst/>
          </a:prstGeom>
        </p:spPr>
      </p:pic>
    </p:spTree>
    <p:extLst>
      <p:ext uri="{BB962C8B-B14F-4D97-AF65-F5344CB8AC3E}">
        <p14:creationId xmlns:p14="http://schemas.microsoft.com/office/powerpoint/2010/main" val="399845963"/>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0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0EBCD5-125B-1A01-2E44-2AE88D4196F8}"/>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C1A72295-D8F6-D784-395D-1B0B515D9B62}"/>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140A9EB9-B918-00C8-F946-B5773268B0F4}"/>
              </a:ext>
            </a:extLst>
          </p:cNvPr>
          <p:cNvSpPr txBox="1"/>
          <p:nvPr/>
        </p:nvSpPr>
        <p:spPr>
          <a:xfrm>
            <a:off x="1340613" y="2409490"/>
            <a:ext cx="6824441"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I</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[w---]</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 hospital</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endParaRPr kumimoji="1" lang="en-US" altLang="ja-JP" sz="4400" b="1" dirty="0">
              <a:solidFill>
                <a:srgbClr val="00B050"/>
              </a:solidFill>
              <a:latin typeface="メイリオ" panose="020B0604030504040204" pitchFamily="50" charset="-128"/>
              <a:ea typeface="メイリオ" panose="020B0604030504040204" pitchFamily="50" charset="-128"/>
            </a:endParaRP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[y--------].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2" name="01-2 I went to hospital yesterday.">
            <a:hlinkClick r:id="" action="ppaction://media"/>
            <a:extLst>
              <a:ext uri="{FF2B5EF4-FFF2-40B4-BE49-F238E27FC236}">
                <a16:creationId xmlns:a16="http://schemas.microsoft.com/office/drawing/2014/main" id="{3CA2F3D5-A01C-FF29-39B0-D7529688D3E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1375" y="1343025"/>
            <a:ext cx="406400" cy="406400"/>
          </a:xfrm>
          <a:prstGeom prst="rect">
            <a:avLst/>
          </a:prstGeom>
        </p:spPr>
      </p:pic>
    </p:spTree>
    <p:extLst>
      <p:ext uri="{BB962C8B-B14F-4D97-AF65-F5344CB8AC3E}">
        <p14:creationId xmlns:p14="http://schemas.microsoft.com/office/powerpoint/2010/main" val="3577239461"/>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5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112C9A3D-EBA5-983D-E34B-4AD280A6A5F9}"/>
              </a:ext>
            </a:extLst>
          </p:cNvPr>
          <p:cNvSpPr txBox="1"/>
          <p:nvPr/>
        </p:nvSpPr>
        <p:spPr>
          <a:xfrm>
            <a:off x="516835" y="2728809"/>
            <a:ext cx="8110330" cy="1400383"/>
          </a:xfrm>
          <a:prstGeom prst="rect">
            <a:avLst/>
          </a:prstGeom>
          <a:noFill/>
        </p:spPr>
        <p:txBody>
          <a:bodyPr wrap="square" rtlCol="0">
            <a:spAutoFit/>
          </a:bodyPr>
          <a:lstStyle/>
          <a:p>
            <a:pPr algn="ctr"/>
            <a:r>
              <a:rPr kumimoji="1" lang="ja-JP" altLang="en-US" sz="8500" b="1" dirty="0">
                <a:solidFill>
                  <a:schemeClr val="tx1">
                    <a:lumMod val="85000"/>
                    <a:lumOff val="15000"/>
                  </a:schemeClr>
                </a:solidFill>
                <a:latin typeface="メイリオ" panose="020B0604030504040204" pitchFamily="50" charset="-128"/>
                <a:ea typeface="メイリオ" panose="020B0604030504040204" pitchFamily="50" charset="-128"/>
              </a:rPr>
              <a:t>楽しく過ごす</a:t>
            </a:r>
            <a:endParaRPr kumimoji="1" lang="ja-JP" altLang="en-US" sz="8500" dirty="0">
              <a:solidFill>
                <a:schemeClr val="tx1">
                  <a:lumMod val="85000"/>
                  <a:lumOff val="15000"/>
                </a:schemeClr>
              </a:solidFill>
            </a:endParaRPr>
          </a:p>
        </p:txBody>
      </p:sp>
      <p:pic>
        <p:nvPicPr>
          <p:cNvPr id="3" name="have a good time">
            <a:hlinkClick r:id="" action="ppaction://media"/>
            <a:extLst>
              <a:ext uri="{FF2B5EF4-FFF2-40B4-BE49-F238E27FC236}">
                <a16:creationId xmlns:a16="http://schemas.microsoft.com/office/drawing/2014/main" id="{BF5F90FF-95A8-EEAD-1D9C-465D1CC2D07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63725" y="1692275"/>
            <a:ext cx="406400" cy="406400"/>
          </a:xfrm>
          <a:prstGeom prst="rect">
            <a:avLst/>
          </a:prstGeom>
        </p:spPr>
      </p:pic>
    </p:spTree>
    <p:extLst>
      <p:ext uri="{BB962C8B-B14F-4D97-AF65-F5344CB8AC3E}">
        <p14:creationId xmlns:p14="http://schemas.microsoft.com/office/powerpoint/2010/main" val="51085246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0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689DE-D748-93EA-C724-3623B36E9550}"/>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F0E92C61-94CB-BA4E-1649-6AD835B0240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a:extLst>
              <a:ext uri="{FF2B5EF4-FFF2-40B4-BE49-F238E27FC236}">
                <a16:creationId xmlns:a16="http://schemas.microsoft.com/office/drawing/2014/main" id="{EE642A4F-90C0-AE63-0B36-34634A3F149F}"/>
              </a:ext>
            </a:extLst>
          </p:cNvPr>
          <p:cNvGrpSpPr/>
          <p:nvPr/>
        </p:nvGrpSpPr>
        <p:grpSpPr>
          <a:xfrm>
            <a:off x="152400" y="1120676"/>
            <a:ext cx="8839200" cy="4616648"/>
            <a:chOff x="152400" y="382012"/>
            <a:chExt cx="8839200" cy="4616648"/>
          </a:xfrm>
        </p:grpSpPr>
        <p:sp>
          <p:nvSpPr>
            <p:cNvPr id="5" name="テキスト ボックス 4">
              <a:extLst>
                <a:ext uri="{FF2B5EF4-FFF2-40B4-BE49-F238E27FC236}">
                  <a16:creationId xmlns:a16="http://schemas.microsoft.com/office/drawing/2014/main" id="{5C669603-BB17-57EC-F19F-44818F6BD26C}"/>
                </a:ext>
              </a:extLst>
            </p:cNvPr>
            <p:cNvSpPr txBox="1"/>
            <p:nvPr/>
          </p:nvSpPr>
          <p:spPr>
            <a:xfrm>
              <a:off x="152400" y="382012"/>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have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過去形</a:t>
              </a:r>
            </a:p>
          </p:txBody>
        </p:sp>
        <p:sp>
          <p:nvSpPr>
            <p:cNvPr id="6" name="テキスト ボックス 5">
              <a:extLst>
                <a:ext uri="{FF2B5EF4-FFF2-40B4-BE49-F238E27FC236}">
                  <a16:creationId xmlns:a16="http://schemas.microsoft.com/office/drawing/2014/main" id="{CD714A74-EBF8-1B96-5264-87FDCC301930}"/>
                </a:ext>
              </a:extLst>
            </p:cNvPr>
            <p:cNvSpPr txBox="1"/>
            <p:nvPr/>
          </p:nvSpPr>
          <p:spPr>
            <a:xfrm>
              <a:off x="1205948" y="3429000"/>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h--</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2" name="had">
            <a:hlinkClick r:id="" action="ppaction://media"/>
            <a:extLst>
              <a:ext uri="{FF2B5EF4-FFF2-40B4-BE49-F238E27FC236}">
                <a16:creationId xmlns:a16="http://schemas.microsoft.com/office/drawing/2014/main" id="{E7F20DE5-BCD6-BCE0-B831-DA87D22C544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927225" y="2378075"/>
            <a:ext cx="406400" cy="406400"/>
          </a:xfrm>
          <a:prstGeom prst="rect">
            <a:avLst/>
          </a:prstGeom>
        </p:spPr>
      </p:pic>
    </p:spTree>
    <p:extLst>
      <p:ext uri="{BB962C8B-B14F-4D97-AF65-F5344CB8AC3E}">
        <p14:creationId xmlns:p14="http://schemas.microsoft.com/office/powerpoint/2010/main" val="707137748"/>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E674D-1472-D8BA-754B-7D34B4E59C48}"/>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E28F0A3F-DCE7-12D9-DA60-1BBD52682B50}"/>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DB684B4C-CAFE-A79B-BE9A-20BCDB11CF1A}"/>
              </a:ext>
            </a:extLst>
          </p:cNvPr>
          <p:cNvSpPr txBox="1"/>
          <p:nvPr/>
        </p:nvSpPr>
        <p:spPr>
          <a:xfrm>
            <a:off x="742950" y="2105561"/>
            <a:ext cx="7658100"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had</a:t>
            </a:r>
            <a:endParaRPr kumimoji="1" lang="ja-JP" altLang="en-US" sz="8000" dirty="0">
              <a:solidFill>
                <a:schemeClr val="tx1">
                  <a:lumMod val="85000"/>
                  <a:lumOff val="15000"/>
                </a:schemeClr>
              </a:solidFill>
            </a:endParaRPr>
          </a:p>
        </p:txBody>
      </p:sp>
      <p:pic>
        <p:nvPicPr>
          <p:cNvPr id="2" name="had">
            <a:hlinkClick r:id="" action="ppaction://media"/>
            <a:extLst>
              <a:ext uri="{FF2B5EF4-FFF2-40B4-BE49-F238E27FC236}">
                <a16:creationId xmlns:a16="http://schemas.microsoft.com/office/drawing/2014/main" id="{9332A20B-A4D0-ECC5-FD01-DA59B9022EA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927225" y="2378075"/>
            <a:ext cx="406400" cy="406400"/>
          </a:xfrm>
          <a:prstGeom prst="rect">
            <a:avLst/>
          </a:prstGeom>
        </p:spPr>
      </p:pic>
    </p:spTree>
    <p:extLst>
      <p:ext uri="{BB962C8B-B14F-4D97-AF65-F5344CB8AC3E}">
        <p14:creationId xmlns:p14="http://schemas.microsoft.com/office/powerpoint/2010/main" val="1612546433"/>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2916D-A2AF-1590-B997-92E3E5B46E5A}"/>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29F3585C-D2BA-AB5B-39BA-997720C44DAE}"/>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90223E27-FABF-4017-D2CB-17BA23FF1AFE}"/>
              </a:ext>
            </a:extLst>
          </p:cNvPr>
          <p:cNvSpPr txBox="1"/>
          <p:nvPr/>
        </p:nvSpPr>
        <p:spPr>
          <a:xfrm>
            <a:off x="152401" y="1905506"/>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have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過去形</a:t>
            </a:r>
          </a:p>
        </p:txBody>
      </p:sp>
      <p:pic>
        <p:nvPicPr>
          <p:cNvPr id="2" name="had">
            <a:hlinkClick r:id="" action="ppaction://media"/>
            <a:extLst>
              <a:ext uri="{FF2B5EF4-FFF2-40B4-BE49-F238E27FC236}">
                <a16:creationId xmlns:a16="http://schemas.microsoft.com/office/drawing/2014/main" id="{EDB9E9C3-D113-3751-F60C-AC11CDE01CE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927225" y="2378075"/>
            <a:ext cx="406400" cy="406400"/>
          </a:xfrm>
          <a:prstGeom prst="rect">
            <a:avLst/>
          </a:prstGeom>
        </p:spPr>
      </p:pic>
    </p:spTree>
    <p:extLst>
      <p:ext uri="{BB962C8B-B14F-4D97-AF65-F5344CB8AC3E}">
        <p14:creationId xmlns:p14="http://schemas.microsoft.com/office/powerpoint/2010/main" val="55638192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F6AA6-3450-7AAC-781B-0BBAE22B995F}"/>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2290F19B-F5CF-D1E5-0CF2-13FCD166582D}"/>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a:extLst>
              <a:ext uri="{FF2B5EF4-FFF2-40B4-BE49-F238E27FC236}">
                <a16:creationId xmlns:a16="http://schemas.microsoft.com/office/drawing/2014/main" id="{B5314AA5-B48E-06E7-7C40-E7E6E7E21CDA}"/>
              </a:ext>
            </a:extLst>
          </p:cNvPr>
          <p:cNvGrpSpPr/>
          <p:nvPr/>
        </p:nvGrpSpPr>
        <p:grpSpPr>
          <a:xfrm>
            <a:off x="152400" y="1005260"/>
            <a:ext cx="8839200" cy="4616648"/>
            <a:chOff x="152400" y="382012"/>
            <a:chExt cx="8839200" cy="4616648"/>
          </a:xfrm>
        </p:grpSpPr>
        <p:sp>
          <p:nvSpPr>
            <p:cNvPr id="5" name="テキスト ボックス 4">
              <a:extLst>
                <a:ext uri="{FF2B5EF4-FFF2-40B4-BE49-F238E27FC236}">
                  <a16:creationId xmlns:a16="http://schemas.microsoft.com/office/drawing/2014/main" id="{44AD8D19-B67D-1D6C-5A43-A71F2E555A58}"/>
                </a:ext>
              </a:extLst>
            </p:cNvPr>
            <p:cNvSpPr txBox="1"/>
            <p:nvPr/>
          </p:nvSpPr>
          <p:spPr>
            <a:xfrm>
              <a:off x="152400" y="382012"/>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see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過去形</a:t>
              </a:r>
            </a:p>
          </p:txBody>
        </p:sp>
        <p:sp>
          <p:nvSpPr>
            <p:cNvPr id="6" name="テキスト ボックス 5">
              <a:extLst>
                <a:ext uri="{FF2B5EF4-FFF2-40B4-BE49-F238E27FC236}">
                  <a16:creationId xmlns:a16="http://schemas.microsoft.com/office/drawing/2014/main" id="{F28D2E36-E9FD-95AB-73D6-F715092F35BF}"/>
                </a:ext>
              </a:extLst>
            </p:cNvPr>
            <p:cNvSpPr txBox="1"/>
            <p:nvPr/>
          </p:nvSpPr>
          <p:spPr>
            <a:xfrm>
              <a:off x="1205948" y="3429000"/>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2" name="G1_L22_kihon_v7_saw">
            <a:hlinkClick r:id="" action="ppaction://media"/>
            <a:extLst>
              <a:ext uri="{FF2B5EF4-FFF2-40B4-BE49-F238E27FC236}">
                <a16:creationId xmlns:a16="http://schemas.microsoft.com/office/drawing/2014/main" id="{720FE4F6-9D70-C534-29E0-42D8F1699C5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38375" y="1625600"/>
            <a:ext cx="609600" cy="609600"/>
          </a:xfrm>
          <a:prstGeom prst="rect">
            <a:avLst/>
          </a:prstGeom>
        </p:spPr>
      </p:pic>
    </p:spTree>
    <p:extLst>
      <p:ext uri="{BB962C8B-B14F-4D97-AF65-F5344CB8AC3E}">
        <p14:creationId xmlns:p14="http://schemas.microsoft.com/office/powerpoint/2010/main" val="3485976738"/>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4558F-7F6F-F117-ED2B-29081F8BCDD9}"/>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7350E3F1-11D1-E88E-7082-8703D08A61AC}"/>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7396AECB-7884-492E-6AEB-2D3C9D42DEAA}"/>
              </a:ext>
            </a:extLst>
          </p:cNvPr>
          <p:cNvSpPr txBox="1"/>
          <p:nvPr/>
        </p:nvSpPr>
        <p:spPr>
          <a:xfrm>
            <a:off x="742950" y="2105561"/>
            <a:ext cx="7658100"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saw</a:t>
            </a:r>
            <a:endParaRPr kumimoji="1" lang="ja-JP" altLang="en-US" sz="8000" dirty="0">
              <a:solidFill>
                <a:schemeClr val="tx1">
                  <a:lumMod val="85000"/>
                  <a:lumOff val="15000"/>
                </a:schemeClr>
              </a:solidFill>
            </a:endParaRPr>
          </a:p>
        </p:txBody>
      </p:sp>
      <p:pic>
        <p:nvPicPr>
          <p:cNvPr id="8" name="G1_L22_kihon_v7_saw">
            <a:hlinkClick r:id="" action="ppaction://media"/>
            <a:extLst>
              <a:ext uri="{FF2B5EF4-FFF2-40B4-BE49-F238E27FC236}">
                <a16:creationId xmlns:a16="http://schemas.microsoft.com/office/drawing/2014/main" id="{C09ABAD0-01B1-1CD2-6011-9824ED79603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38375" y="1625600"/>
            <a:ext cx="609600" cy="609600"/>
          </a:xfrm>
          <a:prstGeom prst="rect">
            <a:avLst/>
          </a:prstGeom>
        </p:spPr>
      </p:pic>
    </p:spTree>
    <p:extLst>
      <p:ext uri="{BB962C8B-B14F-4D97-AF65-F5344CB8AC3E}">
        <p14:creationId xmlns:p14="http://schemas.microsoft.com/office/powerpoint/2010/main" val="1177000358"/>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9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C7564-B6CD-072B-202E-342447482C5D}"/>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7FB88525-66C1-4E87-FBD1-512CE2B337E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G1_L22_kihon_v7_saw">
            <a:hlinkClick r:id="" action="ppaction://media"/>
            <a:extLst>
              <a:ext uri="{FF2B5EF4-FFF2-40B4-BE49-F238E27FC236}">
                <a16:creationId xmlns:a16="http://schemas.microsoft.com/office/drawing/2014/main" id="{7E89ECC7-423F-266C-33BB-88D4B6157F1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38375" y="1625600"/>
            <a:ext cx="609600" cy="609600"/>
          </a:xfrm>
          <a:prstGeom prst="rect">
            <a:avLst/>
          </a:prstGeom>
        </p:spPr>
      </p:pic>
      <p:sp>
        <p:nvSpPr>
          <p:cNvPr id="3" name="テキスト ボックス 2">
            <a:extLst>
              <a:ext uri="{FF2B5EF4-FFF2-40B4-BE49-F238E27FC236}">
                <a16:creationId xmlns:a16="http://schemas.microsoft.com/office/drawing/2014/main" id="{C6B5FAF8-9D55-ECB0-F210-0764290AEA82}"/>
              </a:ext>
            </a:extLst>
          </p:cNvPr>
          <p:cNvSpPr txBox="1"/>
          <p:nvPr/>
        </p:nvSpPr>
        <p:spPr>
          <a:xfrm>
            <a:off x="152400" y="1905506"/>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see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過去形</a:t>
            </a:r>
          </a:p>
        </p:txBody>
      </p:sp>
    </p:spTree>
    <p:extLst>
      <p:ext uri="{BB962C8B-B14F-4D97-AF65-F5344CB8AC3E}">
        <p14:creationId xmlns:p14="http://schemas.microsoft.com/office/powerpoint/2010/main" val="3008643226"/>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9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98DECF84-34A0-41C1-8928-B5008410FAD7}"/>
              </a:ext>
            </a:extLst>
          </p:cNvPr>
          <p:cNvGrpSpPr/>
          <p:nvPr/>
        </p:nvGrpSpPr>
        <p:grpSpPr>
          <a:xfrm>
            <a:off x="0" y="1720840"/>
            <a:ext cx="9144000" cy="3416320"/>
            <a:chOff x="0" y="1791644"/>
            <a:chExt cx="9144000" cy="3416320"/>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0" y="4007635"/>
              <a:ext cx="9144000" cy="1200329"/>
            </a:xfrm>
            <a:prstGeom prst="rect">
              <a:avLst/>
            </a:prstGeom>
            <a:noFill/>
          </p:spPr>
          <p:txBody>
            <a:bodyPr wrap="square" rtlCol="0">
              <a:spAutoFit/>
            </a:bodyPr>
            <a:lstStyle/>
            <a:p>
              <a:pPr algn="ctr"/>
              <a:r>
                <a:rPr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rPr>
                <a:t>[s----] [m-----]</a:t>
              </a:r>
              <a:endParaRPr kumimoji="1" lang="ja-JP" altLang="en-US" sz="54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8A1097AC-DF8B-4D92-9DF2-023F2680EA48}"/>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職員</a:t>
              </a:r>
              <a:endParaRPr kumimoji="1" lang="ja-JP" altLang="en-US" sz="7200" dirty="0">
                <a:solidFill>
                  <a:schemeClr val="tx1">
                    <a:lumMod val="85000"/>
                    <a:lumOff val="15000"/>
                  </a:schemeClr>
                </a:solidFill>
              </a:endParaRPr>
            </a:p>
          </p:txBody>
        </p:sp>
      </p:grpSp>
      <p:pic>
        <p:nvPicPr>
          <p:cNvPr id="2" name="staff member">
            <a:hlinkClick r:id="" action="ppaction://media"/>
            <a:extLst>
              <a:ext uri="{FF2B5EF4-FFF2-40B4-BE49-F238E27FC236}">
                <a16:creationId xmlns:a16="http://schemas.microsoft.com/office/drawing/2014/main" id="{93E0E83C-6DBB-1DDE-B65E-DDD7D41937A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55725" y="879475"/>
            <a:ext cx="406400" cy="406400"/>
          </a:xfrm>
          <a:prstGeom prst="rect">
            <a:avLst/>
          </a:prstGeom>
        </p:spPr>
      </p:pic>
    </p:spTree>
    <p:extLst>
      <p:ext uri="{BB962C8B-B14F-4D97-AF65-F5344CB8AC3E}">
        <p14:creationId xmlns:p14="http://schemas.microsoft.com/office/powerpoint/2010/main" val="1854145982"/>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0" y="2705725"/>
            <a:ext cx="9144000" cy="1446550"/>
          </a:xfrm>
          <a:prstGeom prst="rect">
            <a:avLst/>
          </a:prstGeom>
          <a:noFill/>
        </p:spPr>
        <p:txBody>
          <a:bodyPr wrap="square" rtlCol="0">
            <a:spAutoFit/>
          </a:bodyPr>
          <a:lstStyle/>
          <a:p>
            <a:pPr algn="ctr"/>
            <a:r>
              <a:rPr lang="en-US" altLang="ja-JP" sz="8800" b="1" dirty="0">
                <a:solidFill>
                  <a:schemeClr val="tx1">
                    <a:lumMod val="85000"/>
                    <a:lumOff val="15000"/>
                  </a:schemeClr>
                </a:solidFill>
                <a:latin typeface="メイリオ" panose="020B0604030504040204" pitchFamily="50" charset="-128"/>
                <a:ea typeface="メイリオ" panose="020B0604030504040204" pitchFamily="50" charset="-128"/>
              </a:rPr>
              <a:t>staff member</a:t>
            </a:r>
            <a:endParaRPr kumimoji="1" lang="ja-JP" altLang="en-US" sz="8800" dirty="0">
              <a:solidFill>
                <a:schemeClr val="tx1">
                  <a:lumMod val="85000"/>
                  <a:lumOff val="15000"/>
                </a:schemeClr>
              </a:solidFill>
            </a:endParaRPr>
          </a:p>
        </p:txBody>
      </p:sp>
      <p:pic>
        <p:nvPicPr>
          <p:cNvPr id="2" name="staff member">
            <a:hlinkClick r:id="" action="ppaction://media"/>
            <a:extLst>
              <a:ext uri="{FF2B5EF4-FFF2-40B4-BE49-F238E27FC236}">
                <a16:creationId xmlns:a16="http://schemas.microsoft.com/office/drawing/2014/main" id="{6F4B224C-0D0A-9AD0-062F-201EA6A8DEA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55725" y="879475"/>
            <a:ext cx="406400" cy="406400"/>
          </a:xfrm>
          <a:prstGeom prst="rect">
            <a:avLst/>
          </a:prstGeom>
        </p:spPr>
      </p:pic>
    </p:spTree>
    <p:extLst>
      <p:ext uri="{BB962C8B-B14F-4D97-AF65-F5344CB8AC3E}">
        <p14:creationId xmlns:p14="http://schemas.microsoft.com/office/powerpoint/2010/main" val="3257766581"/>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DEE03F3-8E10-44A6-BC6B-C0A40983B84E}"/>
              </a:ext>
            </a:extLst>
          </p:cNvPr>
          <p:cNvSpPr txBox="1"/>
          <p:nvPr/>
        </p:nvSpPr>
        <p:spPr>
          <a:xfrm>
            <a:off x="815009" y="2321005"/>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職員</a:t>
            </a:r>
            <a:endParaRPr kumimoji="1" lang="ja-JP" altLang="en-US" sz="7200" dirty="0">
              <a:solidFill>
                <a:schemeClr val="tx1">
                  <a:lumMod val="85000"/>
                  <a:lumOff val="15000"/>
                </a:schemeClr>
              </a:solidFill>
            </a:endParaRPr>
          </a:p>
        </p:txBody>
      </p:sp>
      <p:pic>
        <p:nvPicPr>
          <p:cNvPr id="2" name="staff member">
            <a:hlinkClick r:id="" action="ppaction://media"/>
            <a:extLst>
              <a:ext uri="{FF2B5EF4-FFF2-40B4-BE49-F238E27FC236}">
                <a16:creationId xmlns:a16="http://schemas.microsoft.com/office/drawing/2014/main" id="{F9C5AEB5-7270-CC44-41F4-D61055D039F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55725" y="879475"/>
            <a:ext cx="406400" cy="406400"/>
          </a:xfrm>
          <a:prstGeom prst="rect">
            <a:avLst/>
          </a:prstGeom>
        </p:spPr>
      </p:pic>
    </p:spTree>
    <p:extLst>
      <p:ext uri="{BB962C8B-B14F-4D97-AF65-F5344CB8AC3E}">
        <p14:creationId xmlns:p14="http://schemas.microsoft.com/office/powerpoint/2010/main" val="2173093276"/>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7A0BD-85F3-7DC1-304E-34B91EB763A7}"/>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CEF32CA7-8B0D-189C-0EB5-BC62D22ACDA2}"/>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7A23C141-894A-ECE3-4EA0-8BB819DF22B0}"/>
              </a:ext>
            </a:extLst>
          </p:cNvPr>
          <p:cNvSpPr txBox="1"/>
          <p:nvPr/>
        </p:nvSpPr>
        <p:spPr>
          <a:xfrm>
            <a:off x="720761" y="2321004"/>
            <a:ext cx="7702478"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私は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行きました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病院へ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昨日</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1-2 I went to hospital yesterday.">
            <a:hlinkClick r:id="" action="ppaction://media"/>
            <a:extLst>
              <a:ext uri="{FF2B5EF4-FFF2-40B4-BE49-F238E27FC236}">
                <a16:creationId xmlns:a16="http://schemas.microsoft.com/office/drawing/2014/main" id="{F4FEAA63-3EB0-A7B0-4648-61D2772CDC8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41375" y="1343025"/>
            <a:ext cx="406400" cy="406400"/>
          </a:xfrm>
          <a:prstGeom prst="rect">
            <a:avLst/>
          </a:prstGeom>
        </p:spPr>
      </p:pic>
    </p:spTree>
    <p:extLst>
      <p:ext uri="{BB962C8B-B14F-4D97-AF65-F5344CB8AC3E}">
        <p14:creationId xmlns:p14="http://schemas.microsoft.com/office/powerpoint/2010/main" val="1400860608"/>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5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906B6-1C5A-5001-0CA6-DB3EF7EC2329}"/>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E5CD6AAA-4115-93F0-0103-2626E642A503}"/>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a:extLst>
              <a:ext uri="{FF2B5EF4-FFF2-40B4-BE49-F238E27FC236}">
                <a16:creationId xmlns:a16="http://schemas.microsoft.com/office/drawing/2014/main" id="{DB048D79-B41D-9B91-1F6C-AB1D2007AFAA}"/>
              </a:ext>
            </a:extLst>
          </p:cNvPr>
          <p:cNvGrpSpPr/>
          <p:nvPr/>
        </p:nvGrpSpPr>
        <p:grpSpPr>
          <a:xfrm>
            <a:off x="152400" y="1120676"/>
            <a:ext cx="8839200" cy="4616648"/>
            <a:chOff x="152400" y="382012"/>
            <a:chExt cx="8839200" cy="4616648"/>
          </a:xfrm>
        </p:grpSpPr>
        <p:sp>
          <p:nvSpPr>
            <p:cNvPr id="5" name="テキスト ボックス 4">
              <a:extLst>
                <a:ext uri="{FF2B5EF4-FFF2-40B4-BE49-F238E27FC236}">
                  <a16:creationId xmlns:a16="http://schemas.microsoft.com/office/drawing/2014/main" id="{AD615B93-0119-653C-99A1-22EFBD6A45D1}"/>
                </a:ext>
              </a:extLst>
            </p:cNvPr>
            <p:cNvSpPr txBox="1"/>
            <p:nvPr/>
          </p:nvSpPr>
          <p:spPr>
            <a:xfrm>
              <a:off x="152400" y="382012"/>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tell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過去形</a:t>
              </a:r>
            </a:p>
          </p:txBody>
        </p:sp>
        <p:sp>
          <p:nvSpPr>
            <p:cNvPr id="6" name="テキスト ボックス 5">
              <a:extLst>
                <a:ext uri="{FF2B5EF4-FFF2-40B4-BE49-F238E27FC236}">
                  <a16:creationId xmlns:a16="http://schemas.microsoft.com/office/drawing/2014/main" id="{151A570B-6CCF-9A57-04D8-F4C4BB6E9A2B}"/>
                </a:ext>
              </a:extLst>
            </p:cNvPr>
            <p:cNvSpPr txBox="1"/>
            <p:nvPr/>
          </p:nvSpPr>
          <p:spPr>
            <a:xfrm>
              <a:off x="1205948" y="3429000"/>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t---</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2" name="told">
            <a:hlinkClick r:id="" action="ppaction://media"/>
            <a:extLst>
              <a:ext uri="{FF2B5EF4-FFF2-40B4-BE49-F238E27FC236}">
                <a16:creationId xmlns:a16="http://schemas.microsoft.com/office/drawing/2014/main" id="{E60AEBDF-B42D-DE25-EB51-3D3F5357D00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11325" y="1628775"/>
            <a:ext cx="406400" cy="406400"/>
          </a:xfrm>
          <a:prstGeom prst="rect">
            <a:avLst/>
          </a:prstGeom>
        </p:spPr>
      </p:pic>
    </p:spTree>
    <p:extLst>
      <p:ext uri="{BB962C8B-B14F-4D97-AF65-F5344CB8AC3E}">
        <p14:creationId xmlns:p14="http://schemas.microsoft.com/office/powerpoint/2010/main" val="3704005048"/>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A816C-F1A5-C836-6FA8-27D9F0259392}"/>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2D7781FB-D87C-30DE-D123-E3EB9A959D88}"/>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EEEEA7FF-A7D6-75C5-65C6-D8356725329B}"/>
              </a:ext>
            </a:extLst>
          </p:cNvPr>
          <p:cNvSpPr txBox="1"/>
          <p:nvPr/>
        </p:nvSpPr>
        <p:spPr>
          <a:xfrm>
            <a:off x="742950" y="2105561"/>
            <a:ext cx="7658100"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told</a:t>
            </a:r>
            <a:endParaRPr kumimoji="1" lang="ja-JP" altLang="en-US" sz="8000" dirty="0">
              <a:solidFill>
                <a:schemeClr val="tx1">
                  <a:lumMod val="85000"/>
                  <a:lumOff val="15000"/>
                </a:schemeClr>
              </a:solidFill>
            </a:endParaRPr>
          </a:p>
        </p:txBody>
      </p:sp>
      <p:pic>
        <p:nvPicPr>
          <p:cNvPr id="2" name="told">
            <a:hlinkClick r:id="" action="ppaction://media"/>
            <a:extLst>
              <a:ext uri="{FF2B5EF4-FFF2-40B4-BE49-F238E27FC236}">
                <a16:creationId xmlns:a16="http://schemas.microsoft.com/office/drawing/2014/main" id="{54C50469-1A43-B9F9-62F5-9E76D42D12A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11325" y="1628775"/>
            <a:ext cx="406400" cy="406400"/>
          </a:xfrm>
          <a:prstGeom prst="rect">
            <a:avLst/>
          </a:prstGeom>
        </p:spPr>
      </p:pic>
    </p:spTree>
    <p:extLst>
      <p:ext uri="{BB962C8B-B14F-4D97-AF65-F5344CB8AC3E}">
        <p14:creationId xmlns:p14="http://schemas.microsoft.com/office/powerpoint/2010/main" val="2262892588"/>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225A8-BA42-618E-7D40-D5471EAA1B67}"/>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7A172FAE-8F32-1ACE-7F1D-D0A1A26FB0C3}"/>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3BB499DA-076F-2CA3-7A73-2717E7F38B16}"/>
              </a:ext>
            </a:extLst>
          </p:cNvPr>
          <p:cNvSpPr txBox="1"/>
          <p:nvPr/>
        </p:nvSpPr>
        <p:spPr>
          <a:xfrm>
            <a:off x="152401" y="1905506"/>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tell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過去形</a:t>
            </a:r>
          </a:p>
        </p:txBody>
      </p:sp>
      <p:pic>
        <p:nvPicPr>
          <p:cNvPr id="2" name="told">
            <a:hlinkClick r:id="" action="ppaction://media"/>
            <a:extLst>
              <a:ext uri="{FF2B5EF4-FFF2-40B4-BE49-F238E27FC236}">
                <a16:creationId xmlns:a16="http://schemas.microsoft.com/office/drawing/2014/main" id="{A900E510-4D0B-20C2-FCE2-54FE0E86FFD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11325" y="1628775"/>
            <a:ext cx="406400" cy="406400"/>
          </a:xfrm>
          <a:prstGeom prst="rect">
            <a:avLst/>
          </a:prstGeom>
        </p:spPr>
      </p:pic>
    </p:spTree>
    <p:extLst>
      <p:ext uri="{BB962C8B-B14F-4D97-AF65-F5344CB8AC3E}">
        <p14:creationId xmlns:p14="http://schemas.microsoft.com/office/powerpoint/2010/main" val="895673223"/>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61A03B39-7080-40EC-A1F7-8CB8814BEFD5}"/>
              </a:ext>
            </a:extLst>
          </p:cNvPr>
          <p:cNvGrpSpPr/>
          <p:nvPr/>
        </p:nvGrpSpPr>
        <p:grpSpPr>
          <a:xfrm>
            <a:off x="815009" y="1536175"/>
            <a:ext cx="7513983" cy="3785651"/>
            <a:chOff x="815009" y="1791644"/>
            <a:chExt cx="7513983" cy="3785651"/>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j---</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8A1097AC-DF8B-4D92-9DF2-023F2680EA48}"/>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とぶ</a:t>
              </a:r>
              <a:endParaRPr kumimoji="1" lang="ja-JP" altLang="en-US" sz="7200" dirty="0">
                <a:solidFill>
                  <a:schemeClr val="tx1">
                    <a:lumMod val="85000"/>
                    <a:lumOff val="15000"/>
                  </a:schemeClr>
                </a:solidFill>
              </a:endParaRPr>
            </a:p>
          </p:txBody>
        </p:sp>
      </p:grpSp>
      <p:pic>
        <p:nvPicPr>
          <p:cNvPr id="2" name="jump">
            <a:hlinkClick r:id="" action="ppaction://media"/>
            <a:extLst>
              <a:ext uri="{FF2B5EF4-FFF2-40B4-BE49-F238E27FC236}">
                <a16:creationId xmlns:a16="http://schemas.microsoft.com/office/drawing/2014/main" id="{8D404377-310B-BFFC-61FB-7896A673F37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43025" y="1870075"/>
            <a:ext cx="406400" cy="406400"/>
          </a:xfrm>
          <a:prstGeom prst="rect">
            <a:avLst/>
          </a:prstGeom>
        </p:spPr>
      </p:pic>
      <p:cxnSp>
        <p:nvCxnSpPr>
          <p:cNvPr id="5" name="直線コネクタ 4">
            <a:extLst>
              <a:ext uri="{FF2B5EF4-FFF2-40B4-BE49-F238E27FC236}">
                <a16:creationId xmlns:a16="http://schemas.microsoft.com/office/drawing/2014/main" id="{AE143B3D-DE6F-0D6D-6FBB-A77CC1CCC47F}"/>
              </a:ext>
            </a:extLst>
          </p:cNvPr>
          <p:cNvCxnSpPr>
            <a:cxnSpLocks/>
          </p:cNvCxnSpPr>
          <p:nvPr/>
        </p:nvCxnSpPr>
        <p:spPr>
          <a:xfrm>
            <a:off x="0" y="6545943"/>
            <a:ext cx="9144000" cy="0"/>
          </a:xfrm>
          <a:prstGeom prst="line">
            <a:avLst/>
          </a:prstGeom>
          <a:ln w="368300" cmpd="dbl">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969507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834887" y="2105561"/>
            <a:ext cx="7474226"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 jump</a:t>
            </a:r>
            <a:endParaRPr kumimoji="1" lang="ja-JP" altLang="en-US" sz="8000" dirty="0">
              <a:solidFill>
                <a:schemeClr val="tx1">
                  <a:lumMod val="85000"/>
                  <a:lumOff val="15000"/>
                </a:schemeClr>
              </a:solidFill>
            </a:endParaRPr>
          </a:p>
        </p:txBody>
      </p:sp>
      <p:pic>
        <p:nvPicPr>
          <p:cNvPr id="2" name="jump">
            <a:hlinkClick r:id="" action="ppaction://media"/>
            <a:extLst>
              <a:ext uri="{FF2B5EF4-FFF2-40B4-BE49-F238E27FC236}">
                <a16:creationId xmlns:a16="http://schemas.microsoft.com/office/drawing/2014/main" id="{371231CA-F301-6583-5DBB-D2DEE500640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43025" y="1870075"/>
            <a:ext cx="406400" cy="406400"/>
          </a:xfrm>
          <a:prstGeom prst="rect">
            <a:avLst/>
          </a:prstGeom>
        </p:spPr>
      </p:pic>
      <p:cxnSp>
        <p:nvCxnSpPr>
          <p:cNvPr id="3" name="直線コネクタ 2">
            <a:extLst>
              <a:ext uri="{FF2B5EF4-FFF2-40B4-BE49-F238E27FC236}">
                <a16:creationId xmlns:a16="http://schemas.microsoft.com/office/drawing/2014/main" id="{A562E689-6C12-D19A-98D8-9085BCE1ED45}"/>
              </a:ext>
            </a:extLst>
          </p:cNvPr>
          <p:cNvCxnSpPr>
            <a:cxnSpLocks/>
          </p:cNvCxnSpPr>
          <p:nvPr/>
        </p:nvCxnSpPr>
        <p:spPr>
          <a:xfrm>
            <a:off x="0" y="6545943"/>
            <a:ext cx="9144000" cy="0"/>
          </a:xfrm>
          <a:prstGeom prst="line">
            <a:avLst/>
          </a:prstGeom>
          <a:ln w="368300" cmpd="dbl">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2114105"/>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DEE03F3-8E10-44A6-BC6B-C0A40983B84E}"/>
              </a:ext>
            </a:extLst>
          </p:cNvPr>
          <p:cNvSpPr txBox="1"/>
          <p:nvPr/>
        </p:nvSpPr>
        <p:spPr>
          <a:xfrm>
            <a:off x="815009" y="2321005"/>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とぶ</a:t>
            </a:r>
            <a:endParaRPr kumimoji="1" lang="ja-JP" altLang="en-US" sz="7200" dirty="0">
              <a:solidFill>
                <a:schemeClr val="tx1">
                  <a:lumMod val="85000"/>
                  <a:lumOff val="15000"/>
                </a:schemeClr>
              </a:solidFill>
            </a:endParaRPr>
          </a:p>
        </p:txBody>
      </p:sp>
      <p:pic>
        <p:nvPicPr>
          <p:cNvPr id="2" name="jump">
            <a:hlinkClick r:id="" action="ppaction://media"/>
            <a:extLst>
              <a:ext uri="{FF2B5EF4-FFF2-40B4-BE49-F238E27FC236}">
                <a16:creationId xmlns:a16="http://schemas.microsoft.com/office/drawing/2014/main" id="{2ACE1E28-148B-C07F-2CCA-4989857D37B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343025" y="1870075"/>
            <a:ext cx="406400" cy="406400"/>
          </a:xfrm>
          <a:prstGeom prst="rect">
            <a:avLst/>
          </a:prstGeom>
        </p:spPr>
      </p:pic>
      <p:pic>
        <p:nvPicPr>
          <p:cNvPr id="3" name="合格の鐘">
            <a:hlinkClick r:id="" action="ppaction://media"/>
            <a:extLst>
              <a:ext uri="{FF2B5EF4-FFF2-40B4-BE49-F238E27FC236}">
                <a16:creationId xmlns:a16="http://schemas.microsoft.com/office/drawing/2014/main" id="{67989598-9BC1-35E4-BBE9-47BE85710C50}"/>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688680" y="4244492"/>
            <a:ext cx="609601" cy="609600"/>
          </a:xfrm>
          <a:prstGeom prst="rect">
            <a:avLst/>
          </a:prstGeom>
        </p:spPr>
      </p:pic>
      <p:cxnSp>
        <p:nvCxnSpPr>
          <p:cNvPr id="5" name="直線コネクタ 4">
            <a:extLst>
              <a:ext uri="{FF2B5EF4-FFF2-40B4-BE49-F238E27FC236}">
                <a16:creationId xmlns:a16="http://schemas.microsoft.com/office/drawing/2014/main" id="{8347D227-287B-2E62-1BC4-B42C29B8E016}"/>
              </a:ext>
            </a:extLst>
          </p:cNvPr>
          <p:cNvCxnSpPr>
            <a:cxnSpLocks/>
          </p:cNvCxnSpPr>
          <p:nvPr/>
        </p:nvCxnSpPr>
        <p:spPr>
          <a:xfrm>
            <a:off x="0" y="6545943"/>
            <a:ext cx="9144000" cy="0"/>
          </a:xfrm>
          <a:prstGeom prst="line">
            <a:avLst/>
          </a:prstGeom>
          <a:ln w="368300" cmpd="dbl">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654434"/>
      </p:ext>
    </p:extLst>
  </p:cSld>
  <p:clrMapOvr>
    <a:masterClrMapping/>
  </p:clrMapOvr>
  <p:transition spd="med">
    <p:pull/>
    <p:sndAc>
      <p:stSnd>
        <p:snd r:embed="rId6"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88"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48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2"/>
                </p:tgtEl>
              </p:cMediaNode>
            </p:audio>
            <p:audio>
              <p:cMediaNode vol="80000" showWhenStopped="0">
                <p:cTn id="12" fill="hold" display="0">
                  <p:stCondLst>
                    <p:cond delay="indefinite"/>
                  </p:stCondLst>
                  <p:endCondLst>
                    <p:cond evt="onStopAudio" delay="0">
                      <p:tgtEl>
                        <p:sldTgt/>
                      </p:tgtEl>
                    </p:cond>
                  </p:endCondLst>
                </p:cTn>
                <p:tgtEl>
                  <p:spTgt spid="3"/>
                </p:tgtEl>
              </p:cMediaNode>
            </p:audio>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0A682-1AFB-167C-EA06-98C7CE67C313}"/>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94B458CD-7DD8-011D-F9CE-61DAC187A166}"/>
              </a:ext>
            </a:extLst>
          </p:cNvPr>
          <p:cNvSpPr txBox="1"/>
          <p:nvPr/>
        </p:nvSpPr>
        <p:spPr>
          <a:xfrm>
            <a:off x="265044" y="5723388"/>
            <a:ext cx="8613913" cy="646331"/>
          </a:xfrm>
          <a:prstGeom prst="rect">
            <a:avLst/>
          </a:prstGeom>
          <a:noFill/>
        </p:spPr>
        <p:txBody>
          <a:bodyPr wrap="square" rtlCol="0">
            <a:spAutoFit/>
          </a:bodyPr>
          <a:lstStyle/>
          <a:p>
            <a:pPr algn="ctr"/>
            <a:r>
              <a:rPr lang="ja-JP" altLang="en-US" sz="3600" b="1" dirty="0">
                <a:latin typeface="メイリオ" panose="020B0604030504040204" pitchFamily="50" charset="-128"/>
                <a:ea typeface="メイリオ" panose="020B0604030504040204" pitchFamily="50" charset="-128"/>
              </a:rPr>
              <a:t>英語にしなさい</a:t>
            </a:r>
          </a:p>
        </p:txBody>
      </p:sp>
      <p:sp>
        <p:nvSpPr>
          <p:cNvPr id="6" name="テキスト ボックス 5">
            <a:extLst>
              <a:ext uri="{FF2B5EF4-FFF2-40B4-BE49-F238E27FC236}">
                <a16:creationId xmlns:a16="http://schemas.microsoft.com/office/drawing/2014/main" id="{9522498C-3037-4451-6F42-A820D3B5CC76}"/>
              </a:ext>
            </a:extLst>
          </p:cNvPr>
          <p:cNvSpPr txBox="1"/>
          <p:nvPr/>
        </p:nvSpPr>
        <p:spPr>
          <a:xfrm>
            <a:off x="741073" y="1855936"/>
            <a:ext cx="7661855" cy="1862048"/>
          </a:xfrm>
          <a:prstGeom prst="rect">
            <a:avLst/>
          </a:prstGeom>
          <a:noFill/>
        </p:spPr>
        <p:txBody>
          <a:bodyPr wrap="square" rtlCol="0">
            <a:spAutoFit/>
          </a:bodyPr>
          <a:lstStyle/>
          <a:p>
            <a:pPr algn="ctr"/>
            <a:r>
              <a:rPr kumimoji="1" lang="ja-JP" altLang="en-US" sz="11500" b="1" dirty="0">
                <a:ln w="28575">
                  <a:noFill/>
                </a:ln>
                <a:latin typeface="メイリオ" panose="020B0604030504040204" pitchFamily="50" charset="-128"/>
                <a:ea typeface="メイリオ" panose="020B0604030504040204" pitchFamily="50" charset="-128"/>
              </a:rPr>
              <a:t>確認テスト</a:t>
            </a:r>
          </a:p>
        </p:txBody>
      </p:sp>
      <p:sp>
        <p:nvSpPr>
          <p:cNvPr id="3" name="正方形/長方形 2">
            <a:extLst>
              <a:ext uri="{FF2B5EF4-FFF2-40B4-BE49-F238E27FC236}">
                <a16:creationId xmlns:a16="http://schemas.microsoft.com/office/drawing/2014/main" id="{DF3D903A-FD75-EDC2-0F7E-B4D30FD2A720}"/>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91669079"/>
      </p:ext>
    </p:extLst>
  </p:cSld>
  <p:clrMapOvr>
    <a:masterClrMapping/>
  </p:clrMapOvr>
  <p:transition spd="slow">
    <p:push dir="u"/>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FF5F2-D246-4207-3B09-FD358F0BE62C}"/>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6CF4C677-FFD5-1897-3156-0E432588EFC8}"/>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02F2FD50-177C-DA93-B10A-010DF8EB1B18}"/>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012C9BD2-1FF0-F2D7-21CF-41D2A3DAB318}"/>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確認テスト①</a:t>
            </a:r>
          </a:p>
        </p:txBody>
      </p:sp>
      <p:grpSp>
        <p:nvGrpSpPr>
          <p:cNvPr id="4" name="グループ化 3">
            <a:extLst>
              <a:ext uri="{FF2B5EF4-FFF2-40B4-BE49-F238E27FC236}">
                <a16:creationId xmlns:a16="http://schemas.microsoft.com/office/drawing/2014/main" id="{1242220A-373D-EE9D-8D1C-BC768BEBDFB5}"/>
              </a:ext>
            </a:extLst>
          </p:cNvPr>
          <p:cNvGrpSpPr/>
          <p:nvPr/>
        </p:nvGrpSpPr>
        <p:grpSpPr>
          <a:xfrm>
            <a:off x="152400" y="1120676"/>
            <a:ext cx="8839200" cy="4616648"/>
            <a:chOff x="152400" y="382012"/>
            <a:chExt cx="8839200" cy="4616648"/>
          </a:xfrm>
        </p:grpSpPr>
        <p:sp>
          <p:nvSpPr>
            <p:cNvPr id="5" name="テキスト ボックス 4">
              <a:extLst>
                <a:ext uri="{FF2B5EF4-FFF2-40B4-BE49-F238E27FC236}">
                  <a16:creationId xmlns:a16="http://schemas.microsoft.com/office/drawing/2014/main" id="{AEB43A98-F3A6-5AA6-FE7F-F7E1C0450506}"/>
                </a:ext>
              </a:extLst>
            </p:cNvPr>
            <p:cNvSpPr txBox="1"/>
            <p:nvPr/>
          </p:nvSpPr>
          <p:spPr>
            <a:xfrm>
              <a:off x="152400" y="382012"/>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take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過去形</a:t>
              </a:r>
            </a:p>
          </p:txBody>
        </p:sp>
        <p:sp>
          <p:nvSpPr>
            <p:cNvPr id="6" name="テキスト ボックス 5">
              <a:extLst>
                <a:ext uri="{FF2B5EF4-FFF2-40B4-BE49-F238E27FC236}">
                  <a16:creationId xmlns:a16="http://schemas.microsoft.com/office/drawing/2014/main" id="{E1825868-48BA-C1AF-9503-6368AB5C9BC2}"/>
                </a:ext>
              </a:extLst>
            </p:cNvPr>
            <p:cNvSpPr txBox="1"/>
            <p:nvPr/>
          </p:nvSpPr>
          <p:spPr>
            <a:xfrm>
              <a:off x="1205948" y="3429000"/>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took</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2" name="took">
            <a:hlinkClick r:id="" action="ppaction://media"/>
            <a:extLst>
              <a:ext uri="{FF2B5EF4-FFF2-40B4-BE49-F238E27FC236}">
                <a16:creationId xmlns:a16="http://schemas.microsoft.com/office/drawing/2014/main" id="{216FF736-1CE7-099D-BB80-3C5D37743BE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89025" y="1323975"/>
            <a:ext cx="406400" cy="406400"/>
          </a:xfrm>
          <a:prstGeom prst="rect">
            <a:avLst/>
          </a:prstGeom>
        </p:spPr>
      </p:pic>
      <p:sp>
        <p:nvSpPr>
          <p:cNvPr id="10" name="正方形/長方形 9">
            <a:extLst>
              <a:ext uri="{FF2B5EF4-FFF2-40B4-BE49-F238E27FC236}">
                <a16:creationId xmlns:a16="http://schemas.microsoft.com/office/drawing/2014/main" id="{E5D32512-2807-29AC-21AD-9BD7189B5DA6}"/>
              </a:ext>
            </a:extLst>
          </p:cNvPr>
          <p:cNvSpPr/>
          <p:nvPr/>
        </p:nvSpPr>
        <p:spPr>
          <a:xfrm>
            <a:off x="3022600" y="3984968"/>
            <a:ext cx="3162300" cy="1661392"/>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852989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4" fill="hold"/>
                                        <p:tgtEl>
                                          <p:spTgt spid="2"/>
                                        </p:tgtEl>
                                      </p:cBhvr>
                                    </p:cmd>
                                  </p:childTnLst>
                                </p:cTn>
                              </p:par>
                              <p:par>
                                <p:cTn id="7" presetID="22" presetClass="exit" presetSubtype="8" fill="hold" grpId="0" nodeType="withEffect">
                                  <p:stCondLst>
                                    <p:cond delay="0"/>
                                  </p:stCondLst>
                                  <p:childTnLst>
                                    <p:animEffect transition="out" filter="wipe(left)">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bldLst>
      <p:bldP spid="10" grpId="0" animBg="1"/>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7D054-C3BB-CA26-8CD3-9C5B5B569A5C}"/>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90699FE0-CB55-27D5-3C54-51F689C1D123}"/>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11F14D60-8830-057E-28E9-3A57D391498B}"/>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1A10098B-C86F-C841-DF5E-D85799CD7618}"/>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確認テスト②</a:t>
            </a:r>
          </a:p>
        </p:txBody>
      </p:sp>
      <p:grpSp>
        <p:nvGrpSpPr>
          <p:cNvPr id="3" name="グループ化 2">
            <a:extLst>
              <a:ext uri="{FF2B5EF4-FFF2-40B4-BE49-F238E27FC236}">
                <a16:creationId xmlns:a16="http://schemas.microsoft.com/office/drawing/2014/main" id="{823E6175-7204-29D0-6E35-8D37BEA8D70C}"/>
              </a:ext>
            </a:extLst>
          </p:cNvPr>
          <p:cNvGrpSpPr/>
          <p:nvPr/>
        </p:nvGrpSpPr>
        <p:grpSpPr>
          <a:xfrm>
            <a:off x="0" y="1831336"/>
            <a:ext cx="9144000" cy="3195328"/>
            <a:chOff x="0" y="2079327"/>
            <a:chExt cx="9144000" cy="3195328"/>
          </a:xfrm>
        </p:grpSpPr>
        <p:sp>
          <p:nvSpPr>
            <p:cNvPr id="6" name="テキスト ボックス 5">
              <a:extLst>
                <a:ext uri="{FF2B5EF4-FFF2-40B4-BE49-F238E27FC236}">
                  <a16:creationId xmlns:a16="http://schemas.microsoft.com/office/drawing/2014/main" id="{6BCC057C-C607-A11B-F089-9689BE89157A}"/>
                </a:ext>
              </a:extLst>
            </p:cNvPr>
            <p:cNvSpPr txBox="1"/>
            <p:nvPr/>
          </p:nvSpPr>
          <p:spPr>
            <a:xfrm>
              <a:off x="0" y="4166659"/>
              <a:ext cx="9144000" cy="1107996"/>
            </a:xfrm>
            <a:prstGeom prst="rect">
              <a:avLst/>
            </a:prstGeom>
            <a:noFill/>
          </p:spPr>
          <p:txBody>
            <a:bodyPr wrap="square" rtlCol="0">
              <a:spAutoFit/>
            </a:bodyPr>
            <a:lstStyle/>
            <a:p>
              <a:pPr algn="ctr"/>
              <a:r>
                <a:rPr lang="en-US" altLang="ja-JP" sz="6600" b="1" dirty="0">
                  <a:solidFill>
                    <a:schemeClr val="tx1">
                      <a:lumMod val="85000"/>
                      <a:lumOff val="15000"/>
                    </a:schemeClr>
                  </a:solidFill>
                  <a:latin typeface="メイリオ" panose="020B0604030504040204" pitchFamily="50" charset="-128"/>
                  <a:ea typeface="メイリオ" panose="020B0604030504040204" pitchFamily="50" charset="-128"/>
                </a:rPr>
                <a:t>[take] [part] [in]</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7A490628-B659-7AC1-8D5E-0E1F467B8EBD}"/>
                </a:ext>
              </a:extLst>
            </p:cNvPr>
            <p:cNvSpPr txBox="1"/>
            <p:nvPr/>
          </p:nvSpPr>
          <p:spPr>
            <a:xfrm>
              <a:off x="815009" y="2079327"/>
              <a:ext cx="7513983" cy="1862048"/>
            </a:xfrm>
            <a:prstGeom prst="rect">
              <a:avLst/>
            </a:prstGeom>
            <a:noFill/>
          </p:spPr>
          <p:txBody>
            <a:bodyPr wrap="square" rtlCol="0">
              <a:spAutoFit/>
            </a:bodyPr>
            <a:lstStyle/>
            <a:p>
              <a:pPr algn="ct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参加する</a:t>
              </a:r>
              <a:endParaRPr kumimoji="1" lang="ja-JP" altLang="en-US" sz="6600" dirty="0">
                <a:solidFill>
                  <a:schemeClr val="tx1">
                    <a:lumMod val="85000"/>
                    <a:lumOff val="15000"/>
                  </a:schemeClr>
                </a:solidFill>
              </a:endParaRPr>
            </a:p>
          </p:txBody>
        </p:sp>
      </p:grpSp>
      <p:pic>
        <p:nvPicPr>
          <p:cNvPr id="2" name="take part in">
            <a:hlinkClick r:id="" action="ppaction://media"/>
            <a:extLst>
              <a:ext uri="{FF2B5EF4-FFF2-40B4-BE49-F238E27FC236}">
                <a16:creationId xmlns:a16="http://schemas.microsoft.com/office/drawing/2014/main" id="{06F00D27-71E0-3564-744D-30C1003D728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584325" y="1019175"/>
            <a:ext cx="406400" cy="406400"/>
          </a:xfrm>
          <a:prstGeom prst="rect">
            <a:avLst/>
          </a:prstGeom>
        </p:spPr>
      </p:pic>
      <p:sp>
        <p:nvSpPr>
          <p:cNvPr id="10" name="正方形/長方形 9">
            <a:extLst>
              <a:ext uri="{FF2B5EF4-FFF2-40B4-BE49-F238E27FC236}">
                <a16:creationId xmlns:a16="http://schemas.microsoft.com/office/drawing/2014/main" id="{D56DB80E-3E5C-CE65-ECCF-0D7690019B34}"/>
              </a:ext>
            </a:extLst>
          </p:cNvPr>
          <p:cNvSpPr/>
          <p:nvPr/>
        </p:nvSpPr>
        <p:spPr>
          <a:xfrm>
            <a:off x="1092200" y="3829050"/>
            <a:ext cx="2095500" cy="12960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134A042D-40F5-B690-BF09-5D9C2F96D9A0}"/>
              </a:ext>
            </a:extLst>
          </p:cNvPr>
          <p:cNvSpPr/>
          <p:nvPr/>
        </p:nvSpPr>
        <p:spPr>
          <a:xfrm>
            <a:off x="4070350" y="3829050"/>
            <a:ext cx="2095500" cy="12960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9BB1D6AE-668C-2216-4C6D-E0DA3F53F6E5}"/>
              </a:ext>
            </a:extLst>
          </p:cNvPr>
          <p:cNvSpPr/>
          <p:nvPr/>
        </p:nvSpPr>
        <p:spPr>
          <a:xfrm>
            <a:off x="7048500" y="3824666"/>
            <a:ext cx="1003300" cy="12960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036745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67" fill="hold"/>
                                        <p:tgtEl>
                                          <p:spTgt spid="2"/>
                                        </p:tgtEl>
                                      </p:cBhvr>
                                    </p:cmd>
                                  </p:childTnLst>
                                </p:cTn>
                              </p:par>
                              <p:par>
                                <p:cTn id="7" presetID="22" presetClass="exit" presetSubtype="8" fill="hold" grpId="0" nodeType="withEffect">
                                  <p:stCondLst>
                                    <p:cond delay="0"/>
                                  </p:stCondLst>
                                  <p:childTnLst>
                                    <p:animEffect transition="out" filter="wipe(left)">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par>
                                <p:cTn id="10" presetID="22" presetClass="exit" presetSubtype="8" fill="hold" grpId="0" nodeType="withEffect">
                                  <p:stCondLst>
                                    <p:cond delay="0"/>
                                  </p:stCondLst>
                                  <p:childTnLst>
                                    <p:animEffect transition="out" filter="wipe(left)">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par>
                                <p:cTn id="13" presetID="22" presetClass="exit" presetSubtype="8" fill="hold" grpId="0" nodeType="withEffect">
                                  <p:stCondLst>
                                    <p:cond delay="0"/>
                                  </p:stCondLst>
                                  <p:childTnLst>
                                    <p:animEffect transition="out" filter="wipe(left)">
                                      <p:cBhvr>
                                        <p:cTn id="14" dur="500"/>
                                        <p:tgtEl>
                                          <p:spTgt spid="12"/>
                                        </p:tgtEl>
                                      </p:cBhvr>
                                    </p:animEffect>
                                    <p:set>
                                      <p:cBhvr>
                                        <p:cTn id="15"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10" grpId="0" animBg="1"/>
      <p:bldP spid="11" grpId="0" animBg="1"/>
      <p:bldP spid="12" grpId="0" animBg="1"/>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DB5FE-D728-EA76-261F-2C9EC7A5232E}"/>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4A78863D-D5A4-F1CE-4B72-51C73F387904}"/>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EBC87965-A2D8-644F-29B1-CC5B401CD853}"/>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59C80A60-FA95-4741-E6B5-047F70280D47}"/>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確認テスト③</a:t>
            </a:r>
          </a:p>
        </p:txBody>
      </p:sp>
      <p:grpSp>
        <p:nvGrpSpPr>
          <p:cNvPr id="3" name="グループ化 2">
            <a:extLst>
              <a:ext uri="{FF2B5EF4-FFF2-40B4-BE49-F238E27FC236}">
                <a16:creationId xmlns:a16="http://schemas.microsoft.com/office/drawing/2014/main" id="{F39DACB2-C515-E8F2-E081-FBE8EB2D59DC}"/>
              </a:ext>
            </a:extLst>
          </p:cNvPr>
          <p:cNvGrpSpPr/>
          <p:nvPr/>
        </p:nvGrpSpPr>
        <p:grpSpPr>
          <a:xfrm>
            <a:off x="0" y="1852159"/>
            <a:ext cx="9144000" cy="2753573"/>
            <a:chOff x="0" y="1859340"/>
            <a:chExt cx="9144000" cy="2753573"/>
          </a:xfrm>
        </p:grpSpPr>
        <p:sp>
          <p:nvSpPr>
            <p:cNvPr id="6" name="テキスト ボックス 5">
              <a:extLst>
                <a:ext uri="{FF2B5EF4-FFF2-40B4-BE49-F238E27FC236}">
                  <a16:creationId xmlns:a16="http://schemas.microsoft.com/office/drawing/2014/main" id="{1BAC4B23-DC6E-E46A-5888-B36317174E08}"/>
                </a:ext>
              </a:extLst>
            </p:cNvPr>
            <p:cNvSpPr txBox="1"/>
            <p:nvPr/>
          </p:nvSpPr>
          <p:spPr>
            <a:xfrm>
              <a:off x="0" y="3689583"/>
              <a:ext cx="9144000" cy="923330"/>
            </a:xfrm>
            <a:prstGeom prst="rect">
              <a:avLst/>
            </a:prstGeom>
            <a:noFill/>
          </p:spPr>
          <p:txBody>
            <a:bodyPr wrap="square" rtlCol="0">
              <a:spAutoFit/>
            </a:bodyPr>
            <a:lstStyle/>
            <a:p>
              <a:pPr algn="ctr"/>
              <a:r>
                <a:rPr lang="en-US" altLang="ja-JP" sz="5400" b="1" dirty="0">
                  <a:solidFill>
                    <a:schemeClr val="tx1">
                      <a:lumMod val="85000"/>
                      <a:lumOff val="15000"/>
                    </a:schemeClr>
                  </a:solidFill>
                  <a:latin typeface="メイリオ" panose="020B0604030504040204" pitchFamily="50" charset="-128"/>
                  <a:ea typeface="メイリオ" panose="020B0604030504040204" pitchFamily="50" charset="-128"/>
                </a:rPr>
                <a:t>[volunteer] [activity]</a:t>
              </a:r>
              <a:endParaRPr kumimoji="1" lang="ja-JP" altLang="en-US" sz="4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A5532B99-CB3B-659A-BEA3-A12680120E2F}"/>
                </a:ext>
              </a:extLst>
            </p:cNvPr>
            <p:cNvSpPr txBox="1"/>
            <p:nvPr/>
          </p:nvSpPr>
          <p:spPr>
            <a:xfrm>
              <a:off x="266701" y="1859340"/>
              <a:ext cx="8610600" cy="1323439"/>
            </a:xfrm>
            <a:prstGeom prst="rect">
              <a:avLst/>
            </a:prstGeom>
            <a:noFill/>
          </p:spPr>
          <p:txBody>
            <a:bodyPr wrap="square" rtlCol="0">
              <a:spAutoFit/>
            </a:bodyPr>
            <a:lstStyle/>
            <a:p>
              <a:pPr algn="ctr"/>
              <a:r>
                <a:rPr kumimoji="1" lang="ja-JP" altLang="en-US" sz="8000" b="1" dirty="0">
                  <a:solidFill>
                    <a:schemeClr val="tx1">
                      <a:lumMod val="85000"/>
                      <a:lumOff val="15000"/>
                    </a:schemeClr>
                  </a:solidFill>
                  <a:latin typeface="メイリオ" panose="020B0604030504040204" pitchFamily="50" charset="-128"/>
                  <a:ea typeface="メイリオ" panose="020B0604030504040204" pitchFamily="50" charset="-128"/>
                </a:rPr>
                <a:t>ボランティア活動</a:t>
              </a:r>
              <a:endParaRPr kumimoji="1" lang="ja-JP" altLang="en-US" sz="4800" dirty="0">
                <a:solidFill>
                  <a:schemeClr val="tx1">
                    <a:lumMod val="85000"/>
                    <a:lumOff val="15000"/>
                  </a:schemeClr>
                </a:solidFill>
              </a:endParaRPr>
            </a:p>
          </p:txBody>
        </p:sp>
      </p:grpSp>
      <p:pic>
        <p:nvPicPr>
          <p:cNvPr id="2" name="volunteer activity">
            <a:hlinkClick r:id="" action="ppaction://media"/>
            <a:extLst>
              <a:ext uri="{FF2B5EF4-FFF2-40B4-BE49-F238E27FC236}">
                <a16:creationId xmlns:a16="http://schemas.microsoft.com/office/drawing/2014/main" id="{7E554B58-17C9-584A-79F4-F3461514DD0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257425" y="2695575"/>
            <a:ext cx="406400" cy="406400"/>
          </a:xfrm>
          <a:prstGeom prst="rect">
            <a:avLst/>
          </a:prstGeom>
        </p:spPr>
      </p:pic>
      <p:sp>
        <p:nvSpPr>
          <p:cNvPr id="10" name="正方形/長方形 9">
            <a:extLst>
              <a:ext uri="{FF2B5EF4-FFF2-40B4-BE49-F238E27FC236}">
                <a16:creationId xmlns:a16="http://schemas.microsoft.com/office/drawing/2014/main" id="{45FFAB27-2988-3988-1B41-3C8093412268}"/>
              </a:ext>
            </a:extLst>
          </p:cNvPr>
          <p:cNvSpPr/>
          <p:nvPr/>
        </p:nvSpPr>
        <p:spPr>
          <a:xfrm>
            <a:off x="1041400" y="3424632"/>
            <a:ext cx="3530600" cy="12960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8D54CF6E-A714-FE33-1350-91DBC6AC1AEB}"/>
              </a:ext>
            </a:extLst>
          </p:cNvPr>
          <p:cNvSpPr/>
          <p:nvPr/>
        </p:nvSpPr>
        <p:spPr>
          <a:xfrm>
            <a:off x="5346701" y="3424632"/>
            <a:ext cx="2755899" cy="12960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6588238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168" fill="hold"/>
                                        <p:tgtEl>
                                          <p:spTgt spid="2"/>
                                        </p:tgtEl>
                                      </p:cBhvr>
                                    </p:cmd>
                                  </p:childTnLst>
                                </p:cTn>
                              </p:par>
                              <p:par>
                                <p:cTn id="7" presetID="22" presetClass="exit" presetSubtype="8" fill="hold" grpId="0" nodeType="withEffect">
                                  <p:stCondLst>
                                    <p:cond delay="0"/>
                                  </p:stCondLst>
                                  <p:childTnLst>
                                    <p:animEffect transition="out" filter="wipe(left)">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par>
                                <p:cTn id="10" presetID="22" presetClass="exit" presetSubtype="8" fill="hold" grpId="0" nodeType="withEffect">
                                  <p:stCondLst>
                                    <p:cond delay="0"/>
                                  </p:stCondLst>
                                  <p:childTnLst>
                                    <p:animEffect transition="out" filter="wipe(left)">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2"/>
                </p:tgtEl>
              </p:cMediaNode>
            </p:audio>
          </p:childTnLst>
        </p:cTn>
      </p:par>
    </p:tnLst>
    <p:bldLst>
      <p:bldP spid="10"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3AB2B-EFF4-5DEB-677F-BF7A62BD2DE7}"/>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03D5D5A9-65FC-1332-CED9-38EA52E2CC83}"/>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テキスト ボックス 3">
            <a:extLst>
              <a:ext uri="{FF2B5EF4-FFF2-40B4-BE49-F238E27FC236}">
                <a16:creationId xmlns:a16="http://schemas.microsoft.com/office/drawing/2014/main" id="{46890080-DC72-B108-A2A2-3EC28B298B3E}"/>
              </a:ext>
            </a:extLst>
          </p:cNvPr>
          <p:cNvSpPr txBox="1"/>
          <p:nvPr/>
        </p:nvSpPr>
        <p:spPr>
          <a:xfrm>
            <a:off x="1076402" y="4128490"/>
            <a:ext cx="6991187"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She</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went</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to hospital</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endParaRPr kumimoji="1" lang="en-US" altLang="ja-JP" sz="4400" b="1" dirty="0">
              <a:solidFill>
                <a:srgbClr val="00B050"/>
              </a:solidFill>
              <a:latin typeface="メイリオ" panose="020B0604030504040204" pitchFamily="50" charset="-128"/>
              <a:ea typeface="メイリオ" panose="020B0604030504040204" pitchFamily="50" charset="-128"/>
            </a:endParaRP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yesterday.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06621D8A-76B7-C7F5-4D20-387B7A09484D}"/>
              </a:ext>
            </a:extLst>
          </p:cNvPr>
          <p:cNvSpPr txBox="1"/>
          <p:nvPr/>
        </p:nvSpPr>
        <p:spPr>
          <a:xfrm>
            <a:off x="424922" y="690490"/>
            <a:ext cx="8294149"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彼女は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行きました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病院へ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昨日</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1-3 She went to hospital yesterday.">
            <a:hlinkClick r:id="" action="ppaction://media"/>
            <a:extLst>
              <a:ext uri="{FF2B5EF4-FFF2-40B4-BE49-F238E27FC236}">
                <a16:creationId xmlns:a16="http://schemas.microsoft.com/office/drawing/2014/main" id="{490ED8CA-EB0A-7F34-550D-3FB38530242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8675" y="612775"/>
            <a:ext cx="406400" cy="406400"/>
          </a:xfrm>
          <a:prstGeom prst="rect">
            <a:avLst/>
          </a:prstGeom>
        </p:spPr>
      </p:pic>
    </p:spTree>
    <p:extLst>
      <p:ext uri="{BB962C8B-B14F-4D97-AF65-F5344CB8AC3E}">
        <p14:creationId xmlns:p14="http://schemas.microsoft.com/office/powerpoint/2010/main" val="3039662401"/>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7CD28-A74F-BF04-E47E-0C237FF0DB8D}"/>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A9C2AD0D-ED32-4258-337B-9C99C6B3A83F}"/>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6F75C978-8A62-FB87-4A4C-D3B51404D309}"/>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5DEC8845-F158-248B-17A8-F43B7B19D85E}"/>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確認テスト④</a:t>
            </a:r>
          </a:p>
        </p:txBody>
      </p:sp>
      <p:grpSp>
        <p:nvGrpSpPr>
          <p:cNvPr id="4" name="グループ化 3">
            <a:extLst>
              <a:ext uri="{FF2B5EF4-FFF2-40B4-BE49-F238E27FC236}">
                <a16:creationId xmlns:a16="http://schemas.microsoft.com/office/drawing/2014/main" id="{C3F738A3-65CD-EC8A-F342-0B7738687128}"/>
              </a:ext>
            </a:extLst>
          </p:cNvPr>
          <p:cNvGrpSpPr/>
          <p:nvPr/>
        </p:nvGrpSpPr>
        <p:grpSpPr>
          <a:xfrm>
            <a:off x="152400" y="1120676"/>
            <a:ext cx="8839200" cy="4616648"/>
            <a:chOff x="152400" y="382012"/>
            <a:chExt cx="8839200" cy="4616648"/>
          </a:xfrm>
        </p:grpSpPr>
        <p:sp>
          <p:nvSpPr>
            <p:cNvPr id="5" name="テキスト ボックス 4">
              <a:extLst>
                <a:ext uri="{FF2B5EF4-FFF2-40B4-BE49-F238E27FC236}">
                  <a16:creationId xmlns:a16="http://schemas.microsoft.com/office/drawing/2014/main" id="{A28ED3B8-0E8A-5983-48B5-4AB96D9F9F20}"/>
                </a:ext>
              </a:extLst>
            </p:cNvPr>
            <p:cNvSpPr txBox="1"/>
            <p:nvPr/>
          </p:nvSpPr>
          <p:spPr>
            <a:xfrm>
              <a:off x="152400" y="382012"/>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say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過去形</a:t>
              </a:r>
            </a:p>
          </p:txBody>
        </p:sp>
        <p:sp>
          <p:nvSpPr>
            <p:cNvPr id="6" name="テキスト ボックス 5">
              <a:extLst>
                <a:ext uri="{FF2B5EF4-FFF2-40B4-BE49-F238E27FC236}">
                  <a16:creationId xmlns:a16="http://schemas.microsoft.com/office/drawing/2014/main" id="{2FEAFF53-02F1-F516-7AF9-807A2E783656}"/>
                </a:ext>
              </a:extLst>
            </p:cNvPr>
            <p:cNvSpPr txBox="1"/>
            <p:nvPr/>
          </p:nvSpPr>
          <p:spPr>
            <a:xfrm>
              <a:off x="1205948" y="3429000"/>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said</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2" name="said">
            <a:hlinkClick r:id="" action="ppaction://media"/>
            <a:extLst>
              <a:ext uri="{FF2B5EF4-FFF2-40B4-BE49-F238E27FC236}">
                <a16:creationId xmlns:a16="http://schemas.microsoft.com/office/drawing/2014/main" id="{74931698-E241-62C7-F59A-F6D5A5D497E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079625" y="1311275"/>
            <a:ext cx="406400" cy="406400"/>
          </a:xfrm>
          <a:prstGeom prst="rect">
            <a:avLst/>
          </a:prstGeom>
        </p:spPr>
      </p:pic>
      <p:sp>
        <p:nvSpPr>
          <p:cNvPr id="10" name="正方形/長方形 9">
            <a:extLst>
              <a:ext uri="{FF2B5EF4-FFF2-40B4-BE49-F238E27FC236}">
                <a16:creationId xmlns:a16="http://schemas.microsoft.com/office/drawing/2014/main" id="{0997C1F6-6397-2E50-73FA-E12B57A1BD14}"/>
              </a:ext>
            </a:extLst>
          </p:cNvPr>
          <p:cNvSpPr/>
          <p:nvPr/>
        </p:nvSpPr>
        <p:spPr>
          <a:xfrm>
            <a:off x="3149600" y="4167664"/>
            <a:ext cx="2908300" cy="12960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7638124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2" fill="hold"/>
                                        <p:tgtEl>
                                          <p:spTgt spid="2"/>
                                        </p:tgtEl>
                                      </p:cBhvr>
                                    </p:cmd>
                                  </p:childTnLst>
                                </p:cTn>
                              </p:par>
                              <p:par>
                                <p:cTn id="7" presetID="22" presetClass="exit" presetSubtype="8" fill="hold" grpId="0" nodeType="withEffect">
                                  <p:stCondLst>
                                    <p:cond delay="0"/>
                                  </p:stCondLst>
                                  <p:childTnLst>
                                    <p:animEffect transition="out" filter="wipe(left)">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bldLst>
      <p:bldP spid="10"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9AD03-82F2-4E38-ED05-DDABAAD46B4C}"/>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ECE6B231-C95F-660F-8252-0198FEF979EA}"/>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7DC299AB-61A9-5BB9-B7A3-298BDB5B592C}"/>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5EA711B5-C7DC-C42B-2012-0E7FE4EAD1B4}"/>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確認テスト⑤</a:t>
            </a:r>
          </a:p>
        </p:txBody>
      </p:sp>
      <p:grpSp>
        <p:nvGrpSpPr>
          <p:cNvPr id="3" name="グループ化 2">
            <a:extLst>
              <a:ext uri="{FF2B5EF4-FFF2-40B4-BE49-F238E27FC236}">
                <a16:creationId xmlns:a16="http://schemas.microsoft.com/office/drawing/2014/main" id="{6A10658C-5ABC-4380-4A88-F5A023E1D3A4}"/>
              </a:ext>
            </a:extLst>
          </p:cNvPr>
          <p:cNvGrpSpPr/>
          <p:nvPr/>
        </p:nvGrpSpPr>
        <p:grpSpPr>
          <a:xfrm>
            <a:off x="-292100" y="1955946"/>
            <a:ext cx="9728200" cy="2669110"/>
            <a:chOff x="-292100" y="2650007"/>
            <a:chExt cx="9728200" cy="2669110"/>
          </a:xfrm>
        </p:grpSpPr>
        <p:sp>
          <p:nvSpPr>
            <p:cNvPr id="6" name="テキスト ボックス 5">
              <a:extLst>
                <a:ext uri="{FF2B5EF4-FFF2-40B4-BE49-F238E27FC236}">
                  <a16:creationId xmlns:a16="http://schemas.microsoft.com/office/drawing/2014/main" id="{805558A8-4B10-FCCF-A5F6-A53139F3EEAD}"/>
                </a:ext>
              </a:extLst>
            </p:cNvPr>
            <p:cNvSpPr txBox="1"/>
            <p:nvPr/>
          </p:nvSpPr>
          <p:spPr>
            <a:xfrm>
              <a:off x="-292100" y="4395787"/>
              <a:ext cx="9728200" cy="923330"/>
            </a:xfrm>
            <a:prstGeom prst="rect">
              <a:avLst/>
            </a:prstGeom>
            <a:noFill/>
          </p:spPr>
          <p:txBody>
            <a:bodyPr wrap="square" rtlCol="0">
              <a:spAutoFit/>
            </a:bodyPr>
            <a:lstStyle/>
            <a:p>
              <a:pPr algn="ctr"/>
              <a:r>
                <a:rPr lang="en-US" altLang="ja-JP" sz="5400" b="1" dirty="0">
                  <a:solidFill>
                    <a:schemeClr val="tx1">
                      <a:lumMod val="85000"/>
                      <a:lumOff val="15000"/>
                    </a:schemeClr>
                  </a:solidFill>
                  <a:latin typeface="メイリオ" panose="020B0604030504040204" pitchFamily="50" charset="-128"/>
                  <a:ea typeface="メイリオ" panose="020B0604030504040204" pitchFamily="50" charset="-128"/>
                </a:rPr>
                <a:t>[have] a [good] [time]</a:t>
              </a:r>
              <a:endParaRPr kumimoji="1" lang="ja-JP" altLang="en-US" sz="4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D298B100-B7A7-FDAD-3847-AA04ACFAA398}"/>
                </a:ext>
              </a:extLst>
            </p:cNvPr>
            <p:cNvSpPr txBox="1"/>
            <p:nvPr/>
          </p:nvSpPr>
          <p:spPr>
            <a:xfrm>
              <a:off x="834889" y="2650007"/>
              <a:ext cx="8110330" cy="1400383"/>
            </a:xfrm>
            <a:prstGeom prst="rect">
              <a:avLst/>
            </a:prstGeom>
            <a:noFill/>
          </p:spPr>
          <p:txBody>
            <a:bodyPr wrap="square" rtlCol="0">
              <a:spAutoFit/>
            </a:bodyPr>
            <a:lstStyle/>
            <a:p>
              <a:pPr algn="ctr"/>
              <a:r>
                <a:rPr kumimoji="1" lang="ja-JP" altLang="en-US" sz="8500" b="1" dirty="0">
                  <a:solidFill>
                    <a:schemeClr val="tx1">
                      <a:lumMod val="85000"/>
                      <a:lumOff val="15000"/>
                    </a:schemeClr>
                  </a:solidFill>
                  <a:latin typeface="メイリオ" panose="020B0604030504040204" pitchFamily="50" charset="-128"/>
                  <a:ea typeface="メイリオ" panose="020B0604030504040204" pitchFamily="50" charset="-128"/>
                </a:rPr>
                <a:t>楽しく過ごす</a:t>
              </a:r>
              <a:endParaRPr kumimoji="1" lang="ja-JP" altLang="en-US" sz="8500" dirty="0">
                <a:solidFill>
                  <a:schemeClr val="tx1">
                    <a:lumMod val="85000"/>
                    <a:lumOff val="15000"/>
                  </a:schemeClr>
                </a:solidFill>
              </a:endParaRPr>
            </a:p>
          </p:txBody>
        </p:sp>
      </p:grpSp>
      <p:pic>
        <p:nvPicPr>
          <p:cNvPr id="4" name="have a good time">
            <a:hlinkClick r:id="" action="ppaction://media"/>
            <a:extLst>
              <a:ext uri="{FF2B5EF4-FFF2-40B4-BE49-F238E27FC236}">
                <a16:creationId xmlns:a16="http://schemas.microsoft.com/office/drawing/2014/main" id="{750CCEBB-79B5-9836-18AA-B417FEC0502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863725" y="1692275"/>
            <a:ext cx="406400" cy="406400"/>
          </a:xfrm>
          <a:prstGeom prst="rect">
            <a:avLst/>
          </a:prstGeom>
        </p:spPr>
      </p:pic>
      <p:sp>
        <p:nvSpPr>
          <p:cNvPr id="10" name="正方形/長方形 9">
            <a:extLst>
              <a:ext uri="{FF2B5EF4-FFF2-40B4-BE49-F238E27FC236}">
                <a16:creationId xmlns:a16="http://schemas.microsoft.com/office/drawing/2014/main" id="{B41AABAE-8DBA-48DB-ED5F-4283BA2ED995}"/>
              </a:ext>
            </a:extLst>
          </p:cNvPr>
          <p:cNvSpPr/>
          <p:nvPr/>
        </p:nvSpPr>
        <p:spPr>
          <a:xfrm>
            <a:off x="686354" y="3495393"/>
            <a:ext cx="1790146" cy="12960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856956E1-D183-6E26-233C-8D4CB228DE87}"/>
              </a:ext>
            </a:extLst>
          </p:cNvPr>
          <p:cNvSpPr/>
          <p:nvPr/>
        </p:nvSpPr>
        <p:spPr>
          <a:xfrm>
            <a:off x="3908425" y="3495393"/>
            <a:ext cx="1997075" cy="12960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A24B34C9-027C-1381-5789-1E76E0EAE7A7}"/>
              </a:ext>
            </a:extLst>
          </p:cNvPr>
          <p:cNvSpPr/>
          <p:nvPr/>
        </p:nvSpPr>
        <p:spPr>
          <a:xfrm>
            <a:off x="6667503" y="3495393"/>
            <a:ext cx="1790144" cy="12960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347190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02"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par>
                                <p:cTn id="10" presetID="22" presetClass="exit" presetSubtype="8" fill="hold" grpId="0" nodeType="withEffect">
                                  <p:stCondLst>
                                    <p:cond delay="0"/>
                                  </p:stCondLst>
                                  <p:childTnLst>
                                    <p:animEffect transition="out" filter="wipe(left)">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par>
                                <p:cTn id="13" presetID="22" presetClass="exit" presetSubtype="8" fill="hold" grpId="0" nodeType="withEffect">
                                  <p:stCondLst>
                                    <p:cond delay="0"/>
                                  </p:stCondLst>
                                  <p:childTnLst>
                                    <p:animEffect transition="out" filter="wipe(left)">
                                      <p:cBhvr>
                                        <p:cTn id="14" dur="500"/>
                                        <p:tgtEl>
                                          <p:spTgt spid="12"/>
                                        </p:tgtEl>
                                      </p:cBhvr>
                                    </p:animEffect>
                                    <p:set>
                                      <p:cBhvr>
                                        <p:cTn id="15"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4"/>
                </p:tgtEl>
              </p:cMediaNode>
            </p:audio>
          </p:childTnLst>
        </p:cTn>
      </p:par>
    </p:tnLst>
    <p:bldLst>
      <p:bldP spid="10" grpId="0" animBg="1"/>
      <p:bldP spid="11" grpId="0" animBg="1"/>
      <p:bldP spid="12" grpId="0" animBg="1"/>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0F4CC-BC7C-011F-AC27-7C0774CD628E}"/>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90187F30-8E67-B0C7-3D2E-AF0C333FC3BD}"/>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D74FF7BD-4BBA-D23C-AA90-2117208D8B8C}"/>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ED3F3154-1E64-431B-23EB-6045444D65D3}"/>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確認テスト⑥</a:t>
            </a:r>
          </a:p>
        </p:txBody>
      </p:sp>
      <p:grpSp>
        <p:nvGrpSpPr>
          <p:cNvPr id="4" name="グループ化 3">
            <a:extLst>
              <a:ext uri="{FF2B5EF4-FFF2-40B4-BE49-F238E27FC236}">
                <a16:creationId xmlns:a16="http://schemas.microsoft.com/office/drawing/2014/main" id="{99F0B848-0693-5862-D191-BD05EF42D02F}"/>
              </a:ext>
            </a:extLst>
          </p:cNvPr>
          <p:cNvGrpSpPr/>
          <p:nvPr/>
        </p:nvGrpSpPr>
        <p:grpSpPr>
          <a:xfrm>
            <a:off x="152400" y="1120676"/>
            <a:ext cx="8839200" cy="4616648"/>
            <a:chOff x="152400" y="382012"/>
            <a:chExt cx="8839200" cy="4616648"/>
          </a:xfrm>
        </p:grpSpPr>
        <p:sp>
          <p:nvSpPr>
            <p:cNvPr id="5" name="テキスト ボックス 4">
              <a:extLst>
                <a:ext uri="{FF2B5EF4-FFF2-40B4-BE49-F238E27FC236}">
                  <a16:creationId xmlns:a16="http://schemas.microsoft.com/office/drawing/2014/main" id="{987E5E79-40B2-A9C3-2524-1EBF7C0B94D3}"/>
                </a:ext>
              </a:extLst>
            </p:cNvPr>
            <p:cNvSpPr txBox="1"/>
            <p:nvPr/>
          </p:nvSpPr>
          <p:spPr>
            <a:xfrm>
              <a:off x="152400" y="382012"/>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have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過去形</a:t>
              </a:r>
            </a:p>
          </p:txBody>
        </p:sp>
        <p:sp>
          <p:nvSpPr>
            <p:cNvPr id="6" name="テキスト ボックス 5">
              <a:extLst>
                <a:ext uri="{FF2B5EF4-FFF2-40B4-BE49-F238E27FC236}">
                  <a16:creationId xmlns:a16="http://schemas.microsoft.com/office/drawing/2014/main" id="{C47AB054-CB4D-CAF3-A84F-4A39DABE801A}"/>
                </a:ext>
              </a:extLst>
            </p:cNvPr>
            <p:cNvSpPr txBox="1"/>
            <p:nvPr/>
          </p:nvSpPr>
          <p:spPr>
            <a:xfrm>
              <a:off x="1205948" y="3429000"/>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had</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2" name="had">
            <a:hlinkClick r:id="" action="ppaction://media"/>
            <a:extLst>
              <a:ext uri="{FF2B5EF4-FFF2-40B4-BE49-F238E27FC236}">
                <a16:creationId xmlns:a16="http://schemas.microsoft.com/office/drawing/2014/main" id="{DD08B026-C44B-670D-70C8-DD81813D4A9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927225" y="2378075"/>
            <a:ext cx="406400" cy="406400"/>
          </a:xfrm>
          <a:prstGeom prst="rect">
            <a:avLst/>
          </a:prstGeom>
        </p:spPr>
      </p:pic>
      <p:sp>
        <p:nvSpPr>
          <p:cNvPr id="10" name="正方形/長方形 9">
            <a:extLst>
              <a:ext uri="{FF2B5EF4-FFF2-40B4-BE49-F238E27FC236}">
                <a16:creationId xmlns:a16="http://schemas.microsoft.com/office/drawing/2014/main" id="{29C71711-4CD5-B1F0-7DC2-6EB0AB68396C}"/>
              </a:ext>
            </a:extLst>
          </p:cNvPr>
          <p:cNvSpPr/>
          <p:nvPr/>
        </p:nvSpPr>
        <p:spPr>
          <a:xfrm>
            <a:off x="3124200" y="4216832"/>
            <a:ext cx="2959100" cy="12960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7216951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2" fill="hold"/>
                                        <p:tgtEl>
                                          <p:spTgt spid="2"/>
                                        </p:tgtEl>
                                      </p:cBhvr>
                                    </p:cmd>
                                  </p:childTnLst>
                                </p:cTn>
                              </p:par>
                              <p:par>
                                <p:cTn id="7" presetID="22" presetClass="exit" presetSubtype="8" fill="hold" grpId="0" nodeType="withEffect">
                                  <p:stCondLst>
                                    <p:cond delay="0"/>
                                  </p:stCondLst>
                                  <p:childTnLst>
                                    <p:animEffect transition="out" filter="wipe(left)">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bldLst>
      <p:bldP spid="10" grpId="0" animBg="1"/>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EB871-B3AC-5585-3A55-BD8D6597916D}"/>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32F75083-CCE1-3A39-2F23-F6F311DF7F70}"/>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41A4AE5F-E63D-630F-F944-CAEC9C29D04F}"/>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273F01E5-17A3-B8CE-561A-B39EDC63C340}"/>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確認テスト⑦</a:t>
            </a:r>
          </a:p>
        </p:txBody>
      </p:sp>
      <p:grpSp>
        <p:nvGrpSpPr>
          <p:cNvPr id="4" name="グループ化 3">
            <a:extLst>
              <a:ext uri="{FF2B5EF4-FFF2-40B4-BE49-F238E27FC236}">
                <a16:creationId xmlns:a16="http://schemas.microsoft.com/office/drawing/2014/main" id="{9E12CDF4-42DB-EC34-258B-AEE7751AB08E}"/>
              </a:ext>
            </a:extLst>
          </p:cNvPr>
          <p:cNvGrpSpPr/>
          <p:nvPr/>
        </p:nvGrpSpPr>
        <p:grpSpPr>
          <a:xfrm>
            <a:off x="152400" y="1005260"/>
            <a:ext cx="8839200" cy="4616648"/>
            <a:chOff x="152400" y="382012"/>
            <a:chExt cx="8839200" cy="4616648"/>
          </a:xfrm>
        </p:grpSpPr>
        <p:sp>
          <p:nvSpPr>
            <p:cNvPr id="5" name="テキスト ボックス 4">
              <a:extLst>
                <a:ext uri="{FF2B5EF4-FFF2-40B4-BE49-F238E27FC236}">
                  <a16:creationId xmlns:a16="http://schemas.microsoft.com/office/drawing/2014/main" id="{0F2ED2B2-1793-A436-145C-448915358DB2}"/>
                </a:ext>
              </a:extLst>
            </p:cNvPr>
            <p:cNvSpPr txBox="1"/>
            <p:nvPr/>
          </p:nvSpPr>
          <p:spPr>
            <a:xfrm>
              <a:off x="152400" y="382012"/>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see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過去形</a:t>
              </a:r>
            </a:p>
          </p:txBody>
        </p:sp>
        <p:sp>
          <p:nvSpPr>
            <p:cNvPr id="6" name="テキスト ボックス 5">
              <a:extLst>
                <a:ext uri="{FF2B5EF4-FFF2-40B4-BE49-F238E27FC236}">
                  <a16:creationId xmlns:a16="http://schemas.microsoft.com/office/drawing/2014/main" id="{DC5BD41D-8527-3667-20C7-380488AC169B}"/>
                </a:ext>
              </a:extLst>
            </p:cNvPr>
            <p:cNvSpPr txBox="1"/>
            <p:nvPr/>
          </p:nvSpPr>
          <p:spPr>
            <a:xfrm>
              <a:off x="1205948" y="3429000"/>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saw</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2" name="G1_L22_kihon_v7_saw">
            <a:hlinkClick r:id="" action="ppaction://media"/>
            <a:extLst>
              <a:ext uri="{FF2B5EF4-FFF2-40B4-BE49-F238E27FC236}">
                <a16:creationId xmlns:a16="http://schemas.microsoft.com/office/drawing/2014/main" id="{EF875818-EC66-2CC4-7A3A-7824911D226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238375" y="1625600"/>
            <a:ext cx="609600" cy="609600"/>
          </a:xfrm>
          <a:prstGeom prst="rect">
            <a:avLst/>
          </a:prstGeom>
        </p:spPr>
      </p:pic>
      <p:sp>
        <p:nvSpPr>
          <p:cNvPr id="10" name="正方形/長方形 9">
            <a:extLst>
              <a:ext uri="{FF2B5EF4-FFF2-40B4-BE49-F238E27FC236}">
                <a16:creationId xmlns:a16="http://schemas.microsoft.com/office/drawing/2014/main" id="{47446746-8287-1F90-C0AD-F42B003C5956}"/>
              </a:ext>
            </a:extLst>
          </p:cNvPr>
          <p:cNvSpPr/>
          <p:nvPr/>
        </p:nvSpPr>
        <p:spPr>
          <a:xfrm>
            <a:off x="3162300" y="4022294"/>
            <a:ext cx="2882900" cy="12960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932463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3" fill="hold"/>
                                        <p:tgtEl>
                                          <p:spTgt spid="2"/>
                                        </p:tgtEl>
                                      </p:cBhvr>
                                    </p:cmd>
                                  </p:childTnLst>
                                </p:cTn>
                              </p:par>
                              <p:par>
                                <p:cTn id="7" presetID="22" presetClass="exit" presetSubtype="8" fill="hold" grpId="0" nodeType="withEffect">
                                  <p:stCondLst>
                                    <p:cond delay="0"/>
                                  </p:stCondLst>
                                  <p:childTnLst>
                                    <p:animEffect transition="out" filter="wipe(left)">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2"/>
                </p:tgtEl>
              </p:cMediaNode>
            </p:audio>
          </p:childTnLst>
        </p:cTn>
      </p:par>
    </p:tnLst>
    <p:bldLst>
      <p:bldP spid="10" grpId="0" animBg="1"/>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0802A-6ADA-C0DD-A566-8AD05D63013A}"/>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4FE7B96B-45FB-307F-A973-8206A6C4A805}"/>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751292B1-05E8-C492-B3EC-EBAB2C2806C1}"/>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4C18CB42-379A-4001-179D-32AAA386BA22}"/>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確認テスト⑧</a:t>
            </a:r>
          </a:p>
        </p:txBody>
      </p:sp>
      <p:grpSp>
        <p:nvGrpSpPr>
          <p:cNvPr id="3" name="グループ化 2">
            <a:extLst>
              <a:ext uri="{FF2B5EF4-FFF2-40B4-BE49-F238E27FC236}">
                <a16:creationId xmlns:a16="http://schemas.microsoft.com/office/drawing/2014/main" id="{9E1B32FC-5C52-99C1-37AC-68212FFD5CD5}"/>
              </a:ext>
            </a:extLst>
          </p:cNvPr>
          <p:cNvGrpSpPr/>
          <p:nvPr/>
        </p:nvGrpSpPr>
        <p:grpSpPr>
          <a:xfrm>
            <a:off x="0" y="1720840"/>
            <a:ext cx="9144000" cy="3416320"/>
            <a:chOff x="0" y="1791644"/>
            <a:chExt cx="9144000" cy="3416320"/>
          </a:xfrm>
        </p:grpSpPr>
        <p:sp>
          <p:nvSpPr>
            <p:cNvPr id="6" name="テキスト ボックス 5">
              <a:extLst>
                <a:ext uri="{FF2B5EF4-FFF2-40B4-BE49-F238E27FC236}">
                  <a16:creationId xmlns:a16="http://schemas.microsoft.com/office/drawing/2014/main" id="{5151754F-D0F5-00A0-669D-3D512D01767D}"/>
                </a:ext>
              </a:extLst>
            </p:cNvPr>
            <p:cNvSpPr txBox="1"/>
            <p:nvPr/>
          </p:nvSpPr>
          <p:spPr>
            <a:xfrm>
              <a:off x="0" y="4007635"/>
              <a:ext cx="9144000" cy="1200329"/>
            </a:xfrm>
            <a:prstGeom prst="rect">
              <a:avLst/>
            </a:prstGeom>
            <a:noFill/>
          </p:spPr>
          <p:txBody>
            <a:bodyPr wrap="square" rtlCol="0">
              <a:spAutoFit/>
            </a:bodyPr>
            <a:lstStyle/>
            <a:p>
              <a:pPr algn="ctr"/>
              <a:r>
                <a:rPr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rPr>
                <a:t>[staff] [member]</a:t>
              </a:r>
              <a:endParaRPr kumimoji="1" lang="ja-JP" altLang="en-US" sz="54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23EF96F3-077E-71C3-8414-199E6F336C91}"/>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職員</a:t>
              </a:r>
              <a:endParaRPr kumimoji="1" lang="ja-JP" altLang="en-US" sz="7200" dirty="0">
                <a:solidFill>
                  <a:schemeClr val="tx1">
                    <a:lumMod val="85000"/>
                    <a:lumOff val="15000"/>
                  </a:schemeClr>
                </a:solidFill>
              </a:endParaRPr>
            </a:p>
          </p:txBody>
        </p:sp>
      </p:grpSp>
      <p:pic>
        <p:nvPicPr>
          <p:cNvPr id="2" name="staff member">
            <a:hlinkClick r:id="" action="ppaction://media"/>
            <a:extLst>
              <a:ext uri="{FF2B5EF4-FFF2-40B4-BE49-F238E27FC236}">
                <a16:creationId xmlns:a16="http://schemas.microsoft.com/office/drawing/2014/main" id="{6177CD49-5EF2-79FD-303F-4407992AD0E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355725" y="879475"/>
            <a:ext cx="406400" cy="406400"/>
          </a:xfrm>
          <a:prstGeom prst="rect">
            <a:avLst/>
          </a:prstGeom>
        </p:spPr>
      </p:pic>
      <p:sp>
        <p:nvSpPr>
          <p:cNvPr id="10" name="正方形/長方形 9">
            <a:extLst>
              <a:ext uri="{FF2B5EF4-FFF2-40B4-BE49-F238E27FC236}">
                <a16:creationId xmlns:a16="http://schemas.microsoft.com/office/drawing/2014/main" id="{C3A46084-ECDD-73C8-DF34-2B7F66073579}"/>
              </a:ext>
            </a:extLst>
          </p:cNvPr>
          <p:cNvSpPr/>
          <p:nvPr/>
        </p:nvSpPr>
        <p:spPr>
          <a:xfrm>
            <a:off x="776908" y="3888995"/>
            <a:ext cx="2283792" cy="12960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5E97B505-B668-4FE0-47A1-602846B5CC7A}"/>
              </a:ext>
            </a:extLst>
          </p:cNvPr>
          <p:cNvSpPr/>
          <p:nvPr/>
        </p:nvSpPr>
        <p:spPr>
          <a:xfrm>
            <a:off x="4152151" y="3888995"/>
            <a:ext cx="4151440" cy="12960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853625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80" fill="hold"/>
                                        <p:tgtEl>
                                          <p:spTgt spid="2"/>
                                        </p:tgtEl>
                                      </p:cBhvr>
                                    </p:cmd>
                                  </p:childTnLst>
                                </p:cTn>
                              </p:par>
                              <p:par>
                                <p:cTn id="7" presetID="22" presetClass="exit" presetSubtype="8" fill="hold" grpId="0" nodeType="withEffect">
                                  <p:stCondLst>
                                    <p:cond delay="0"/>
                                  </p:stCondLst>
                                  <p:childTnLst>
                                    <p:animEffect transition="out" filter="wipe(left)">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par>
                                <p:cTn id="10" presetID="22" presetClass="exit" presetSubtype="8" fill="hold" grpId="0" nodeType="withEffect">
                                  <p:stCondLst>
                                    <p:cond delay="0"/>
                                  </p:stCondLst>
                                  <p:childTnLst>
                                    <p:animEffect transition="out" filter="wipe(left)">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2"/>
                </p:tgtEl>
              </p:cMediaNode>
            </p:audio>
          </p:childTnLst>
        </p:cTn>
      </p:par>
    </p:tnLst>
    <p:bldLst>
      <p:bldP spid="10" grpId="0" animBg="1"/>
      <p:bldP spid="11" grpId="0" animBg="1"/>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A9030-E41D-E17B-2312-42FFB9ECBC1D}"/>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E84DBA71-2179-FF85-8F45-80B74EB30318}"/>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503EE446-E3B3-340B-2CB5-EB3EF70333C9}"/>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62BF67DD-5611-79D0-675D-35AB43746EE3}"/>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確認テスト⑨</a:t>
            </a:r>
          </a:p>
        </p:txBody>
      </p:sp>
      <p:grpSp>
        <p:nvGrpSpPr>
          <p:cNvPr id="4" name="グループ化 3">
            <a:extLst>
              <a:ext uri="{FF2B5EF4-FFF2-40B4-BE49-F238E27FC236}">
                <a16:creationId xmlns:a16="http://schemas.microsoft.com/office/drawing/2014/main" id="{0203C9A8-1ED8-E8B4-1EFE-4645074190FE}"/>
              </a:ext>
            </a:extLst>
          </p:cNvPr>
          <p:cNvGrpSpPr/>
          <p:nvPr/>
        </p:nvGrpSpPr>
        <p:grpSpPr>
          <a:xfrm>
            <a:off x="152400" y="1120676"/>
            <a:ext cx="8839200" cy="4616648"/>
            <a:chOff x="152400" y="382012"/>
            <a:chExt cx="8839200" cy="4616648"/>
          </a:xfrm>
        </p:grpSpPr>
        <p:sp>
          <p:nvSpPr>
            <p:cNvPr id="5" name="テキスト ボックス 4">
              <a:extLst>
                <a:ext uri="{FF2B5EF4-FFF2-40B4-BE49-F238E27FC236}">
                  <a16:creationId xmlns:a16="http://schemas.microsoft.com/office/drawing/2014/main" id="{CF447383-E22F-2A25-F146-FC2EABA2FF49}"/>
                </a:ext>
              </a:extLst>
            </p:cNvPr>
            <p:cNvSpPr txBox="1"/>
            <p:nvPr/>
          </p:nvSpPr>
          <p:spPr>
            <a:xfrm>
              <a:off x="152400" y="382012"/>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tell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過去形</a:t>
              </a:r>
            </a:p>
          </p:txBody>
        </p:sp>
        <p:sp>
          <p:nvSpPr>
            <p:cNvPr id="6" name="テキスト ボックス 5">
              <a:extLst>
                <a:ext uri="{FF2B5EF4-FFF2-40B4-BE49-F238E27FC236}">
                  <a16:creationId xmlns:a16="http://schemas.microsoft.com/office/drawing/2014/main" id="{AB7195C9-307B-4F72-7D4E-1623EAACEF95}"/>
                </a:ext>
              </a:extLst>
            </p:cNvPr>
            <p:cNvSpPr txBox="1"/>
            <p:nvPr/>
          </p:nvSpPr>
          <p:spPr>
            <a:xfrm>
              <a:off x="1205948" y="3429000"/>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told</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2" name="told">
            <a:hlinkClick r:id="" action="ppaction://media"/>
            <a:extLst>
              <a:ext uri="{FF2B5EF4-FFF2-40B4-BE49-F238E27FC236}">
                <a16:creationId xmlns:a16="http://schemas.microsoft.com/office/drawing/2014/main" id="{35E36670-C1AA-DD6D-4A2F-5D3A0373D97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711325" y="1628775"/>
            <a:ext cx="406400" cy="406400"/>
          </a:xfrm>
          <a:prstGeom prst="rect">
            <a:avLst/>
          </a:prstGeom>
        </p:spPr>
      </p:pic>
      <p:sp>
        <p:nvSpPr>
          <p:cNvPr id="10" name="正方形/長方形 9">
            <a:extLst>
              <a:ext uri="{FF2B5EF4-FFF2-40B4-BE49-F238E27FC236}">
                <a16:creationId xmlns:a16="http://schemas.microsoft.com/office/drawing/2014/main" id="{C22F9BF4-65DF-857F-386A-B0DDB6868CD4}"/>
              </a:ext>
            </a:extLst>
          </p:cNvPr>
          <p:cNvSpPr/>
          <p:nvPr/>
        </p:nvSpPr>
        <p:spPr>
          <a:xfrm>
            <a:off x="3175000" y="4167664"/>
            <a:ext cx="2857500" cy="12960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9027880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14" fill="hold"/>
                                        <p:tgtEl>
                                          <p:spTgt spid="2"/>
                                        </p:tgtEl>
                                      </p:cBhvr>
                                    </p:cmd>
                                  </p:childTnLst>
                                </p:cTn>
                              </p:par>
                              <p:par>
                                <p:cTn id="7" presetID="22" presetClass="exit" presetSubtype="8" fill="hold" grpId="0" nodeType="withEffect">
                                  <p:stCondLst>
                                    <p:cond delay="0"/>
                                  </p:stCondLst>
                                  <p:childTnLst>
                                    <p:animEffect transition="out" filter="wipe(left)">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bldLst>
      <p:bldP spid="10" grpId="0" animBg="1"/>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93902-0ACF-B5B7-1757-1D584F4D0B92}"/>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784BB21D-1280-7310-02F9-C8D068AE9131}"/>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1324133A-3B41-DC9E-8546-6E22B020372A}"/>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7CDC1E11-211D-544A-9917-95FB0AE6D7E3}"/>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確認テスト⑩</a:t>
            </a:r>
          </a:p>
        </p:txBody>
      </p:sp>
      <p:grpSp>
        <p:nvGrpSpPr>
          <p:cNvPr id="3" name="グループ化 2">
            <a:extLst>
              <a:ext uri="{FF2B5EF4-FFF2-40B4-BE49-F238E27FC236}">
                <a16:creationId xmlns:a16="http://schemas.microsoft.com/office/drawing/2014/main" id="{AC9AE9A2-2476-F484-58C0-C941F74E6B93}"/>
              </a:ext>
            </a:extLst>
          </p:cNvPr>
          <p:cNvGrpSpPr/>
          <p:nvPr/>
        </p:nvGrpSpPr>
        <p:grpSpPr>
          <a:xfrm>
            <a:off x="815009" y="1536175"/>
            <a:ext cx="7513983" cy="3785651"/>
            <a:chOff x="815009" y="1791644"/>
            <a:chExt cx="7513983" cy="3785651"/>
          </a:xfrm>
        </p:grpSpPr>
        <p:sp>
          <p:nvSpPr>
            <p:cNvPr id="6" name="テキスト ボックス 5">
              <a:extLst>
                <a:ext uri="{FF2B5EF4-FFF2-40B4-BE49-F238E27FC236}">
                  <a16:creationId xmlns:a16="http://schemas.microsoft.com/office/drawing/2014/main" id="{280EE368-CB9A-10EC-511C-D085B60A687D}"/>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jump</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2DAE7109-7DE6-F9F2-993D-BDD2F4B1917E}"/>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とぶ</a:t>
              </a:r>
              <a:endParaRPr kumimoji="1" lang="ja-JP" altLang="en-US" sz="7200" dirty="0">
                <a:solidFill>
                  <a:schemeClr val="tx1">
                    <a:lumMod val="85000"/>
                    <a:lumOff val="15000"/>
                  </a:schemeClr>
                </a:solidFill>
              </a:endParaRPr>
            </a:p>
          </p:txBody>
        </p:sp>
      </p:grpSp>
      <p:pic>
        <p:nvPicPr>
          <p:cNvPr id="2" name="jump">
            <a:hlinkClick r:id="" action="ppaction://media"/>
            <a:extLst>
              <a:ext uri="{FF2B5EF4-FFF2-40B4-BE49-F238E27FC236}">
                <a16:creationId xmlns:a16="http://schemas.microsoft.com/office/drawing/2014/main" id="{A26784DE-0AB1-01E0-1E6A-3847C114908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343025" y="1870075"/>
            <a:ext cx="406400" cy="406400"/>
          </a:xfrm>
          <a:prstGeom prst="rect">
            <a:avLst/>
          </a:prstGeom>
        </p:spPr>
      </p:pic>
      <p:cxnSp>
        <p:nvCxnSpPr>
          <p:cNvPr id="5" name="直線コネクタ 4">
            <a:extLst>
              <a:ext uri="{FF2B5EF4-FFF2-40B4-BE49-F238E27FC236}">
                <a16:creationId xmlns:a16="http://schemas.microsoft.com/office/drawing/2014/main" id="{0C173238-7127-2FC9-BFE4-497035FFF453}"/>
              </a:ext>
            </a:extLst>
          </p:cNvPr>
          <p:cNvCxnSpPr>
            <a:cxnSpLocks/>
          </p:cNvCxnSpPr>
          <p:nvPr/>
        </p:nvCxnSpPr>
        <p:spPr>
          <a:xfrm>
            <a:off x="0" y="6545943"/>
            <a:ext cx="9144000" cy="0"/>
          </a:xfrm>
          <a:prstGeom prst="line">
            <a:avLst/>
          </a:prstGeom>
          <a:ln w="368300" cmpd="dbl">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正方形/長方形 10">
            <a:extLst>
              <a:ext uri="{FF2B5EF4-FFF2-40B4-BE49-F238E27FC236}">
                <a16:creationId xmlns:a16="http://schemas.microsoft.com/office/drawing/2014/main" id="{59199C6A-8703-0B1B-C0C3-4AA6CD796954}"/>
              </a:ext>
            </a:extLst>
          </p:cNvPr>
          <p:cNvSpPr/>
          <p:nvPr/>
        </p:nvSpPr>
        <p:spPr>
          <a:xfrm>
            <a:off x="2667000" y="3533853"/>
            <a:ext cx="3873500" cy="1787971"/>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427547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88" fill="hold"/>
                                        <p:tgtEl>
                                          <p:spTgt spid="2"/>
                                        </p:tgtEl>
                                      </p:cBhvr>
                                    </p:cmd>
                                  </p:childTnLst>
                                </p:cTn>
                              </p:par>
                              <p:par>
                                <p:cTn id="7" presetID="22" presetClass="exit" presetSubtype="8" fill="hold" grpId="0" nodeType="withEffect">
                                  <p:stCondLst>
                                    <p:cond delay="0"/>
                                  </p:stCondLst>
                                  <p:childTnLst>
                                    <p:animEffect transition="out" filter="wipe(left)">
                                      <p:cBhvr>
                                        <p:cTn id="8" dur="500"/>
                                        <p:tgtEl>
                                          <p:spTgt spid="11"/>
                                        </p:tgtEl>
                                      </p:cBhvr>
                                    </p:animEffect>
                                    <p:set>
                                      <p:cBhvr>
                                        <p:cTn id="9"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bldLst>
      <p:bldP spid="11"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C1745F7D-5335-E828-252C-AA02C11424A0}"/>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sp>
        <p:nvSpPr>
          <p:cNvPr id="19" name="正方形/長方形 18">
            <a:extLst>
              <a:ext uri="{FF2B5EF4-FFF2-40B4-BE49-F238E27FC236}">
                <a16:creationId xmlns:a16="http://schemas.microsoft.com/office/drawing/2014/main" id="{EBF358DD-F0D2-49AF-AA6D-285773B01584}"/>
              </a:ext>
            </a:extLst>
          </p:cNvPr>
          <p:cNvSpPr/>
          <p:nvPr/>
        </p:nvSpPr>
        <p:spPr>
          <a:xfrm>
            <a:off x="0" y="1651466"/>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0D71EF55-FBE9-4818-BF47-8FBF5B1FBE9F}"/>
              </a:ext>
            </a:extLst>
          </p:cNvPr>
          <p:cNvSpPr txBox="1"/>
          <p:nvPr/>
        </p:nvSpPr>
        <p:spPr>
          <a:xfrm>
            <a:off x="166165" y="1712857"/>
            <a:ext cx="8368192" cy="1446550"/>
          </a:xfrm>
          <a:prstGeom prst="rect">
            <a:avLst/>
          </a:prstGeom>
          <a:noFill/>
        </p:spPr>
        <p:txBody>
          <a:bodyPr wrap="square" rtlCol="0">
            <a:spAutoFit/>
          </a:bodyPr>
          <a:lstStyle/>
          <a:p>
            <a:r>
              <a:rPr kumimoji="1" lang="en-US" altLang="ja-JP" sz="4400" b="1" dirty="0">
                <a:solidFill>
                  <a:schemeClr val="bg1"/>
                </a:solidFill>
                <a:latin typeface="メイリオ" panose="020B0604030504040204" pitchFamily="50" charset="-128"/>
                <a:ea typeface="メイリオ" panose="020B0604030504040204" pitchFamily="50" charset="-128"/>
              </a:rPr>
              <a:t>STEP </a:t>
            </a:r>
            <a:r>
              <a:rPr kumimoji="1" lang="ja-JP" altLang="en-US" sz="4400" b="1" dirty="0">
                <a:solidFill>
                  <a:schemeClr val="bg1"/>
                </a:solidFill>
                <a:latin typeface="メイリオ" panose="020B0604030504040204" pitchFamily="50" charset="-128"/>
                <a:ea typeface="メイリオ" panose="020B0604030504040204" pitchFamily="50" charset="-128"/>
              </a:rPr>
              <a:t>２ </a:t>
            </a:r>
            <a:r>
              <a:rPr kumimoji="1" lang="en-US" altLang="ja-JP" sz="4400" b="1" dirty="0">
                <a:solidFill>
                  <a:schemeClr val="bg1"/>
                </a:solidFill>
                <a:latin typeface="メイリオ" panose="020B0604030504040204" pitchFamily="50" charset="-128"/>
                <a:ea typeface="メイリオ" panose="020B0604030504040204" pitchFamily="50" charset="-128"/>
              </a:rPr>
              <a:t>Slash Reading</a:t>
            </a:r>
          </a:p>
          <a:p>
            <a:r>
              <a:rPr kumimoji="1" lang="ja-JP" altLang="en-US" sz="4400" b="1" dirty="0">
                <a:solidFill>
                  <a:schemeClr val="bg1"/>
                </a:solidFill>
                <a:latin typeface="メイリオ" panose="020B0604030504040204" pitchFamily="50" charset="-128"/>
                <a:ea typeface="メイリオ" panose="020B0604030504040204" pitchFamily="50" charset="-128"/>
              </a:rPr>
              <a:t>意味のまとまりに分ける！</a:t>
            </a:r>
            <a:endParaRPr kumimoji="1" lang="en-US" altLang="ja-JP" sz="3600" b="1" dirty="0">
              <a:solidFill>
                <a:schemeClr val="bg1"/>
              </a:solidFill>
              <a:latin typeface="メイリオ" panose="020B0604030504040204" pitchFamily="50" charset="-128"/>
              <a:ea typeface="メイリオ" panose="020B0604030504040204" pitchFamily="50" charset="-128"/>
            </a:endParaRPr>
          </a:p>
        </p:txBody>
      </p:sp>
      <p:pic>
        <p:nvPicPr>
          <p:cNvPr id="15" name="Shortbridge24-1">
            <a:hlinkClick r:id="" action="ppaction://media"/>
            <a:extLst>
              <a:ext uri="{FF2B5EF4-FFF2-40B4-BE49-F238E27FC236}">
                <a16:creationId xmlns:a16="http://schemas.microsoft.com/office/drawing/2014/main" id="{AFC9DBF7-A191-44AF-A03A-85956D44536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121" y="635217"/>
            <a:ext cx="609600" cy="609600"/>
          </a:xfrm>
          <a:prstGeom prst="rect">
            <a:avLst/>
          </a:prstGeom>
        </p:spPr>
      </p:pic>
    </p:spTree>
    <p:extLst>
      <p:ext uri="{BB962C8B-B14F-4D97-AF65-F5344CB8AC3E}">
        <p14:creationId xmlns:p14="http://schemas.microsoft.com/office/powerpoint/2010/main" val="397424163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正方形/長方形 34">
            <a:extLst>
              <a:ext uri="{FF2B5EF4-FFF2-40B4-BE49-F238E27FC236}">
                <a16:creationId xmlns:a16="http://schemas.microsoft.com/office/drawing/2014/main" id="{75568A41-A987-4335-9B5C-037F8550143C}"/>
              </a:ext>
            </a:extLst>
          </p:cNvPr>
          <p:cNvSpPr/>
          <p:nvPr/>
        </p:nvSpPr>
        <p:spPr>
          <a:xfrm>
            <a:off x="0" y="945942"/>
            <a:ext cx="9144000" cy="5912058"/>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1" name="図 30">
            <a:extLst>
              <a:ext uri="{FF2B5EF4-FFF2-40B4-BE49-F238E27FC236}">
                <a16:creationId xmlns:a16="http://schemas.microsoft.com/office/drawing/2014/main" id="{60876F90-4E27-D5B8-8D8A-764D76A94079}"/>
              </a:ext>
            </a:extLst>
          </p:cNvPr>
          <p:cNvPicPr>
            <a:picLocks noChangeAspect="1"/>
          </p:cNvPicPr>
          <p:nvPr/>
        </p:nvPicPr>
        <p:blipFill>
          <a:blip r:embed="rId6"/>
          <a:stretch>
            <a:fillRect/>
          </a:stretch>
        </p:blipFill>
        <p:spPr>
          <a:xfrm>
            <a:off x="147600" y="1309687"/>
            <a:ext cx="8848800" cy="4630473"/>
          </a:xfrm>
          <a:prstGeom prst="rect">
            <a:avLst/>
          </a:prstGeom>
        </p:spPr>
      </p:pic>
      <p:sp>
        <p:nvSpPr>
          <p:cNvPr id="37" name="正方形/長方形 36">
            <a:extLst>
              <a:ext uri="{FF2B5EF4-FFF2-40B4-BE49-F238E27FC236}">
                <a16:creationId xmlns:a16="http://schemas.microsoft.com/office/drawing/2014/main" id="{10FFBC08-3118-4839-B864-2D408BDBAD51}"/>
              </a:ext>
            </a:extLst>
          </p:cNvPr>
          <p:cNvSpPr/>
          <p:nvPr/>
        </p:nvSpPr>
        <p:spPr>
          <a:xfrm>
            <a:off x="0" y="-1"/>
            <a:ext cx="9144000" cy="945943"/>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3" name="PPT_49">
            <a:hlinkClick r:id="" action="ppaction://media"/>
            <a:extLst>
              <a:ext uri="{FF2B5EF4-FFF2-40B4-BE49-F238E27FC236}">
                <a16:creationId xmlns:a16="http://schemas.microsoft.com/office/drawing/2014/main" id="{F6165926-E8A0-4FB0-A984-E41AD3321FD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357613" y="2613097"/>
            <a:ext cx="609600" cy="609600"/>
          </a:xfrm>
          <a:prstGeom prst="rect">
            <a:avLst/>
          </a:prstGeom>
        </p:spPr>
      </p:pic>
      <p:sp>
        <p:nvSpPr>
          <p:cNvPr id="2" name="テキスト ボックス 1">
            <a:extLst>
              <a:ext uri="{FF2B5EF4-FFF2-40B4-BE49-F238E27FC236}">
                <a16:creationId xmlns:a16="http://schemas.microsoft.com/office/drawing/2014/main" id="{98E01A49-73DE-F3B1-D4DC-0EE2AA028869}"/>
              </a:ext>
            </a:extLst>
          </p:cNvPr>
          <p:cNvSpPr txBox="1"/>
          <p:nvPr/>
        </p:nvSpPr>
        <p:spPr>
          <a:xfrm>
            <a:off x="302136" y="16126"/>
            <a:ext cx="8716030" cy="830997"/>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意味のまとまりごとに、短いポーズが入りますので、</a:t>
            </a:r>
            <a:endParaRPr lang="en-US" altLang="ja-JP" sz="2400" dirty="0">
              <a:solidFill>
                <a:schemeClr val="bg1"/>
              </a:solidFill>
              <a:effectLst/>
              <a:latin typeface="ＭＳ Ｐゴシック" panose="020B0600070205080204" pitchFamily="50" charset="-128"/>
              <a:ea typeface="ＭＳ Ｐゴシック" panose="020B0600070205080204" pitchFamily="50" charset="-128"/>
            </a:endParaRPr>
          </a:p>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スラッシュで区切って</a:t>
            </a:r>
            <a:r>
              <a:rPr lang="ja-JP" altLang="en-US" sz="2400" dirty="0">
                <a:solidFill>
                  <a:srgbClr val="FFFF00"/>
                </a:solidFill>
                <a:effectLst/>
                <a:latin typeface="ＭＳ Ｐゴシック" panose="020B0600070205080204" pitchFamily="50" charset="-128"/>
                <a:ea typeface="ＭＳ Ｐゴシック" panose="020B0600070205080204" pitchFamily="50" charset="-128"/>
              </a:rPr>
              <a:t>意味を考えながら</a:t>
            </a:r>
            <a:r>
              <a:rPr lang="ja-JP" altLang="en-US" sz="2400" dirty="0">
                <a:solidFill>
                  <a:schemeClr val="bg1"/>
                </a:solidFill>
                <a:effectLst/>
                <a:latin typeface="ＭＳ Ｐゴシック" panose="020B0600070205080204" pitchFamily="50" charset="-128"/>
                <a:ea typeface="ＭＳ Ｐゴシック" panose="020B0600070205080204" pitchFamily="50" charset="-128"/>
              </a:rPr>
              <a:t>音声を聞いてみましょう。</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cxnSp>
        <p:nvCxnSpPr>
          <p:cNvPr id="5" name="直線コネクタ 4">
            <a:extLst>
              <a:ext uri="{FF2B5EF4-FFF2-40B4-BE49-F238E27FC236}">
                <a16:creationId xmlns:a16="http://schemas.microsoft.com/office/drawing/2014/main" id="{DA848524-435A-E6AA-AE53-0B73E78B31EA}"/>
              </a:ext>
            </a:extLst>
          </p:cNvPr>
          <p:cNvCxnSpPr>
            <a:cxnSpLocks/>
          </p:cNvCxnSpPr>
          <p:nvPr/>
        </p:nvCxnSpPr>
        <p:spPr>
          <a:xfrm flipH="1">
            <a:off x="1675921" y="1513552"/>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3" name="AS_G1_16_07_reading_s2">
            <a:hlinkClick r:id="" action="ppaction://media"/>
            <a:extLst>
              <a:ext uri="{FF2B5EF4-FFF2-40B4-BE49-F238E27FC236}">
                <a16:creationId xmlns:a16="http://schemas.microsoft.com/office/drawing/2014/main" id="{D40B06D7-A64F-8099-EB8F-2F0B12AACB34}"/>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1458575" y="1552575"/>
            <a:ext cx="406400" cy="406400"/>
          </a:xfrm>
          <a:prstGeom prst="rect">
            <a:avLst/>
          </a:prstGeom>
        </p:spPr>
      </p:pic>
      <p:pic>
        <p:nvPicPr>
          <p:cNvPr id="4" name="AS_G1_16_07_reading_s2">
            <a:hlinkClick r:id="" action="ppaction://media"/>
            <a:extLst>
              <a:ext uri="{FF2B5EF4-FFF2-40B4-BE49-F238E27FC236}">
                <a16:creationId xmlns:a16="http://schemas.microsoft.com/office/drawing/2014/main" id="{B64EE140-5C03-47DE-8CEA-7A0A4B5B9ED8}"/>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1458575" y="974669"/>
            <a:ext cx="406400" cy="406400"/>
          </a:xfrm>
          <a:prstGeom prst="rect">
            <a:avLst/>
          </a:prstGeom>
        </p:spPr>
      </p:pic>
      <p:cxnSp>
        <p:nvCxnSpPr>
          <p:cNvPr id="32" name="直線コネクタ 31">
            <a:extLst>
              <a:ext uri="{FF2B5EF4-FFF2-40B4-BE49-F238E27FC236}">
                <a16:creationId xmlns:a16="http://schemas.microsoft.com/office/drawing/2014/main" id="{0D72DBEF-B4D8-B705-E3A8-A78DFCDB50CF}"/>
              </a:ext>
            </a:extLst>
          </p:cNvPr>
          <p:cNvCxnSpPr>
            <a:cxnSpLocks/>
          </p:cNvCxnSpPr>
          <p:nvPr/>
        </p:nvCxnSpPr>
        <p:spPr>
          <a:xfrm flipH="1">
            <a:off x="4238146" y="1513552"/>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43C45B6A-2BCA-830F-911D-6374A59C9674}"/>
              </a:ext>
            </a:extLst>
          </p:cNvPr>
          <p:cNvCxnSpPr>
            <a:cxnSpLocks/>
          </p:cNvCxnSpPr>
          <p:nvPr/>
        </p:nvCxnSpPr>
        <p:spPr>
          <a:xfrm flipH="1">
            <a:off x="6322348" y="1513552"/>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6" name="直線コネクタ 35">
            <a:extLst>
              <a:ext uri="{FF2B5EF4-FFF2-40B4-BE49-F238E27FC236}">
                <a16:creationId xmlns:a16="http://schemas.microsoft.com/office/drawing/2014/main" id="{9ABAF6A2-2C33-9B2C-5DC6-F366BF46EA1B}"/>
              </a:ext>
            </a:extLst>
          </p:cNvPr>
          <p:cNvCxnSpPr>
            <a:cxnSpLocks/>
          </p:cNvCxnSpPr>
          <p:nvPr/>
        </p:nvCxnSpPr>
        <p:spPr>
          <a:xfrm flipH="1">
            <a:off x="8160673" y="1513552"/>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2EEBA38F-F5BA-CFCC-A3CD-4209CFB1CAA8}"/>
              </a:ext>
            </a:extLst>
          </p:cNvPr>
          <p:cNvCxnSpPr>
            <a:cxnSpLocks/>
          </p:cNvCxnSpPr>
          <p:nvPr/>
        </p:nvCxnSpPr>
        <p:spPr>
          <a:xfrm flipH="1">
            <a:off x="2188498" y="2149270"/>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82DCFED5-F10A-88FC-3AD8-7B7040BA7E23}"/>
              </a:ext>
            </a:extLst>
          </p:cNvPr>
          <p:cNvCxnSpPr>
            <a:cxnSpLocks/>
          </p:cNvCxnSpPr>
          <p:nvPr/>
        </p:nvCxnSpPr>
        <p:spPr>
          <a:xfrm flipH="1">
            <a:off x="4912648" y="2149270"/>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F3E82AAC-FED4-48B9-D042-B3273A9B3CFD}"/>
              </a:ext>
            </a:extLst>
          </p:cNvPr>
          <p:cNvCxnSpPr>
            <a:cxnSpLocks/>
          </p:cNvCxnSpPr>
          <p:nvPr/>
        </p:nvCxnSpPr>
        <p:spPr>
          <a:xfrm flipH="1">
            <a:off x="6417183" y="2151756"/>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直線コネクタ 48">
            <a:extLst>
              <a:ext uri="{FF2B5EF4-FFF2-40B4-BE49-F238E27FC236}">
                <a16:creationId xmlns:a16="http://schemas.microsoft.com/office/drawing/2014/main" id="{8FE3B776-A727-105B-5027-FBA81C509528}"/>
              </a:ext>
            </a:extLst>
          </p:cNvPr>
          <p:cNvCxnSpPr>
            <a:cxnSpLocks/>
          </p:cNvCxnSpPr>
          <p:nvPr/>
        </p:nvCxnSpPr>
        <p:spPr>
          <a:xfrm flipH="1">
            <a:off x="6822983" y="2149269"/>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直線コネクタ 49">
            <a:extLst>
              <a:ext uri="{FF2B5EF4-FFF2-40B4-BE49-F238E27FC236}">
                <a16:creationId xmlns:a16="http://schemas.microsoft.com/office/drawing/2014/main" id="{613BB1BA-9274-1DA5-60F1-38D9F3F329E9}"/>
              </a:ext>
            </a:extLst>
          </p:cNvPr>
          <p:cNvCxnSpPr>
            <a:cxnSpLocks/>
          </p:cNvCxnSpPr>
          <p:nvPr/>
        </p:nvCxnSpPr>
        <p:spPr>
          <a:xfrm flipH="1">
            <a:off x="8771418" y="2149268"/>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直線コネクタ 50">
            <a:extLst>
              <a:ext uri="{FF2B5EF4-FFF2-40B4-BE49-F238E27FC236}">
                <a16:creationId xmlns:a16="http://schemas.microsoft.com/office/drawing/2014/main" id="{4065E70B-ACAC-776D-8C0E-9214BED3A9CC}"/>
              </a:ext>
            </a:extLst>
          </p:cNvPr>
          <p:cNvCxnSpPr>
            <a:cxnSpLocks/>
          </p:cNvCxnSpPr>
          <p:nvPr/>
        </p:nvCxnSpPr>
        <p:spPr>
          <a:xfrm flipH="1">
            <a:off x="1370493" y="2758870"/>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直線コネクタ 51">
            <a:extLst>
              <a:ext uri="{FF2B5EF4-FFF2-40B4-BE49-F238E27FC236}">
                <a16:creationId xmlns:a16="http://schemas.microsoft.com/office/drawing/2014/main" id="{109AF43C-D03B-78A1-E492-7C9C3DF89F3E}"/>
              </a:ext>
            </a:extLst>
          </p:cNvPr>
          <p:cNvCxnSpPr>
            <a:cxnSpLocks/>
          </p:cNvCxnSpPr>
          <p:nvPr/>
        </p:nvCxnSpPr>
        <p:spPr>
          <a:xfrm flipH="1">
            <a:off x="3532668" y="2758869"/>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直線コネクタ 52">
            <a:extLst>
              <a:ext uri="{FF2B5EF4-FFF2-40B4-BE49-F238E27FC236}">
                <a16:creationId xmlns:a16="http://schemas.microsoft.com/office/drawing/2014/main" id="{6415397A-DBD5-DA29-15B0-9C02CC17DA85}"/>
              </a:ext>
            </a:extLst>
          </p:cNvPr>
          <p:cNvCxnSpPr>
            <a:cxnSpLocks/>
          </p:cNvCxnSpPr>
          <p:nvPr/>
        </p:nvCxnSpPr>
        <p:spPr>
          <a:xfrm flipH="1">
            <a:off x="5478813" y="2758869"/>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直線コネクタ 53">
            <a:extLst>
              <a:ext uri="{FF2B5EF4-FFF2-40B4-BE49-F238E27FC236}">
                <a16:creationId xmlns:a16="http://schemas.microsoft.com/office/drawing/2014/main" id="{6EF51B53-D98E-6F6A-BC56-69E2403FBD07}"/>
              </a:ext>
            </a:extLst>
          </p:cNvPr>
          <p:cNvCxnSpPr>
            <a:cxnSpLocks/>
          </p:cNvCxnSpPr>
          <p:nvPr/>
        </p:nvCxnSpPr>
        <p:spPr>
          <a:xfrm flipH="1">
            <a:off x="6116988" y="2758869"/>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直線コネクタ 54">
            <a:extLst>
              <a:ext uri="{FF2B5EF4-FFF2-40B4-BE49-F238E27FC236}">
                <a16:creationId xmlns:a16="http://schemas.microsoft.com/office/drawing/2014/main" id="{8FB0C718-8DA1-B4F2-CB4C-E72756F7DA64}"/>
              </a:ext>
            </a:extLst>
          </p:cNvPr>
          <p:cNvCxnSpPr>
            <a:cxnSpLocks/>
          </p:cNvCxnSpPr>
          <p:nvPr/>
        </p:nvCxnSpPr>
        <p:spPr>
          <a:xfrm flipH="1">
            <a:off x="8094412" y="2758869"/>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直線コネクタ 55">
            <a:extLst>
              <a:ext uri="{FF2B5EF4-FFF2-40B4-BE49-F238E27FC236}">
                <a16:creationId xmlns:a16="http://schemas.microsoft.com/office/drawing/2014/main" id="{CF5C6452-6F82-278F-2971-20CD4726CD00}"/>
              </a:ext>
            </a:extLst>
          </p:cNvPr>
          <p:cNvCxnSpPr>
            <a:cxnSpLocks/>
          </p:cNvCxnSpPr>
          <p:nvPr/>
        </p:nvCxnSpPr>
        <p:spPr>
          <a:xfrm flipH="1">
            <a:off x="1436753" y="3393009"/>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直線コネクタ 56">
            <a:extLst>
              <a:ext uri="{FF2B5EF4-FFF2-40B4-BE49-F238E27FC236}">
                <a16:creationId xmlns:a16="http://schemas.microsoft.com/office/drawing/2014/main" id="{E3270DF0-F5B5-5DE6-780B-DD2517D16F5A}"/>
              </a:ext>
            </a:extLst>
          </p:cNvPr>
          <p:cNvCxnSpPr>
            <a:cxnSpLocks/>
          </p:cNvCxnSpPr>
          <p:nvPr/>
        </p:nvCxnSpPr>
        <p:spPr>
          <a:xfrm flipH="1">
            <a:off x="3094103" y="3388906"/>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8" name="直線コネクタ 57">
            <a:extLst>
              <a:ext uri="{FF2B5EF4-FFF2-40B4-BE49-F238E27FC236}">
                <a16:creationId xmlns:a16="http://schemas.microsoft.com/office/drawing/2014/main" id="{7D89E20C-D39D-FA54-EE6F-89788D5BE8B1}"/>
              </a:ext>
            </a:extLst>
          </p:cNvPr>
          <p:cNvCxnSpPr>
            <a:cxnSpLocks/>
          </p:cNvCxnSpPr>
          <p:nvPr/>
        </p:nvCxnSpPr>
        <p:spPr>
          <a:xfrm flipH="1">
            <a:off x="3954065" y="3388905"/>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9" name="直線コネクタ 58">
            <a:extLst>
              <a:ext uri="{FF2B5EF4-FFF2-40B4-BE49-F238E27FC236}">
                <a16:creationId xmlns:a16="http://schemas.microsoft.com/office/drawing/2014/main" id="{18FDDCD4-29FF-285B-AFA6-2A56998C50A6}"/>
              </a:ext>
            </a:extLst>
          </p:cNvPr>
          <p:cNvCxnSpPr>
            <a:cxnSpLocks/>
          </p:cNvCxnSpPr>
          <p:nvPr/>
        </p:nvCxnSpPr>
        <p:spPr>
          <a:xfrm flipH="1">
            <a:off x="6822983" y="3388905"/>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直線コネクタ 59">
            <a:extLst>
              <a:ext uri="{FF2B5EF4-FFF2-40B4-BE49-F238E27FC236}">
                <a16:creationId xmlns:a16="http://schemas.microsoft.com/office/drawing/2014/main" id="{1D4632B4-360E-3FCB-A0B1-19B64CB1903D}"/>
              </a:ext>
            </a:extLst>
          </p:cNvPr>
          <p:cNvCxnSpPr>
            <a:cxnSpLocks/>
          </p:cNvCxnSpPr>
          <p:nvPr/>
        </p:nvCxnSpPr>
        <p:spPr>
          <a:xfrm flipH="1">
            <a:off x="8461283" y="3388904"/>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1" name="直線コネクタ 60">
            <a:extLst>
              <a:ext uri="{FF2B5EF4-FFF2-40B4-BE49-F238E27FC236}">
                <a16:creationId xmlns:a16="http://schemas.microsoft.com/office/drawing/2014/main" id="{3B58330B-ABA4-07B3-58A1-CDBD12FC7076}"/>
              </a:ext>
            </a:extLst>
          </p:cNvPr>
          <p:cNvCxnSpPr>
            <a:cxnSpLocks/>
          </p:cNvCxnSpPr>
          <p:nvPr/>
        </p:nvCxnSpPr>
        <p:spPr>
          <a:xfrm flipH="1">
            <a:off x="774608" y="3998504"/>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2" name="直線コネクタ 61">
            <a:extLst>
              <a:ext uri="{FF2B5EF4-FFF2-40B4-BE49-F238E27FC236}">
                <a16:creationId xmlns:a16="http://schemas.microsoft.com/office/drawing/2014/main" id="{7A559A6D-F7AC-5A4E-A1E0-05981A7ADCA4}"/>
              </a:ext>
            </a:extLst>
          </p:cNvPr>
          <p:cNvCxnSpPr>
            <a:cxnSpLocks/>
          </p:cNvCxnSpPr>
          <p:nvPr/>
        </p:nvCxnSpPr>
        <p:spPr>
          <a:xfrm flipH="1">
            <a:off x="3257867" y="3998503"/>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3" name="直線コネクタ 62">
            <a:extLst>
              <a:ext uri="{FF2B5EF4-FFF2-40B4-BE49-F238E27FC236}">
                <a16:creationId xmlns:a16="http://schemas.microsoft.com/office/drawing/2014/main" id="{05ED0E53-AF15-0226-FEBB-DB0453E21B19}"/>
              </a:ext>
            </a:extLst>
          </p:cNvPr>
          <p:cNvCxnSpPr>
            <a:cxnSpLocks/>
          </p:cNvCxnSpPr>
          <p:nvPr/>
        </p:nvCxnSpPr>
        <p:spPr>
          <a:xfrm flipH="1">
            <a:off x="4190837" y="3998503"/>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4" name="直線コネクタ 63">
            <a:extLst>
              <a:ext uri="{FF2B5EF4-FFF2-40B4-BE49-F238E27FC236}">
                <a16:creationId xmlns:a16="http://schemas.microsoft.com/office/drawing/2014/main" id="{1EA1B4F8-939B-4EA1-9445-E513E269F8A2}"/>
              </a:ext>
            </a:extLst>
          </p:cNvPr>
          <p:cNvCxnSpPr>
            <a:cxnSpLocks/>
          </p:cNvCxnSpPr>
          <p:nvPr/>
        </p:nvCxnSpPr>
        <p:spPr>
          <a:xfrm flipH="1">
            <a:off x="6059773" y="3998503"/>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5" name="直線コネクタ 64">
            <a:extLst>
              <a:ext uri="{FF2B5EF4-FFF2-40B4-BE49-F238E27FC236}">
                <a16:creationId xmlns:a16="http://schemas.microsoft.com/office/drawing/2014/main" id="{3B47A578-B45F-50FE-CD8D-8BC3E7F26DD4}"/>
              </a:ext>
            </a:extLst>
          </p:cNvPr>
          <p:cNvCxnSpPr>
            <a:cxnSpLocks/>
          </p:cNvCxnSpPr>
          <p:nvPr/>
        </p:nvCxnSpPr>
        <p:spPr>
          <a:xfrm flipH="1">
            <a:off x="812293" y="4594162"/>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6" name="直線コネクタ 65">
            <a:extLst>
              <a:ext uri="{FF2B5EF4-FFF2-40B4-BE49-F238E27FC236}">
                <a16:creationId xmlns:a16="http://schemas.microsoft.com/office/drawing/2014/main" id="{2693BFFF-E25D-7C65-A70E-68E01ABE5772}"/>
              </a:ext>
            </a:extLst>
          </p:cNvPr>
          <p:cNvCxnSpPr>
            <a:cxnSpLocks/>
          </p:cNvCxnSpPr>
          <p:nvPr/>
        </p:nvCxnSpPr>
        <p:spPr>
          <a:xfrm flipH="1">
            <a:off x="3703289" y="4594162"/>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7" name="直線コネクタ 66">
            <a:extLst>
              <a:ext uri="{FF2B5EF4-FFF2-40B4-BE49-F238E27FC236}">
                <a16:creationId xmlns:a16="http://schemas.microsoft.com/office/drawing/2014/main" id="{39519936-8DD6-2AFE-2736-E33417AB3A8B}"/>
              </a:ext>
            </a:extLst>
          </p:cNvPr>
          <p:cNvCxnSpPr>
            <a:cxnSpLocks/>
          </p:cNvCxnSpPr>
          <p:nvPr/>
        </p:nvCxnSpPr>
        <p:spPr>
          <a:xfrm flipH="1">
            <a:off x="5684489" y="4594161"/>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8" name="直線コネクタ 67">
            <a:extLst>
              <a:ext uri="{FF2B5EF4-FFF2-40B4-BE49-F238E27FC236}">
                <a16:creationId xmlns:a16="http://schemas.microsoft.com/office/drawing/2014/main" id="{22250E7E-A78A-F0B6-EED2-8E6EE194B217}"/>
              </a:ext>
            </a:extLst>
          </p:cNvPr>
          <p:cNvCxnSpPr>
            <a:cxnSpLocks/>
          </p:cNvCxnSpPr>
          <p:nvPr/>
        </p:nvCxnSpPr>
        <p:spPr>
          <a:xfrm flipH="1">
            <a:off x="6610570" y="4594161"/>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ECFEC96F-58D5-021E-1048-361F68E01843}"/>
              </a:ext>
            </a:extLst>
          </p:cNvPr>
          <p:cNvCxnSpPr>
            <a:cxnSpLocks/>
          </p:cNvCxnSpPr>
          <p:nvPr/>
        </p:nvCxnSpPr>
        <p:spPr>
          <a:xfrm flipH="1">
            <a:off x="7980332" y="4594161"/>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0" name="直線コネクタ 69">
            <a:extLst>
              <a:ext uri="{FF2B5EF4-FFF2-40B4-BE49-F238E27FC236}">
                <a16:creationId xmlns:a16="http://schemas.microsoft.com/office/drawing/2014/main" id="{88A62C76-CB9A-D2D1-4F36-0EBF2F4249BB}"/>
              </a:ext>
            </a:extLst>
          </p:cNvPr>
          <p:cNvCxnSpPr>
            <a:cxnSpLocks/>
          </p:cNvCxnSpPr>
          <p:nvPr/>
        </p:nvCxnSpPr>
        <p:spPr>
          <a:xfrm flipH="1">
            <a:off x="2446307" y="5203761"/>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1" name="直線コネクタ 70">
            <a:extLst>
              <a:ext uri="{FF2B5EF4-FFF2-40B4-BE49-F238E27FC236}">
                <a16:creationId xmlns:a16="http://schemas.microsoft.com/office/drawing/2014/main" id="{7D55EFFE-0F46-E6B7-6B2A-FF1F42F96875}"/>
              </a:ext>
            </a:extLst>
          </p:cNvPr>
          <p:cNvCxnSpPr>
            <a:cxnSpLocks/>
          </p:cNvCxnSpPr>
          <p:nvPr/>
        </p:nvCxnSpPr>
        <p:spPr>
          <a:xfrm flipH="1">
            <a:off x="2940499" y="5203760"/>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2" name="直線コネクタ 71">
            <a:extLst>
              <a:ext uri="{FF2B5EF4-FFF2-40B4-BE49-F238E27FC236}">
                <a16:creationId xmlns:a16="http://schemas.microsoft.com/office/drawing/2014/main" id="{46A1BC91-3DA3-E177-364C-6E516E025953}"/>
              </a:ext>
            </a:extLst>
          </p:cNvPr>
          <p:cNvCxnSpPr>
            <a:cxnSpLocks/>
          </p:cNvCxnSpPr>
          <p:nvPr/>
        </p:nvCxnSpPr>
        <p:spPr>
          <a:xfrm flipH="1">
            <a:off x="5611334" y="5203760"/>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3" name="直線コネクタ 72">
            <a:extLst>
              <a:ext uri="{FF2B5EF4-FFF2-40B4-BE49-F238E27FC236}">
                <a16:creationId xmlns:a16="http://schemas.microsoft.com/office/drawing/2014/main" id="{98C46940-618C-4AE8-DAC2-E3682F34C7EE}"/>
              </a:ext>
            </a:extLst>
          </p:cNvPr>
          <p:cNvCxnSpPr>
            <a:cxnSpLocks/>
          </p:cNvCxnSpPr>
          <p:nvPr/>
        </p:nvCxnSpPr>
        <p:spPr>
          <a:xfrm flipH="1">
            <a:off x="8449822" y="5203759"/>
            <a:ext cx="132521" cy="46382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86500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5390"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4039" fill="hold"/>
                                        <p:tgtEl>
                                          <p:spTgt spid="33"/>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65390" fill="hold"/>
                                        <p:tgtEl>
                                          <p:spTgt spid="3"/>
                                        </p:tgtEl>
                                      </p:cBhvr>
                                    </p:cmd>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wipe(up)">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wipe(up)">
                                      <p:cBhvr>
                                        <p:cTn id="24" dur="500"/>
                                        <p:tgtEl>
                                          <p:spTgt spid="3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wipe(up)">
                                      <p:cBhvr>
                                        <p:cTn id="29" dur="500"/>
                                        <p:tgtEl>
                                          <p:spTgt spid="3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1" fill="hold" nodeType="click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wipe(up)">
                                      <p:cBhvr>
                                        <p:cTn id="34" dur="500"/>
                                        <p:tgtEl>
                                          <p:spTgt spid="3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1" fill="hold" nodeType="click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wipe(up)">
                                      <p:cBhvr>
                                        <p:cTn id="39" dur="500"/>
                                        <p:tgtEl>
                                          <p:spTgt spid="41"/>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nodeType="clickEffect">
                                  <p:stCondLst>
                                    <p:cond delay="0"/>
                                  </p:stCondLst>
                                  <p:childTnLst>
                                    <p:set>
                                      <p:cBhvr>
                                        <p:cTn id="43" dur="1" fill="hold">
                                          <p:stCondLst>
                                            <p:cond delay="0"/>
                                          </p:stCondLst>
                                        </p:cTn>
                                        <p:tgtEl>
                                          <p:spTgt spid="47"/>
                                        </p:tgtEl>
                                        <p:attrNameLst>
                                          <p:attrName>style.visibility</p:attrName>
                                        </p:attrNameLst>
                                      </p:cBhvr>
                                      <p:to>
                                        <p:strVal val="visible"/>
                                      </p:to>
                                    </p:set>
                                    <p:animEffect transition="in" filter="wipe(up)">
                                      <p:cBhvr>
                                        <p:cTn id="44" dur="500"/>
                                        <p:tgtEl>
                                          <p:spTgt spid="47"/>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nodeType="clickEffect">
                                  <p:stCondLst>
                                    <p:cond delay="0"/>
                                  </p:stCondLst>
                                  <p:childTnLst>
                                    <p:set>
                                      <p:cBhvr>
                                        <p:cTn id="48" dur="1" fill="hold">
                                          <p:stCondLst>
                                            <p:cond delay="0"/>
                                          </p:stCondLst>
                                        </p:cTn>
                                        <p:tgtEl>
                                          <p:spTgt spid="48"/>
                                        </p:tgtEl>
                                        <p:attrNameLst>
                                          <p:attrName>style.visibility</p:attrName>
                                        </p:attrNameLst>
                                      </p:cBhvr>
                                      <p:to>
                                        <p:strVal val="visible"/>
                                      </p:to>
                                    </p:set>
                                    <p:animEffect transition="in" filter="wipe(up)">
                                      <p:cBhvr>
                                        <p:cTn id="49" dur="500"/>
                                        <p:tgtEl>
                                          <p:spTgt spid="48"/>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nodeType="clickEffect">
                                  <p:stCondLst>
                                    <p:cond delay="0"/>
                                  </p:stCondLst>
                                  <p:childTnLst>
                                    <p:set>
                                      <p:cBhvr>
                                        <p:cTn id="53" dur="1" fill="hold">
                                          <p:stCondLst>
                                            <p:cond delay="0"/>
                                          </p:stCondLst>
                                        </p:cTn>
                                        <p:tgtEl>
                                          <p:spTgt spid="49"/>
                                        </p:tgtEl>
                                        <p:attrNameLst>
                                          <p:attrName>style.visibility</p:attrName>
                                        </p:attrNameLst>
                                      </p:cBhvr>
                                      <p:to>
                                        <p:strVal val="visible"/>
                                      </p:to>
                                    </p:set>
                                    <p:animEffect transition="in" filter="wipe(up)">
                                      <p:cBhvr>
                                        <p:cTn id="54" dur="500"/>
                                        <p:tgtEl>
                                          <p:spTgt spid="49"/>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1" fill="hold" nodeType="clickEffect">
                                  <p:stCondLst>
                                    <p:cond delay="0"/>
                                  </p:stCondLst>
                                  <p:childTnLst>
                                    <p:set>
                                      <p:cBhvr>
                                        <p:cTn id="58" dur="1" fill="hold">
                                          <p:stCondLst>
                                            <p:cond delay="0"/>
                                          </p:stCondLst>
                                        </p:cTn>
                                        <p:tgtEl>
                                          <p:spTgt spid="50"/>
                                        </p:tgtEl>
                                        <p:attrNameLst>
                                          <p:attrName>style.visibility</p:attrName>
                                        </p:attrNameLst>
                                      </p:cBhvr>
                                      <p:to>
                                        <p:strVal val="visible"/>
                                      </p:to>
                                    </p:set>
                                    <p:animEffect transition="in" filter="wipe(up)">
                                      <p:cBhvr>
                                        <p:cTn id="59" dur="500"/>
                                        <p:tgtEl>
                                          <p:spTgt spid="50"/>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1" fill="hold" nodeType="clickEffect">
                                  <p:stCondLst>
                                    <p:cond delay="0"/>
                                  </p:stCondLst>
                                  <p:childTnLst>
                                    <p:set>
                                      <p:cBhvr>
                                        <p:cTn id="63" dur="1" fill="hold">
                                          <p:stCondLst>
                                            <p:cond delay="0"/>
                                          </p:stCondLst>
                                        </p:cTn>
                                        <p:tgtEl>
                                          <p:spTgt spid="51"/>
                                        </p:tgtEl>
                                        <p:attrNameLst>
                                          <p:attrName>style.visibility</p:attrName>
                                        </p:attrNameLst>
                                      </p:cBhvr>
                                      <p:to>
                                        <p:strVal val="visible"/>
                                      </p:to>
                                    </p:set>
                                    <p:animEffect transition="in" filter="wipe(up)">
                                      <p:cBhvr>
                                        <p:cTn id="64" dur="500"/>
                                        <p:tgtEl>
                                          <p:spTgt spid="51"/>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1" fill="hold" nodeType="clickEffect">
                                  <p:stCondLst>
                                    <p:cond delay="0"/>
                                  </p:stCondLst>
                                  <p:childTnLst>
                                    <p:set>
                                      <p:cBhvr>
                                        <p:cTn id="68" dur="1" fill="hold">
                                          <p:stCondLst>
                                            <p:cond delay="0"/>
                                          </p:stCondLst>
                                        </p:cTn>
                                        <p:tgtEl>
                                          <p:spTgt spid="52"/>
                                        </p:tgtEl>
                                        <p:attrNameLst>
                                          <p:attrName>style.visibility</p:attrName>
                                        </p:attrNameLst>
                                      </p:cBhvr>
                                      <p:to>
                                        <p:strVal val="visible"/>
                                      </p:to>
                                    </p:set>
                                    <p:animEffect transition="in" filter="wipe(up)">
                                      <p:cBhvr>
                                        <p:cTn id="69" dur="500"/>
                                        <p:tgtEl>
                                          <p:spTgt spid="52"/>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nodeType="clickEffect">
                                  <p:stCondLst>
                                    <p:cond delay="0"/>
                                  </p:stCondLst>
                                  <p:childTnLst>
                                    <p:set>
                                      <p:cBhvr>
                                        <p:cTn id="73" dur="1" fill="hold">
                                          <p:stCondLst>
                                            <p:cond delay="0"/>
                                          </p:stCondLst>
                                        </p:cTn>
                                        <p:tgtEl>
                                          <p:spTgt spid="53"/>
                                        </p:tgtEl>
                                        <p:attrNameLst>
                                          <p:attrName>style.visibility</p:attrName>
                                        </p:attrNameLst>
                                      </p:cBhvr>
                                      <p:to>
                                        <p:strVal val="visible"/>
                                      </p:to>
                                    </p:set>
                                    <p:animEffect transition="in" filter="wipe(up)">
                                      <p:cBhvr>
                                        <p:cTn id="74" dur="500"/>
                                        <p:tgtEl>
                                          <p:spTgt spid="53"/>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1" fill="hold" nodeType="clickEffect">
                                  <p:stCondLst>
                                    <p:cond delay="0"/>
                                  </p:stCondLst>
                                  <p:childTnLst>
                                    <p:set>
                                      <p:cBhvr>
                                        <p:cTn id="78" dur="1" fill="hold">
                                          <p:stCondLst>
                                            <p:cond delay="0"/>
                                          </p:stCondLst>
                                        </p:cTn>
                                        <p:tgtEl>
                                          <p:spTgt spid="54"/>
                                        </p:tgtEl>
                                        <p:attrNameLst>
                                          <p:attrName>style.visibility</p:attrName>
                                        </p:attrNameLst>
                                      </p:cBhvr>
                                      <p:to>
                                        <p:strVal val="visible"/>
                                      </p:to>
                                    </p:set>
                                    <p:animEffect transition="in" filter="wipe(up)">
                                      <p:cBhvr>
                                        <p:cTn id="79" dur="500"/>
                                        <p:tgtEl>
                                          <p:spTgt spid="54"/>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1" fill="hold" nodeType="clickEffect">
                                  <p:stCondLst>
                                    <p:cond delay="0"/>
                                  </p:stCondLst>
                                  <p:childTnLst>
                                    <p:set>
                                      <p:cBhvr>
                                        <p:cTn id="83" dur="1" fill="hold">
                                          <p:stCondLst>
                                            <p:cond delay="0"/>
                                          </p:stCondLst>
                                        </p:cTn>
                                        <p:tgtEl>
                                          <p:spTgt spid="55"/>
                                        </p:tgtEl>
                                        <p:attrNameLst>
                                          <p:attrName>style.visibility</p:attrName>
                                        </p:attrNameLst>
                                      </p:cBhvr>
                                      <p:to>
                                        <p:strVal val="visible"/>
                                      </p:to>
                                    </p:set>
                                    <p:animEffect transition="in" filter="wipe(up)">
                                      <p:cBhvr>
                                        <p:cTn id="84" dur="500"/>
                                        <p:tgtEl>
                                          <p:spTgt spid="55"/>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1" fill="hold" nodeType="clickEffect">
                                  <p:stCondLst>
                                    <p:cond delay="0"/>
                                  </p:stCondLst>
                                  <p:childTnLst>
                                    <p:set>
                                      <p:cBhvr>
                                        <p:cTn id="88" dur="1" fill="hold">
                                          <p:stCondLst>
                                            <p:cond delay="0"/>
                                          </p:stCondLst>
                                        </p:cTn>
                                        <p:tgtEl>
                                          <p:spTgt spid="56"/>
                                        </p:tgtEl>
                                        <p:attrNameLst>
                                          <p:attrName>style.visibility</p:attrName>
                                        </p:attrNameLst>
                                      </p:cBhvr>
                                      <p:to>
                                        <p:strVal val="visible"/>
                                      </p:to>
                                    </p:set>
                                    <p:animEffect transition="in" filter="wipe(up)">
                                      <p:cBhvr>
                                        <p:cTn id="89" dur="500"/>
                                        <p:tgtEl>
                                          <p:spTgt spid="56"/>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1" fill="hold" nodeType="clickEffect">
                                  <p:stCondLst>
                                    <p:cond delay="0"/>
                                  </p:stCondLst>
                                  <p:childTnLst>
                                    <p:set>
                                      <p:cBhvr>
                                        <p:cTn id="93" dur="1" fill="hold">
                                          <p:stCondLst>
                                            <p:cond delay="0"/>
                                          </p:stCondLst>
                                        </p:cTn>
                                        <p:tgtEl>
                                          <p:spTgt spid="57"/>
                                        </p:tgtEl>
                                        <p:attrNameLst>
                                          <p:attrName>style.visibility</p:attrName>
                                        </p:attrNameLst>
                                      </p:cBhvr>
                                      <p:to>
                                        <p:strVal val="visible"/>
                                      </p:to>
                                    </p:set>
                                    <p:animEffect transition="in" filter="wipe(up)">
                                      <p:cBhvr>
                                        <p:cTn id="94" dur="500"/>
                                        <p:tgtEl>
                                          <p:spTgt spid="57"/>
                                        </p:tgtEl>
                                      </p:cBhvr>
                                    </p:animEffect>
                                  </p:childTnLst>
                                </p:cTn>
                              </p:par>
                            </p:childTnLst>
                          </p:cTn>
                        </p:par>
                      </p:childTnLst>
                    </p:cTn>
                  </p:par>
                  <p:par>
                    <p:cTn id="95" fill="hold">
                      <p:stCondLst>
                        <p:cond delay="indefinite"/>
                      </p:stCondLst>
                      <p:childTnLst>
                        <p:par>
                          <p:cTn id="96" fill="hold">
                            <p:stCondLst>
                              <p:cond delay="0"/>
                            </p:stCondLst>
                            <p:childTnLst>
                              <p:par>
                                <p:cTn id="97" presetID="22" presetClass="entr" presetSubtype="1" fill="hold" nodeType="clickEffect">
                                  <p:stCondLst>
                                    <p:cond delay="0"/>
                                  </p:stCondLst>
                                  <p:childTnLst>
                                    <p:set>
                                      <p:cBhvr>
                                        <p:cTn id="98" dur="1" fill="hold">
                                          <p:stCondLst>
                                            <p:cond delay="0"/>
                                          </p:stCondLst>
                                        </p:cTn>
                                        <p:tgtEl>
                                          <p:spTgt spid="58"/>
                                        </p:tgtEl>
                                        <p:attrNameLst>
                                          <p:attrName>style.visibility</p:attrName>
                                        </p:attrNameLst>
                                      </p:cBhvr>
                                      <p:to>
                                        <p:strVal val="visible"/>
                                      </p:to>
                                    </p:set>
                                    <p:animEffect transition="in" filter="wipe(up)">
                                      <p:cBhvr>
                                        <p:cTn id="99" dur="500"/>
                                        <p:tgtEl>
                                          <p:spTgt spid="58"/>
                                        </p:tgtEl>
                                      </p:cBhvr>
                                    </p:animEffect>
                                  </p:childTnLst>
                                </p:cTn>
                              </p:par>
                            </p:childTnLst>
                          </p:cTn>
                        </p:par>
                      </p:childTnLst>
                    </p:cTn>
                  </p:par>
                  <p:par>
                    <p:cTn id="100" fill="hold">
                      <p:stCondLst>
                        <p:cond delay="indefinite"/>
                      </p:stCondLst>
                      <p:childTnLst>
                        <p:par>
                          <p:cTn id="101" fill="hold">
                            <p:stCondLst>
                              <p:cond delay="0"/>
                            </p:stCondLst>
                            <p:childTnLst>
                              <p:par>
                                <p:cTn id="102" presetID="22" presetClass="entr" presetSubtype="1" fill="hold" nodeType="clickEffect">
                                  <p:stCondLst>
                                    <p:cond delay="0"/>
                                  </p:stCondLst>
                                  <p:childTnLst>
                                    <p:set>
                                      <p:cBhvr>
                                        <p:cTn id="103" dur="1" fill="hold">
                                          <p:stCondLst>
                                            <p:cond delay="0"/>
                                          </p:stCondLst>
                                        </p:cTn>
                                        <p:tgtEl>
                                          <p:spTgt spid="59"/>
                                        </p:tgtEl>
                                        <p:attrNameLst>
                                          <p:attrName>style.visibility</p:attrName>
                                        </p:attrNameLst>
                                      </p:cBhvr>
                                      <p:to>
                                        <p:strVal val="visible"/>
                                      </p:to>
                                    </p:set>
                                    <p:animEffect transition="in" filter="wipe(up)">
                                      <p:cBhvr>
                                        <p:cTn id="104" dur="500"/>
                                        <p:tgtEl>
                                          <p:spTgt spid="59"/>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1" fill="hold" nodeType="clickEffect">
                                  <p:stCondLst>
                                    <p:cond delay="0"/>
                                  </p:stCondLst>
                                  <p:childTnLst>
                                    <p:set>
                                      <p:cBhvr>
                                        <p:cTn id="108" dur="1" fill="hold">
                                          <p:stCondLst>
                                            <p:cond delay="0"/>
                                          </p:stCondLst>
                                        </p:cTn>
                                        <p:tgtEl>
                                          <p:spTgt spid="60"/>
                                        </p:tgtEl>
                                        <p:attrNameLst>
                                          <p:attrName>style.visibility</p:attrName>
                                        </p:attrNameLst>
                                      </p:cBhvr>
                                      <p:to>
                                        <p:strVal val="visible"/>
                                      </p:to>
                                    </p:set>
                                    <p:animEffect transition="in" filter="wipe(up)">
                                      <p:cBhvr>
                                        <p:cTn id="109" dur="500"/>
                                        <p:tgtEl>
                                          <p:spTgt spid="60"/>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1" fill="hold" nodeType="clickEffect">
                                  <p:stCondLst>
                                    <p:cond delay="0"/>
                                  </p:stCondLst>
                                  <p:childTnLst>
                                    <p:set>
                                      <p:cBhvr>
                                        <p:cTn id="113" dur="1" fill="hold">
                                          <p:stCondLst>
                                            <p:cond delay="0"/>
                                          </p:stCondLst>
                                        </p:cTn>
                                        <p:tgtEl>
                                          <p:spTgt spid="61"/>
                                        </p:tgtEl>
                                        <p:attrNameLst>
                                          <p:attrName>style.visibility</p:attrName>
                                        </p:attrNameLst>
                                      </p:cBhvr>
                                      <p:to>
                                        <p:strVal val="visible"/>
                                      </p:to>
                                    </p:set>
                                    <p:animEffect transition="in" filter="wipe(up)">
                                      <p:cBhvr>
                                        <p:cTn id="114" dur="500"/>
                                        <p:tgtEl>
                                          <p:spTgt spid="61"/>
                                        </p:tgtEl>
                                      </p:cBhvr>
                                    </p:animEffect>
                                  </p:childTnLst>
                                </p:cTn>
                              </p:par>
                            </p:childTnLst>
                          </p:cTn>
                        </p:par>
                      </p:childTnLst>
                    </p:cTn>
                  </p:par>
                  <p:par>
                    <p:cTn id="115" fill="hold">
                      <p:stCondLst>
                        <p:cond delay="indefinite"/>
                      </p:stCondLst>
                      <p:childTnLst>
                        <p:par>
                          <p:cTn id="116" fill="hold">
                            <p:stCondLst>
                              <p:cond delay="0"/>
                            </p:stCondLst>
                            <p:childTnLst>
                              <p:par>
                                <p:cTn id="117" presetID="22" presetClass="entr" presetSubtype="1" fill="hold" nodeType="clickEffect">
                                  <p:stCondLst>
                                    <p:cond delay="0"/>
                                  </p:stCondLst>
                                  <p:childTnLst>
                                    <p:set>
                                      <p:cBhvr>
                                        <p:cTn id="118" dur="1" fill="hold">
                                          <p:stCondLst>
                                            <p:cond delay="0"/>
                                          </p:stCondLst>
                                        </p:cTn>
                                        <p:tgtEl>
                                          <p:spTgt spid="62"/>
                                        </p:tgtEl>
                                        <p:attrNameLst>
                                          <p:attrName>style.visibility</p:attrName>
                                        </p:attrNameLst>
                                      </p:cBhvr>
                                      <p:to>
                                        <p:strVal val="visible"/>
                                      </p:to>
                                    </p:set>
                                    <p:animEffect transition="in" filter="wipe(up)">
                                      <p:cBhvr>
                                        <p:cTn id="119" dur="500"/>
                                        <p:tgtEl>
                                          <p:spTgt spid="62"/>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1" fill="hold" nodeType="clickEffect">
                                  <p:stCondLst>
                                    <p:cond delay="0"/>
                                  </p:stCondLst>
                                  <p:childTnLst>
                                    <p:set>
                                      <p:cBhvr>
                                        <p:cTn id="123" dur="1" fill="hold">
                                          <p:stCondLst>
                                            <p:cond delay="0"/>
                                          </p:stCondLst>
                                        </p:cTn>
                                        <p:tgtEl>
                                          <p:spTgt spid="63"/>
                                        </p:tgtEl>
                                        <p:attrNameLst>
                                          <p:attrName>style.visibility</p:attrName>
                                        </p:attrNameLst>
                                      </p:cBhvr>
                                      <p:to>
                                        <p:strVal val="visible"/>
                                      </p:to>
                                    </p:set>
                                    <p:animEffect transition="in" filter="wipe(up)">
                                      <p:cBhvr>
                                        <p:cTn id="124" dur="500"/>
                                        <p:tgtEl>
                                          <p:spTgt spid="63"/>
                                        </p:tgtEl>
                                      </p:cBhvr>
                                    </p:animEffect>
                                  </p:childTnLst>
                                </p:cTn>
                              </p:par>
                            </p:childTnLst>
                          </p:cTn>
                        </p:par>
                      </p:childTnLst>
                    </p:cTn>
                  </p:par>
                  <p:par>
                    <p:cTn id="125" fill="hold">
                      <p:stCondLst>
                        <p:cond delay="indefinite"/>
                      </p:stCondLst>
                      <p:childTnLst>
                        <p:par>
                          <p:cTn id="126" fill="hold">
                            <p:stCondLst>
                              <p:cond delay="0"/>
                            </p:stCondLst>
                            <p:childTnLst>
                              <p:par>
                                <p:cTn id="127" presetID="22" presetClass="entr" presetSubtype="1" fill="hold" nodeType="clickEffect">
                                  <p:stCondLst>
                                    <p:cond delay="0"/>
                                  </p:stCondLst>
                                  <p:childTnLst>
                                    <p:set>
                                      <p:cBhvr>
                                        <p:cTn id="128" dur="1" fill="hold">
                                          <p:stCondLst>
                                            <p:cond delay="0"/>
                                          </p:stCondLst>
                                        </p:cTn>
                                        <p:tgtEl>
                                          <p:spTgt spid="64"/>
                                        </p:tgtEl>
                                        <p:attrNameLst>
                                          <p:attrName>style.visibility</p:attrName>
                                        </p:attrNameLst>
                                      </p:cBhvr>
                                      <p:to>
                                        <p:strVal val="visible"/>
                                      </p:to>
                                    </p:set>
                                    <p:animEffect transition="in" filter="wipe(up)">
                                      <p:cBhvr>
                                        <p:cTn id="129" dur="500"/>
                                        <p:tgtEl>
                                          <p:spTgt spid="64"/>
                                        </p:tgtEl>
                                      </p:cBhvr>
                                    </p:animEffect>
                                  </p:childTnLst>
                                </p:cTn>
                              </p:par>
                            </p:childTnLst>
                          </p:cTn>
                        </p:par>
                      </p:childTnLst>
                    </p:cTn>
                  </p:par>
                  <p:par>
                    <p:cTn id="130" fill="hold">
                      <p:stCondLst>
                        <p:cond delay="indefinite"/>
                      </p:stCondLst>
                      <p:childTnLst>
                        <p:par>
                          <p:cTn id="131" fill="hold">
                            <p:stCondLst>
                              <p:cond delay="0"/>
                            </p:stCondLst>
                            <p:childTnLst>
                              <p:par>
                                <p:cTn id="132" presetID="22" presetClass="entr" presetSubtype="1" fill="hold" nodeType="clickEffect">
                                  <p:stCondLst>
                                    <p:cond delay="0"/>
                                  </p:stCondLst>
                                  <p:childTnLst>
                                    <p:set>
                                      <p:cBhvr>
                                        <p:cTn id="133" dur="1" fill="hold">
                                          <p:stCondLst>
                                            <p:cond delay="0"/>
                                          </p:stCondLst>
                                        </p:cTn>
                                        <p:tgtEl>
                                          <p:spTgt spid="65"/>
                                        </p:tgtEl>
                                        <p:attrNameLst>
                                          <p:attrName>style.visibility</p:attrName>
                                        </p:attrNameLst>
                                      </p:cBhvr>
                                      <p:to>
                                        <p:strVal val="visible"/>
                                      </p:to>
                                    </p:set>
                                    <p:animEffect transition="in" filter="wipe(up)">
                                      <p:cBhvr>
                                        <p:cTn id="134" dur="500"/>
                                        <p:tgtEl>
                                          <p:spTgt spid="65"/>
                                        </p:tgtEl>
                                      </p:cBhvr>
                                    </p:animEffect>
                                  </p:childTnLst>
                                </p:cTn>
                              </p:par>
                            </p:childTnLst>
                          </p:cTn>
                        </p:par>
                      </p:childTnLst>
                    </p:cTn>
                  </p:par>
                  <p:par>
                    <p:cTn id="135" fill="hold">
                      <p:stCondLst>
                        <p:cond delay="indefinite"/>
                      </p:stCondLst>
                      <p:childTnLst>
                        <p:par>
                          <p:cTn id="136" fill="hold">
                            <p:stCondLst>
                              <p:cond delay="0"/>
                            </p:stCondLst>
                            <p:childTnLst>
                              <p:par>
                                <p:cTn id="137" presetID="22" presetClass="entr" presetSubtype="1" fill="hold" nodeType="clickEffect">
                                  <p:stCondLst>
                                    <p:cond delay="0"/>
                                  </p:stCondLst>
                                  <p:childTnLst>
                                    <p:set>
                                      <p:cBhvr>
                                        <p:cTn id="138" dur="1" fill="hold">
                                          <p:stCondLst>
                                            <p:cond delay="0"/>
                                          </p:stCondLst>
                                        </p:cTn>
                                        <p:tgtEl>
                                          <p:spTgt spid="66"/>
                                        </p:tgtEl>
                                        <p:attrNameLst>
                                          <p:attrName>style.visibility</p:attrName>
                                        </p:attrNameLst>
                                      </p:cBhvr>
                                      <p:to>
                                        <p:strVal val="visible"/>
                                      </p:to>
                                    </p:set>
                                    <p:animEffect transition="in" filter="wipe(up)">
                                      <p:cBhvr>
                                        <p:cTn id="139" dur="500"/>
                                        <p:tgtEl>
                                          <p:spTgt spid="66"/>
                                        </p:tgtEl>
                                      </p:cBhvr>
                                    </p:animEffect>
                                  </p:childTnLst>
                                </p:cTn>
                              </p:par>
                            </p:childTnLst>
                          </p:cTn>
                        </p:par>
                      </p:childTnLst>
                    </p:cTn>
                  </p:par>
                  <p:par>
                    <p:cTn id="140" fill="hold">
                      <p:stCondLst>
                        <p:cond delay="indefinite"/>
                      </p:stCondLst>
                      <p:childTnLst>
                        <p:par>
                          <p:cTn id="141" fill="hold">
                            <p:stCondLst>
                              <p:cond delay="0"/>
                            </p:stCondLst>
                            <p:childTnLst>
                              <p:par>
                                <p:cTn id="142" presetID="22" presetClass="entr" presetSubtype="1" fill="hold" nodeType="clickEffect">
                                  <p:stCondLst>
                                    <p:cond delay="0"/>
                                  </p:stCondLst>
                                  <p:childTnLst>
                                    <p:set>
                                      <p:cBhvr>
                                        <p:cTn id="143" dur="1" fill="hold">
                                          <p:stCondLst>
                                            <p:cond delay="0"/>
                                          </p:stCondLst>
                                        </p:cTn>
                                        <p:tgtEl>
                                          <p:spTgt spid="67"/>
                                        </p:tgtEl>
                                        <p:attrNameLst>
                                          <p:attrName>style.visibility</p:attrName>
                                        </p:attrNameLst>
                                      </p:cBhvr>
                                      <p:to>
                                        <p:strVal val="visible"/>
                                      </p:to>
                                    </p:set>
                                    <p:animEffect transition="in" filter="wipe(up)">
                                      <p:cBhvr>
                                        <p:cTn id="144" dur="500"/>
                                        <p:tgtEl>
                                          <p:spTgt spid="67"/>
                                        </p:tgtEl>
                                      </p:cBhvr>
                                    </p:animEffect>
                                  </p:childTnLst>
                                </p:cTn>
                              </p:par>
                            </p:childTnLst>
                          </p:cTn>
                        </p:par>
                      </p:childTnLst>
                    </p:cTn>
                  </p:par>
                  <p:par>
                    <p:cTn id="145" fill="hold">
                      <p:stCondLst>
                        <p:cond delay="indefinite"/>
                      </p:stCondLst>
                      <p:childTnLst>
                        <p:par>
                          <p:cTn id="146" fill="hold">
                            <p:stCondLst>
                              <p:cond delay="0"/>
                            </p:stCondLst>
                            <p:childTnLst>
                              <p:par>
                                <p:cTn id="147" presetID="22" presetClass="entr" presetSubtype="1" fill="hold" nodeType="clickEffect">
                                  <p:stCondLst>
                                    <p:cond delay="0"/>
                                  </p:stCondLst>
                                  <p:childTnLst>
                                    <p:set>
                                      <p:cBhvr>
                                        <p:cTn id="148" dur="1" fill="hold">
                                          <p:stCondLst>
                                            <p:cond delay="0"/>
                                          </p:stCondLst>
                                        </p:cTn>
                                        <p:tgtEl>
                                          <p:spTgt spid="68"/>
                                        </p:tgtEl>
                                        <p:attrNameLst>
                                          <p:attrName>style.visibility</p:attrName>
                                        </p:attrNameLst>
                                      </p:cBhvr>
                                      <p:to>
                                        <p:strVal val="visible"/>
                                      </p:to>
                                    </p:set>
                                    <p:animEffect transition="in" filter="wipe(up)">
                                      <p:cBhvr>
                                        <p:cTn id="149" dur="500"/>
                                        <p:tgtEl>
                                          <p:spTgt spid="68"/>
                                        </p:tgtEl>
                                      </p:cBhvr>
                                    </p:animEffect>
                                  </p:childTnLst>
                                </p:cTn>
                              </p:par>
                            </p:childTnLst>
                          </p:cTn>
                        </p:par>
                      </p:childTnLst>
                    </p:cTn>
                  </p:par>
                  <p:par>
                    <p:cTn id="150" fill="hold">
                      <p:stCondLst>
                        <p:cond delay="indefinite"/>
                      </p:stCondLst>
                      <p:childTnLst>
                        <p:par>
                          <p:cTn id="151" fill="hold">
                            <p:stCondLst>
                              <p:cond delay="0"/>
                            </p:stCondLst>
                            <p:childTnLst>
                              <p:par>
                                <p:cTn id="152" presetID="22" presetClass="entr" presetSubtype="1" fill="hold" nodeType="clickEffect">
                                  <p:stCondLst>
                                    <p:cond delay="0"/>
                                  </p:stCondLst>
                                  <p:childTnLst>
                                    <p:set>
                                      <p:cBhvr>
                                        <p:cTn id="153" dur="1" fill="hold">
                                          <p:stCondLst>
                                            <p:cond delay="0"/>
                                          </p:stCondLst>
                                        </p:cTn>
                                        <p:tgtEl>
                                          <p:spTgt spid="69"/>
                                        </p:tgtEl>
                                        <p:attrNameLst>
                                          <p:attrName>style.visibility</p:attrName>
                                        </p:attrNameLst>
                                      </p:cBhvr>
                                      <p:to>
                                        <p:strVal val="visible"/>
                                      </p:to>
                                    </p:set>
                                    <p:animEffect transition="in" filter="wipe(up)">
                                      <p:cBhvr>
                                        <p:cTn id="154" dur="500"/>
                                        <p:tgtEl>
                                          <p:spTgt spid="69"/>
                                        </p:tgtEl>
                                      </p:cBhvr>
                                    </p:animEffect>
                                  </p:childTnLst>
                                </p:cTn>
                              </p:par>
                            </p:childTnLst>
                          </p:cTn>
                        </p:par>
                      </p:childTnLst>
                    </p:cTn>
                  </p:par>
                  <p:par>
                    <p:cTn id="155" fill="hold">
                      <p:stCondLst>
                        <p:cond delay="indefinite"/>
                      </p:stCondLst>
                      <p:childTnLst>
                        <p:par>
                          <p:cTn id="156" fill="hold">
                            <p:stCondLst>
                              <p:cond delay="0"/>
                            </p:stCondLst>
                            <p:childTnLst>
                              <p:par>
                                <p:cTn id="157" presetID="22" presetClass="entr" presetSubtype="1" fill="hold" nodeType="clickEffect">
                                  <p:stCondLst>
                                    <p:cond delay="0"/>
                                  </p:stCondLst>
                                  <p:childTnLst>
                                    <p:set>
                                      <p:cBhvr>
                                        <p:cTn id="158" dur="1" fill="hold">
                                          <p:stCondLst>
                                            <p:cond delay="0"/>
                                          </p:stCondLst>
                                        </p:cTn>
                                        <p:tgtEl>
                                          <p:spTgt spid="70"/>
                                        </p:tgtEl>
                                        <p:attrNameLst>
                                          <p:attrName>style.visibility</p:attrName>
                                        </p:attrNameLst>
                                      </p:cBhvr>
                                      <p:to>
                                        <p:strVal val="visible"/>
                                      </p:to>
                                    </p:set>
                                    <p:animEffect transition="in" filter="wipe(up)">
                                      <p:cBhvr>
                                        <p:cTn id="159" dur="500"/>
                                        <p:tgtEl>
                                          <p:spTgt spid="70"/>
                                        </p:tgtEl>
                                      </p:cBhvr>
                                    </p:animEffect>
                                  </p:childTnLst>
                                </p:cTn>
                              </p:par>
                            </p:childTnLst>
                          </p:cTn>
                        </p:par>
                      </p:childTnLst>
                    </p:cTn>
                  </p:par>
                  <p:par>
                    <p:cTn id="160" fill="hold">
                      <p:stCondLst>
                        <p:cond delay="indefinite"/>
                      </p:stCondLst>
                      <p:childTnLst>
                        <p:par>
                          <p:cTn id="161" fill="hold">
                            <p:stCondLst>
                              <p:cond delay="0"/>
                            </p:stCondLst>
                            <p:childTnLst>
                              <p:par>
                                <p:cTn id="162" presetID="22" presetClass="entr" presetSubtype="1" fill="hold" nodeType="clickEffect">
                                  <p:stCondLst>
                                    <p:cond delay="0"/>
                                  </p:stCondLst>
                                  <p:childTnLst>
                                    <p:set>
                                      <p:cBhvr>
                                        <p:cTn id="163" dur="1" fill="hold">
                                          <p:stCondLst>
                                            <p:cond delay="0"/>
                                          </p:stCondLst>
                                        </p:cTn>
                                        <p:tgtEl>
                                          <p:spTgt spid="71"/>
                                        </p:tgtEl>
                                        <p:attrNameLst>
                                          <p:attrName>style.visibility</p:attrName>
                                        </p:attrNameLst>
                                      </p:cBhvr>
                                      <p:to>
                                        <p:strVal val="visible"/>
                                      </p:to>
                                    </p:set>
                                    <p:animEffect transition="in" filter="wipe(up)">
                                      <p:cBhvr>
                                        <p:cTn id="164" dur="500"/>
                                        <p:tgtEl>
                                          <p:spTgt spid="71"/>
                                        </p:tgtEl>
                                      </p:cBhvr>
                                    </p:animEffect>
                                  </p:childTnLst>
                                </p:cTn>
                              </p:par>
                            </p:childTnLst>
                          </p:cTn>
                        </p:par>
                      </p:childTnLst>
                    </p:cTn>
                  </p:par>
                  <p:par>
                    <p:cTn id="165" fill="hold">
                      <p:stCondLst>
                        <p:cond delay="indefinite"/>
                      </p:stCondLst>
                      <p:childTnLst>
                        <p:par>
                          <p:cTn id="166" fill="hold">
                            <p:stCondLst>
                              <p:cond delay="0"/>
                            </p:stCondLst>
                            <p:childTnLst>
                              <p:par>
                                <p:cTn id="167" presetID="22" presetClass="entr" presetSubtype="1" fill="hold" nodeType="clickEffect">
                                  <p:stCondLst>
                                    <p:cond delay="0"/>
                                  </p:stCondLst>
                                  <p:childTnLst>
                                    <p:set>
                                      <p:cBhvr>
                                        <p:cTn id="168" dur="1" fill="hold">
                                          <p:stCondLst>
                                            <p:cond delay="0"/>
                                          </p:stCondLst>
                                        </p:cTn>
                                        <p:tgtEl>
                                          <p:spTgt spid="72"/>
                                        </p:tgtEl>
                                        <p:attrNameLst>
                                          <p:attrName>style.visibility</p:attrName>
                                        </p:attrNameLst>
                                      </p:cBhvr>
                                      <p:to>
                                        <p:strVal val="visible"/>
                                      </p:to>
                                    </p:set>
                                    <p:animEffect transition="in" filter="wipe(up)">
                                      <p:cBhvr>
                                        <p:cTn id="169" dur="500"/>
                                        <p:tgtEl>
                                          <p:spTgt spid="72"/>
                                        </p:tgtEl>
                                      </p:cBhvr>
                                    </p:animEffect>
                                  </p:childTnLst>
                                </p:cTn>
                              </p:par>
                            </p:childTnLst>
                          </p:cTn>
                        </p:par>
                      </p:childTnLst>
                    </p:cTn>
                  </p:par>
                  <p:par>
                    <p:cTn id="170" fill="hold">
                      <p:stCondLst>
                        <p:cond delay="indefinite"/>
                      </p:stCondLst>
                      <p:childTnLst>
                        <p:par>
                          <p:cTn id="171" fill="hold">
                            <p:stCondLst>
                              <p:cond delay="0"/>
                            </p:stCondLst>
                            <p:childTnLst>
                              <p:par>
                                <p:cTn id="172" presetID="22" presetClass="entr" presetSubtype="1" fill="hold" nodeType="clickEffect">
                                  <p:stCondLst>
                                    <p:cond delay="0"/>
                                  </p:stCondLst>
                                  <p:childTnLst>
                                    <p:set>
                                      <p:cBhvr>
                                        <p:cTn id="173" dur="1" fill="hold">
                                          <p:stCondLst>
                                            <p:cond delay="0"/>
                                          </p:stCondLst>
                                        </p:cTn>
                                        <p:tgtEl>
                                          <p:spTgt spid="73"/>
                                        </p:tgtEl>
                                        <p:attrNameLst>
                                          <p:attrName>style.visibility</p:attrName>
                                        </p:attrNameLst>
                                      </p:cBhvr>
                                      <p:to>
                                        <p:strVal val="visible"/>
                                      </p:to>
                                    </p:set>
                                    <p:animEffect transition="in" filter="wipe(up)">
                                      <p:cBhvr>
                                        <p:cTn id="174"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75" fill="hold" display="0">
                  <p:stCondLst>
                    <p:cond delay="indefinite"/>
                  </p:stCondLst>
                  <p:endCondLst>
                    <p:cond evt="onStopAudio" delay="0">
                      <p:tgtEl>
                        <p:sldTgt/>
                      </p:tgtEl>
                    </p:cond>
                    <p:cond evt="onNext" delay="0">
                      <p:tgtEl>
                        <p:sldTgt/>
                      </p:tgtEl>
                    </p:cond>
                  </p:endCondLst>
                </p:cTn>
                <p:tgtEl>
                  <p:spTgt spid="33"/>
                </p:tgtEl>
              </p:cMediaNode>
            </p:audio>
            <p:audio>
              <p:cMediaNode vol="80000">
                <p:cTn id="176" fill="hold" display="0">
                  <p:stCondLst>
                    <p:cond delay="indefinite"/>
                  </p:stCondLst>
                  <p:endCondLst>
                    <p:cond evt="onStopAudio" delay="0">
                      <p:tgtEl>
                        <p:sldTgt/>
                      </p:tgtEl>
                    </p:cond>
                  </p:endCondLst>
                </p:cTn>
                <p:tgtEl>
                  <p:spTgt spid="3"/>
                </p:tgtEl>
              </p:cMediaNode>
            </p:audio>
            <p:audio>
              <p:cMediaNode vol="80000">
                <p:cTn id="177" fill="hold" display="0">
                  <p:stCondLst>
                    <p:cond delay="indefinite"/>
                  </p:stCondLst>
                  <p:endCondLst>
                    <p:cond evt="onStopAudio" delay="0">
                      <p:tgtEl>
                        <p:sldTgt/>
                      </p:tgtEl>
                    </p:cond>
                    <p:cond evt="onNext" delay="0">
                      <p:tgtEl>
                        <p:sldTgt/>
                      </p:tgtEl>
                    </p:cond>
                  </p:endCondLst>
                </p:cTn>
                <p:tgtEl>
                  <p:spTgt spid="4"/>
                </p:tgtEl>
              </p:cMediaNode>
            </p:audio>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2E754-2A77-2F41-5116-DD89B5631FC5}"/>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648F03B-C962-3D60-4677-0FF25B9F9A28}"/>
              </a:ext>
            </a:extLst>
          </p:cNvPr>
          <p:cNvSpPr txBox="1"/>
          <p:nvPr/>
        </p:nvSpPr>
        <p:spPr>
          <a:xfrm>
            <a:off x="446847" y="2037213"/>
            <a:ext cx="8440806" cy="923330"/>
          </a:xfrm>
          <a:prstGeom prst="rect">
            <a:avLst/>
          </a:prstGeom>
          <a:noFill/>
        </p:spPr>
        <p:txBody>
          <a:bodyPr wrap="square" rtlCol="0">
            <a:spAutoFit/>
          </a:bodyPr>
          <a:lstStyle/>
          <a:p>
            <a:pPr algn="ctr"/>
            <a:r>
              <a:rPr kumimoji="1" lang="ja-JP" altLang="en-US" sz="5400" b="1" dirty="0">
                <a:solidFill>
                  <a:schemeClr val="tx1">
                    <a:lumMod val="85000"/>
                    <a:lumOff val="15000"/>
                  </a:schemeClr>
                </a:solidFill>
                <a:latin typeface="メイリオ" panose="020B0604030504040204" pitchFamily="50" charset="-128"/>
                <a:ea typeface="メイリオ" panose="020B0604030504040204" pitchFamily="50" charset="-128"/>
              </a:rPr>
              <a:t>構造を確認しましょう。</a:t>
            </a:r>
          </a:p>
        </p:txBody>
      </p:sp>
      <p:sp>
        <p:nvSpPr>
          <p:cNvPr id="3" name="正方形/長方形 2">
            <a:extLst>
              <a:ext uri="{FF2B5EF4-FFF2-40B4-BE49-F238E27FC236}">
                <a16:creationId xmlns:a16="http://schemas.microsoft.com/office/drawing/2014/main" id="{3DD9FE13-4172-2969-BAB2-3609D3A1F728}"/>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602498486"/>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BF4A2-5033-F25A-5DE4-DBC9D963DFA3}"/>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EBECDBAD-0465-3394-B81B-171323590696}"/>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23F33592-5C56-DC83-34A5-B14811F43074}"/>
              </a:ext>
            </a:extLst>
          </p:cNvPr>
          <p:cNvSpPr txBox="1"/>
          <p:nvPr/>
        </p:nvSpPr>
        <p:spPr>
          <a:xfrm>
            <a:off x="535836" y="2409490"/>
            <a:ext cx="8072328"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[S--]</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[w---]</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 hospital</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endParaRPr kumimoji="1" lang="en-US" altLang="ja-JP" sz="4400" b="1" dirty="0">
              <a:solidFill>
                <a:srgbClr val="00B050"/>
              </a:solidFill>
              <a:latin typeface="メイリオ" panose="020B0604030504040204" pitchFamily="50" charset="-128"/>
              <a:ea typeface="メイリオ" panose="020B0604030504040204" pitchFamily="50" charset="-128"/>
            </a:endParaRP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[y--------].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2" name="01-3 She went to hospital yesterday.">
            <a:hlinkClick r:id="" action="ppaction://media"/>
            <a:extLst>
              <a:ext uri="{FF2B5EF4-FFF2-40B4-BE49-F238E27FC236}">
                <a16:creationId xmlns:a16="http://schemas.microsoft.com/office/drawing/2014/main" id="{FAF5A522-0802-AF85-DE70-3537246DC65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8675" y="612775"/>
            <a:ext cx="406400" cy="406400"/>
          </a:xfrm>
          <a:prstGeom prst="rect">
            <a:avLst/>
          </a:prstGeom>
        </p:spPr>
      </p:pic>
    </p:spTree>
    <p:extLst>
      <p:ext uri="{BB962C8B-B14F-4D97-AF65-F5344CB8AC3E}">
        <p14:creationId xmlns:p14="http://schemas.microsoft.com/office/powerpoint/2010/main" val="2914235886"/>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248D3-2994-BFF2-EA6C-E080242E83B6}"/>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E77CDA29-1EBA-583F-C119-343B29466BDD}"/>
              </a:ext>
            </a:extLst>
          </p:cNvPr>
          <p:cNvPicPr>
            <a:picLocks noChangeAspect="1"/>
          </p:cNvPicPr>
          <p:nvPr/>
        </p:nvPicPr>
        <p:blipFill>
          <a:blip r:embed="rId2"/>
          <a:stretch>
            <a:fillRect/>
          </a:stretch>
        </p:blipFill>
        <p:spPr>
          <a:xfrm>
            <a:off x="292216" y="924729"/>
            <a:ext cx="8596105" cy="841321"/>
          </a:xfrm>
          <a:prstGeom prst="rect">
            <a:avLst/>
          </a:prstGeom>
        </p:spPr>
      </p:pic>
      <p:sp>
        <p:nvSpPr>
          <p:cNvPr id="15" name="正方形/長方形 14">
            <a:extLst>
              <a:ext uri="{FF2B5EF4-FFF2-40B4-BE49-F238E27FC236}">
                <a16:creationId xmlns:a16="http://schemas.microsoft.com/office/drawing/2014/main" id="{222BBDD5-8708-F83C-0371-03771307D391}"/>
              </a:ext>
            </a:extLst>
          </p:cNvPr>
          <p:cNvSpPr/>
          <p:nvPr/>
        </p:nvSpPr>
        <p:spPr>
          <a:xfrm>
            <a:off x="0" y="2483788"/>
            <a:ext cx="9144000" cy="435844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BD671A7F-E91C-7EAB-0F10-7615425D4378}"/>
              </a:ext>
            </a:extLst>
          </p:cNvPr>
          <p:cNvSpPr txBox="1"/>
          <p:nvPr/>
        </p:nvSpPr>
        <p:spPr>
          <a:xfrm>
            <a:off x="537493" y="2732438"/>
            <a:ext cx="8069014" cy="1323439"/>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am('m)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 </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Kana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（補語）です。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 = Kana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の関係です。</a:t>
            </a:r>
          </a:p>
        </p:txBody>
      </p:sp>
      <p:pic>
        <p:nvPicPr>
          <p:cNvPr id="17" name="図 16">
            <a:extLst>
              <a:ext uri="{FF2B5EF4-FFF2-40B4-BE49-F238E27FC236}">
                <a16:creationId xmlns:a16="http://schemas.microsoft.com/office/drawing/2014/main" id="{3BBE59C6-9BC9-2A78-CF43-FA443CF3AEB8}"/>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B2D8B026-A105-31AD-3D56-65363503DBD0}"/>
              </a:ext>
            </a:extLst>
          </p:cNvPr>
          <p:cNvSpPr txBox="1"/>
          <p:nvPr/>
        </p:nvSpPr>
        <p:spPr>
          <a:xfrm>
            <a:off x="537495" y="1858900"/>
            <a:ext cx="15961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私はカナです。</a:t>
            </a:r>
          </a:p>
        </p:txBody>
      </p:sp>
    </p:spTree>
    <p:extLst>
      <p:ext uri="{BB962C8B-B14F-4D97-AF65-F5344CB8AC3E}">
        <p14:creationId xmlns:p14="http://schemas.microsoft.com/office/powerpoint/2010/main" val="828246063"/>
      </p:ext>
    </p:extLst>
  </p:cSld>
  <p:clrMapOvr>
    <a:masterClrMapping/>
  </p:clrMapOvr>
  <p:transition spd="slow">
    <p:push dir="u"/>
  </p:transition>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10C41-E269-F4D9-BE7B-4305E955ACD1}"/>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CCCC13DB-4AE0-373C-758E-D428AD7D02AD}"/>
              </a:ext>
            </a:extLst>
          </p:cNvPr>
          <p:cNvPicPr>
            <a:picLocks noChangeAspect="1"/>
          </p:cNvPicPr>
          <p:nvPr/>
        </p:nvPicPr>
        <p:blipFill>
          <a:blip r:embed="rId2"/>
          <a:stretch>
            <a:fillRect/>
          </a:stretch>
        </p:blipFill>
        <p:spPr>
          <a:xfrm>
            <a:off x="292216" y="924729"/>
            <a:ext cx="8596105" cy="841321"/>
          </a:xfrm>
          <a:prstGeom prst="rect">
            <a:avLst/>
          </a:prstGeom>
        </p:spPr>
      </p:pic>
      <p:sp>
        <p:nvSpPr>
          <p:cNvPr id="15" name="正方形/長方形 14">
            <a:extLst>
              <a:ext uri="{FF2B5EF4-FFF2-40B4-BE49-F238E27FC236}">
                <a16:creationId xmlns:a16="http://schemas.microsoft.com/office/drawing/2014/main" id="{50610C84-884F-9DA6-D786-11A32351F0C8}"/>
              </a:ext>
            </a:extLst>
          </p:cNvPr>
          <p:cNvSpPr/>
          <p:nvPr/>
        </p:nvSpPr>
        <p:spPr>
          <a:xfrm>
            <a:off x="0" y="2483788"/>
            <a:ext cx="9144000" cy="435844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76D54FD6-3427-BE89-DCF9-B5BFBB23D0BB}"/>
              </a:ext>
            </a:extLst>
          </p:cNvPr>
          <p:cNvSpPr txBox="1"/>
          <p:nvPr/>
        </p:nvSpPr>
        <p:spPr>
          <a:xfrm>
            <a:off x="537493" y="2732438"/>
            <a:ext cx="8069014" cy="3785652"/>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went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（動詞）です。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to the zoo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「動物園へ」という意味をもち、</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went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を修飾し、目的地を説明しています。</a:t>
            </a: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with my mother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「母と一緒に」という意味をもち、動詞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went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を修飾しています。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last Saturday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「先週の土曜日に」という意味をもち、動詞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went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「いつ行ったか」を説明しています。</a:t>
            </a:r>
          </a:p>
        </p:txBody>
      </p:sp>
      <p:pic>
        <p:nvPicPr>
          <p:cNvPr id="17" name="図 16">
            <a:extLst>
              <a:ext uri="{FF2B5EF4-FFF2-40B4-BE49-F238E27FC236}">
                <a16:creationId xmlns:a16="http://schemas.microsoft.com/office/drawing/2014/main" id="{8B6B0054-47CF-9ECD-9BE1-44264768940E}"/>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B5D482AF-E4A3-1755-E7F3-67C94F58685C}"/>
              </a:ext>
            </a:extLst>
          </p:cNvPr>
          <p:cNvSpPr txBox="1"/>
          <p:nvPr/>
        </p:nvSpPr>
        <p:spPr>
          <a:xfrm>
            <a:off x="2023394" y="1858900"/>
            <a:ext cx="48092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私はこの前の土曜日、母と動物園に行きました。</a:t>
            </a:r>
          </a:p>
        </p:txBody>
      </p:sp>
    </p:spTree>
    <p:extLst>
      <p:ext uri="{BB962C8B-B14F-4D97-AF65-F5344CB8AC3E}">
        <p14:creationId xmlns:p14="http://schemas.microsoft.com/office/powerpoint/2010/main" val="1882240153"/>
      </p:ext>
    </p:extLst>
  </p:cSld>
  <p:clrMapOvr>
    <a:masterClrMapping/>
  </p:clrMapOvr>
  <p:transition spd="slow">
    <p:push dir="u"/>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77287-1E6F-9100-EE9A-AA2F44D8F2E3}"/>
            </a:ext>
          </a:extLst>
        </p:cNvPr>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68320B50-5D23-984B-0599-890111E8D8E6}"/>
              </a:ext>
            </a:extLst>
          </p:cNvPr>
          <p:cNvSpPr/>
          <p:nvPr/>
        </p:nvSpPr>
        <p:spPr>
          <a:xfrm>
            <a:off x="0" y="3108676"/>
            <a:ext cx="9144000" cy="3749324"/>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6AA87127-BAEC-D64F-A118-F0697128975E}"/>
              </a:ext>
            </a:extLst>
          </p:cNvPr>
          <p:cNvSpPr txBox="1"/>
          <p:nvPr/>
        </p:nvSpPr>
        <p:spPr>
          <a:xfrm>
            <a:off x="537493" y="3357326"/>
            <a:ext cx="8069014" cy="2862322"/>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①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My father took part in a volunteer activity on that day, </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lang="en-US" altLang="ja-JP" sz="2000" b="1" dirty="0">
                <a:latin typeface="ＭＳ Ｐゴシック" panose="020B0600070205080204" pitchFamily="50" charset="-128"/>
                <a:ea typeface="ＭＳ Ｐゴシック" panose="020B0600070205080204" pitchFamily="50" charset="-128"/>
              </a:rPr>
              <a:t>My father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 took part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（動詞）です。</a:t>
            </a:r>
            <a:endParaRPr lang="en-US" altLang="ja-JP" sz="2000" b="1" dirty="0">
              <a:latin typeface="ＭＳ Ｐゴシック" panose="020B0600070205080204" pitchFamily="50" charset="-128"/>
              <a:ea typeface="ＭＳ Ｐゴシック" panose="020B0600070205080204"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in a volunteer activity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「ボランティア活動に」という意味をもち、</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took part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「何に参加したか」を説明しています。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on that day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「その日に」という意味をもち、</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took part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「いつ参加したか」を説明しています。</a:t>
            </a:r>
          </a:p>
          <a:p>
            <a:endParaRPr lang="ja-JP" altLang="en-US" sz="2000" b="1" dirty="0">
              <a:latin typeface="ＭＳ Ｐゴシック" panose="020B0600070205080204" pitchFamily="50" charset="-128"/>
              <a:ea typeface="ＭＳ Ｐゴシック" panose="020B0600070205080204" pitchFamily="50" charset="-128"/>
            </a:endParaRPr>
          </a:p>
        </p:txBody>
      </p:sp>
      <p:pic>
        <p:nvPicPr>
          <p:cNvPr id="17" name="図 16">
            <a:extLst>
              <a:ext uri="{FF2B5EF4-FFF2-40B4-BE49-F238E27FC236}">
                <a16:creationId xmlns:a16="http://schemas.microsoft.com/office/drawing/2014/main" id="{DDAFE0CB-7F70-F3C2-5E0E-C651EB126241}"/>
              </a:ext>
            </a:extLst>
          </p:cNvPr>
          <p:cNvPicPr>
            <a:picLocks noChangeAspect="1"/>
          </p:cNvPicPr>
          <p:nvPr/>
        </p:nvPicPr>
        <p:blipFill>
          <a:blip r:embed="rId2"/>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78B27302-8BC1-F63E-6075-40850F558AE7}"/>
              </a:ext>
            </a:extLst>
          </p:cNvPr>
          <p:cNvSpPr txBox="1"/>
          <p:nvPr/>
        </p:nvSpPr>
        <p:spPr>
          <a:xfrm>
            <a:off x="537494" y="2483788"/>
            <a:ext cx="79334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父はその日ボランティア活動に参加したため、私たちといっしょに来ませんでした。</a:t>
            </a:r>
          </a:p>
        </p:txBody>
      </p:sp>
      <p:pic>
        <p:nvPicPr>
          <p:cNvPr id="2" name="図 1">
            <a:extLst>
              <a:ext uri="{FF2B5EF4-FFF2-40B4-BE49-F238E27FC236}">
                <a16:creationId xmlns:a16="http://schemas.microsoft.com/office/drawing/2014/main" id="{78CF61D9-71EC-58A8-1791-90C1986D9B55}"/>
              </a:ext>
            </a:extLst>
          </p:cNvPr>
          <p:cNvPicPr>
            <a:picLocks noChangeAspect="1"/>
          </p:cNvPicPr>
          <p:nvPr/>
        </p:nvPicPr>
        <p:blipFill>
          <a:blip r:embed="rId3"/>
          <a:stretch>
            <a:fillRect/>
          </a:stretch>
        </p:blipFill>
        <p:spPr>
          <a:xfrm>
            <a:off x="292216" y="706809"/>
            <a:ext cx="8596105" cy="1670449"/>
          </a:xfrm>
          <a:prstGeom prst="rect">
            <a:avLst/>
          </a:prstGeom>
        </p:spPr>
      </p:pic>
    </p:spTree>
    <p:extLst>
      <p:ext uri="{BB962C8B-B14F-4D97-AF65-F5344CB8AC3E}">
        <p14:creationId xmlns:p14="http://schemas.microsoft.com/office/powerpoint/2010/main" val="2320622542"/>
      </p:ext>
    </p:extLst>
  </p:cSld>
  <p:clrMapOvr>
    <a:masterClrMapping/>
  </p:clrMapOvr>
  <p:transition spd="slow">
    <p:push dir="u"/>
  </p:transition>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A18B5-F4AC-71C4-94BE-8037F75C57B7}"/>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3D41B1A4-6818-9E90-CA9B-7B4F4FF6059C}"/>
              </a:ext>
            </a:extLst>
          </p:cNvPr>
          <p:cNvPicPr>
            <a:picLocks noChangeAspect="1"/>
          </p:cNvPicPr>
          <p:nvPr/>
        </p:nvPicPr>
        <p:blipFill>
          <a:blip r:embed="rId2"/>
          <a:stretch>
            <a:fillRect/>
          </a:stretch>
        </p:blipFill>
        <p:spPr>
          <a:xfrm>
            <a:off x="292216" y="706809"/>
            <a:ext cx="8596105" cy="1670449"/>
          </a:xfrm>
          <a:prstGeom prst="rect">
            <a:avLst/>
          </a:prstGeom>
        </p:spPr>
      </p:pic>
      <p:sp>
        <p:nvSpPr>
          <p:cNvPr id="15" name="正方形/長方形 14">
            <a:extLst>
              <a:ext uri="{FF2B5EF4-FFF2-40B4-BE49-F238E27FC236}">
                <a16:creationId xmlns:a16="http://schemas.microsoft.com/office/drawing/2014/main" id="{A62A606A-8E26-A0DA-93D1-A98CAA6B37C5}"/>
              </a:ext>
            </a:extLst>
          </p:cNvPr>
          <p:cNvSpPr/>
          <p:nvPr/>
        </p:nvSpPr>
        <p:spPr>
          <a:xfrm>
            <a:off x="0" y="3108676"/>
            <a:ext cx="9144000" cy="3749324"/>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74B0E87A-4227-EC76-35B7-A72181159B37}"/>
              </a:ext>
            </a:extLst>
          </p:cNvPr>
          <p:cNvSpPr txBox="1"/>
          <p:nvPr/>
        </p:nvSpPr>
        <p:spPr>
          <a:xfrm>
            <a:off x="537493" y="3357326"/>
            <a:ext cx="8069014" cy="1938992"/>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②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so he didn’t come with us. </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he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didn’t come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r>
              <a:rPr lang="ja-JP" altLang="en-US" sz="2000" b="1" dirty="0">
                <a:latin typeface="ＭＳ Ｐゴシック" panose="020B0600070205080204" pitchFamily="50" charset="-128"/>
                <a:ea typeface="ＭＳ Ｐゴシック" panose="020B0600070205080204" pitchFamily="50" charset="-128"/>
              </a:rPr>
              <a:t>です。</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 </a:t>
            </a:r>
            <a:r>
              <a:rPr lang="en-US" altLang="ja-JP" sz="2000" b="1" dirty="0">
                <a:latin typeface="ＭＳ Ｐゴシック" panose="020B0600070205080204" pitchFamily="50" charset="-128"/>
                <a:ea typeface="ＭＳ Ｐゴシック" panose="020B0600070205080204" pitchFamily="50" charset="-128"/>
              </a:rPr>
              <a:t>with us </a:t>
            </a:r>
            <a:r>
              <a:rPr lang="ja-JP" altLang="en-US" sz="2000" b="1" dirty="0">
                <a:latin typeface="ＭＳ Ｐゴシック" panose="020B0600070205080204" pitchFamily="50" charset="-128"/>
                <a:ea typeface="ＭＳ Ｐゴシック" panose="020B0600070205080204" pitchFamily="50" charset="-128"/>
              </a:rPr>
              <a:t>は修飾語で副詞のはたらきです。</a:t>
            </a:r>
          </a:p>
          <a:p>
            <a:r>
              <a:rPr lang="ja-JP" altLang="en-US" sz="2000" b="1" dirty="0">
                <a:latin typeface="ＭＳ Ｐゴシック" panose="020B0600070205080204" pitchFamily="50" charset="-128"/>
                <a:ea typeface="ＭＳ Ｐゴシック" panose="020B0600070205080204" pitchFamily="50" charset="-128"/>
              </a:rPr>
              <a:t>    「私たちと一緒に」という意味をもち、</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　　動詞 </a:t>
            </a:r>
            <a:r>
              <a:rPr lang="en-US" altLang="ja-JP" sz="2000" b="1" dirty="0">
                <a:latin typeface="ＭＳ Ｐゴシック" panose="020B0600070205080204" pitchFamily="50" charset="-128"/>
                <a:ea typeface="ＭＳ Ｐゴシック" panose="020B0600070205080204" pitchFamily="50" charset="-128"/>
              </a:rPr>
              <a:t>come </a:t>
            </a:r>
            <a:r>
              <a:rPr lang="ja-JP" altLang="en-US" sz="2000" b="1" dirty="0">
                <a:latin typeface="ＭＳ Ｐゴシック" panose="020B0600070205080204" pitchFamily="50" charset="-128"/>
                <a:ea typeface="ＭＳ Ｐゴシック" panose="020B0600070205080204" pitchFamily="50" charset="-128"/>
              </a:rPr>
              <a:t>を修飾しています。</a:t>
            </a:r>
          </a:p>
          <a:p>
            <a:endParaRPr lang="ja-JP" altLang="en-US" sz="2000" b="1" dirty="0">
              <a:latin typeface="ＭＳ Ｐゴシック" panose="020B0600070205080204" pitchFamily="50" charset="-128"/>
              <a:ea typeface="ＭＳ Ｐゴシック" panose="020B0600070205080204" pitchFamily="50" charset="-128"/>
            </a:endParaRPr>
          </a:p>
        </p:txBody>
      </p:sp>
      <p:pic>
        <p:nvPicPr>
          <p:cNvPr id="17" name="図 16">
            <a:extLst>
              <a:ext uri="{FF2B5EF4-FFF2-40B4-BE49-F238E27FC236}">
                <a16:creationId xmlns:a16="http://schemas.microsoft.com/office/drawing/2014/main" id="{729AE6FE-FF6A-42E1-428A-25873826A27A}"/>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640110B6-81F8-BBF3-4FAE-C8966D9B85C9}"/>
              </a:ext>
            </a:extLst>
          </p:cNvPr>
          <p:cNvSpPr txBox="1"/>
          <p:nvPr/>
        </p:nvSpPr>
        <p:spPr>
          <a:xfrm>
            <a:off x="537494" y="2483788"/>
            <a:ext cx="79334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父はその日ボランティア活動に参加したため、私たちといっしょに来ませんでした。</a:t>
            </a:r>
          </a:p>
        </p:txBody>
      </p:sp>
    </p:spTree>
    <p:extLst>
      <p:ext uri="{BB962C8B-B14F-4D97-AF65-F5344CB8AC3E}">
        <p14:creationId xmlns:p14="http://schemas.microsoft.com/office/powerpoint/2010/main" val="1340528582"/>
      </p:ext>
    </p:extLst>
  </p:cSld>
  <p:clrMapOvr>
    <a:masterClrMapping/>
  </p:clrMapOvr>
  <p:transition spd="med">
    <p:pull/>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AA3C6-8432-AC70-E02E-2CF31F442C81}"/>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7C6945F0-58EC-E327-12F7-0FEF61FB9338}"/>
              </a:ext>
            </a:extLst>
          </p:cNvPr>
          <p:cNvPicPr>
            <a:picLocks noChangeAspect="1"/>
          </p:cNvPicPr>
          <p:nvPr/>
        </p:nvPicPr>
        <p:blipFill>
          <a:blip r:embed="rId2"/>
          <a:stretch>
            <a:fillRect/>
          </a:stretch>
        </p:blipFill>
        <p:spPr>
          <a:xfrm>
            <a:off x="292216" y="644914"/>
            <a:ext cx="8596105" cy="2834886"/>
          </a:xfrm>
          <a:prstGeom prst="rect">
            <a:avLst/>
          </a:prstGeom>
        </p:spPr>
      </p:pic>
      <p:sp>
        <p:nvSpPr>
          <p:cNvPr id="15" name="正方形/長方形 14">
            <a:extLst>
              <a:ext uri="{FF2B5EF4-FFF2-40B4-BE49-F238E27FC236}">
                <a16:creationId xmlns:a16="http://schemas.microsoft.com/office/drawing/2014/main" id="{95458006-FCC4-FBF1-72F7-55B21D4A9CEF}"/>
              </a:ext>
            </a:extLst>
          </p:cNvPr>
          <p:cNvSpPr/>
          <p:nvPr/>
        </p:nvSpPr>
        <p:spPr>
          <a:xfrm>
            <a:off x="0" y="4035940"/>
            <a:ext cx="9144000" cy="282206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22C3EB45-7171-1DA2-C7DD-514FCDF6D0BE}"/>
              </a:ext>
            </a:extLst>
          </p:cNvPr>
          <p:cNvSpPr txBox="1"/>
          <p:nvPr/>
        </p:nvSpPr>
        <p:spPr>
          <a:xfrm>
            <a:off x="537493" y="4234822"/>
            <a:ext cx="8069014" cy="2246769"/>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①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We came home in the evening, </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lang="en-US" altLang="ja-JP" sz="2000" b="1" dirty="0">
                <a:latin typeface="ＭＳ Ｐゴシック" panose="020B0600070205080204" pitchFamily="50" charset="-128"/>
                <a:ea typeface="ＭＳ Ｐゴシック" panose="020B0600070205080204" pitchFamily="50" charset="-128"/>
              </a:rPr>
              <a:t>We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 came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（動詞）です。</a:t>
            </a:r>
            <a:endParaRPr lang="en-US" altLang="ja-JP" sz="2000" b="1" dirty="0">
              <a:latin typeface="ＭＳ Ｐゴシック" panose="020B0600070205080204" pitchFamily="50" charset="-128"/>
              <a:ea typeface="ＭＳ Ｐゴシック" panose="020B0600070205080204" pitchFamily="50" charset="-128"/>
            </a:endParaRP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lang="ja-JP" altLang="en-US" sz="2000" b="1" dirty="0">
                <a:latin typeface="ＭＳ Ｐゴシック" panose="020B0600070205080204" pitchFamily="50" charset="-128"/>
                <a:ea typeface="ＭＳ Ｐゴシック" panose="020B0600070205080204" pitchFamily="50" charset="-128"/>
              </a:rPr>
              <a:t> </a:t>
            </a:r>
            <a:r>
              <a:rPr lang="en-US" altLang="ja-JP" sz="2000" b="1" dirty="0">
                <a:latin typeface="ＭＳ Ｐゴシック" panose="020B0600070205080204" pitchFamily="50" charset="-128"/>
                <a:ea typeface="ＭＳ Ｐゴシック" panose="020B0600070205080204" pitchFamily="50" charset="-128"/>
              </a:rPr>
              <a:t>home </a:t>
            </a:r>
            <a:r>
              <a:rPr lang="ja-JP" altLang="en-US" sz="2000" b="1" dirty="0">
                <a:latin typeface="ＭＳ Ｐゴシック" panose="020B0600070205080204" pitchFamily="50" charset="-128"/>
                <a:ea typeface="ＭＳ Ｐゴシック" panose="020B0600070205080204" pitchFamily="50" charset="-128"/>
              </a:rPr>
              <a:t>は副詞です。</a:t>
            </a:r>
          </a:p>
          <a:p>
            <a:r>
              <a:rPr lang="ja-JP" altLang="en-US" sz="2000" b="1" dirty="0">
                <a:latin typeface="ＭＳ Ｐゴシック" panose="020B0600070205080204" pitchFamily="50" charset="-128"/>
                <a:ea typeface="ＭＳ Ｐゴシック" panose="020B0600070205080204" pitchFamily="50" charset="-128"/>
              </a:rPr>
              <a:t>　　「家に」という意味をもち、</a:t>
            </a:r>
            <a:r>
              <a:rPr lang="en-US" altLang="ja-JP" sz="2000" b="1" dirty="0">
                <a:latin typeface="ＭＳ Ｐゴシック" panose="020B0600070205080204" pitchFamily="50" charset="-128"/>
                <a:ea typeface="ＭＳ Ｐゴシック" panose="020B0600070205080204" pitchFamily="50" charset="-128"/>
              </a:rPr>
              <a:t>came </a:t>
            </a:r>
            <a:r>
              <a:rPr lang="ja-JP" altLang="en-US" sz="2000" b="1" dirty="0">
                <a:latin typeface="ＭＳ Ｐゴシック" panose="020B0600070205080204" pitchFamily="50" charset="-128"/>
                <a:ea typeface="ＭＳ Ｐゴシック" panose="020B0600070205080204" pitchFamily="50" charset="-128"/>
              </a:rPr>
              <a:t>の目的地を示しています。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in the evening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came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を修飾し、「いつ帰宅したか」を説明しています。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pic>
        <p:nvPicPr>
          <p:cNvPr id="17" name="図 16">
            <a:extLst>
              <a:ext uri="{FF2B5EF4-FFF2-40B4-BE49-F238E27FC236}">
                <a16:creationId xmlns:a16="http://schemas.microsoft.com/office/drawing/2014/main" id="{7BC5384F-421E-0CEF-71ED-CCAA440B7581}"/>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51D38885-C04D-57E4-CF34-3C9DD554933C}"/>
              </a:ext>
            </a:extLst>
          </p:cNvPr>
          <p:cNvSpPr txBox="1"/>
          <p:nvPr/>
        </p:nvSpPr>
        <p:spPr>
          <a:xfrm>
            <a:off x="537494" y="3573204"/>
            <a:ext cx="77937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帰宅後、父は「あなたはそこで楽しみましたか。何を見ましたか。」と言いました。</a:t>
            </a:r>
          </a:p>
        </p:txBody>
      </p:sp>
    </p:spTree>
    <p:extLst>
      <p:ext uri="{BB962C8B-B14F-4D97-AF65-F5344CB8AC3E}">
        <p14:creationId xmlns:p14="http://schemas.microsoft.com/office/powerpoint/2010/main" val="695572888"/>
      </p:ext>
    </p:extLst>
  </p:cSld>
  <p:clrMapOvr>
    <a:masterClrMapping/>
  </p:clrMapOvr>
  <p:transition spd="slow">
    <p:push dir="u"/>
  </p:transition>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EA142-67FA-D1B9-EB9B-83A9D4A00656}"/>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2EF5D218-45AB-5660-501B-94396D0CA102}"/>
              </a:ext>
            </a:extLst>
          </p:cNvPr>
          <p:cNvPicPr>
            <a:picLocks noChangeAspect="1"/>
          </p:cNvPicPr>
          <p:nvPr/>
        </p:nvPicPr>
        <p:blipFill>
          <a:blip r:embed="rId2"/>
          <a:stretch>
            <a:fillRect/>
          </a:stretch>
        </p:blipFill>
        <p:spPr>
          <a:xfrm>
            <a:off x="292216" y="644914"/>
            <a:ext cx="8596105" cy="2834886"/>
          </a:xfrm>
          <a:prstGeom prst="rect">
            <a:avLst/>
          </a:prstGeom>
        </p:spPr>
      </p:pic>
      <p:sp>
        <p:nvSpPr>
          <p:cNvPr id="15" name="正方形/長方形 14">
            <a:extLst>
              <a:ext uri="{FF2B5EF4-FFF2-40B4-BE49-F238E27FC236}">
                <a16:creationId xmlns:a16="http://schemas.microsoft.com/office/drawing/2014/main" id="{BDFFC726-F55C-B79F-30F3-AAEE140DAB84}"/>
              </a:ext>
            </a:extLst>
          </p:cNvPr>
          <p:cNvSpPr/>
          <p:nvPr/>
        </p:nvSpPr>
        <p:spPr>
          <a:xfrm>
            <a:off x="0" y="4035940"/>
            <a:ext cx="9144000" cy="282206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1BB561B5-7E98-3AB3-F306-05B43EEE90D8}"/>
              </a:ext>
            </a:extLst>
          </p:cNvPr>
          <p:cNvSpPr txBox="1"/>
          <p:nvPr/>
        </p:nvSpPr>
        <p:spPr>
          <a:xfrm>
            <a:off x="537493" y="4234822"/>
            <a:ext cx="8069014" cy="1938992"/>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②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and my father said,</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my father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said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r>
              <a:rPr lang="ja-JP" altLang="en-US" sz="2000" b="1" dirty="0">
                <a:latin typeface="ＭＳ Ｐゴシック" panose="020B0600070205080204" pitchFamily="50" charset="-128"/>
                <a:ea typeface="ＭＳ Ｐゴシック" panose="020B0600070205080204" pitchFamily="50" charset="-128"/>
              </a:rPr>
              <a:t>です。</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〇 接続詞 </a:t>
            </a:r>
            <a:r>
              <a:rPr lang="en-US" altLang="ja-JP" sz="2000" b="1" dirty="0">
                <a:latin typeface="ＭＳ Ｐゴシック" panose="020B0600070205080204" pitchFamily="50" charset="-128"/>
                <a:ea typeface="ＭＳ Ｐゴシック" panose="020B0600070205080204" pitchFamily="50" charset="-128"/>
              </a:rPr>
              <a:t>and </a:t>
            </a:r>
            <a:r>
              <a:rPr lang="ja-JP" altLang="en-US" sz="2000" b="1" dirty="0">
                <a:latin typeface="ＭＳ Ｐゴシック" panose="020B0600070205080204" pitchFamily="50" charset="-128"/>
                <a:ea typeface="ＭＳ Ｐゴシック" panose="020B0600070205080204" pitchFamily="50" charset="-128"/>
              </a:rPr>
              <a:t>で結ばれた</a:t>
            </a:r>
            <a:r>
              <a:rPr lang="en-US" altLang="ja-JP" sz="2000" b="1" dirty="0">
                <a:latin typeface="ＭＳ Ｐゴシック" panose="020B0600070205080204" pitchFamily="50" charset="-128"/>
                <a:ea typeface="ＭＳ Ｐゴシック" panose="020B0600070205080204" pitchFamily="50" charset="-128"/>
              </a:rPr>
              <a:t>2</a:t>
            </a:r>
            <a:r>
              <a:rPr lang="ja-JP" altLang="en-US" sz="2000" b="1" dirty="0">
                <a:latin typeface="ＭＳ Ｐゴシック" panose="020B0600070205080204" pitchFamily="50" charset="-128"/>
                <a:ea typeface="ＭＳ Ｐゴシック" panose="020B0600070205080204" pitchFamily="50" charset="-128"/>
              </a:rPr>
              <a:t>つの文「</a:t>
            </a:r>
            <a:r>
              <a:rPr lang="en-US" altLang="ja-JP" sz="2000" b="1" dirty="0">
                <a:latin typeface="ＭＳ Ｐゴシック" panose="020B0600070205080204" pitchFamily="50" charset="-128"/>
                <a:ea typeface="ＭＳ Ｐゴシック" panose="020B0600070205080204" pitchFamily="50" charset="-128"/>
              </a:rPr>
              <a:t>We came...</a:t>
            </a:r>
            <a:r>
              <a:rPr lang="ja-JP" altLang="en-US" sz="2000" b="1" dirty="0">
                <a:latin typeface="ＭＳ Ｐゴシック" panose="020B0600070205080204" pitchFamily="50" charset="-128"/>
                <a:ea typeface="ＭＳ Ｐゴシック" panose="020B0600070205080204" pitchFamily="50" charset="-128"/>
              </a:rPr>
              <a:t>」と「</a:t>
            </a:r>
            <a:r>
              <a:rPr lang="en-US" altLang="ja-JP" sz="2000" b="1" dirty="0">
                <a:latin typeface="ＭＳ Ｐゴシック" panose="020B0600070205080204" pitchFamily="50" charset="-128"/>
                <a:ea typeface="ＭＳ Ｐゴシック" panose="020B0600070205080204" pitchFamily="50" charset="-128"/>
              </a:rPr>
              <a:t>my father said...</a:t>
            </a:r>
            <a:r>
              <a:rPr lang="ja-JP" altLang="en-US" sz="2000" b="1" dirty="0">
                <a:latin typeface="ＭＳ Ｐゴシック" panose="020B0600070205080204" pitchFamily="50" charset="-128"/>
                <a:ea typeface="ＭＳ Ｐゴシック" panose="020B0600070205080204" pitchFamily="50" charset="-128"/>
              </a:rPr>
              <a:t>」は、　</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　　対等に並列されています。</a:t>
            </a:r>
            <a:endParaRPr lang="en-US" altLang="ja-JP" sz="2000" b="1" dirty="0">
              <a:latin typeface="ＭＳ Ｐゴシック" panose="020B0600070205080204" pitchFamily="50" charset="-128"/>
              <a:ea typeface="ＭＳ Ｐゴシック" panose="020B0600070205080204" pitchFamily="50" charset="-128"/>
            </a:endParaRPr>
          </a:p>
          <a:p>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pic>
        <p:nvPicPr>
          <p:cNvPr id="17" name="図 16">
            <a:extLst>
              <a:ext uri="{FF2B5EF4-FFF2-40B4-BE49-F238E27FC236}">
                <a16:creationId xmlns:a16="http://schemas.microsoft.com/office/drawing/2014/main" id="{C5D8EE6D-A054-20DA-76D5-B06B67FAC578}"/>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B178245D-CD52-629C-BB4F-A7B56CA1F467}"/>
              </a:ext>
            </a:extLst>
          </p:cNvPr>
          <p:cNvSpPr txBox="1"/>
          <p:nvPr/>
        </p:nvSpPr>
        <p:spPr>
          <a:xfrm>
            <a:off x="537494" y="3573204"/>
            <a:ext cx="77937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帰宅後、父は「あなたはそこで楽しみましたか。何を見ましたか。」と言いました。</a:t>
            </a:r>
          </a:p>
        </p:txBody>
      </p:sp>
    </p:spTree>
    <p:extLst>
      <p:ext uri="{BB962C8B-B14F-4D97-AF65-F5344CB8AC3E}">
        <p14:creationId xmlns:p14="http://schemas.microsoft.com/office/powerpoint/2010/main" val="3320609959"/>
      </p:ext>
    </p:extLst>
  </p:cSld>
  <p:clrMapOvr>
    <a:masterClrMapping/>
  </p:clrMapOvr>
  <p:transition spd="med">
    <p:pull/>
  </p:transition>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6EF37-D376-7F11-262D-7FA447F25494}"/>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87A174FE-2417-BEBA-6241-49C9CDA354AF}"/>
              </a:ext>
            </a:extLst>
          </p:cNvPr>
          <p:cNvPicPr>
            <a:picLocks noChangeAspect="1"/>
          </p:cNvPicPr>
          <p:nvPr/>
        </p:nvPicPr>
        <p:blipFill>
          <a:blip r:embed="rId2"/>
          <a:stretch>
            <a:fillRect/>
          </a:stretch>
        </p:blipFill>
        <p:spPr>
          <a:xfrm>
            <a:off x="292216" y="644914"/>
            <a:ext cx="8596105" cy="2834886"/>
          </a:xfrm>
          <a:prstGeom prst="rect">
            <a:avLst/>
          </a:prstGeom>
        </p:spPr>
      </p:pic>
      <p:sp>
        <p:nvSpPr>
          <p:cNvPr id="15" name="正方形/長方形 14">
            <a:extLst>
              <a:ext uri="{FF2B5EF4-FFF2-40B4-BE49-F238E27FC236}">
                <a16:creationId xmlns:a16="http://schemas.microsoft.com/office/drawing/2014/main" id="{63D5B54B-5575-AD93-6A87-A85A292E8234}"/>
              </a:ext>
            </a:extLst>
          </p:cNvPr>
          <p:cNvSpPr/>
          <p:nvPr/>
        </p:nvSpPr>
        <p:spPr>
          <a:xfrm>
            <a:off x="0" y="4035940"/>
            <a:ext cx="9144000" cy="282206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177FCFD7-B3C8-4FCA-392E-2A60F96AC0F7}"/>
              </a:ext>
            </a:extLst>
          </p:cNvPr>
          <p:cNvSpPr txBox="1"/>
          <p:nvPr/>
        </p:nvSpPr>
        <p:spPr>
          <a:xfrm>
            <a:off x="537493" y="4234822"/>
            <a:ext cx="8069014" cy="1938992"/>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③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Did you have a good time there? </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lang="en-US" altLang="ja-JP" sz="2000" b="1" dirty="0">
                <a:latin typeface="ＭＳ Ｐゴシック" panose="020B0600070205080204" pitchFamily="50" charset="-128"/>
                <a:ea typeface="ＭＳ Ｐゴシック" panose="020B0600070205080204" pitchFamily="50" charset="-128"/>
              </a:rPr>
              <a:t>you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Did </a:t>
            </a:r>
            <a:r>
              <a:rPr lang="ja-JP" altLang="en-US" sz="2000" b="1" dirty="0">
                <a:latin typeface="ＭＳ Ｐゴシック" panose="020B0600070205080204" pitchFamily="50" charset="-128"/>
                <a:ea typeface="ＭＳ Ｐゴシック" panose="020B0600070205080204" pitchFamily="50" charset="-128"/>
              </a:rPr>
              <a:t>～）</a:t>
            </a:r>
            <a:r>
              <a:rPr lang="en-US" altLang="ja-JP" sz="2000" b="1" dirty="0">
                <a:latin typeface="ＭＳ Ｐゴシック" panose="020B0600070205080204" pitchFamily="50" charset="-128"/>
                <a:ea typeface="ＭＳ Ｐゴシック" panose="020B0600070205080204" pitchFamily="50" charset="-128"/>
              </a:rPr>
              <a:t> have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　　</a:t>
            </a:r>
            <a:r>
              <a:rPr lang="en-US" altLang="ja-JP" sz="2000" b="1" dirty="0">
                <a:latin typeface="ＭＳ Ｐゴシック" panose="020B0600070205080204" pitchFamily="50" charset="-128"/>
                <a:ea typeface="ＭＳ Ｐゴシック" panose="020B0600070205080204" pitchFamily="50" charset="-128"/>
              </a:rPr>
              <a:t>a good time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O</a:t>
            </a:r>
            <a:r>
              <a:rPr lang="ja-JP" altLang="en-US" sz="2000" b="1" dirty="0">
                <a:latin typeface="ＭＳ Ｐゴシック" panose="020B0600070205080204" pitchFamily="50" charset="-128"/>
                <a:ea typeface="ＭＳ Ｐゴシック" panose="020B0600070205080204" pitchFamily="50" charset="-128"/>
              </a:rPr>
              <a:t>（目的語）です。</a:t>
            </a:r>
            <a:endParaRPr lang="en-US" altLang="ja-JP" sz="2000" b="1" dirty="0">
              <a:latin typeface="ＭＳ Ｐゴシック" panose="020B0600070205080204" pitchFamily="50" charset="-128"/>
              <a:ea typeface="ＭＳ Ｐゴシック" panose="020B0600070205080204" pitchFamily="50" charset="-128"/>
            </a:endParaRP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there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は副詞です。</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「そこで」という意味をもち、動詞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have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を修飾しています。</a:t>
            </a:r>
          </a:p>
          <a:p>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pic>
        <p:nvPicPr>
          <p:cNvPr id="17" name="図 16">
            <a:extLst>
              <a:ext uri="{FF2B5EF4-FFF2-40B4-BE49-F238E27FC236}">
                <a16:creationId xmlns:a16="http://schemas.microsoft.com/office/drawing/2014/main" id="{BC2515D4-24AC-0FEC-2F4B-A54E583DF3FE}"/>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131A4D8D-2C93-803F-C9C8-5A461BA6C66D}"/>
              </a:ext>
            </a:extLst>
          </p:cNvPr>
          <p:cNvSpPr txBox="1"/>
          <p:nvPr/>
        </p:nvSpPr>
        <p:spPr>
          <a:xfrm>
            <a:off x="537494" y="3573204"/>
            <a:ext cx="77937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帰宅後、父は「あなたはそこで楽しみましたか。何を見ましたか。」と言いました。</a:t>
            </a:r>
          </a:p>
        </p:txBody>
      </p:sp>
    </p:spTree>
    <p:extLst>
      <p:ext uri="{BB962C8B-B14F-4D97-AF65-F5344CB8AC3E}">
        <p14:creationId xmlns:p14="http://schemas.microsoft.com/office/powerpoint/2010/main" val="4070151257"/>
      </p:ext>
    </p:extLst>
  </p:cSld>
  <p:clrMapOvr>
    <a:masterClrMapping/>
  </p:clrMapOvr>
  <p:transition spd="med">
    <p:pull/>
  </p:transition>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9F83B-0A38-7BEF-C3AA-459B825E95D3}"/>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06D2339B-D8D6-9A0C-49F4-AEB7FE63A132}"/>
              </a:ext>
            </a:extLst>
          </p:cNvPr>
          <p:cNvPicPr>
            <a:picLocks noChangeAspect="1"/>
          </p:cNvPicPr>
          <p:nvPr/>
        </p:nvPicPr>
        <p:blipFill>
          <a:blip r:embed="rId2"/>
          <a:stretch>
            <a:fillRect/>
          </a:stretch>
        </p:blipFill>
        <p:spPr>
          <a:xfrm>
            <a:off x="292216" y="644914"/>
            <a:ext cx="8596105" cy="2834886"/>
          </a:xfrm>
          <a:prstGeom prst="rect">
            <a:avLst/>
          </a:prstGeom>
        </p:spPr>
      </p:pic>
      <p:sp>
        <p:nvSpPr>
          <p:cNvPr id="15" name="正方形/長方形 14">
            <a:extLst>
              <a:ext uri="{FF2B5EF4-FFF2-40B4-BE49-F238E27FC236}">
                <a16:creationId xmlns:a16="http://schemas.microsoft.com/office/drawing/2014/main" id="{9D76DC48-6E0A-CC2D-7E0B-AA839A90BAF8}"/>
              </a:ext>
            </a:extLst>
          </p:cNvPr>
          <p:cNvSpPr/>
          <p:nvPr/>
        </p:nvSpPr>
        <p:spPr>
          <a:xfrm>
            <a:off x="0" y="4035940"/>
            <a:ext cx="9144000" cy="282206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C9AECFC9-F695-25AF-8F23-361E74C647D7}"/>
              </a:ext>
            </a:extLst>
          </p:cNvPr>
          <p:cNvSpPr txBox="1"/>
          <p:nvPr/>
        </p:nvSpPr>
        <p:spPr>
          <a:xfrm>
            <a:off x="537493" y="4234822"/>
            <a:ext cx="8069014" cy="2246769"/>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④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What did you see?</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you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see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What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（目的語）です。</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did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は助動詞で、主語の前に置くことで</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疑問文を形成します。</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What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は「何を」を表す疑問詞で、</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この文では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see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の目的語に相当します。</a:t>
            </a:r>
          </a:p>
        </p:txBody>
      </p:sp>
      <p:pic>
        <p:nvPicPr>
          <p:cNvPr id="17" name="図 16">
            <a:extLst>
              <a:ext uri="{FF2B5EF4-FFF2-40B4-BE49-F238E27FC236}">
                <a16:creationId xmlns:a16="http://schemas.microsoft.com/office/drawing/2014/main" id="{67B8649C-18A4-21AA-72AE-89E64BCFA440}"/>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DDC559E0-4405-575C-78F8-1BA8955E5F3B}"/>
              </a:ext>
            </a:extLst>
          </p:cNvPr>
          <p:cNvSpPr txBox="1"/>
          <p:nvPr/>
        </p:nvSpPr>
        <p:spPr>
          <a:xfrm>
            <a:off x="537494" y="3573204"/>
            <a:ext cx="77937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帰宅後、父は「あなたはそこで楽しみましたか。何を見ましたか。」と言いました。</a:t>
            </a:r>
          </a:p>
        </p:txBody>
      </p:sp>
    </p:spTree>
    <p:extLst>
      <p:ext uri="{BB962C8B-B14F-4D97-AF65-F5344CB8AC3E}">
        <p14:creationId xmlns:p14="http://schemas.microsoft.com/office/powerpoint/2010/main" val="2313966155"/>
      </p:ext>
    </p:extLst>
  </p:cSld>
  <p:clrMapOvr>
    <a:masterClrMapping/>
  </p:clrMapOvr>
  <p:transition spd="med">
    <p:pull/>
  </p:transition>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26F88-A60B-3970-55FB-8CDC9225C638}"/>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10C4C4FB-06A1-DEEF-501C-F54BFB35431F}"/>
              </a:ext>
            </a:extLst>
          </p:cNvPr>
          <p:cNvPicPr>
            <a:picLocks noChangeAspect="1"/>
          </p:cNvPicPr>
          <p:nvPr/>
        </p:nvPicPr>
        <p:blipFill>
          <a:blip r:embed="rId2"/>
          <a:stretch>
            <a:fillRect/>
          </a:stretch>
        </p:blipFill>
        <p:spPr>
          <a:xfrm>
            <a:off x="292216" y="676079"/>
            <a:ext cx="8596105" cy="2408129"/>
          </a:xfrm>
          <a:prstGeom prst="rect">
            <a:avLst/>
          </a:prstGeom>
        </p:spPr>
      </p:pic>
      <p:sp>
        <p:nvSpPr>
          <p:cNvPr id="15" name="正方形/長方形 14">
            <a:extLst>
              <a:ext uri="{FF2B5EF4-FFF2-40B4-BE49-F238E27FC236}">
                <a16:creationId xmlns:a16="http://schemas.microsoft.com/office/drawing/2014/main" id="{78CC3D32-6955-EE50-062E-DBE61565589F}"/>
              </a:ext>
            </a:extLst>
          </p:cNvPr>
          <p:cNvSpPr/>
          <p:nvPr/>
        </p:nvSpPr>
        <p:spPr>
          <a:xfrm>
            <a:off x="0" y="3868088"/>
            <a:ext cx="9144000" cy="2989912"/>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896D6F4C-62C7-E632-7411-76C881EAE5FD}"/>
              </a:ext>
            </a:extLst>
          </p:cNvPr>
          <p:cNvSpPr txBox="1"/>
          <p:nvPr/>
        </p:nvSpPr>
        <p:spPr>
          <a:xfrm>
            <a:off x="537493" y="4116738"/>
            <a:ext cx="8069014" cy="1938992"/>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①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I answered,</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lang="en-US" altLang="ja-JP" sz="2000" b="1" dirty="0">
                <a:latin typeface="ＭＳ Ｐゴシック" panose="020B0600070205080204" pitchFamily="50" charset="-128"/>
                <a:ea typeface="ＭＳ Ｐゴシック" panose="020B0600070205080204" pitchFamily="50" charset="-128"/>
              </a:rPr>
              <a:t>I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 answered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（動詞）です。</a:t>
            </a:r>
            <a:endParaRPr lang="en-US" altLang="ja-JP" sz="2000" b="1" dirty="0">
              <a:latin typeface="ＭＳ Ｐゴシック" panose="020B0600070205080204" pitchFamily="50" charset="-128"/>
              <a:ea typeface="ＭＳ Ｐゴシック" panose="020B0600070205080204" pitchFamily="50" charset="-128"/>
            </a:endParaRPr>
          </a:p>
          <a:p>
            <a:endParaRPr lang="ja-JP" altLang="en-US" sz="2000" b="1" dirty="0">
              <a:latin typeface="ＭＳ Ｐ明朝" panose="02020600040205080304" pitchFamily="18" charset="-128"/>
              <a:ea typeface="ＭＳ Ｐ明朝" panose="02020600040205080304" pitchFamily="18" charset="-128"/>
            </a:endParaRPr>
          </a:p>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②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I had a very good time.</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lang="en-US" altLang="ja-JP" sz="2000" b="1" dirty="0">
                <a:latin typeface="ＭＳ Ｐゴシック" panose="020B0600070205080204" pitchFamily="50" charset="-128"/>
                <a:ea typeface="ＭＳ Ｐゴシック" panose="020B0600070205080204" pitchFamily="50" charset="-128"/>
              </a:rPr>
              <a:t>I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 had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 </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　　</a:t>
            </a:r>
            <a:r>
              <a:rPr lang="en-US" altLang="ja-JP" sz="2000" b="1" dirty="0">
                <a:latin typeface="ＭＳ Ｐゴシック" panose="020B0600070205080204" pitchFamily="50" charset="-128"/>
                <a:ea typeface="ＭＳ Ｐゴシック" panose="020B0600070205080204" pitchFamily="50" charset="-128"/>
              </a:rPr>
              <a:t>a very good time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O</a:t>
            </a:r>
            <a:r>
              <a:rPr lang="ja-JP" altLang="en-US" sz="2000" b="1" dirty="0">
                <a:latin typeface="ＭＳ Ｐゴシック" panose="020B0600070205080204" pitchFamily="50" charset="-128"/>
                <a:ea typeface="ＭＳ Ｐゴシック" panose="020B0600070205080204" pitchFamily="50" charset="-128"/>
              </a:rPr>
              <a:t>（目的語）です。</a:t>
            </a:r>
            <a:endParaRPr lang="en-US" altLang="ja-JP" sz="2000" b="1" dirty="0">
              <a:latin typeface="ＭＳ Ｐゴシック" panose="020B0600070205080204" pitchFamily="50" charset="-128"/>
              <a:ea typeface="ＭＳ Ｐゴシック" panose="020B0600070205080204" pitchFamily="50" charset="-128"/>
            </a:endParaRPr>
          </a:p>
        </p:txBody>
      </p:sp>
      <p:pic>
        <p:nvPicPr>
          <p:cNvPr id="17" name="図 16">
            <a:extLst>
              <a:ext uri="{FF2B5EF4-FFF2-40B4-BE49-F238E27FC236}">
                <a16:creationId xmlns:a16="http://schemas.microsoft.com/office/drawing/2014/main" id="{B37FCF4B-7EE9-393D-0B54-D71BAE3AB16F}"/>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75DFFA9F-0CC2-47E0-BC8C-49CF7A794428}"/>
              </a:ext>
            </a:extLst>
          </p:cNvPr>
          <p:cNvSpPr txBox="1"/>
          <p:nvPr/>
        </p:nvSpPr>
        <p:spPr>
          <a:xfrm>
            <a:off x="537494" y="3152982"/>
            <a:ext cx="8069013" cy="646331"/>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私は言いました。「私はとても楽しみました。私は多くの動物を見ました。動物園の職員がゾウについておもしろいことを私たちに教えてくれました。</a:t>
            </a:r>
          </a:p>
        </p:txBody>
      </p:sp>
    </p:spTree>
    <p:extLst>
      <p:ext uri="{BB962C8B-B14F-4D97-AF65-F5344CB8AC3E}">
        <p14:creationId xmlns:p14="http://schemas.microsoft.com/office/powerpoint/2010/main" val="359970874"/>
      </p:ext>
    </p:extLst>
  </p:cSld>
  <p:clrMapOvr>
    <a:masterClrMapping/>
  </p:clrMapOvr>
  <p:transition spd="slow">
    <p:push dir="u"/>
  </p:transition>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1C5DD-20EA-81C5-ED89-9436F68872E2}"/>
            </a:ext>
          </a:extLst>
        </p:cNvPr>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98143E59-BA93-6FCE-7CEB-21F8728F335B}"/>
              </a:ext>
            </a:extLst>
          </p:cNvPr>
          <p:cNvSpPr/>
          <p:nvPr/>
        </p:nvSpPr>
        <p:spPr>
          <a:xfrm>
            <a:off x="0" y="3868088"/>
            <a:ext cx="9144000" cy="2989912"/>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2D3283A6-B068-318C-0E4A-B12607D64D0E}"/>
              </a:ext>
            </a:extLst>
          </p:cNvPr>
          <p:cNvSpPr txBox="1"/>
          <p:nvPr/>
        </p:nvSpPr>
        <p:spPr>
          <a:xfrm>
            <a:off x="537493" y="4116738"/>
            <a:ext cx="8069014" cy="1015663"/>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③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I saw many animals.</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lang="en-US" altLang="ja-JP" sz="2000" b="1" dirty="0">
                <a:latin typeface="ＭＳ Ｐゴシック" panose="020B0600070205080204" pitchFamily="50" charset="-128"/>
                <a:ea typeface="ＭＳ Ｐゴシック" panose="020B0600070205080204" pitchFamily="50" charset="-128"/>
              </a:rPr>
              <a:t>I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 saw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 </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　　</a:t>
            </a:r>
            <a:r>
              <a:rPr lang="en-US" altLang="ja-JP" sz="2000" b="1" dirty="0">
                <a:latin typeface="ＭＳ Ｐゴシック" panose="020B0600070205080204" pitchFamily="50" charset="-128"/>
                <a:ea typeface="ＭＳ Ｐゴシック" panose="020B0600070205080204" pitchFamily="50" charset="-128"/>
              </a:rPr>
              <a:t>many animals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O</a:t>
            </a:r>
            <a:r>
              <a:rPr lang="ja-JP" altLang="en-US" sz="2000" b="1" dirty="0">
                <a:latin typeface="ＭＳ Ｐゴシック" panose="020B0600070205080204" pitchFamily="50" charset="-128"/>
                <a:ea typeface="ＭＳ Ｐゴシック" panose="020B0600070205080204" pitchFamily="50" charset="-128"/>
              </a:rPr>
              <a:t>（目的語）です。</a:t>
            </a:r>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pic>
        <p:nvPicPr>
          <p:cNvPr id="17" name="図 16">
            <a:extLst>
              <a:ext uri="{FF2B5EF4-FFF2-40B4-BE49-F238E27FC236}">
                <a16:creationId xmlns:a16="http://schemas.microsoft.com/office/drawing/2014/main" id="{94D9A5CB-66ED-C821-0394-5C6EF4C6F97C}"/>
              </a:ext>
            </a:extLst>
          </p:cNvPr>
          <p:cNvPicPr>
            <a:picLocks noChangeAspect="1"/>
          </p:cNvPicPr>
          <p:nvPr/>
        </p:nvPicPr>
        <p:blipFill>
          <a:blip r:embed="rId2"/>
          <a:stretch>
            <a:fillRect/>
          </a:stretch>
        </p:blipFill>
        <p:spPr>
          <a:xfrm>
            <a:off x="205673" y="145059"/>
            <a:ext cx="8732655" cy="531020"/>
          </a:xfrm>
          <a:prstGeom prst="rect">
            <a:avLst/>
          </a:prstGeom>
        </p:spPr>
      </p:pic>
      <p:pic>
        <p:nvPicPr>
          <p:cNvPr id="2" name="図 1">
            <a:extLst>
              <a:ext uri="{FF2B5EF4-FFF2-40B4-BE49-F238E27FC236}">
                <a16:creationId xmlns:a16="http://schemas.microsoft.com/office/drawing/2014/main" id="{146E4AE7-BEE0-A8C4-EF30-9F6188F0D91F}"/>
              </a:ext>
            </a:extLst>
          </p:cNvPr>
          <p:cNvPicPr>
            <a:picLocks noChangeAspect="1"/>
          </p:cNvPicPr>
          <p:nvPr/>
        </p:nvPicPr>
        <p:blipFill>
          <a:blip r:embed="rId3"/>
          <a:stretch>
            <a:fillRect/>
          </a:stretch>
        </p:blipFill>
        <p:spPr>
          <a:xfrm>
            <a:off x="292216" y="676079"/>
            <a:ext cx="8596105" cy="2408129"/>
          </a:xfrm>
          <a:prstGeom prst="rect">
            <a:avLst/>
          </a:prstGeom>
        </p:spPr>
      </p:pic>
      <p:sp>
        <p:nvSpPr>
          <p:cNvPr id="4" name="テキスト ボックス 3">
            <a:extLst>
              <a:ext uri="{FF2B5EF4-FFF2-40B4-BE49-F238E27FC236}">
                <a16:creationId xmlns:a16="http://schemas.microsoft.com/office/drawing/2014/main" id="{CD4E315C-B062-61DC-B513-9624E46520D3}"/>
              </a:ext>
            </a:extLst>
          </p:cNvPr>
          <p:cNvSpPr txBox="1"/>
          <p:nvPr/>
        </p:nvSpPr>
        <p:spPr>
          <a:xfrm>
            <a:off x="537494" y="3152982"/>
            <a:ext cx="8069013" cy="646331"/>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私は言いました。「私はとても楽しみました。私は多くの動物を見ました。動物園の職員がゾウについておもしろいことを私たちに教えてくれました。</a:t>
            </a:r>
          </a:p>
        </p:txBody>
      </p:sp>
    </p:spTree>
    <p:extLst>
      <p:ext uri="{BB962C8B-B14F-4D97-AF65-F5344CB8AC3E}">
        <p14:creationId xmlns:p14="http://schemas.microsoft.com/office/powerpoint/2010/main" val="166387345"/>
      </p:ext>
    </p:extLst>
  </p:cSld>
  <p:clrMapOvr>
    <a:masterClrMapping/>
  </p:clrMapOvr>
  <p:transition spd="med">
    <p:pull/>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710654-16E7-9B27-6D7C-2F85A3BDD975}"/>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290812FC-1033-8D09-4577-8C5CD47FAF5B}"/>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3D21101F-E47D-45FC-A27C-F1C478F3B248}"/>
              </a:ext>
            </a:extLst>
          </p:cNvPr>
          <p:cNvSpPr txBox="1"/>
          <p:nvPr/>
        </p:nvSpPr>
        <p:spPr>
          <a:xfrm>
            <a:off x="435684" y="2321004"/>
            <a:ext cx="8272632"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彼女は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行きました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病院へ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昨日</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1-3 She went to hospital yesterday.">
            <a:hlinkClick r:id="" action="ppaction://media"/>
            <a:extLst>
              <a:ext uri="{FF2B5EF4-FFF2-40B4-BE49-F238E27FC236}">
                <a16:creationId xmlns:a16="http://schemas.microsoft.com/office/drawing/2014/main" id="{3234ED49-1BC3-F4A8-D600-10B566F5089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8675" y="612775"/>
            <a:ext cx="406400" cy="406400"/>
          </a:xfrm>
          <a:prstGeom prst="rect">
            <a:avLst/>
          </a:prstGeom>
        </p:spPr>
      </p:pic>
    </p:spTree>
    <p:extLst>
      <p:ext uri="{BB962C8B-B14F-4D97-AF65-F5344CB8AC3E}">
        <p14:creationId xmlns:p14="http://schemas.microsoft.com/office/powerpoint/2010/main" val="1899865471"/>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9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D0E4D-DBA1-9F0D-7E13-9BC2072FEA82}"/>
            </a:ext>
          </a:extLst>
        </p:cNvPr>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F485971A-0F1D-3C6D-DAF9-ECA1DA1C603F}"/>
              </a:ext>
            </a:extLst>
          </p:cNvPr>
          <p:cNvSpPr/>
          <p:nvPr/>
        </p:nvSpPr>
        <p:spPr>
          <a:xfrm>
            <a:off x="0" y="3868088"/>
            <a:ext cx="9144000" cy="2989912"/>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30AD7054-A6CF-6140-3B68-2B3E46FBAC10}"/>
              </a:ext>
            </a:extLst>
          </p:cNvPr>
          <p:cNvSpPr txBox="1"/>
          <p:nvPr/>
        </p:nvSpPr>
        <p:spPr>
          <a:xfrm>
            <a:off x="537493" y="3868088"/>
            <a:ext cx="8069014" cy="2862322"/>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④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A zoo staff member told some interesting things about elephants to us.</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lang="en-US" altLang="ja-JP" sz="2000" b="1" dirty="0">
                <a:latin typeface="ＭＳ Ｐゴシック" panose="020B0600070205080204" pitchFamily="50" charset="-128"/>
                <a:ea typeface="ＭＳ Ｐゴシック" panose="020B0600070205080204" pitchFamily="50" charset="-128"/>
              </a:rPr>
              <a:t>A zoo staff member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 told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 </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　　</a:t>
            </a:r>
            <a:r>
              <a:rPr lang="en-US" altLang="ja-JP" sz="2000" b="1" dirty="0">
                <a:latin typeface="ＭＳ Ｐゴシック" panose="020B0600070205080204" pitchFamily="50" charset="-128"/>
                <a:ea typeface="ＭＳ Ｐゴシック" panose="020B0600070205080204" pitchFamily="50" charset="-128"/>
              </a:rPr>
              <a:t>some interesting things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O</a:t>
            </a:r>
            <a:r>
              <a:rPr lang="ja-JP" altLang="en-US" sz="2000" b="1" dirty="0">
                <a:latin typeface="ＭＳ Ｐゴシック" panose="020B0600070205080204" pitchFamily="50" charset="-128"/>
                <a:ea typeface="ＭＳ Ｐゴシック" panose="020B0600070205080204" pitchFamily="50" charset="-128"/>
              </a:rPr>
              <a:t>（目的語）です。</a:t>
            </a:r>
            <a:endParaRPr lang="en-US" altLang="ja-JP" sz="2000" b="1" dirty="0">
              <a:latin typeface="ＭＳ Ｐゴシック" panose="020B0600070205080204" pitchFamily="50" charset="-128"/>
              <a:ea typeface="ＭＳ Ｐゴシック" panose="020B0600070205080204" pitchFamily="50" charset="-128"/>
            </a:endParaRP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about elephants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は修飾語で形容詞のはたらきです。</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「象について」という意味をもち、</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some interesting things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の内容を説明しています。</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to us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「私たちに」という意味をもち、</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told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を修飾し、「誰に話すのか」を説明しています。</a:t>
            </a:r>
          </a:p>
        </p:txBody>
      </p:sp>
      <p:pic>
        <p:nvPicPr>
          <p:cNvPr id="17" name="図 16">
            <a:extLst>
              <a:ext uri="{FF2B5EF4-FFF2-40B4-BE49-F238E27FC236}">
                <a16:creationId xmlns:a16="http://schemas.microsoft.com/office/drawing/2014/main" id="{B9727E1D-4F4A-8B6A-EA2C-149BFB02912D}"/>
              </a:ext>
            </a:extLst>
          </p:cNvPr>
          <p:cNvPicPr>
            <a:picLocks noChangeAspect="1"/>
          </p:cNvPicPr>
          <p:nvPr/>
        </p:nvPicPr>
        <p:blipFill>
          <a:blip r:embed="rId2"/>
          <a:stretch>
            <a:fillRect/>
          </a:stretch>
        </p:blipFill>
        <p:spPr>
          <a:xfrm>
            <a:off x="205673" y="145059"/>
            <a:ext cx="8732655" cy="531020"/>
          </a:xfrm>
          <a:prstGeom prst="rect">
            <a:avLst/>
          </a:prstGeom>
        </p:spPr>
      </p:pic>
      <p:pic>
        <p:nvPicPr>
          <p:cNvPr id="2" name="図 1">
            <a:extLst>
              <a:ext uri="{FF2B5EF4-FFF2-40B4-BE49-F238E27FC236}">
                <a16:creationId xmlns:a16="http://schemas.microsoft.com/office/drawing/2014/main" id="{7D11FEE5-24E5-4EF4-E9CC-1095F5D20605}"/>
              </a:ext>
            </a:extLst>
          </p:cNvPr>
          <p:cNvPicPr>
            <a:picLocks noChangeAspect="1"/>
          </p:cNvPicPr>
          <p:nvPr/>
        </p:nvPicPr>
        <p:blipFill>
          <a:blip r:embed="rId3"/>
          <a:stretch>
            <a:fillRect/>
          </a:stretch>
        </p:blipFill>
        <p:spPr>
          <a:xfrm>
            <a:off x="292216" y="676079"/>
            <a:ext cx="8596105" cy="2408129"/>
          </a:xfrm>
          <a:prstGeom prst="rect">
            <a:avLst/>
          </a:prstGeom>
        </p:spPr>
      </p:pic>
      <p:sp>
        <p:nvSpPr>
          <p:cNvPr id="4" name="テキスト ボックス 3">
            <a:extLst>
              <a:ext uri="{FF2B5EF4-FFF2-40B4-BE49-F238E27FC236}">
                <a16:creationId xmlns:a16="http://schemas.microsoft.com/office/drawing/2014/main" id="{96129E7E-5D6B-0863-6C5D-EEE9685C14ED}"/>
              </a:ext>
            </a:extLst>
          </p:cNvPr>
          <p:cNvSpPr txBox="1"/>
          <p:nvPr/>
        </p:nvSpPr>
        <p:spPr>
          <a:xfrm>
            <a:off x="537494" y="3152982"/>
            <a:ext cx="8069013" cy="646331"/>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私は言いました。「私はとても楽しみました。私は多くの動物を見ました。動物園の職員がゾウについておもしろいことを私たちに教えてくれました。</a:t>
            </a:r>
          </a:p>
        </p:txBody>
      </p:sp>
    </p:spTree>
    <p:extLst>
      <p:ext uri="{BB962C8B-B14F-4D97-AF65-F5344CB8AC3E}">
        <p14:creationId xmlns:p14="http://schemas.microsoft.com/office/powerpoint/2010/main" val="840179348"/>
      </p:ext>
    </p:extLst>
  </p:cSld>
  <p:clrMapOvr>
    <a:masterClrMapping/>
  </p:clrMapOvr>
  <p:transition spd="med">
    <p:pull/>
  </p:transition>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E19B4-5FB8-647A-570E-9EA970E69877}"/>
            </a:ext>
          </a:extLst>
        </p:cNvPr>
        <p:cNvGrpSpPr/>
        <p:nvPr/>
      </p:nvGrpSpPr>
      <p:grpSpPr>
        <a:xfrm>
          <a:off x="0" y="0"/>
          <a:ext cx="0" cy="0"/>
          <a:chOff x="0" y="0"/>
          <a:chExt cx="0" cy="0"/>
        </a:xfrm>
      </p:grpSpPr>
      <p:pic>
        <p:nvPicPr>
          <p:cNvPr id="8" name="図 7">
            <a:extLst>
              <a:ext uri="{FF2B5EF4-FFF2-40B4-BE49-F238E27FC236}">
                <a16:creationId xmlns:a16="http://schemas.microsoft.com/office/drawing/2014/main" id="{A9E61F9D-F093-5960-1C19-8940E61460A7}"/>
              </a:ext>
            </a:extLst>
          </p:cNvPr>
          <p:cNvPicPr>
            <a:picLocks noChangeAspect="1"/>
          </p:cNvPicPr>
          <p:nvPr/>
        </p:nvPicPr>
        <p:blipFill>
          <a:blip r:embed="rId2"/>
          <a:stretch>
            <a:fillRect/>
          </a:stretch>
        </p:blipFill>
        <p:spPr>
          <a:xfrm>
            <a:off x="292216" y="761785"/>
            <a:ext cx="8596105" cy="1652159"/>
          </a:xfrm>
          <a:prstGeom prst="rect">
            <a:avLst/>
          </a:prstGeom>
        </p:spPr>
      </p:pic>
      <p:sp>
        <p:nvSpPr>
          <p:cNvPr id="15" name="正方形/長方形 14">
            <a:extLst>
              <a:ext uri="{FF2B5EF4-FFF2-40B4-BE49-F238E27FC236}">
                <a16:creationId xmlns:a16="http://schemas.microsoft.com/office/drawing/2014/main" id="{D9CE43FE-93AA-8119-9C30-C499620EE5AA}"/>
              </a:ext>
            </a:extLst>
          </p:cNvPr>
          <p:cNvSpPr/>
          <p:nvPr/>
        </p:nvSpPr>
        <p:spPr>
          <a:xfrm>
            <a:off x="0" y="3124538"/>
            <a:ext cx="9144000" cy="3733462"/>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1D653BA9-6C91-AC86-4E05-55880714F60D}"/>
              </a:ext>
            </a:extLst>
          </p:cNvPr>
          <p:cNvSpPr txBox="1"/>
          <p:nvPr/>
        </p:nvSpPr>
        <p:spPr>
          <a:xfrm>
            <a:off x="537493" y="3239838"/>
            <a:ext cx="8069014" cy="3477875"/>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①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He said,</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lang="en-US" altLang="ja-JP" sz="2000" b="1" dirty="0">
                <a:latin typeface="ＭＳ Ｐゴシック" panose="020B0600070205080204" pitchFamily="50" charset="-128"/>
                <a:ea typeface="ＭＳ Ｐゴシック" panose="020B0600070205080204" pitchFamily="50" charset="-128"/>
              </a:rPr>
              <a:t>He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 said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（動詞）です。</a:t>
            </a:r>
            <a:endParaRPr lang="en-US" altLang="ja-JP" sz="2000" b="1" dirty="0">
              <a:latin typeface="ＭＳ Ｐゴシック" panose="020B0600070205080204" pitchFamily="50" charset="-128"/>
              <a:ea typeface="ＭＳ Ｐゴシック" panose="020B0600070205080204"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He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は、この文では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 zoo staff member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を指しています。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lang="ja-JP" altLang="en-US" sz="2000" b="1" dirty="0">
              <a:latin typeface="ＭＳ Ｐ明朝" panose="02020600040205080304" pitchFamily="18" charset="-128"/>
              <a:ea typeface="ＭＳ Ｐ明朝" panose="02020600040205080304" pitchFamily="18" charset="-128"/>
            </a:endParaRPr>
          </a:p>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②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Many animals can jump, but elephants can’t jump.</a:t>
            </a:r>
          </a:p>
          <a:p>
            <a:endParaRPr lang="en-US" altLang="ja-JP" sz="2000" b="1" dirty="0">
              <a:solidFill>
                <a:srgbClr val="0043C8"/>
              </a:solidFill>
              <a:latin typeface="ＭＳ Ｐゴシック" panose="020B0600070205080204" pitchFamily="50" charset="-128"/>
              <a:ea typeface="ＭＳ Ｐゴシック" panose="020B0600070205080204" pitchFamily="50" charset="-128"/>
            </a:endParaRPr>
          </a:p>
          <a:p>
            <a:r>
              <a:rPr lang="ja-JP" altLang="en-US" sz="2000" b="1" dirty="0">
                <a:solidFill>
                  <a:srgbClr val="0043C8"/>
                </a:solidFill>
                <a:latin typeface="ＭＳ Ｐゴシック" panose="020B0600070205080204" pitchFamily="50" charset="-128"/>
                <a:ea typeface="ＭＳ Ｐゴシック" panose="020B0600070205080204" pitchFamily="50" charset="-128"/>
              </a:rPr>
              <a:t>　　▶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Many animals can jump,</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〇 </a:t>
            </a:r>
            <a:r>
              <a:rPr lang="en-US" altLang="ja-JP" sz="2000" b="1" dirty="0">
                <a:latin typeface="ＭＳ Ｐゴシック" panose="020B0600070205080204" pitchFamily="50" charset="-128"/>
                <a:ea typeface="ＭＳ Ｐゴシック" panose="020B0600070205080204" pitchFamily="50" charset="-128"/>
              </a:rPr>
              <a:t>Many animals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can jump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（動詞）です。</a:t>
            </a:r>
            <a:endParaRPr kumimoji="1" lang="ja-JP" altLang="en-US" sz="2000" b="1" u="sng"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endParaRPr lang="en-US" altLang="ja-JP" sz="2000" b="1" dirty="0">
              <a:solidFill>
                <a:srgbClr val="0043C8"/>
              </a:solidFill>
              <a:latin typeface="ＭＳ Ｐゴシック" panose="020B0600070205080204" pitchFamily="50" charset="-128"/>
              <a:ea typeface="ＭＳ Ｐゴシック" panose="020B0600070205080204" pitchFamily="50" charset="-128"/>
            </a:endParaRPr>
          </a:p>
          <a:p>
            <a:r>
              <a:rPr lang="ja-JP" altLang="en-US" sz="2000" b="1" dirty="0">
                <a:solidFill>
                  <a:srgbClr val="0043C8"/>
                </a:solidFill>
                <a:latin typeface="ＭＳ Ｐゴシック" panose="020B0600070205080204" pitchFamily="50" charset="-128"/>
                <a:ea typeface="ＭＳ Ｐゴシック" panose="020B0600070205080204" pitchFamily="50" charset="-128"/>
              </a:rPr>
              <a:t>　　▶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but elephants can’t jump.</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〇 </a:t>
            </a:r>
            <a:r>
              <a:rPr lang="en-US" altLang="ja-JP" sz="2000" b="1" dirty="0">
                <a:latin typeface="ＭＳ Ｐゴシック" panose="020B0600070205080204" pitchFamily="50" charset="-128"/>
                <a:ea typeface="ＭＳ Ｐゴシック" panose="020B0600070205080204" pitchFamily="50" charset="-128"/>
              </a:rPr>
              <a:t>elephants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can’t jump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（動詞）です。</a:t>
            </a:r>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pic>
        <p:nvPicPr>
          <p:cNvPr id="17" name="図 16">
            <a:extLst>
              <a:ext uri="{FF2B5EF4-FFF2-40B4-BE49-F238E27FC236}">
                <a16:creationId xmlns:a16="http://schemas.microsoft.com/office/drawing/2014/main" id="{54BE6171-6D4A-29BC-DCE2-3C656C7F68D1}"/>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9E8FF468-796E-6CA4-0ABC-148FE2B9B0CF}"/>
              </a:ext>
            </a:extLst>
          </p:cNvPr>
          <p:cNvSpPr txBox="1"/>
          <p:nvPr/>
        </p:nvSpPr>
        <p:spPr>
          <a:xfrm>
            <a:off x="537493" y="2499650"/>
            <a:ext cx="8069014"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彼は</a:t>
            </a:r>
            <a:r>
              <a:rPr kumimoji="1" lang="en-US" altLang="ja-JP"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多くの動物はジャンプできますが、ゾウはジャンプできません。</a:t>
            </a:r>
            <a:r>
              <a:rPr kumimoji="1" lang="en-US" altLang="ja-JP"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と言いました。</a:t>
            </a:r>
          </a:p>
        </p:txBody>
      </p:sp>
    </p:spTree>
    <p:extLst>
      <p:ext uri="{BB962C8B-B14F-4D97-AF65-F5344CB8AC3E}">
        <p14:creationId xmlns:p14="http://schemas.microsoft.com/office/powerpoint/2010/main" val="346843535"/>
      </p:ext>
    </p:extLst>
  </p:cSld>
  <p:clrMapOvr>
    <a:masterClrMapping/>
  </p:clrMapOvr>
  <p:transition spd="slow">
    <p:push dir="u"/>
  </p:transition>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CCA8C-16FA-FF83-A1C7-F83ED3AA9CAD}"/>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BDF0D412-9904-179A-D20F-68DBD081B826}"/>
              </a:ext>
            </a:extLst>
          </p:cNvPr>
          <p:cNvPicPr>
            <a:picLocks noChangeAspect="1"/>
          </p:cNvPicPr>
          <p:nvPr/>
        </p:nvPicPr>
        <p:blipFill>
          <a:blip r:embed="rId2"/>
          <a:stretch>
            <a:fillRect/>
          </a:stretch>
        </p:blipFill>
        <p:spPr>
          <a:xfrm>
            <a:off x="292216" y="761784"/>
            <a:ext cx="8596105" cy="1188823"/>
          </a:xfrm>
          <a:prstGeom prst="rect">
            <a:avLst/>
          </a:prstGeom>
        </p:spPr>
      </p:pic>
      <p:sp>
        <p:nvSpPr>
          <p:cNvPr id="15" name="正方形/長方形 14">
            <a:extLst>
              <a:ext uri="{FF2B5EF4-FFF2-40B4-BE49-F238E27FC236}">
                <a16:creationId xmlns:a16="http://schemas.microsoft.com/office/drawing/2014/main" id="{F4C1E14A-4E25-0EA8-3541-DCFB1CC0B16A}"/>
              </a:ext>
            </a:extLst>
          </p:cNvPr>
          <p:cNvSpPr/>
          <p:nvPr/>
        </p:nvSpPr>
        <p:spPr>
          <a:xfrm>
            <a:off x="0" y="2939246"/>
            <a:ext cx="9144000" cy="3918753"/>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C12FD9C6-D955-3F58-E794-4965997FE581}"/>
              </a:ext>
            </a:extLst>
          </p:cNvPr>
          <p:cNvSpPr txBox="1"/>
          <p:nvPr/>
        </p:nvSpPr>
        <p:spPr>
          <a:xfrm>
            <a:off x="537493" y="3187897"/>
            <a:ext cx="8069014" cy="2554545"/>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you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Did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know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（目的語）です。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Did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は助動詞で、主語の前に置くことで</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疑問文を形成します。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you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は、この文では</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my father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Kana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のお父さん）</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を指しています。</a:t>
            </a:r>
          </a:p>
        </p:txBody>
      </p:sp>
      <p:pic>
        <p:nvPicPr>
          <p:cNvPr id="17" name="図 16">
            <a:extLst>
              <a:ext uri="{FF2B5EF4-FFF2-40B4-BE49-F238E27FC236}">
                <a16:creationId xmlns:a16="http://schemas.microsoft.com/office/drawing/2014/main" id="{322C784A-23DC-B28E-FC25-B0B7AC5F62D1}"/>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8AA1F980-2310-CF9C-B88A-389CBA45C66C}"/>
              </a:ext>
            </a:extLst>
          </p:cNvPr>
          <p:cNvSpPr txBox="1"/>
          <p:nvPr/>
        </p:nvSpPr>
        <p:spPr>
          <a:xfrm>
            <a:off x="3928393" y="2314359"/>
            <a:ext cx="3767807"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あなたはそのことを知っていましたか。</a:t>
            </a:r>
          </a:p>
        </p:txBody>
      </p:sp>
    </p:spTree>
    <p:extLst>
      <p:ext uri="{BB962C8B-B14F-4D97-AF65-F5344CB8AC3E}">
        <p14:creationId xmlns:p14="http://schemas.microsoft.com/office/powerpoint/2010/main" val="1541191872"/>
      </p:ext>
    </p:extLst>
  </p:cSld>
  <p:clrMapOvr>
    <a:masterClrMapping/>
  </p:clrMapOvr>
  <p:transition spd="slow">
    <p:push dir="u"/>
  </p:transition>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AFB38-8D11-360D-BD64-3CC592B4360F}"/>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9CDEA442-D1BE-2E5D-BD7C-9E8C12175852}"/>
              </a:ext>
            </a:extLst>
          </p:cNvPr>
          <p:cNvSpPr txBox="1"/>
          <p:nvPr/>
        </p:nvSpPr>
        <p:spPr>
          <a:xfrm>
            <a:off x="446847" y="2037213"/>
            <a:ext cx="8440806" cy="1754326"/>
          </a:xfrm>
          <a:prstGeom prst="rect">
            <a:avLst/>
          </a:prstGeom>
          <a:noFill/>
        </p:spPr>
        <p:txBody>
          <a:bodyPr wrap="square" rtlCol="0">
            <a:spAutoFit/>
          </a:bodyPr>
          <a:lstStyle/>
          <a:p>
            <a:pPr algn="just"/>
            <a:r>
              <a:rPr kumimoji="1" lang="ja-JP" altLang="en-US" sz="5400" b="1" dirty="0">
                <a:solidFill>
                  <a:schemeClr val="tx1">
                    <a:lumMod val="85000"/>
                    <a:lumOff val="15000"/>
                  </a:schemeClr>
                </a:solidFill>
                <a:latin typeface="メイリオ" panose="020B0604030504040204" pitchFamily="50" charset="-128"/>
                <a:ea typeface="メイリオ" panose="020B0604030504040204" pitchFamily="50" charset="-128"/>
              </a:rPr>
              <a:t>語順を意識しながら</a:t>
            </a:r>
            <a:endParaRPr kumimoji="1" lang="en-US" altLang="ja-JP" sz="54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just"/>
            <a:r>
              <a:rPr kumimoji="1" lang="ja-JP" altLang="en-US" sz="5400" b="1" dirty="0">
                <a:solidFill>
                  <a:schemeClr val="tx1">
                    <a:lumMod val="85000"/>
                    <a:lumOff val="15000"/>
                  </a:schemeClr>
                </a:solidFill>
                <a:latin typeface="メイリオ" panose="020B0604030504040204" pitchFamily="50" charset="-128"/>
                <a:ea typeface="メイリオ" panose="020B0604030504040204" pitchFamily="50" charset="-128"/>
              </a:rPr>
              <a:t>音声を聞いてみましょう。</a:t>
            </a:r>
          </a:p>
        </p:txBody>
      </p:sp>
      <p:sp>
        <p:nvSpPr>
          <p:cNvPr id="3" name="正方形/長方形 2">
            <a:extLst>
              <a:ext uri="{FF2B5EF4-FFF2-40B4-BE49-F238E27FC236}">
                <a16:creationId xmlns:a16="http://schemas.microsoft.com/office/drawing/2014/main" id="{4FEEE4E7-8BC6-2A5F-9992-08A49D4A3BD3}"/>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869758443"/>
      </p:ext>
    </p:extLst>
  </p:cSld>
  <p:clrMapOvr>
    <a:masterClrMapping/>
  </p:clrMapOvr>
  <p:transition spd="slow">
    <p:push dir="u"/>
  </p:transition>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407AF-B6C4-11E3-E5FC-AA672C35101F}"/>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5A468B55-0853-5E17-740D-AD6E364A9D88}"/>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AS_G1_16_09_reading_str">
            <a:hlinkClick r:id="" action="ppaction://media"/>
            <a:extLst>
              <a:ext uri="{FF2B5EF4-FFF2-40B4-BE49-F238E27FC236}">
                <a16:creationId xmlns:a16="http://schemas.microsoft.com/office/drawing/2014/main" id="{6BCA1D06-FB0B-BCFA-177E-80AC01DFF4F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925175" y="854075"/>
            <a:ext cx="406400" cy="406400"/>
          </a:xfrm>
          <a:prstGeom prst="rect">
            <a:avLst/>
          </a:prstGeom>
        </p:spPr>
      </p:pic>
      <p:pic>
        <p:nvPicPr>
          <p:cNvPr id="5" name="図 4">
            <a:extLst>
              <a:ext uri="{FF2B5EF4-FFF2-40B4-BE49-F238E27FC236}">
                <a16:creationId xmlns:a16="http://schemas.microsoft.com/office/drawing/2014/main" id="{519F5B73-FB50-CD7D-C11A-08030D2C29B5}"/>
              </a:ext>
            </a:extLst>
          </p:cNvPr>
          <p:cNvPicPr>
            <a:picLocks noChangeAspect="1"/>
          </p:cNvPicPr>
          <p:nvPr/>
        </p:nvPicPr>
        <p:blipFill>
          <a:blip r:embed="rId5"/>
          <a:stretch>
            <a:fillRect/>
          </a:stretch>
        </p:blipFill>
        <p:spPr>
          <a:xfrm>
            <a:off x="1335600" y="49659"/>
            <a:ext cx="6472800" cy="6758682"/>
          </a:xfrm>
          <a:prstGeom prst="rect">
            <a:avLst/>
          </a:prstGeom>
        </p:spPr>
      </p:pic>
    </p:spTree>
    <p:extLst>
      <p:ext uri="{BB962C8B-B14F-4D97-AF65-F5344CB8AC3E}">
        <p14:creationId xmlns:p14="http://schemas.microsoft.com/office/powerpoint/2010/main" val="26024784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72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cond evt="onNext" delay="0">
                      <p:tgtEl>
                        <p:sldTgt/>
                      </p:tgtEl>
                    </p:cond>
                  </p:endCondLst>
                </p:cTn>
                <p:tgtEl>
                  <p:spTgt spid="3"/>
                </p:tgtEl>
              </p:cMediaNode>
            </p:audio>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2FE0F803-EA1C-4994-ABEC-41170338D70F}"/>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sp>
        <p:nvSpPr>
          <p:cNvPr id="19" name="正方形/長方形 18">
            <a:extLst>
              <a:ext uri="{FF2B5EF4-FFF2-40B4-BE49-F238E27FC236}">
                <a16:creationId xmlns:a16="http://schemas.microsoft.com/office/drawing/2014/main" id="{EBF358DD-F0D2-49AF-AA6D-285773B01584}"/>
              </a:ext>
            </a:extLst>
          </p:cNvPr>
          <p:cNvSpPr/>
          <p:nvPr/>
        </p:nvSpPr>
        <p:spPr>
          <a:xfrm>
            <a:off x="0" y="1651466"/>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0D71EF55-FBE9-4818-BF47-8FBF5B1FBE9F}"/>
              </a:ext>
            </a:extLst>
          </p:cNvPr>
          <p:cNvSpPr txBox="1"/>
          <p:nvPr/>
        </p:nvSpPr>
        <p:spPr>
          <a:xfrm>
            <a:off x="166165" y="1712857"/>
            <a:ext cx="10688648" cy="1877437"/>
          </a:xfrm>
          <a:prstGeom prst="rect">
            <a:avLst/>
          </a:prstGeom>
          <a:noFill/>
        </p:spPr>
        <p:txBody>
          <a:bodyPr wrap="square" rtlCol="0">
            <a:spAutoFit/>
          </a:bodyPr>
          <a:lstStyle/>
          <a:p>
            <a:r>
              <a:rPr kumimoji="1" lang="en-US" altLang="ja-JP" sz="4400" b="1" dirty="0">
                <a:solidFill>
                  <a:schemeClr val="bg1"/>
                </a:solidFill>
                <a:latin typeface="メイリオ" panose="020B0604030504040204" pitchFamily="50" charset="-128"/>
                <a:ea typeface="メイリオ" panose="020B0604030504040204" pitchFamily="50" charset="-128"/>
              </a:rPr>
              <a:t>STEP </a:t>
            </a:r>
            <a:r>
              <a:rPr kumimoji="1" lang="ja-JP" altLang="en-US" sz="4400" b="1" dirty="0">
                <a:solidFill>
                  <a:schemeClr val="bg1"/>
                </a:solidFill>
                <a:latin typeface="メイリオ" panose="020B0604030504040204" pitchFamily="50" charset="-128"/>
                <a:ea typeface="メイリオ" panose="020B0604030504040204" pitchFamily="50" charset="-128"/>
              </a:rPr>
              <a:t>３ </a:t>
            </a:r>
            <a:r>
              <a:rPr kumimoji="1" lang="en-US" altLang="ja-JP" sz="4400" b="1" dirty="0">
                <a:solidFill>
                  <a:schemeClr val="bg1"/>
                </a:solidFill>
                <a:latin typeface="メイリオ" panose="020B0604030504040204" pitchFamily="50" charset="-128"/>
                <a:ea typeface="メイリオ" panose="020B0604030504040204" pitchFamily="50" charset="-128"/>
              </a:rPr>
              <a:t>Repeating</a:t>
            </a:r>
          </a:p>
          <a:p>
            <a:r>
              <a:rPr kumimoji="1" lang="ja-JP" altLang="en-US" sz="3600" b="1" dirty="0">
                <a:solidFill>
                  <a:schemeClr val="bg1"/>
                </a:solidFill>
                <a:latin typeface="メイリオ" panose="020B0604030504040204" pitchFamily="50" charset="-128"/>
                <a:ea typeface="メイリオ" panose="020B0604030504040204" pitchFamily="50" charset="-128"/>
              </a:rPr>
              <a:t>ネイティブスピーカーに続いて音読する！</a:t>
            </a:r>
          </a:p>
          <a:p>
            <a:endParaRPr kumimoji="1" lang="en-US" altLang="ja-JP" sz="3600" b="1" dirty="0">
              <a:solidFill>
                <a:schemeClr val="bg1"/>
              </a:solidFill>
              <a:latin typeface="メイリオ" panose="020B0604030504040204" pitchFamily="50" charset="-128"/>
              <a:ea typeface="メイリオ" panose="020B0604030504040204" pitchFamily="50" charset="-128"/>
            </a:endParaRPr>
          </a:p>
        </p:txBody>
      </p:sp>
      <p:pic>
        <p:nvPicPr>
          <p:cNvPr id="13" name="Shortbridge24-1">
            <a:hlinkClick r:id="" action="ppaction://media"/>
            <a:extLst>
              <a:ext uri="{FF2B5EF4-FFF2-40B4-BE49-F238E27FC236}">
                <a16:creationId xmlns:a16="http://schemas.microsoft.com/office/drawing/2014/main" id="{B765EEAC-6A00-4812-BF45-9E5402D7C85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121" y="635217"/>
            <a:ext cx="609600" cy="609600"/>
          </a:xfrm>
          <a:prstGeom prst="rect">
            <a:avLst/>
          </a:prstGeom>
        </p:spPr>
      </p:pic>
    </p:spTree>
    <p:extLst>
      <p:ext uri="{BB962C8B-B14F-4D97-AF65-F5344CB8AC3E}">
        <p14:creationId xmlns:p14="http://schemas.microsoft.com/office/powerpoint/2010/main" val="24357181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 name="正方形/長方形 95">
            <a:extLst>
              <a:ext uri="{FF2B5EF4-FFF2-40B4-BE49-F238E27FC236}">
                <a16:creationId xmlns:a16="http://schemas.microsoft.com/office/drawing/2014/main" id="{F4E8B40C-C6F4-4572-AC80-9B77C150102E}"/>
              </a:ext>
            </a:extLst>
          </p:cNvPr>
          <p:cNvSpPr/>
          <p:nvPr/>
        </p:nvSpPr>
        <p:spPr>
          <a:xfrm>
            <a:off x="0" y="572522"/>
            <a:ext cx="9144000" cy="6285478"/>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7" name="正方形/長方形 96">
            <a:extLst>
              <a:ext uri="{FF2B5EF4-FFF2-40B4-BE49-F238E27FC236}">
                <a16:creationId xmlns:a16="http://schemas.microsoft.com/office/drawing/2014/main" id="{5814C3A0-B340-49EC-B252-9A29E66FBC30}"/>
              </a:ext>
            </a:extLst>
          </p:cNvPr>
          <p:cNvSpPr/>
          <p:nvPr/>
        </p:nvSpPr>
        <p:spPr>
          <a:xfrm>
            <a:off x="0" y="-1"/>
            <a:ext cx="9144000" cy="589573"/>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A1025C19-8E67-A476-46E4-CDA8767EB700}"/>
              </a:ext>
            </a:extLst>
          </p:cNvPr>
          <p:cNvSpPr txBox="1"/>
          <p:nvPr/>
        </p:nvSpPr>
        <p:spPr>
          <a:xfrm>
            <a:off x="302136" y="55428"/>
            <a:ext cx="8716030" cy="461665"/>
          </a:xfrm>
          <a:prstGeom prst="rect">
            <a:avLst/>
          </a:prstGeom>
          <a:noFill/>
          <a:ln>
            <a:noFill/>
          </a:ln>
        </p:spPr>
        <p:txBody>
          <a:bodyPr wrap="square" rtlCol="0">
            <a:spAutoFit/>
          </a:bodyPr>
          <a:lstStyle/>
          <a:p>
            <a:r>
              <a:rPr lang="en-US" altLang="ja-JP" sz="2400" spc="-150" dirty="0">
                <a:solidFill>
                  <a:schemeClr val="bg1"/>
                </a:solidFill>
                <a:effectLst/>
                <a:latin typeface="ＭＳ Ｐゴシック" panose="020B0600070205080204" pitchFamily="50" charset="-128"/>
                <a:ea typeface="ＭＳ Ｐゴシック" panose="020B0600070205080204" pitchFamily="50" charset="-128"/>
              </a:rPr>
              <a:t>STEP</a:t>
            </a:r>
            <a:r>
              <a:rPr lang="ja-JP" altLang="en-US" sz="2400" spc="-150" dirty="0">
                <a:solidFill>
                  <a:schemeClr val="bg1"/>
                </a:solidFill>
                <a:effectLst/>
                <a:latin typeface="ＭＳ Ｐゴシック" panose="020B0600070205080204" pitchFamily="50" charset="-128"/>
                <a:ea typeface="ＭＳ Ｐゴシック" panose="020B0600070205080204" pitchFamily="50" charset="-128"/>
              </a:rPr>
              <a:t>４の本文を見ながら、音声の後に続いて、リピートしてみましょう。</a:t>
            </a:r>
            <a:endParaRPr kumimoji="1" lang="ja-JP" altLang="en-US" sz="2400" b="1" spc="-150" dirty="0">
              <a:solidFill>
                <a:schemeClr val="bg1"/>
              </a:solidFill>
              <a:latin typeface="ＭＳ Ｐゴシック" panose="020B0600070205080204" pitchFamily="50" charset="-128"/>
              <a:ea typeface="ＭＳ Ｐゴシック" panose="020B0600070205080204" pitchFamily="50" charset="-128"/>
            </a:endParaRPr>
          </a:p>
        </p:txBody>
      </p:sp>
      <p:pic>
        <p:nvPicPr>
          <p:cNvPr id="2" name="AS_G1_16_10_reading_s3">
            <a:hlinkClick r:id="" action="ppaction://media"/>
            <a:extLst>
              <a:ext uri="{FF2B5EF4-FFF2-40B4-BE49-F238E27FC236}">
                <a16:creationId xmlns:a16="http://schemas.microsoft.com/office/drawing/2014/main" id="{DB6E9630-F36D-78CE-B948-AC0E1C59841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861675" y="1806575"/>
            <a:ext cx="406400" cy="406400"/>
          </a:xfrm>
          <a:prstGeom prst="rect">
            <a:avLst/>
          </a:prstGeom>
        </p:spPr>
      </p:pic>
      <p:pic>
        <p:nvPicPr>
          <p:cNvPr id="5" name="図 4">
            <a:extLst>
              <a:ext uri="{FF2B5EF4-FFF2-40B4-BE49-F238E27FC236}">
                <a16:creationId xmlns:a16="http://schemas.microsoft.com/office/drawing/2014/main" id="{1CF44F67-DD0B-C8A2-06F4-ADBFF4F126B9}"/>
              </a:ext>
            </a:extLst>
          </p:cNvPr>
          <p:cNvPicPr>
            <a:picLocks noChangeAspect="1"/>
          </p:cNvPicPr>
          <p:nvPr/>
        </p:nvPicPr>
        <p:blipFill>
          <a:blip r:embed="rId5"/>
          <a:stretch>
            <a:fillRect/>
          </a:stretch>
        </p:blipFill>
        <p:spPr>
          <a:xfrm>
            <a:off x="1090800" y="666649"/>
            <a:ext cx="6962400" cy="6120174"/>
          </a:xfrm>
          <a:prstGeom prst="rect">
            <a:avLst/>
          </a:prstGeom>
        </p:spPr>
      </p:pic>
    </p:spTree>
    <p:extLst>
      <p:ext uri="{BB962C8B-B14F-4D97-AF65-F5344CB8AC3E}">
        <p14:creationId xmlns:p14="http://schemas.microsoft.com/office/powerpoint/2010/main" val="5376922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412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cond evt="onNext" delay="0">
                      <p:tgtEl>
                        <p:sldTgt/>
                      </p:tgtEl>
                    </p:cond>
                  </p:endCondLst>
                </p:cTn>
                <p:tgtEl>
                  <p:spTgt spid="2"/>
                </p:tgtEl>
              </p:cMediaNode>
            </p:audio>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A451C5C3-0504-D018-10C6-B797A378CE54}"/>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sp>
        <p:nvSpPr>
          <p:cNvPr id="19" name="正方形/長方形 18">
            <a:extLst>
              <a:ext uri="{FF2B5EF4-FFF2-40B4-BE49-F238E27FC236}">
                <a16:creationId xmlns:a16="http://schemas.microsoft.com/office/drawing/2014/main" id="{EBF358DD-F0D2-49AF-AA6D-285773B01584}"/>
              </a:ext>
            </a:extLst>
          </p:cNvPr>
          <p:cNvSpPr/>
          <p:nvPr/>
        </p:nvSpPr>
        <p:spPr>
          <a:xfrm>
            <a:off x="0" y="1651466"/>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0D71EF55-FBE9-4818-BF47-8FBF5B1FBE9F}"/>
              </a:ext>
            </a:extLst>
          </p:cNvPr>
          <p:cNvSpPr txBox="1"/>
          <p:nvPr/>
        </p:nvSpPr>
        <p:spPr>
          <a:xfrm>
            <a:off x="166165" y="1712857"/>
            <a:ext cx="8368192" cy="2000548"/>
          </a:xfrm>
          <a:prstGeom prst="rect">
            <a:avLst/>
          </a:prstGeom>
          <a:noFill/>
        </p:spPr>
        <p:txBody>
          <a:bodyPr wrap="square" rtlCol="0">
            <a:spAutoFit/>
          </a:bodyPr>
          <a:lstStyle/>
          <a:p>
            <a:r>
              <a:rPr kumimoji="1" lang="en-US" altLang="ja-JP" sz="4400" b="1" dirty="0">
                <a:solidFill>
                  <a:schemeClr val="bg1"/>
                </a:solidFill>
                <a:latin typeface="メイリオ" panose="020B0604030504040204" pitchFamily="50" charset="-128"/>
                <a:ea typeface="メイリオ" panose="020B0604030504040204" pitchFamily="50" charset="-128"/>
              </a:rPr>
              <a:t>STEP </a:t>
            </a:r>
            <a:r>
              <a:rPr kumimoji="1" lang="ja-JP" altLang="en-US" sz="4400" b="1" dirty="0">
                <a:solidFill>
                  <a:schemeClr val="bg1"/>
                </a:solidFill>
                <a:latin typeface="メイリオ" panose="020B0604030504040204" pitchFamily="50" charset="-128"/>
                <a:ea typeface="メイリオ" panose="020B0604030504040204" pitchFamily="50" charset="-128"/>
              </a:rPr>
              <a:t>４ </a:t>
            </a:r>
            <a:r>
              <a:rPr kumimoji="1" lang="en-US" altLang="ja-JP" sz="4400" b="1" dirty="0">
                <a:solidFill>
                  <a:schemeClr val="bg1"/>
                </a:solidFill>
                <a:latin typeface="メイリオ" panose="020B0604030504040204" pitchFamily="50" charset="-128"/>
                <a:ea typeface="メイリオ" panose="020B0604030504040204" pitchFamily="50" charset="-128"/>
              </a:rPr>
              <a:t>Sight Translation</a:t>
            </a:r>
            <a:r>
              <a:rPr kumimoji="1" lang="ja-JP" altLang="en-US" sz="4400" b="1" dirty="0">
                <a:solidFill>
                  <a:schemeClr val="bg1"/>
                </a:solidFill>
                <a:latin typeface="メイリオ" panose="020B0604030504040204" pitchFamily="50" charset="-128"/>
                <a:ea typeface="メイリオ" panose="020B0604030504040204" pitchFamily="50" charset="-128"/>
              </a:rPr>
              <a:t>①</a:t>
            </a:r>
            <a:endParaRPr kumimoji="1" lang="en-US" altLang="ja-JP" sz="4400" b="1" dirty="0">
              <a:solidFill>
                <a:schemeClr val="bg1"/>
              </a:solidFill>
              <a:latin typeface="メイリオ" panose="020B0604030504040204" pitchFamily="50" charset="-128"/>
              <a:ea typeface="メイリオ" panose="020B0604030504040204" pitchFamily="50" charset="-128"/>
            </a:endParaRPr>
          </a:p>
          <a:p>
            <a:r>
              <a:rPr kumimoji="1" lang="ja-JP" altLang="en-US" sz="4400" b="1" dirty="0">
                <a:solidFill>
                  <a:schemeClr val="bg1"/>
                </a:solidFill>
                <a:latin typeface="メイリオ" panose="020B0604030504040204" pitchFamily="50" charset="-128"/>
                <a:ea typeface="メイリオ" panose="020B0604030504040204" pitchFamily="50" charset="-128"/>
              </a:rPr>
              <a:t>英語の語順通りに音読する！</a:t>
            </a:r>
            <a:endParaRPr kumimoji="1" lang="ja-JP" altLang="en-US" sz="4400" dirty="0">
              <a:solidFill>
                <a:schemeClr val="bg1"/>
              </a:solidFill>
              <a:latin typeface="メイリオ" panose="020B0604030504040204" pitchFamily="50" charset="-128"/>
              <a:ea typeface="メイリオ" panose="020B0604030504040204" pitchFamily="50" charset="-128"/>
            </a:endParaRPr>
          </a:p>
          <a:p>
            <a:endParaRPr kumimoji="1" lang="en-US" altLang="ja-JP" sz="3600" b="1" dirty="0">
              <a:solidFill>
                <a:schemeClr val="bg1"/>
              </a:solidFill>
              <a:latin typeface="メイリオ" panose="020B0604030504040204" pitchFamily="50" charset="-128"/>
              <a:ea typeface="メイリオ" panose="020B0604030504040204" pitchFamily="50" charset="-128"/>
            </a:endParaRPr>
          </a:p>
        </p:txBody>
      </p:sp>
      <p:pic>
        <p:nvPicPr>
          <p:cNvPr id="8" name="Shortbridge24-1">
            <a:hlinkClick r:id="" action="ppaction://media"/>
            <a:extLst>
              <a:ext uri="{FF2B5EF4-FFF2-40B4-BE49-F238E27FC236}">
                <a16:creationId xmlns:a16="http://schemas.microsoft.com/office/drawing/2014/main" id="{05223D0C-2906-46B2-92EF-C179341F622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121" y="635217"/>
            <a:ext cx="609600" cy="609600"/>
          </a:xfrm>
          <a:prstGeom prst="rect">
            <a:avLst/>
          </a:prstGeom>
        </p:spPr>
      </p:pic>
    </p:spTree>
    <p:extLst>
      <p:ext uri="{BB962C8B-B14F-4D97-AF65-F5344CB8AC3E}">
        <p14:creationId xmlns:p14="http://schemas.microsoft.com/office/powerpoint/2010/main" val="7586166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a:extLst>
              <a:ext uri="{FF2B5EF4-FFF2-40B4-BE49-F238E27FC236}">
                <a16:creationId xmlns:a16="http://schemas.microsoft.com/office/drawing/2014/main" id="{F2120E39-9C6D-4F9E-AAD1-B3D9C45B9B15}"/>
              </a:ext>
            </a:extLst>
          </p:cNvPr>
          <p:cNvSpPr txBox="1"/>
          <p:nvPr/>
        </p:nvSpPr>
        <p:spPr>
          <a:xfrm>
            <a:off x="533401" y="854574"/>
            <a:ext cx="4571999" cy="2677656"/>
          </a:xfrm>
          <a:prstGeom prst="rect">
            <a:avLst/>
          </a:prstGeom>
          <a:noFill/>
        </p:spPr>
        <p:txBody>
          <a:bodyPr wrap="square" rtlCol="0">
            <a:spAutoFit/>
          </a:bodyPr>
          <a:lstStyle/>
          <a:p>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自主練</a:t>
            </a:r>
            <a:endParaRPr kumimoji="1" lang="ja-JP" altLang="en-US" sz="6000" b="1" dirty="0">
              <a:solidFill>
                <a:schemeClr val="tx1">
                  <a:lumMod val="85000"/>
                  <a:lumOff val="15000"/>
                </a:schemeClr>
              </a:solidFill>
            </a:endParaRPr>
          </a:p>
          <a:p>
            <a:r>
              <a:rPr kumimoji="1" lang="ja-JP" altLang="en-US" sz="7200" b="1" dirty="0">
                <a:solidFill>
                  <a:schemeClr val="tx1">
                    <a:lumMod val="85000"/>
                    <a:lumOff val="15000"/>
                  </a:schemeClr>
                </a:solidFill>
                <a:latin typeface="メイリオ" panose="020B0604030504040204" pitchFamily="50" charset="-128"/>
                <a:ea typeface="メイリオ" panose="020B0604030504040204" pitchFamily="50" charset="-128"/>
              </a:rPr>
              <a:t>１分間</a:t>
            </a:r>
            <a:endParaRPr kumimoji="1"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121AE6ED-8140-440B-8C13-6D45F6803B50}"/>
              </a:ext>
            </a:extLst>
          </p:cNvPr>
          <p:cNvSpPr txBox="1"/>
          <p:nvPr/>
        </p:nvSpPr>
        <p:spPr>
          <a:xfrm>
            <a:off x="533401" y="4710469"/>
            <a:ext cx="8077200" cy="1323439"/>
          </a:xfrm>
          <a:prstGeom prst="rect">
            <a:avLst/>
          </a:prstGeom>
          <a:solidFill>
            <a:srgbClr val="FFFF00"/>
          </a:solidFill>
        </p:spPr>
        <p:txBody>
          <a:bodyPr wrap="square" rtlCol="0">
            <a:spAutoFit/>
          </a:bodyPr>
          <a:lstStyle/>
          <a:p>
            <a:pPr algn="just"/>
            <a:r>
              <a:rPr kumimoji="1" lang="ja-JP" altLang="en-US" sz="4000" b="1" dirty="0">
                <a:solidFill>
                  <a:schemeClr val="tx1">
                    <a:lumMod val="85000"/>
                    <a:lumOff val="15000"/>
                  </a:schemeClr>
                </a:solidFill>
                <a:latin typeface="メイリオ" panose="020B0604030504040204" pitchFamily="50" charset="-128"/>
                <a:ea typeface="メイリオ" panose="020B0604030504040204" pitchFamily="50" charset="-128"/>
              </a:rPr>
              <a:t>スラッシュごとに、</a:t>
            </a:r>
            <a:r>
              <a:rPr kumimoji="1" lang="ja-JP" altLang="en-US" sz="4000" b="1" dirty="0">
                <a:solidFill>
                  <a:srgbClr val="C00000"/>
                </a:solidFill>
                <a:latin typeface="メイリオ" panose="020B0604030504040204" pitchFamily="50" charset="-128"/>
                <a:ea typeface="メイリオ" panose="020B0604030504040204" pitchFamily="50" charset="-128"/>
              </a:rPr>
              <a:t>英語</a:t>
            </a:r>
            <a:r>
              <a:rPr kumimoji="1" lang="ja-JP" altLang="en-US" sz="40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4000" b="1" dirty="0">
                <a:solidFill>
                  <a:srgbClr val="0043C8"/>
                </a:solidFill>
                <a:latin typeface="メイリオ" panose="020B0604030504040204" pitchFamily="50" charset="-128"/>
                <a:ea typeface="メイリオ" panose="020B0604030504040204" pitchFamily="50" charset="-128"/>
              </a:rPr>
              <a:t>日本語</a:t>
            </a:r>
          </a:p>
          <a:p>
            <a:pPr algn="just"/>
            <a:r>
              <a:rPr kumimoji="1" lang="ja-JP" altLang="en-US" sz="4000" b="1" dirty="0">
                <a:solidFill>
                  <a:schemeClr val="tx1">
                    <a:lumMod val="85000"/>
                    <a:lumOff val="15000"/>
                  </a:schemeClr>
                </a:solidFill>
                <a:latin typeface="メイリオ" panose="020B0604030504040204" pitchFamily="50" charset="-128"/>
                <a:ea typeface="メイリオ" panose="020B0604030504040204" pitchFamily="50" charset="-128"/>
              </a:rPr>
              <a:t>声に出して覚えましょう</a:t>
            </a:r>
          </a:p>
        </p:txBody>
      </p:sp>
      <p:pic>
        <p:nvPicPr>
          <p:cNvPr id="3" name="グラフィックス 2" descr="ストップウォッチ">
            <a:extLst>
              <a:ext uri="{FF2B5EF4-FFF2-40B4-BE49-F238E27FC236}">
                <a16:creationId xmlns:a16="http://schemas.microsoft.com/office/drawing/2014/main" id="{375A78A2-C117-0FE0-9430-D075102E061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73601" y="507461"/>
            <a:ext cx="4057008" cy="4057008"/>
          </a:xfrm>
          <a:prstGeom prst="rect">
            <a:avLst/>
          </a:prstGeom>
        </p:spPr>
      </p:pic>
      <p:sp>
        <p:nvSpPr>
          <p:cNvPr id="7" name="正方形/長方形 6">
            <a:extLst>
              <a:ext uri="{FF2B5EF4-FFF2-40B4-BE49-F238E27FC236}">
                <a16:creationId xmlns:a16="http://schemas.microsoft.com/office/drawing/2014/main" id="{3558C93E-5D59-34E9-F4FB-C7802ED8F2E7}"/>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23212488"/>
      </p:ext>
    </p:extLst>
  </p:cSld>
  <p:clrMapOvr>
    <a:masterClrMapping/>
  </p:clrMapOvr>
  <p:transition spd="slow">
    <p:push dir="u"/>
  </p:transition>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B05FD95E-C95B-41D2-B47C-0BBE6F35A820}"/>
              </a:ext>
            </a:extLst>
          </p:cNvPr>
          <p:cNvSpPr txBox="1"/>
          <p:nvPr/>
        </p:nvSpPr>
        <p:spPr>
          <a:xfrm>
            <a:off x="596348" y="1109809"/>
            <a:ext cx="7951304" cy="3631763"/>
          </a:xfrm>
          <a:prstGeom prst="rect">
            <a:avLst/>
          </a:prstGeom>
          <a:noFill/>
        </p:spPr>
        <p:txBody>
          <a:bodyPr wrap="square" rtlCol="0">
            <a:spAutoFit/>
          </a:bodyPr>
          <a:lstStyle/>
          <a:p>
            <a:pPr algn="ctr"/>
            <a:r>
              <a:rPr kumimoji="1" lang="en-US" altLang="ja-JP" sz="11500" b="1" dirty="0">
                <a:solidFill>
                  <a:srgbClr val="FF0000"/>
                </a:solidFill>
                <a:latin typeface="メイリオ" panose="020B0604030504040204" pitchFamily="50" charset="-128"/>
                <a:ea typeface="メイリオ" panose="020B0604030504040204" pitchFamily="50" charset="-128"/>
              </a:rPr>
              <a:t>Don’t  be quiet !</a:t>
            </a:r>
          </a:p>
        </p:txBody>
      </p:sp>
    </p:spTree>
    <p:extLst>
      <p:ext uri="{BB962C8B-B14F-4D97-AF65-F5344CB8AC3E}">
        <p14:creationId xmlns:p14="http://schemas.microsoft.com/office/powerpoint/2010/main" val="154013997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F8526-F30B-C97F-120C-50BE76FFBEEA}"/>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7C49DCA6-D872-AF49-02E8-D003AD084E48}"/>
              </a:ext>
            </a:extLst>
          </p:cNvPr>
          <p:cNvPicPr>
            <a:picLocks noChangeAspect="1"/>
          </p:cNvPicPr>
          <p:nvPr/>
        </p:nvPicPr>
        <p:blipFill>
          <a:blip r:embed="rId2"/>
          <a:srcRect t="38645" b="48011"/>
          <a:stretch>
            <a:fillRect/>
          </a:stretch>
        </p:blipFill>
        <p:spPr>
          <a:xfrm>
            <a:off x="243756" y="1015865"/>
            <a:ext cx="8658000" cy="647700"/>
          </a:xfrm>
          <a:prstGeom prst="rect">
            <a:avLst/>
          </a:prstGeom>
        </p:spPr>
      </p:pic>
      <p:pic>
        <p:nvPicPr>
          <p:cNvPr id="17" name="図 16">
            <a:extLst>
              <a:ext uri="{FF2B5EF4-FFF2-40B4-BE49-F238E27FC236}">
                <a16:creationId xmlns:a16="http://schemas.microsoft.com/office/drawing/2014/main" id="{8E4A6870-2A1A-C869-D2F2-00B7DD94F3C8}"/>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テキスト ボックス 1">
            <a:extLst>
              <a:ext uri="{FF2B5EF4-FFF2-40B4-BE49-F238E27FC236}">
                <a16:creationId xmlns:a16="http://schemas.microsoft.com/office/drawing/2014/main" id="{E217828A-C305-F5CB-3382-A400FEE13751}"/>
              </a:ext>
            </a:extLst>
          </p:cNvPr>
          <p:cNvSpPr txBox="1"/>
          <p:nvPr/>
        </p:nvSpPr>
        <p:spPr>
          <a:xfrm>
            <a:off x="1032443" y="1748665"/>
            <a:ext cx="3434781"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ケビンは学校へ行きませんでした。</a:t>
            </a:r>
          </a:p>
        </p:txBody>
      </p:sp>
      <p:sp>
        <p:nvSpPr>
          <p:cNvPr id="7" name="正方形/長方形 6">
            <a:extLst>
              <a:ext uri="{FF2B5EF4-FFF2-40B4-BE49-F238E27FC236}">
                <a16:creationId xmlns:a16="http://schemas.microsoft.com/office/drawing/2014/main" id="{307B312E-2692-5F02-8807-4573C44ABD89}"/>
              </a:ext>
            </a:extLst>
          </p:cNvPr>
          <p:cNvSpPr/>
          <p:nvPr/>
        </p:nvSpPr>
        <p:spPr>
          <a:xfrm>
            <a:off x="0" y="2600324"/>
            <a:ext cx="9144000" cy="4257675"/>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D9959B37-06F0-A8D3-9497-72501E8C413B}"/>
              </a:ext>
            </a:extLst>
          </p:cNvPr>
          <p:cNvSpPr txBox="1"/>
          <p:nvPr/>
        </p:nvSpPr>
        <p:spPr>
          <a:xfrm>
            <a:off x="537493" y="2848975"/>
            <a:ext cx="8069014" cy="1938992"/>
          </a:xfrm>
          <a:prstGeom prst="rect">
            <a:avLst/>
          </a:prstGeom>
          <a:noFill/>
          <a:ln>
            <a:noFill/>
          </a:ln>
        </p:spPr>
        <p:txBody>
          <a:bodyPr wrap="square" rtlCol="0">
            <a:spAutoFit/>
          </a:bodyPr>
          <a:lstStyle/>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Kevin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didn’t go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（動詞）です。</a:t>
            </a:r>
          </a:p>
          <a:p>
            <a:pPr algn="just"/>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to school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「学校へ」という意味をもち、</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動詞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go</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を修飾し、「どこへ行くか」を説明しています。</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spTree>
    <p:extLst>
      <p:ext uri="{BB962C8B-B14F-4D97-AF65-F5344CB8AC3E}">
        <p14:creationId xmlns:p14="http://schemas.microsoft.com/office/powerpoint/2010/main" val="2903380093"/>
      </p:ext>
    </p:extLst>
  </p:cSld>
  <p:clrMapOvr>
    <a:masterClrMapping/>
  </p:clrMapOvr>
  <p:transition spd="slow">
    <p:push dir="u"/>
  </p:transition>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正方形/長方形 49">
            <a:extLst>
              <a:ext uri="{FF2B5EF4-FFF2-40B4-BE49-F238E27FC236}">
                <a16:creationId xmlns:a16="http://schemas.microsoft.com/office/drawing/2014/main" id="{4A1C7414-05BE-2203-2C4B-83D5DFFEDADC}"/>
              </a:ext>
            </a:extLst>
          </p:cNvPr>
          <p:cNvSpPr/>
          <p:nvPr/>
        </p:nvSpPr>
        <p:spPr>
          <a:xfrm>
            <a:off x="0" y="0"/>
            <a:ext cx="9144000" cy="6796611"/>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a:extLst>
              <a:ext uri="{FF2B5EF4-FFF2-40B4-BE49-F238E27FC236}">
                <a16:creationId xmlns:a16="http://schemas.microsoft.com/office/drawing/2014/main" id="{2649315F-E572-C488-56D3-7933B5389FC4}"/>
              </a:ext>
            </a:extLst>
          </p:cNvPr>
          <p:cNvPicPr>
            <a:picLocks noChangeAspect="1"/>
          </p:cNvPicPr>
          <p:nvPr/>
        </p:nvPicPr>
        <p:blipFill>
          <a:blip r:embed="rId6"/>
          <a:stretch>
            <a:fillRect/>
          </a:stretch>
        </p:blipFill>
        <p:spPr>
          <a:xfrm>
            <a:off x="1090800" y="191165"/>
            <a:ext cx="6962400" cy="6120174"/>
          </a:xfrm>
          <a:prstGeom prst="rect">
            <a:avLst/>
          </a:prstGeom>
        </p:spPr>
      </p:pic>
      <p:sp>
        <p:nvSpPr>
          <p:cNvPr id="2" name="正方形/長方形 1">
            <a:extLst>
              <a:ext uri="{FF2B5EF4-FFF2-40B4-BE49-F238E27FC236}">
                <a16:creationId xmlns:a16="http://schemas.microsoft.com/office/drawing/2014/main" id="{6E27A50D-3F41-44B7-A109-7F87432D6928}"/>
              </a:ext>
            </a:extLst>
          </p:cNvPr>
          <p:cNvSpPr/>
          <p:nvPr/>
        </p:nvSpPr>
        <p:spPr>
          <a:xfrm>
            <a:off x="0" y="6536669"/>
            <a:ext cx="9144000" cy="314860"/>
          </a:xfrm>
          <a:prstGeom prst="rect">
            <a:avLst/>
          </a:prstGeom>
          <a:solidFill>
            <a:srgbClr val="34F9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11B31CC2-51EB-41F5-A678-923C05802679}"/>
              </a:ext>
            </a:extLst>
          </p:cNvPr>
          <p:cNvSpPr/>
          <p:nvPr/>
        </p:nvSpPr>
        <p:spPr>
          <a:xfrm>
            <a:off x="0" y="6536669"/>
            <a:ext cx="9144000" cy="3148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police-whistle2">
            <a:hlinkClick r:id="" action="ppaction://media"/>
            <a:extLst>
              <a:ext uri="{FF2B5EF4-FFF2-40B4-BE49-F238E27FC236}">
                <a16:creationId xmlns:a16="http://schemas.microsoft.com/office/drawing/2014/main" id="{28B36260-0625-4F88-9CE7-2D2DC709335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98550" y="1093632"/>
            <a:ext cx="609600" cy="609600"/>
          </a:xfrm>
          <a:prstGeom prst="rect">
            <a:avLst/>
          </a:prstGeom>
        </p:spPr>
      </p:pic>
      <p:pic>
        <p:nvPicPr>
          <p:cNvPr id="12" name="whistle003001">
            <a:hlinkClick r:id="" action="ppaction://media"/>
            <a:extLst>
              <a:ext uri="{FF2B5EF4-FFF2-40B4-BE49-F238E27FC236}">
                <a16:creationId xmlns:a16="http://schemas.microsoft.com/office/drawing/2014/main" id="{8863406B-F947-4A25-8EB3-1503CFBF8A2D}"/>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098550" y="74870"/>
            <a:ext cx="609600" cy="609600"/>
          </a:xfrm>
          <a:prstGeom prst="rect">
            <a:avLst/>
          </a:prstGeom>
        </p:spPr>
      </p:pic>
      <p:grpSp>
        <p:nvGrpSpPr>
          <p:cNvPr id="49" name="グループ化 48">
            <a:extLst>
              <a:ext uri="{FF2B5EF4-FFF2-40B4-BE49-F238E27FC236}">
                <a16:creationId xmlns:a16="http://schemas.microsoft.com/office/drawing/2014/main" id="{129884B3-2F93-5186-36B1-A706339E5A58}"/>
              </a:ext>
            </a:extLst>
          </p:cNvPr>
          <p:cNvGrpSpPr/>
          <p:nvPr/>
        </p:nvGrpSpPr>
        <p:grpSpPr>
          <a:xfrm>
            <a:off x="0" y="1093632"/>
            <a:ext cx="9144000" cy="3473939"/>
            <a:chOff x="0" y="1093632"/>
            <a:chExt cx="9144000" cy="3473939"/>
          </a:xfrm>
        </p:grpSpPr>
        <p:sp>
          <p:nvSpPr>
            <p:cNvPr id="46" name="正方形/長方形 45">
              <a:extLst>
                <a:ext uri="{FF2B5EF4-FFF2-40B4-BE49-F238E27FC236}">
                  <a16:creationId xmlns:a16="http://schemas.microsoft.com/office/drawing/2014/main" id="{0B46B9E4-D6C8-EFC7-0118-DD914BA9F85C}"/>
                </a:ext>
              </a:extLst>
            </p:cNvPr>
            <p:cNvSpPr/>
            <p:nvPr/>
          </p:nvSpPr>
          <p:spPr>
            <a:xfrm>
              <a:off x="0" y="1093632"/>
              <a:ext cx="9144000" cy="3473939"/>
            </a:xfrm>
            <a:prstGeom prst="rect">
              <a:avLst/>
            </a:prstGeom>
            <a:solidFill>
              <a:srgbClr val="004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47">
              <a:extLst>
                <a:ext uri="{FF2B5EF4-FFF2-40B4-BE49-F238E27FC236}">
                  <a16:creationId xmlns:a16="http://schemas.microsoft.com/office/drawing/2014/main" id="{F00C167E-9ED8-FAB1-5E8A-33565342F8E4}"/>
                </a:ext>
              </a:extLst>
            </p:cNvPr>
            <p:cNvSpPr txBox="1"/>
            <p:nvPr/>
          </p:nvSpPr>
          <p:spPr>
            <a:xfrm>
              <a:off x="741073" y="1722606"/>
              <a:ext cx="7661855" cy="2215991"/>
            </a:xfrm>
            <a:prstGeom prst="rect">
              <a:avLst/>
            </a:prstGeom>
            <a:noFill/>
          </p:spPr>
          <p:txBody>
            <a:bodyPr wrap="square" rtlCol="0">
              <a:spAutoFit/>
            </a:bodyPr>
            <a:lstStyle/>
            <a:p>
              <a:pPr algn="ctr"/>
              <a:r>
                <a:rPr kumimoji="1" lang="en-US" altLang="ja-JP" sz="13800" b="1" dirty="0">
                  <a:ln w="28575">
                    <a:noFill/>
                  </a:ln>
                  <a:solidFill>
                    <a:srgbClr val="FFFF00"/>
                  </a:solidFill>
                  <a:latin typeface="メイリオ" panose="020B0604030504040204" pitchFamily="50" charset="-128"/>
                  <a:ea typeface="メイリオ" panose="020B0604030504040204" pitchFamily="50" charset="-128"/>
                </a:rPr>
                <a:t>Ready</a:t>
              </a:r>
              <a:r>
                <a:rPr kumimoji="1" lang="ja-JP" altLang="en-US" sz="13800" b="1" dirty="0">
                  <a:ln w="28575">
                    <a:noFill/>
                  </a:ln>
                  <a:solidFill>
                    <a:srgbClr val="FFFF00"/>
                  </a:solidFill>
                  <a:latin typeface="メイリオ" panose="020B0604030504040204" pitchFamily="50" charset="-128"/>
                  <a:ea typeface="メイリオ" panose="020B0604030504040204" pitchFamily="50" charset="-128"/>
                </a:rPr>
                <a:t>？</a:t>
              </a:r>
              <a:endParaRPr kumimoji="1" lang="ja-JP" altLang="en-US" sz="7200" b="1" dirty="0">
                <a:ln w="28575">
                  <a:noFill/>
                </a:ln>
                <a:solidFill>
                  <a:srgbClr val="FFFF00"/>
                </a:solidFill>
              </a:endParaRPr>
            </a:p>
          </p:txBody>
        </p:sp>
      </p:grpSp>
    </p:spTree>
    <p:extLst>
      <p:ext uri="{BB962C8B-B14F-4D97-AF65-F5344CB8AC3E}">
        <p14:creationId xmlns:p14="http://schemas.microsoft.com/office/powerpoint/2010/main" val="2080508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0" fill="hold"/>
                                        <p:tgtEl>
                                          <p:spTgt spid="12"/>
                                        </p:tgtEl>
                                      </p:cBhvr>
                                    </p:cmd>
                                  </p:childTnLst>
                                </p:cTn>
                              </p:par>
                              <p:par>
                                <p:cTn id="7" presetID="22" presetClass="exit" presetSubtype="8" fill="hold" nodeType="withEffect">
                                  <p:stCondLst>
                                    <p:cond delay="0"/>
                                  </p:stCondLst>
                                  <p:childTnLst>
                                    <p:animEffect transition="out" filter="wipe(left)">
                                      <p:cBhvr>
                                        <p:cTn id="8" dur="500"/>
                                        <p:tgtEl>
                                          <p:spTgt spid="49"/>
                                        </p:tgtEl>
                                      </p:cBhvr>
                                    </p:animEffect>
                                    <p:set>
                                      <p:cBhvr>
                                        <p:cTn id="9" dur="1" fill="hold">
                                          <p:stCondLst>
                                            <p:cond delay="499"/>
                                          </p:stCondLst>
                                        </p:cTn>
                                        <p:tgtEl>
                                          <p:spTgt spid="49"/>
                                        </p:tgtEl>
                                        <p:attrNameLst>
                                          <p:attrName>style.visibility</p:attrName>
                                        </p:attrNameLst>
                                      </p:cBhvr>
                                      <p:to>
                                        <p:strVal val="hidden"/>
                                      </p:to>
                                    </p:set>
                                  </p:childTnLst>
                                </p:cTn>
                              </p:par>
                              <p:par>
                                <p:cTn id="10" presetID="2" presetClass="exit" presetSubtype="2" fill="hold" grpId="0" nodeType="withEffect">
                                  <p:stCondLst>
                                    <p:cond delay="0"/>
                                  </p:stCondLst>
                                  <p:childTnLst>
                                    <p:anim calcmode="lin" valueType="num">
                                      <p:cBhvr additive="base">
                                        <p:cTn id="11" dur="60000"/>
                                        <p:tgtEl>
                                          <p:spTgt spid="6"/>
                                        </p:tgtEl>
                                        <p:attrNameLst>
                                          <p:attrName>ppt_x</p:attrName>
                                        </p:attrNameLst>
                                      </p:cBhvr>
                                      <p:tavLst>
                                        <p:tav tm="0">
                                          <p:val>
                                            <p:strVal val="ppt_x"/>
                                          </p:val>
                                        </p:tav>
                                        <p:tav tm="100000">
                                          <p:val>
                                            <p:strVal val="1+ppt_w/2"/>
                                          </p:val>
                                        </p:tav>
                                      </p:tavLst>
                                    </p:anim>
                                    <p:anim calcmode="lin" valueType="num">
                                      <p:cBhvr additive="base">
                                        <p:cTn id="12" dur="60000"/>
                                        <p:tgtEl>
                                          <p:spTgt spid="6"/>
                                        </p:tgtEl>
                                        <p:attrNameLst>
                                          <p:attrName>ppt_y</p:attrName>
                                        </p:attrNameLst>
                                      </p:cBhvr>
                                      <p:tavLst>
                                        <p:tav tm="0">
                                          <p:val>
                                            <p:strVal val="ppt_y"/>
                                          </p:val>
                                        </p:tav>
                                        <p:tav tm="100000">
                                          <p:val>
                                            <p:strVal val="ppt_y"/>
                                          </p:val>
                                        </p:tav>
                                      </p:tavLst>
                                    </p:anim>
                                    <p:set>
                                      <p:cBhvr>
                                        <p:cTn id="13" dur="1" fill="hold">
                                          <p:stCondLst>
                                            <p:cond delay="59999"/>
                                          </p:stCondLst>
                                        </p:cTn>
                                        <p:tgtEl>
                                          <p:spTgt spid="6"/>
                                        </p:tgtEl>
                                        <p:attrNameLst>
                                          <p:attrName>style.visibility</p:attrName>
                                        </p:attrNameLst>
                                      </p:cBhvr>
                                      <p:to>
                                        <p:strVal val="hidden"/>
                                      </p:to>
                                    </p:set>
                                  </p:childTnLst>
                                </p:cTn>
                              </p:par>
                            </p:childTnLst>
                          </p:cTn>
                        </p:par>
                        <p:par>
                          <p:cTn id="14" fill="hold">
                            <p:stCondLst>
                              <p:cond delay="60000"/>
                            </p:stCondLst>
                            <p:childTnLst>
                              <p:par>
                                <p:cTn id="15" presetID="1" presetClass="mediacall" presetSubtype="0" fill="hold" nodeType="afterEffect">
                                  <p:stCondLst>
                                    <p:cond delay="0"/>
                                  </p:stCondLst>
                                  <p:childTnLst>
                                    <p:cmd type="call" cmd="playFrom(0.0)">
                                      <p:cBhvr>
                                        <p:cTn id="16" dur="1410"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7" fill="hold" display="0">
                  <p:stCondLst>
                    <p:cond delay="indefinite"/>
                  </p:stCondLst>
                  <p:endCondLst>
                    <p:cond evt="onStopAudio" delay="0">
                      <p:tgtEl>
                        <p:sldTgt/>
                      </p:tgtEl>
                    </p:cond>
                  </p:endCondLst>
                </p:cTn>
                <p:tgtEl>
                  <p:spTgt spid="11"/>
                </p:tgtEl>
              </p:cMediaNode>
            </p:audio>
            <p:audio>
              <p:cMediaNode vol="80000" showWhenStopped="0">
                <p:cTn id="18" fill="hold" display="0">
                  <p:stCondLst>
                    <p:cond delay="indefinite"/>
                  </p:stCondLst>
                  <p:endCondLst>
                    <p:cond evt="onStopAudio" delay="0">
                      <p:tgtEl>
                        <p:sldTgt/>
                      </p:tgtEl>
                    </p:cond>
                  </p:endCondLst>
                </p:cTn>
                <p:tgtEl>
                  <p:spTgt spid="12"/>
                </p:tgtEl>
              </p:cMediaNode>
            </p:audio>
          </p:childTnLst>
        </p:cTn>
      </p:par>
    </p:tnLst>
    <p:bldLst>
      <p:bldP spid="6" grpId="0" animBg="1"/>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75F5844C-917B-B688-91F7-CCB76BD111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4657" y="542377"/>
            <a:ext cx="4697280" cy="4697280"/>
          </a:xfrm>
          <a:prstGeom prst="rect">
            <a:avLst/>
          </a:prstGeom>
        </p:spPr>
      </p:pic>
      <p:sp>
        <p:nvSpPr>
          <p:cNvPr id="8" name="正方形/長方形 7">
            <a:extLst>
              <a:ext uri="{FF2B5EF4-FFF2-40B4-BE49-F238E27FC236}">
                <a16:creationId xmlns:a16="http://schemas.microsoft.com/office/drawing/2014/main" id="{D29D603F-DD35-3B92-3D5A-F52DC69864CC}"/>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 name="グループ化 10">
            <a:extLst>
              <a:ext uri="{FF2B5EF4-FFF2-40B4-BE49-F238E27FC236}">
                <a16:creationId xmlns:a16="http://schemas.microsoft.com/office/drawing/2014/main" id="{968E8BF2-80F3-C7CD-7412-864F8CDD30FD}"/>
              </a:ext>
            </a:extLst>
          </p:cNvPr>
          <p:cNvGrpSpPr/>
          <p:nvPr/>
        </p:nvGrpSpPr>
        <p:grpSpPr>
          <a:xfrm>
            <a:off x="2217138" y="3836504"/>
            <a:ext cx="8468376" cy="3021496"/>
            <a:chOff x="2217138" y="3836504"/>
            <a:chExt cx="8468376" cy="3021496"/>
          </a:xfrm>
        </p:grpSpPr>
        <p:sp>
          <p:nvSpPr>
            <p:cNvPr id="9" name="タイトル 1">
              <a:extLst>
                <a:ext uri="{FF2B5EF4-FFF2-40B4-BE49-F238E27FC236}">
                  <a16:creationId xmlns:a16="http://schemas.microsoft.com/office/drawing/2014/main" id="{A3D3352E-0763-630D-6C66-369453AA070D}"/>
                </a:ext>
              </a:extLst>
            </p:cNvPr>
            <p:cNvSpPr txBox="1">
              <a:spLocks/>
            </p:cNvSpPr>
            <p:nvPr/>
          </p:nvSpPr>
          <p:spPr>
            <a:xfrm>
              <a:off x="2217138" y="3836504"/>
              <a:ext cx="8468376" cy="302149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en-US" altLang="ja-JP" sz="8800" b="1" dirty="0">
                  <a:ln w="76200">
                    <a:solidFill>
                      <a:schemeClr val="bg1"/>
                    </a:solidFill>
                  </a:ln>
                  <a:noFill/>
                  <a:latin typeface="メイリオ" panose="020B0604030504040204" pitchFamily="50" charset="-128"/>
                  <a:ea typeface="メイリオ" panose="020B0604030504040204" pitchFamily="50" charset="-128"/>
                </a:rPr>
                <a:t>Work in Pairs</a:t>
              </a:r>
              <a:r>
                <a:rPr lang="ja-JP" altLang="en-US" sz="8800" b="1" dirty="0">
                  <a:ln w="76200">
                    <a:solidFill>
                      <a:schemeClr val="bg1"/>
                    </a:solidFill>
                  </a:ln>
                  <a:noFill/>
                  <a:latin typeface="メイリオ" panose="020B0604030504040204" pitchFamily="50" charset="-128"/>
                  <a:ea typeface="メイリオ" panose="020B0604030504040204" pitchFamily="50" charset="-128"/>
                </a:rPr>
                <a:t>！</a:t>
              </a:r>
            </a:p>
          </p:txBody>
        </p:sp>
        <p:sp>
          <p:nvSpPr>
            <p:cNvPr id="4" name="タイトル 1"/>
            <p:cNvSpPr txBox="1">
              <a:spLocks/>
            </p:cNvSpPr>
            <p:nvPr/>
          </p:nvSpPr>
          <p:spPr>
            <a:xfrm>
              <a:off x="2217138" y="3836504"/>
              <a:ext cx="8468376" cy="302149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en-US" altLang="ja-JP" sz="8800" b="1" dirty="0">
                  <a:solidFill>
                    <a:srgbClr val="002060"/>
                  </a:solidFill>
                  <a:latin typeface="メイリオ" panose="020B0604030504040204" pitchFamily="50" charset="-128"/>
                  <a:ea typeface="メイリオ" panose="020B0604030504040204" pitchFamily="50" charset="-128"/>
                </a:rPr>
                <a:t>Work in </a:t>
              </a:r>
              <a:r>
                <a:rPr lang="en-US" altLang="ja-JP" sz="8800" b="1" dirty="0">
                  <a:solidFill>
                    <a:srgbClr val="C00000"/>
                  </a:solidFill>
                  <a:latin typeface="メイリオ" panose="020B0604030504040204" pitchFamily="50" charset="-128"/>
                  <a:ea typeface="メイリオ" panose="020B0604030504040204" pitchFamily="50" charset="-128"/>
                </a:rPr>
                <a:t>Pairs</a:t>
              </a:r>
              <a:r>
                <a:rPr lang="ja-JP" altLang="en-US" sz="8800" b="1" dirty="0">
                  <a:solidFill>
                    <a:srgbClr val="C00000"/>
                  </a:solidFill>
                  <a:latin typeface="メイリオ" panose="020B0604030504040204" pitchFamily="50" charset="-128"/>
                  <a:ea typeface="メイリオ" panose="020B0604030504040204" pitchFamily="50" charset="-128"/>
                </a:rPr>
                <a:t>！</a:t>
              </a:r>
            </a:p>
          </p:txBody>
        </p:sp>
      </p:grpSp>
    </p:spTree>
    <p:extLst>
      <p:ext uri="{BB962C8B-B14F-4D97-AF65-F5344CB8AC3E}">
        <p14:creationId xmlns:p14="http://schemas.microsoft.com/office/powerpoint/2010/main" val="3020194738"/>
      </p:ext>
    </p:extLst>
  </p:cSld>
  <p:clrMapOvr>
    <a:masterClrMapping/>
  </p:clrMapOvr>
  <p:transition spd="slow">
    <p:push dir="u"/>
  </p:transition>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B05FD95E-C95B-41D2-B47C-0BBE6F35A820}"/>
              </a:ext>
            </a:extLst>
          </p:cNvPr>
          <p:cNvSpPr txBox="1"/>
          <p:nvPr/>
        </p:nvSpPr>
        <p:spPr>
          <a:xfrm>
            <a:off x="596348" y="2481409"/>
            <a:ext cx="7951304" cy="1862048"/>
          </a:xfrm>
          <a:prstGeom prst="rect">
            <a:avLst/>
          </a:prstGeom>
          <a:noFill/>
        </p:spPr>
        <p:txBody>
          <a:bodyPr wrap="square" rtlCol="0">
            <a:spAutoFit/>
          </a:bodyPr>
          <a:lstStyle/>
          <a:p>
            <a:pPr algn="ctr"/>
            <a:r>
              <a:rPr kumimoji="1" lang="en-US" altLang="ja-JP" sz="11500" b="1" dirty="0">
                <a:solidFill>
                  <a:srgbClr val="FF0000"/>
                </a:solidFill>
                <a:latin typeface="メイリオ" panose="020B0604030504040204" pitchFamily="50" charset="-128"/>
                <a:ea typeface="メイリオ" panose="020B0604030504040204" pitchFamily="50" charset="-128"/>
              </a:rPr>
              <a:t>Stand up!</a:t>
            </a:r>
            <a:endParaRPr kumimoji="1" lang="ja-JP" altLang="en-US" sz="11500" b="1" dirty="0">
              <a:solidFill>
                <a:srgbClr val="FF0000"/>
              </a:solidFill>
            </a:endParaRPr>
          </a:p>
        </p:txBody>
      </p:sp>
    </p:spTree>
    <p:extLst>
      <p:ext uri="{BB962C8B-B14F-4D97-AF65-F5344CB8AC3E}">
        <p14:creationId xmlns:p14="http://schemas.microsoft.com/office/powerpoint/2010/main" val="379782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20FA1F9D-48C1-BC88-A431-72822240BCF9}"/>
              </a:ext>
            </a:extLst>
          </p:cNvPr>
          <p:cNvSpPr/>
          <p:nvPr/>
        </p:nvSpPr>
        <p:spPr>
          <a:xfrm>
            <a:off x="0" y="912252"/>
            <a:ext cx="9144000" cy="5945748"/>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97097FE5-6A18-A381-8EDE-DF79802D065A}"/>
              </a:ext>
            </a:extLst>
          </p:cNvPr>
          <p:cNvSpPr/>
          <p:nvPr/>
        </p:nvSpPr>
        <p:spPr>
          <a:xfrm>
            <a:off x="0" y="-1"/>
            <a:ext cx="9144000" cy="945943"/>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4353E78D-F433-C296-0A6D-815CD69F7EF8}"/>
              </a:ext>
            </a:extLst>
          </p:cNvPr>
          <p:cNvSpPr txBox="1"/>
          <p:nvPr/>
        </p:nvSpPr>
        <p:spPr>
          <a:xfrm>
            <a:off x="302136" y="16126"/>
            <a:ext cx="8716030" cy="830997"/>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スラッシュごとに英語と日本語を交互に音読してください。</a:t>
            </a:r>
            <a:endParaRPr lang="en-US" altLang="ja-JP" sz="2400" dirty="0">
              <a:solidFill>
                <a:schemeClr val="bg1"/>
              </a:solidFill>
              <a:effectLst/>
              <a:latin typeface="ＭＳ Ｐゴシック" panose="020B0600070205080204" pitchFamily="50" charset="-128"/>
              <a:ea typeface="ＭＳ Ｐゴシック" panose="020B0600070205080204" pitchFamily="50" charset="-128"/>
            </a:endParaRPr>
          </a:p>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終わったら役割を交代してください。</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sp>
        <p:nvSpPr>
          <p:cNvPr id="9" name="テキスト ボックス 8">
            <a:extLst>
              <a:ext uri="{FF2B5EF4-FFF2-40B4-BE49-F238E27FC236}">
                <a16:creationId xmlns:a16="http://schemas.microsoft.com/office/drawing/2014/main" id="{E3D62132-1517-4DA2-9DD0-0F6B669B30A4}"/>
              </a:ext>
            </a:extLst>
          </p:cNvPr>
          <p:cNvSpPr txBox="1"/>
          <p:nvPr/>
        </p:nvSpPr>
        <p:spPr>
          <a:xfrm>
            <a:off x="537541" y="1332640"/>
            <a:ext cx="8073060" cy="1200329"/>
          </a:xfrm>
          <a:prstGeom prst="rect">
            <a:avLst/>
          </a:prstGeom>
          <a:noFill/>
        </p:spPr>
        <p:txBody>
          <a:bodyPr wrap="square" rtlCol="0">
            <a:spAutoFit/>
          </a:bodyPr>
          <a:lstStyle/>
          <a:p>
            <a:r>
              <a:rPr kumimoji="1" lang="en-US" altLang="ja-JP" sz="7200" b="1" dirty="0">
                <a:solidFill>
                  <a:srgbClr val="FF0000"/>
                </a:solidFill>
                <a:latin typeface="メイリオ" panose="020B0604030504040204" pitchFamily="50" charset="-128"/>
                <a:ea typeface="メイリオ" panose="020B0604030504040204" pitchFamily="50" charset="-128"/>
              </a:rPr>
              <a:t>A</a:t>
            </a:r>
            <a:r>
              <a:rPr kumimoji="1" lang="ja-JP" altLang="en-US" sz="7200" b="1" dirty="0">
                <a:solidFill>
                  <a:srgbClr val="FF0000"/>
                </a:solidFill>
                <a:latin typeface="メイリオ" panose="020B0604030504040204" pitchFamily="50" charset="-128"/>
                <a:ea typeface="メイリオ" panose="020B0604030504040204" pitchFamily="50" charset="-128"/>
              </a:rPr>
              <a:t>さん：英語</a:t>
            </a:r>
            <a:endParaRPr kumimoji="1"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A4D226FD-0D2C-4A5C-9F76-ED9D45562FD8}"/>
              </a:ext>
            </a:extLst>
          </p:cNvPr>
          <p:cNvSpPr txBox="1"/>
          <p:nvPr/>
        </p:nvSpPr>
        <p:spPr>
          <a:xfrm>
            <a:off x="535470" y="4041489"/>
            <a:ext cx="8073060" cy="1200329"/>
          </a:xfrm>
          <a:prstGeom prst="rect">
            <a:avLst/>
          </a:prstGeom>
          <a:noFill/>
        </p:spPr>
        <p:txBody>
          <a:bodyPr wrap="square" rtlCol="0">
            <a:spAutoFit/>
          </a:bodyPr>
          <a:lstStyle/>
          <a:p>
            <a:r>
              <a:rPr kumimoji="1" lang="en-US" altLang="ja-JP" sz="7200" b="1" dirty="0">
                <a:solidFill>
                  <a:schemeClr val="accent5">
                    <a:lumMod val="50000"/>
                  </a:schemeClr>
                </a:solidFill>
                <a:latin typeface="メイリオ" panose="020B0604030504040204" pitchFamily="50" charset="-128"/>
                <a:ea typeface="メイリオ" panose="020B0604030504040204" pitchFamily="50" charset="-128"/>
              </a:rPr>
              <a:t>B</a:t>
            </a:r>
            <a:r>
              <a:rPr kumimoji="1" lang="ja-JP" altLang="en-US" sz="7200" b="1" dirty="0">
                <a:solidFill>
                  <a:schemeClr val="accent5">
                    <a:lumMod val="50000"/>
                  </a:schemeClr>
                </a:solidFill>
                <a:latin typeface="メイリオ" panose="020B0604030504040204" pitchFamily="50" charset="-128"/>
                <a:ea typeface="メイリオ" panose="020B0604030504040204" pitchFamily="50" charset="-128"/>
              </a:rPr>
              <a:t>さん：日本語</a:t>
            </a:r>
            <a:endParaRPr kumimoji="1" lang="en-US" altLang="ja-JP" sz="4400" b="1" dirty="0">
              <a:solidFill>
                <a:schemeClr val="accent5">
                  <a:lumMod val="50000"/>
                </a:schemeClr>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C775FC5C-57DA-4C29-8632-BEA0459676F3}"/>
              </a:ext>
            </a:extLst>
          </p:cNvPr>
          <p:cNvSpPr txBox="1"/>
          <p:nvPr/>
        </p:nvSpPr>
        <p:spPr>
          <a:xfrm>
            <a:off x="804241" y="2506431"/>
            <a:ext cx="7802218" cy="954107"/>
          </a:xfrm>
          <a:prstGeom prst="rect">
            <a:avLst/>
          </a:prstGeom>
          <a:solidFill>
            <a:schemeClr val="accent2">
              <a:lumMod val="60000"/>
              <a:lumOff val="40000"/>
            </a:schemeClr>
          </a:solidFill>
        </p:spPr>
        <p:txBody>
          <a:bodyPr wrap="square" rtlCol="0">
            <a:spAutoFit/>
          </a:bodyPr>
          <a:lstStyle/>
          <a:p>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テキストを見て</a:t>
            </a:r>
            <a:r>
              <a:rPr kumimoji="1" lang="en-US" altLang="ja-JP" sz="2800" b="1" dirty="0">
                <a:solidFill>
                  <a:schemeClr val="tx1">
                    <a:lumMod val="85000"/>
                    <a:lumOff val="15000"/>
                  </a:schemeClr>
                </a:solidFill>
                <a:latin typeface="メイリオ" panose="020B0604030504040204" pitchFamily="50" charset="-128"/>
                <a:ea typeface="メイリオ" panose="020B0604030504040204" pitchFamily="50" charset="-128"/>
              </a:rPr>
              <a:t>OK</a:t>
            </a:r>
            <a:r>
              <a:rPr kumimoji="1" lang="ja-JP" altLang="en-US" sz="2800" b="1" dirty="0" err="1">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ただし、パートナーへのアイコンタクト＆スマイルを忘れずにすること。</a:t>
            </a:r>
            <a:endPar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BAC0BCF0-3374-4A01-AE7C-2DB6415C55DC}"/>
              </a:ext>
            </a:extLst>
          </p:cNvPr>
          <p:cNvSpPr txBox="1"/>
          <p:nvPr/>
        </p:nvSpPr>
        <p:spPr>
          <a:xfrm>
            <a:off x="804241" y="5231681"/>
            <a:ext cx="7802218" cy="954107"/>
          </a:xfrm>
          <a:prstGeom prst="rect">
            <a:avLst/>
          </a:prstGeom>
          <a:solidFill>
            <a:schemeClr val="accent1">
              <a:lumMod val="40000"/>
              <a:lumOff val="60000"/>
            </a:schemeClr>
          </a:solidFill>
        </p:spPr>
        <p:txBody>
          <a:bodyPr wrap="square" rtlCol="0">
            <a:spAutoFit/>
          </a:bodyPr>
          <a:lstStyle/>
          <a:p>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テキストを見て</a:t>
            </a:r>
            <a:r>
              <a:rPr kumimoji="1" lang="en-US" altLang="ja-JP" sz="2800" b="1" dirty="0">
                <a:solidFill>
                  <a:schemeClr val="tx1">
                    <a:lumMod val="85000"/>
                    <a:lumOff val="15000"/>
                  </a:schemeClr>
                </a:solidFill>
                <a:latin typeface="メイリオ" panose="020B0604030504040204" pitchFamily="50" charset="-128"/>
                <a:ea typeface="メイリオ" panose="020B0604030504040204" pitchFamily="50" charset="-128"/>
              </a:rPr>
              <a:t>OK</a:t>
            </a:r>
            <a:r>
              <a:rPr kumimoji="1" lang="ja-JP" altLang="en-US" sz="2800" b="1" dirty="0" err="1">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ただし、パートナーへのアイコンタクト＆スマイルを忘れずにすること。</a:t>
            </a:r>
            <a:endPar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2" name="二等辺三角形 1">
            <a:extLst>
              <a:ext uri="{FF2B5EF4-FFF2-40B4-BE49-F238E27FC236}">
                <a16:creationId xmlns:a16="http://schemas.microsoft.com/office/drawing/2014/main" id="{5DBE0A10-7312-49C3-9A76-9F919653034E}"/>
              </a:ext>
            </a:extLst>
          </p:cNvPr>
          <p:cNvSpPr/>
          <p:nvPr/>
        </p:nvSpPr>
        <p:spPr>
          <a:xfrm rot="5400000">
            <a:off x="358763" y="2779162"/>
            <a:ext cx="474027" cy="408644"/>
          </a:xfrm>
          <a:prstGeom prst="triangl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二等辺三角形 12">
            <a:extLst>
              <a:ext uri="{FF2B5EF4-FFF2-40B4-BE49-F238E27FC236}">
                <a16:creationId xmlns:a16="http://schemas.microsoft.com/office/drawing/2014/main" id="{2ABB009C-0138-40E7-8FD8-65A058C4C1E8}"/>
              </a:ext>
            </a:extLst>
          </p:cNvPr>
          <p:cNvSpPr/>
          <p:nvPr/>
        </p:nvSpPr>
        <p:spPr>
          <a:xfrm rot="5400000">
            <a:off x="358763" y="5504412"/>
            <a:ext cx="474027" cy="408644"/>
          </a:xfrm>
          <a:prstGeom prst="triangl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24795750"/>
      </p:ext>
    </p:extLst>
  </p:cSld>
  <p:clrMapOvr>
    <a:masterClrMapping/>
  </p:clrMapOvr>
  <p:transition spd="slow">
    <p:push dir="u"/>
  </p:transition>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19BC80AF-8930-0316-8F79-16902F96FF8B}"/>
              </a:ext>
            </a:extLst>
          </p:cNvPr>
          <p:cNvSpPr/>
          <p:nvPr/>
        </p:nvSpPr>
        <p:spPr>
          <a:xfrm>
            <a:off x="0" y="0"/>
            <a:ext cx="9144000" cy="6796611"/>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a:extLst>
              <a:ext uri="{FF2B5EF4-FFF2-40B4-BE49-F238E27FC236}">
                <a16:creationId xmlns:a16="http://schemas.microsoft.com/office/drawing/2014/main" id="{12DCAC84-BFC0-216D-37CC-E99A11A55E25}"/>
              </a:ext>
            </a:extLst>
          </p:cNvPr>
          <p:cNvPicPr>
            <a:picLocks noChangeAspect="1"/>
          </p:cNvPicPr>
          <p:nvPr/>
        </p:nvPicPr>
        <p:blipFill>
          <a:blip r:embed="rId6"/>
          <a:stretch>
            <a:fillRect/>
          </a:stretch>
        </p:blipFill>
        <p:spPr>
          <a:xfrm>
            <a:off x="1090800" y="191165"/>
            <a:ext cx="6962400" cy="6120174"/>
          </a:xfrm>
          <a:prstGeom prst="rect">
            <a:avLst/>
          </a:prstGeom>
        </p:spPr>
      </p:pic>
      <p:sp>
        <p:nvSpPr>
          <p:cNvPr id="2" name="正方形/長方形 1">
            <a:extLst>
              <a:ext uri="{FF2B5EF4-FFF2-40B4-BE49-F238E27FC236}">
                <a16:creationId xmlns:a16="http://schemas.microsoft.com/office/drawing/2014/main" id="{6E27A50D-3F41-44B7-A109-7F87432D6928}"/>
              </a:ext>
            </a:extLst>
          </p:cNvPr>
          <p:cNvSpPr/>
          <p:nvPr/>
        </p:nvSpPr>
        <p:spPr>
          <a:xfrm>
            <a:off x="0" y="6536669"/>
            <a:ext cx="9144000" cy="314860"/>
          </a:xfrm>
          <a:prstGeom prst="rect">
            <a:avLst/>
          </a:prstGeom>
          <a:solidFill>
            <a:srgbClr val="34F9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11B31CC2-51EB-41F5-A678-923C05802679}"/>
              </a:ext>
            </a:extLst>
          </p:cNvPr>
          <p:cNvSpPr/>
          <p:nvPr/>
        </p:nvSpPr>
        <p:spPr>
          <a:xfrm>
            <a:off x="0" y="6536669"/>
            <a:ext cx="9144000" cy="3148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police-whistle2">
            <a:hlinkClick r:id="" action="ppaction://media"/>
            <a:extLst>
              <a:ext uri="{FF2B5EF4-FFF2-40B4-BE49-F238E27FC236}">
                <a16:creationId xmlns:a16="http://schemas.microsoft.com/office/drawing/2014/main" id="{28B36260-0625-4F88-9CE7-2D2DC709335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98550" y="1093632"/>
            <a:ext cx="609600" cy="609600"/>
          </a:xfrm>
          <a:prstGeom prst="rect">
            <a:avLst/>
          </a:prstGeom>
        </p:spPr>
      </p:pic>
      <p:pic>
        <p:nvPicPr>
          <p:cNvPr id="12" name="whistle003001">
            <a:hlinkClick r:id="" action="ppaction://media"/>
            <a:extLst>
              <a:ext uri="{FF2B5EF4-FFF2-40B4-BE49-F238E27FC236}">
                <a16:creationId xmlns:a16="http://schemas.microsoft.com/office/drawing/2014/main" id="{8863406B-F947-4A25-8EB3-1503CFBF8A2D}"/>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098550" y="74870"/>
            <a:ext cx="609600" cy="609600"/>
          </a:xfrm>
          <a:prstGeom prst="rect">
            <a:avLst/>
          </a:prstGeom>
        </p:spPr>
      </p:pic>
      <p:sp>
        <p:nvSpPr>
          <p:cNvPr id="15" name="Rectangle 2">
            <a:extLst>
              <a:ext uri="{FF2B5EF4-FFF2-40B4-BE49-F238E27FC236}">
                <a16:creationId xmlns:a16="http://schemas.microsoft.com/office/drawing/2014/main" id="{1FA1AE36-D27E-4308-8B08-F6DA695DBD5A}"/>
              </a:ext>
            </a:extLst>
          </p:cNvPr>
          <p:cNvSpPr>
            <a:spLocks noChangeArrowheads="1"/>
          </p:cNvSpPr>
          <p:nvPr/>
        </p:nvSpPr>
        <p:spPr bwMode="auto">
          <a:xfrm>
            <a:off x="3619776" y="6390188"/>
            <a:ext cx="1904448" cy="390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en-US" altLang="ja-JP" sz="4000" dirty="0">
                <a:solidFill>
                  <a:schemeClr val="tx1">
                    <a:lumMod val="85000"/>
                    <a:lumOff val="15000"/>
                  </a:schemeClr>
                </a:solidFill>
              </a:rPr>
              <a:t>4</a:t>
            </a:r>
            <a:r>
              <a:rPr lang="ja-JP" altLang="en-US" sz="4000" dirty="0">
                <a:solidFill>
                  <a:schemeClr val="tx1">
                    <a:lumMod val="85000"/>
                    <a:lumOff val="15000"/>
                  </a:schemeClr>
                </a:solidFill>
              </a:rPr>
              <a:t>分間</a:t>
            </a:r>
          </a:p>
        </p:txBody>
      </p:sp>
      <p:grpSp>
        <p:nvGrpSpPr>
          <p:cNvPr id="42" name="グループ化 41">
            <a:extLst>
              <a:ext uri="{FF2B5EF4-FFF2-40B4-BE49-F238E27FC236}">
                <a16:creationId xmlns:a16="http://schemas.microsoft.com/office/drawing/2014/main" id="{615243AA-08B8-D310-936A-C83DBBD1CABA}"/>
              </a:ext>
            </a:extLst>
          </p:cNvPr>
          <p:cNvGrpSpPr/>
          <p:nvPr/>
        </p:nvGrpSpPr>
        <p:grpSpPr>
          <a:xfrm>
            <a:off x="0" y="1093632"/>
            <a:ext cx="9144000" cy="3473939"/>
            <a:chOff x="0" y="1093632"/>
            <a:chExt cx="9144000" cy="3473939"/>
          </a:xfrm>
        </p:grpSpPr>
        <p:sp>
          <p:nvSpPr>
            <p:cNvPr id="43" name="正方形/長方形 42">
              <a:extLst>
                <a:ext uri="{FF2B5EF4-FFF2-40B4-BE49-F238E27FC236}">
                  <a16:creationId xmlns:a16="http://schemas.microsoft.com/office/drawing/2014/main" id="{C16024F7-174C-7E8B-7B14-B59053A77310}"/>
                </a:ext>
              </a:extLst>
            </p:cNvPr>
            <p:cNvSpPr/>
            <p:nvPr/>
          </p:nvSpPr>
          <p:spPr>
            <a:xfrm>
              <a:off x="0" y="1093632"/>
              <a:ext cx="9144000" cy="3473939"/>
            </a:xfrm>
            <a:prstGeom prst="rect">
              <a:avLst/>
            </a:prstGeom>
            <a:solidFill>
              <a:srgbClr val="004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テキスト ボックス 43">
              <a:extLst>
                <a:ext uri="{FF2B5EF4-FFF2-40B4-BE49-F238E27FC236}">
                  <a16:creationId xmlns:a16="http://schemas.microsoft.com/office/drawing/2014/main" id="{E6018E17-3E28-B8D0-044E-C53AFBA0EE81}"/>
                </a:ext>
              </a:extLst>
            </p:cNvPr>
            <p:cNvSpPr txBox="1"/>
            <p:nvPr/>
          </p:nvSpPr>
          <p:spPr>
            <a:xfrm>
              <a:off x="741073" y="1722606"/>
              <a:ext cx="7661855" cy="2215991"/>
            </a:xfrm>
            <a:prstGeom prst="rect">
              <a:avLst/>
            </a:prstGeom>
            <a:noFill/>
          </p:spPr>
          <p:txBody>
            <a:bodyPr wrap="square" rtlCol="0">
              <a:spAutoFit/>
            </a:bodyPr>
            <a:lstStyle/>
            <a:p>
              <a:pPr algn="ctr"/>
              <a:r>
                <a:rPr kumimoji="1" lang="en-US" altLang="ja-JP" sz="13800" b="1" dirty="0">
                  <a:ln w="28575">
                    <a:noFill/>
                  </a:ln>
                  <a:solidFill>
                    <a:srgbClr val="FFFF00"/>
                  </a:solidFill>
                  <a:latin typeface="メイリオ" panose="020B0604030504040204" pitchFamily="50" charset="-128"/>
                  <a:ea typeface="メイリオ" panose="020B0604030504040204" pitchFamily="50" charset="-128"/>
                </a:rPr>
                <a:t>Ready</a:t>
              </a:r>
              <a:r>
                <a:rPr kumimoji="1" lang="ja-JP" altLang="en-US" sz="13800" b="1" dirty="0">
                  <a:ln w="28575">
                    <a:noFill/>
                  </a:ln>
                  <a:solidFill>
                    <a:srgbClr val="FFFF00"/>
                  </a:solidFill>
                  <a:latin typeface="メイリオ" panose="020B0604030504040204" pitchFamily="50" charset="-128"/>
                  <a:ea typeface="メイリオ" panose="020B0604030504040204" pitchFamily="50" charset="-128"/>
                </a:rPr>
                <a:t>？</a:t>
              </a:r>
              <a:endParaRPr kumimoji="1" lang="ja-JP" altLang="en-US" sz="7200" b="1" dirty="0">
                <a:ln w="28575">
                  <a:noFill/>
                </a:ln>
                <a:solidFill>
                  <a:srgbClr val="FFFF00"/>
                </a:solidFill>
              </a:endParaRPr>
            </a:p>
          </p:txBody>
        </p:sp>
      </p:grpSp>
    </p:spTree>
    <p:extLst>
      <p:ext uri="{BB962C8B-B14F-4D97-AF65-F5344CB8AC3E}">
        <p14:creationId xmlns:p14="http://schemas.microsoft.com/office/powerpoint/2010/main" val="5000230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0" fill="hold"/>
                                        <p:tgtEl>
                                          <p:spTgt spid="12"/>
                                        </p:tgtEl>
                                      </p:cBhvr>
                                    </p:cmd>
                                  </p:childTnLst>
                                </p:cTn>
                              </p:par>
                              <p:par>
                                <p:cTn id="7" presetID="22" presetClass="exit" presetSubtype="8" fill="hold" nodeType="withEffect">
                                  <p:stCondLst>
                                    <p:cond delay="0"/>
                                  </p:stCondLst>
                                  <p:childTnLst>
                                    <p:animEffect transition="out" filter="wipe(left)">
                                      <p:cBhvr>
                                        <p:cTn id="8" dur="500"/>
                                        <p:tgtEl>
                                          <p:spTgt spid="42"/>
                                        </p:tgtEl>
                                      </p:cBhvr>
                                    </p:animEffect>
                                    <p:set>
                                      <p:cBhvr>
                                        <p:cTn id="9" dur="1" fill="hold">
                                          <p:stCondLst>
                                            <p:cond delay="499"/>
                                          </p:stCondLst>
                                        </p:cTn>
                                        <p:tgtEl>
                                          <p:spTgt spid="42"/>
                                        </p:tgtEl>
                                        <p:attrNameLst>
                                          <p:attrName>style.visibility</p:attrName>
                                        </p:attrNameLst>
                                      </p:cBhvr>
                                      <p:to>
                                        <p:strVal val="hidden"/>
                                      </p:to>
                                    </p:set>
                                  </p:childTnLst>
                                </p:cTn>
                              </p:par>
                              <p:par>
                                <p:cTn id="10" presetID="2" presetClass="exit" presetSubtype="2" fill="hold" grpId="0" nodeType="withEffect">
                                  <p:stCondLst>
                                    <p:cond delay="0"/>
                                  </p:stCondLst>
                                  <p:childTnLst>
                                    <p:anim calcmode="lin" valueType="num">
                                      <p:cBhvr additive="base">
                                        <p:cTn id="11" dur="240000"/>
                                        <p:tgtEl>
                                          <p:spTgt spid="6"/>
                                        </p:tgtEl>
                                        <p:attrNameLst>
                                          <p:attrName>ppt_x</p:attrName>
                                        </p:attrNameLst>
                                      </p:cBhvr>
                                      <p:tavLst>
                                        <p:tav tm="0">
                                          <p:val>
                                            <p:strVal val="ppt_x"/>
                                          </p:val>
                                        </p:tav>
                                        <p:tav tm="100000">
                                          <p:val>
                                            <p:strVal val="1+ppt_w/2"/>
                                          </p:val>
                                        </p:tav>
                                      </p:tavLst>
                                    </p:anim>
                                    <p:anim calcmode="lin" valueType="num">
                                      <p:cBhvr additive="base">
                                        <p:cTn id="12" dur="240000"/>
                                        <p:tgtEl>
                                          <p:spTgt spid="6"/>
                                        </p:tgtEl>
                                        <p:attrNameLst>
                                          <p:attrName>ppt_y</p:attrName>
                                        </p:attrNameLst>
                                      </p:cBhvr>
                                      <p:tavLst>
                                        <p:tav tm="0">
                                          <p:val>
                                            <p:strVal val="ppt_y"/>
                                          </p:val>
                                        </p:tav>
                                        <p:tav tm="100000">
                                          <p:val>
                                            <p:strVal val="ppt_y"/>
                                          </p:val>
                                        </p:tav>
                                      </p:tavLst>
                                    </p:anim>
                                    <p:set>
                                      <p:cBhvr>
                                        <p:cTn id="13" dur="1" fill="hold">
                                          <p:stCondLst>
                                            <p:cond delay="239999"/>
                                          </p:stCondLst>
                                        </p:cTn>
                                        <p:tgtEl>
                                          <p:spTgt spid="6"/>
                                        </p:tgtEl>
                                        <p:attrNameLst>
                                          <p:attrName>style.visibility</p:attrName>
                                        </p:attrNameLst>
                                      </p:cBhvr>
                                      <p:to>
                                        <p:strVal val="hidden"/>
                                      </p:to>
                                    </p:set>
                                  </p:childTnLst>
                                </p:cTn>
                              </p:par>
                            </p:childTnLst>
                          </p:cTn>
                        </p:par>
                        <p:par>
                          <p:cTn id="14" fill="hold">
                            <p:stCondLst>
                              <p:cond delay="240000"/>
                            </p:stCondLst>
                            <p:childTnLst>
                              <p:par>
                                <p:cTn id="15" presetID="1" presetClass="mediacall" presetSubtype="0" fill="hold" nodeType="afterEffect">
                                  <p:stCondLst>
                                    <p:cond delay="0"/>
                                  </p:stCondLst>
                                  <p:childTnLst>
                                    <p:cmd type="call" cmd="playFrom(0.0)">
                                      <p:cBhvr>
                                        <p:cTn id="1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2" showWhenStopped="0">
                <p:cTn id="17" fill="hold" display="0">
                  <p:stCondLst>
                    <p:cond delay="indefinite"/>
                  </p:stCondLst>
                  <p:endCondLst>
                    <p:cond evt="onStopAudio" delay="0">
                      <p:tgtEl>
                        <p:sldTgt/>
                      </p:tgtEl>
                    </p:cond>
                  </p:endCondLst>
                </p:cTn>
                <p:tgtEl>
                  <p:spTgt spid="11"/>
                </p:tgtEl>
              </p:cMediaNode>
            </p:audio>
            <p:audio>
              <p:cMediaNode vol="80000" showWhenStopped="0">
                <p:cTn id="18" fill="hold" display="0">
                  <p:stCondLst>
                    <p:cond delay="indefinite"/>
                  </p:stCondLst>
                  <p:endCondLst>
                    <p:cond evt="onStopAudio" delay="0">
                      <p:tgtEl>
                        <p:sldTgt/>
                      </p:tgtEl>
                    </p:cond>
                  </p:endCondLst>
                </p:cTn>
                <p:tgtEl>
                  <p:spTgt spid="12"/>
                </p:tgtEl>
              </p:cMediaNode>
            </p:audio>
          </p:childTnLst>
        </p:cTn>
      </p:par>
    </p:tnLst>
    <p:bldLst>
      <p:bldP spid="6" grpId="0" animBg="1"/>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C3E7977E-772C-66C1-9ADE-C9B7B2389F2A}"/>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sp>
        <p:nvSpPr>
          <p:cNvPr id="19" name="正方形/長方形 18">
            <a:extLst>
              <a:ext uri="{FF2B5EF4-FFF2-40B4-BE49-F238E27FC236}">
                <a16:creationId xmlns:a16="http://schemas.microsoft.com/office/drawing/2014/main" id="{EBF358DD-F0D2-49AF-AA6D-285773B01584}"/>
              </a:ext>
            </a:extLst>
          </p:cNvPr>
          <p:cNvSpPr/>
          <p:nvPr/>
        </p:nvSpPr>
        <p:spPr>
          <a:xfrm>
            <a:off x="0" y="1651466"/>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0D71EF55-FBE9-4818-BF47-8FBF5B1FBE9F}"/>
              </a:ext>
            </a:extLst>
          </p:cNvPr>
          <p:cNvSpPr txBox="1"/>
          <p:nvPr/>
        </p:nvSpPr>
        <p:spPr>
          <a:xfrm>
            <a:off x="166165" y="1712857"/>
            <a:ext cx="8368192" cy="1446550"/>
          </a:xfrm>
          <a:prstGeom prst="rect">
            <a:avLst/>
          </a:prstGeom>
          <a:noFill/>
        </p:spPr>
        <p:txBody>
          <a:bodyPr wrap="square" rtlCol="0">
            <a:spAutoFit/>
          </a:bodyPr>
          <a:lstStyle/>
          <a:p>
            <a:r>
              <a:rPr kumimoji="1" lang="en-US" altLang="ja-JP" sz="4400" b="1" dirty="0">
                <a:solidFill>
                  <a:schemeClr val="bg1"/>
                </a:solidFill>
                <a:latin typeface="メイリオ" panose="020B0604030504040204" pitchFamily="50" charset="-128"/>
                <a:ea typeface="メイリオ" panose="020B0604030504040204" pitchFamily="50" charset="-128"/>
              </a:rPr>
              <a:t>STEP </a:t>
            </a:r>
            <a:r>
              <a:rPr kumimoji="1" lang="ja-JP" altLang="en-US" sz="4400" b="1" dirty="0">
                <a:solidFill>
                  <a:schemeClr val="bg1"/>
                </a:solidFill>
                <a:latin typeface="メイリオ" panose="020B0604030504040204" pitchFamily="50" charset="-128"/>
                <a:ea typeface="メイリオ" panose="020B0604030504040204" pitchFamily="50" charset="-128"/>
              </a:rPr>
              <a:t>５ </a:t>
            </a:r>
            <a:r>
              <a:rPr kumimoji="1" lang="en-US" altLang="ja-JP" sz="4400" b="1" dirty="0">
                <a:solidFill>
                  <a:schemeClr val="bg1"/>
                </a:solidFill>
                <a:latin typeface="メイリオ" panose="020B0604030504040204" pitchFamily="50" charset="-128"/>
                <a:ea typeface="メイリオ" panose="020B0604030504040204" pitchFamily="50" charset="-128"/>
              </a:rPr>
              <a:t>Sight Translation</a:t>
            </a:r>
            <a:r>
              <a:rPr kumimoji="1" lang="ja-JP" altLang="en-US" sz="4400" b="1" dirty="0">
                <a:solidFill>
                  <a:schemeClr val="bg1"/>
                </a:solidFill>
                <a:latin typeface="メイリオ" panose="020B0604030504040204" pitchFamily="50" charset="-128"/>
                <a:ea typeface="メイリオ" panose="020B0604030504040204" pitchFamily="50" charset="-128"/>
              </a:rPr>
              <a:t>②</a:t>
            </a:r>
            <a:endParaRPr kumimoji="1" lang="en-US" altLang="ja-JP" sz="4400" b="1" dirty="0">
              <a:solidFill>
                <a:schemeClr val="bg1"/>
              </a:solidFill>
              <a:latin typeface="メイリオ" panose="020B0604030504040204" pitchFamily="50" charset="-128"/>
              <a:ea typeface="メイリオ" panose="020B0604030504040204" pitchFamily="50" charset="-128"/>
            </a:endParaRPr>
          </a:p>
          <a:p>
            <a:r>
              <a:rPr kumimoji="1" lang="ja-JP" altLang="en-US" sz="4400" b="1" dirty="0">
                <a:solidFill>
                  <a:schemeClr val="bg1"/>
                </a:solidFill>
                <a:latin typeface="メイリオ" panose="020B0604030504040204" pitchFamily="50" charset="-128"/>
                <a:ea typeface="メイリオ" panose="020B0604030504040204" pitchFamily="50" charset="-128"/>
              </a:rPr>
              <a:t>英語の語順通りに音読する</a:t>
            </a:r>
            <a:endParaRPr kumimoji="1" lang="en-US" altLang="ja-JP" sz="3600" b="1" dirty="0">
              <a:solidFill>
                <a:schemeClr val="bg1"/>
              </a:solidFill>
              <a:latin typeface="メイリオ" panose="020B0604030504040204" pitchFamily="50" charset="-128"/>
              <a:ea typeface="メイリオ" panose="020B0604030504040204" pitchFamily="50" charset="-128"/>
            </a:endParaRPr>
          </a:p>
        </p:txBody>
      </p:sp>
      <p:pic>
        <p:nvPicPr>
          <p:cNvPr id="8" name="Shortbridge24-1">
            <a:hlinkClick r:id="" action="ppaction://media"/>
            <a:extLst>
              <a:ext uri="{FF2B5EF4-FFF2-40B4-BE49-F238E27FC236}">
                <a16:creationId xmlns:a16="http://schemas.microsoft.com/office/drawing/2014/main" id="{05223D0C-2906-46B2-92EF-C179341F622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121" y="635217"/>
            <a:ext cx="609600" cy="609600"/>
          </a:xfrm>
          <a:prstGeom prst="rect">
            <a:avLst/>
          </a:prstGeom>
        </p:spPr>
      </p:pic>
    </p:spTree>
    <p:extLst>
      <p:ext uri="{BB962C8B-B14F-4D97-AF65-F5344CB8AC3E}">
        <p14:creationId xmlns:p14="http://schemas.microsoft.com/office/powerpoint/2010/main" val="225473542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1756B-F3C2-15F5-A2FB-B5AF8382F20D}"/>
            </a:ext>
          </a:extLst>
        </p:cNvPr>
        <p:cNvGrpSpPr/>
        <p:nvPr/>
      </p:nvGrpSpPr>
      <p:grpSpPr>
        <a:xfrm>
          <a:off x="0" y="0"/>
          <a:ext cx="0" cy="0"/>
          <a:chOff x="0" y="0"/>
          <a:chExt cx="0" cy="0"/>
        </a:xfrm>
      </p:grpSpPr>
      <p:sp>
        <p:nvSpPr>
          <p:cNvPr id="9" name="テキスト ボックス 8">
            <a:extLst>
              <a:ext uri="{FF2B5EF4-FFF2-40B4-BE49-F238E27FC236}">
                <a16:creationId xmlns:a16="http://schemas.microsoft.com/office/drawing/2014/main" id="{A502067B-980B-954A-DBAB-B1D45B37F591}"/>
              </a:ext>
            </a:extLst>
          </p:cNvPr>
          <p:cNvSpPr txBox="1"/>
          <p:nvPr/>
        </p:nvSpPr>
        <p:spPr>
          <a:xfrm>
            <a:off x="596348" y="2481409"/>
            <a:ext cx="7951304" cy="1862048"/>
          </a:xfrm>
          <a:prstGeom prst="rect">
            <a:avLst/>
          </a:prstGeom>
          <a:noFill/>
        </p:spPr>
        <p:txBody>
          <a:bodyPr wrap="square" rtlCol="0">
            <a:spAutoFit/>
          </a:bodyPr>
          <a:lstStyle/>
          <a:p>
            <a:pPr algn="ctr"/>
            <a:r>
              <a:rPr kumimoji="1" lang="en-US" altLang="ja-JP" sz="11500" b="1" dirty="0">
                <a:solidFill>
                  <a:srgbClr val="FF0000"/>
                </a:solidFill>
                <a:latin typeface="メイリオ" panose="020B0604030504040204" pitchFamily="50" charset="-128"/>
                <a:ea typeface="メイリオ" panose="020B0604030504040204" pitchFamily="50" charset="-128"/>
              </a:rPr>
              <a:t>Stand up!</a:t>
            </a:r>
            <a:endParaRPr kumimoji="1" lang="ja-JP" altLang="en-US" sz="11500" b="1" dirty="0">
              <a:solidFill>
                <a:srgbClr val="FF0000"/>
              </a:solidFill>
            </a:endParaRPr>
          </a:p>
        </p:txBody>
      </p:sp>
    </p:spTree>
    <p:extLst>
      <p:ext uri="{BB962C8B-B14F-4D97-AF65-F5344CB8AC3E}">
        <p14:creationId xmlns:p14="http://schemas.microsoft.com/office/powerpoint/2010/main" val="37759171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5EB1E-EE6B-A59E-72D6-4760E5B318CE}"/>
            </a:ext>
          </a:extLst>
        </p:cNvPr>
        <p:cNvGrpSpPr/>
        <p:nvPr/>
      </p:nvGrpSpPr>
      <p:grpSpPr>
        <a:xfrm>
          <a:off x="0" y="0"/>
          <a:ext cx="0" cy="0"/>
          <a:chOff x="0" y="0"/>
          <a:chExt cx="0" cy="0"/>
        </a:xfrm>
      </p:grpSpPr>
      <p:sp>
        <p:nvSpPr>
          <p:cNvPr id="14" name="正方形/長方形 13">
            <a:extLst>
              <a:ext uri="{FF2B5EF4-FFF2-40B4-BE49-F238E27FC236}">
                <a16:creationId xmlns:a16="http://schemas.microsoft.com/office/drawing/2014/main" id="{6B46D7F0-95A7-9F91-2768-74E10AB3714D}"/>
              </a:ext>
            </a:extLst>
          </p:cNvPr>
          <p:cNvSpPr/>
          <p:nvPr/>
        </p:nvSpPr>
        <p:spPr>
          <a:xfrm>
            <a:off x="0" y="912252"/>
            <a:ext cx="9144000" cy="5929622"/>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9FD64176-FDE6-E95D-D19C-F185143D69DA}"/>
              </a:ext>
            </a:extLst>
          </p:cNvPr>
          <p:cNvSpPr/>
          <p:nvPr/>
        </p:nvSpPr>
        <p:spPr>
          <a:xfrm>
            <a:off x="0" y="-1"/>
            <a:ext cx="9144000" cy="945943"/>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501992B7-3FE5-36C5-26F7-1EA9AD3B5D34}"/>
              </a:ext>
            </a:extLst>
          </p:cNvPr>
          <p:cNvSpPr txBox="1"/>
          <p:nvPr/>
        </p:nvSpPr>
        <p:spPr>
          <a:xfrm>
            <a:off x="302136" y="16126"/>
            <a:ext cx="8716030" cy="830997"/>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スラッシュごとに英語を音読し、日本語に訳してください。</a:t>
            </a:r>
            <a:endParaRPr lang="en-US" altLang="ja-JP" sz="2400" dirty="0">
              <a:solidFill>
                <a:schemeClr val="bg1"/>
              </a:solidFill>
              <a:effectLst/>
              <a:latin typeface="ＭＳ Ｐゴシック" panose="020B0600070205080204" pitchFamily="50" charset="-128"/>
              <a:ea typeface="ＭＳ Ｐゴシック" panose="020B0600070205080204" pitchFamily="50" charset="-128"/>
            </a:endParaRPr>
          </a:p>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終わったら役割を交代してください。</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sp>
        <p:nvSpPr>
          <p:cNvPr id="9" name="テキスト ボックス 8">
            <a:extLst>
              <a:ext uri="{FF2B5EF4-FFF2-40B4-BE49-F238E27FC236}">
                <a16:creationId xmlns:a16="http://schemas.microsoft.com/office/drawing/2014/main" id="{1474ADA8-AF8D-BC24-88CB-B47577A088F6}"/>
              </a:ext>
            </a:extLst>
          </p:cNvPr>
          <p:cNvSpPr txBox="1"/>
          <p:nvPr/>
        </p:nvSpPr>
        <p:spPr>
          <a:xfrm>
            <a:off x="537541" y="1332640"/>
            <a:ext cx="8073060" cy="1200329"/>
          </a:xfrm>
          <a:prstGeom prst="rect">
            <a:avLst/>
          </a:prstGeom>
          <a:noFill/>
        </p:spPr>
        <p:txBody>
          <a:bodyPr wrap="square" rtlCol="0">
            <a:spAutoFit/>
          </a:bodyPr>
          <a:lstStyle/>
          <a:p>
            <a:r>
              <a:rPr kumimoji="1" lang="en-US" altLang="ja-JP" sz="7200" b="1" dirty="0">
                <a:solidFill>
                  <a:srgbClr val="FF0000"/>
                </a:solidFill>
                <a:latin typeface="メイリオ" panose="020B0604030504040204" pitchFamily="50" charset="-128"/>
                <a:ea typeface="メイリオ" panose="020B0604030504040204" pitchFamily="50" charset="-128"/>
              </a:rPr>
              <a:t>A</a:t>
            </a:r>
            <a:r>
              <a:rPr kumimoji="1" lang="ja-JP" altLang="en-US" sz="7200" b="1" dirty="0">
                <a:solidFill>
                  <a:srgbClr val="FF0000"/>
                </a:solidFill>
                <a:latin typeface="メイリオ" panose="020B0604030504040204" pitchFamily="50" charset="-128"/>
                <a:ea typeface="メイリオ" panose="020B0604030504040204" pitchFamily="50" charset="-128"/>
              </a:rPr>
              <a:t>さん：英語</a:t>
            </a:r>
            <a:endParaRPr kumimoji="1" lang="en-US" altLang="ja-JP" sz="7200" b="1"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7" name="テキスト ボックス 6">
            <a:extLst>
              <a:ext uri="{FF2B5EF4-FFF2-40B4-BE49-F238E27FC236}">
                <a16:creationId xmlns:a16="http://schemas.microsoft.com/office/drawing/2014/main" id="{F3F5F5C3-7101-29FB-76B5-A766019AF05A}"/>
              </a:ext>
            </a:extLst>
          </p:cNvPr>
          <p:cNvSpPr txBox="1"/>
          <p:nvPr/>
        </p:nvSpPr>
        <p:spPr>
          <a:xfrm>
            <a:off x="535470" y="4041489"/>
            <a:ext cx="8073060" cy="1200329"/>
          </a:xfrm>
          <a:prstGeom prst="rect">
            <a:avLst/>
          </a:prstGeom>
          <a:noFill/>
        </p:spPr>
        <p:txBody>
          <a:bodyPr wrap="square" rtlCol="0">
            <a:spAutoFit/>
          </a:bodyPr>
          <a:lstStyle/>
          <a:p>
            <a:r>
              <a:rPr kumimoji="1" lang="en-US" altLang="ja-JP" sz="7200" b="1" dirty="0">
                <a:solidFill>
                  <a:schemeClr val="accent5">
                    <a:lumMod val="50000"/>
                  </a:schemeClr>
                </a:solidFill>
                <a:latin typeface="メイリオ" panose="020B0604030504040204" pitchFamily="50" charset="-128"/>
                <a:ea typeface="メイリオ" panose="020B0604030504040204" pitchFamily="50" charset="-128"/>
              </a:rPr>
              <a:t>B</a:t>
            </a:r>
            <a:r>
              <a:rPr kumimoji="1" lang="ja-JP" altLang="en-US" sz="7200" b="1" dirty="0">
                <a:solidFill>
                  <a:schemeClr val="accent5">
                    <a:lumMod val="50000"/>
                  </a:schemeClr>
                </a:solidFill>
                <a:latin typeface="メイリオ" panose="020B0604030504040204" pitchFamily="50" charset="-128"/>
                <a:ea typeface="メイリオ" panose="020B0604030504040204" pitchFamily="50" charset="-128"/>
              </a:rPr>
              <a:t>さん：日本語</a:t>
            </a:r>
            <a:endParaRPr kumimoji="1" lang="en-US" altLang="ja-JP" sz="4400" b="1" dirty="0">
              <a:solidFill>
                <a:schemeClr val="accent5">
                  <a:lumMod val="50000"/>
                </a:schemeClr>
              </a:solidFill>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03FD2652-20A1-42F2-2DC5-79CD473B8D26}"/>
              </a:ext>
            </a:extLst>
          </p:cNvPr>
          <p:cNvSpPr txBox="1"/>
          <p:nvPr/>
        </p:nvSpPr>
        <p:spPr>
          <a:xfrm>
            <a:off x="804241" y="2506431"/>
            <a:ext cx="7802218" cy="1384995"/>
          </a:xfrm>
          <a:prstGeom prst="rect">
            <a:avLst/>
          </a:prstGeom>
          <a:solidFill>
            <a:schemeClr val="accent2">
              <a:lumMod val="60000"/>
              <a:lumOff val="40000"/>
            </a:schemeClr>
          </a:solidFill>
        </p:spPr>
        <p:txBody>
          <a:bodyPr wrap="square" rtlCol="0">
            <a:spAutoFit/>
          </a:bodyPr>
          <a:lstStyle/>
          <a:p>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テキストを見て</a:t>
            </a:r>
            <a:r>
              <a:rPr kumimoji="1" lang="en-US" altLang="ja-JP" sz="2800" b="1" dirty="0">
                <a:solidFill>
                  <a:schemeClr val="tx1">
                    <a:lumMod val="85000"/>
                    <a:lumOff val="15000"/>
                  </a:schemeClr>
                </a:solidFill>
                <a:latin typeface="メイリオ" panose="020B0604030504040204" pitchFamily="50" charset="-128"/>
                <a:ea typeface="メイリオ" panose="020B0604030504040204" pitchFamily="50" charset="-128"/>
              </a:rPr>
              <a:t>OK</a:t>
            </a:r>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en-US" altLang="ja-JP" sz="2800" b="1" dirty="0">
              <a:solidFill>
                <a:schemeClr val="tx1">
                  <a:lumMod val="85000"/>
                  <a:lumOff val="15000"/>
                </a:schemeClr>
              </a:solidFill>
              <a:latin typeface="メイリオ" panose="020B0604030504040204" pitchFamily="50" charset="-128"/>
              <a:ea typeface="メイリオ" panose="020B0604030504040204" pitchFamily="50" charset="-128"/>
            </a:endParaRPr>
          </a:p>
          <a:p>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パートナーに伝わるように一生懸命音読する。</a:t>
            </a:r>
            <a:endParaRPr kumimoji="1" lang="en-US" altLang="ja-JP" sz="2800" b="1" dirty="0">
              <a:solidFill>
                <a:schemeClr val="tx1">
                  <a:lumMod val="85000"/>
                  <a:lumOff val="15000"/>
                </a:schemeClr>
              </a:solidFill>
              <a:latin typeface="メイリオ" panose="020B0604030504040204" pitchFamily="50" charset="-128"/>
              <a:ea typeface="メイリオ" panose="020B0604030504040204" pitchFamily="50" charset="-128"/>
            </a:endParaRPr>
          </a:p>
          <a:p>
            <a:r>
              <a:rPr kumimoji="1" lang="en-US" altLang="ja-JP" sz="2800" b="1" dirty="0">
                <a:solidFill>
                  <a:schemeClr val="tx1">
                    <a:lumMod val="85000"/>
                    <a:lumOff val="15000"/>
                  </a:schemeClr>
                </a:solidFill>
                <a:latin typeface="メイリオ" panose="020B0604030504040204" pitchFamily="50" charset="-128"/>
                <a:ea typeface="メイリオ" panose="020B0604030504040204" pitchFamily="50" charset="-128"/>
              </a:rPr>
              <a:t>B</a:t>
            </a:r>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さんは、あなたの声だけが頼りです！</a:t>
            </a:r>
            <a:endPar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47097649-8F03-4F88-D44E-85A5C9F91EC0}"/>
              </a:ext>
            </a:extLst>
          </p:cNvPr>
          <p:cNvSpPr txBox="1"/>
          <p:nvPr/>
        </p:nvSpPr>
        <p:spPr>
          <a:xfrm>
            <a:off x="804241" y="5231681"/>
            <a:ext cx="7802218" cy="1384995"/>
          </a:xfrm>
          <a:prstGeom prst="rect">
            <a:avLst/>
          </a:prstGeom>
          <a:solidFill>
            <a:schemeClr val="accent1">
              <a:lumMod val="40000"/>
              <a:lumOff val="60000"/>
            </a:schemeClr>
          </a:solidFill>
        </p:spPr>
        <p:txBody>
          <a:bodyPr wrap="square" rtlCol="0">
            <a:spAutoFit/>
          </a:bodyPr>
          <a:lstStyle/>
          <a:p>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テキストは見ない！</a:t>
            </a:r>
            <a:endParaRPr kumimoji="1" lang="en-US" altLang="ja-JP" sz="2800" b="1" dirty="0">
              <a:solidFill>
                <a:schemeClr val="tx1">
                  <a:lumMod val="85000"/>
                  <a:lumOff val="15000"/>
                </a:schemeClr>
              </a:solidFill>
              <a:latin typeface="メイリオ" panose="020B0604030504040204" pitchFamily="50" charset="-128"/>
              <a:ea typeface="メイリオ" panose="020B0604030504040204" pitchFamily="50" charset="-128"/>
            </a:endParaRPr>
          </a:p>
          <a:p>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不自然な日本語でいいのでクイックレスポンス。</a:t>
            </a:r>
            <a:endParaRPr kumimoji="1" lang="en-US" altLang="ja-JP" sz="2800" b="1" dirty="0">
              <a:solidFill>
                <a:schemeClr val="tx1">
                  <a:lumMod val="85000"/>
                  <a:lumOff val="15000"/>
                </a:schemeClr>
              </a:solidFill>
              <a:latin typeface="メイリオ" panose="020B0604030504040204" pitchFamily="50" charset="-128"/>
              <a:ea typeface="メイリオ" panose="020B0604030504040204" pitchFamily="50" charset="-128"/>
            </a:endParaRPr>
          </a:p>
          <a:p>
            <a:r>
              <a:rPr kumimoji="1" lang="ja-JP" altLang="en-US" sz="2800" b="1" dirty="0">
                <a:solidFill>
                  <a:schemeClr val="tx1">
                    <a:lumMod val="85000"/>
                    <a:lumOff val="15000"/>
                  </a:schemeClr>
                </a:solidFill>
                <a:latin typeface="メイリオ" panose="020B0604030504040204" pitchFamily="50" charset="-128"/>
                <a:ea typeface="メイリオ" panose="020B0604030504040204" pitchFamily="50" charset="-128"/>
              </a:rPr>
              <a:t>反射神経＆集中力を高めろ！</a:t>
            </a:r>
            <a:endPar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endParaRPr>
          </a:p>
        </p:txBody>
      </p:sp>
      <p:sp>
        <p:nvSpPr>
          <p:cNvPr id="2" name="二等辺三角形 1">
            <a:extLst>
              <a:ext uri="{FF2B5EF4-FFF2-40B4-BE49-F238E27FC236}">
                <a16:creationId xmlns:a16="http://schemas.microsoft.com/office/drawing/2014/main" id="{36A4A52B-77C4-B6B6-514C-CBAA69502C62}"/>
              </a:ext>
            </a:extLst>
          </p:cNvPr>
          <p:cNvSpPr/>
          <p:nvPr/>
        </p:nvSpPr>
        <p:spPr>
          <a:xfrm rot="5400000">
            <a:off x="358763" y="2779162"/>
            <a:ext cx="474027" cy="408644"/>
          </a:xfrm>
          <a:prstGeom prst="triangl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二等辺三角形 12">
            <a:extLst>
              <a:ext uri="{FF2B5EF4-FFF2-40B4-BE49-F238E27FC236}">
                <a16:creationId xmlns:a16="http://schemas.microsoft.com/office/drawing/2014/main" id="{B6003BA8-7E0B-17AE-C530-36CFA7AA2098}"/>
              </a:ext>
            </a:extLst>
          </p:cNvPr>
          <p:cNvSpPr/>
          <p:nvPr/>
        </p:nvSpPr>
        <p:spPr>
          <a:xfrm rot="5400000">
            <a:off x="358763" y="5504412"/>
            <a:ext cx="474027" cy="408644"/>
          </a:xfrm>
          <a:prstGeom prst="triangl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1153817"/>
      </p:ext>
    </p:extLst>
  </p:cSld>
  <p:clrMapOvr>
    <a:masterClrMapping/>
  </p:clrMapOvr>
  <p:transition spd="slow">
    <p:push dir="u"/>
  </p:transition>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0B0E002E-AFED-FCA8-1B19-B78249D5653A}"/>
              </a:ext>
            </a:extLst>
          </p:cNvPr>
          <p:cNvSpPr/>
          <p:nvPr/>
        </p:nvSpPr>
        <p:spPr>
          <a:xfrm>
            <a:off x="0" y="0"/>
            <a:ext cx="9144000" cy="6796611"/>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a:extLst>
              <a:ext uri="{FF2B5EF4-FFF2-40B4-BE49-F238E27FC236}">
                <a16:creationId xmlns:a16="http://schemas.microsoft.com/office/drawing/2014/main" id="{880003BA-2D7A-2663-A140-1B10C0100182}"/>
              </a:ext>
            </a:extLst>
          </p:cNvPr>
          <p:cNvPicPr>
            <a:picLocks noChangeAspect="1"/>
          </p:cNvPicPr>
          <p:nvPr/>
        </p:nvPicPr>
        <p:blipFill>
          <a:blip r:embed="rId6"/>
          <a:stretch>
            <a:fillRect/>
          </a:stretch>
        </p:blipFill>
        <p:spPr>
          <a:xfrm>
            <a:off x="1121400" y="191164"/>
            <a:ext cx="6901200" cy="6105548"/>
          </a:xfrm>
          <a:prstGeom prst="rect">
            <a:avLst/>
          </a:prstGeom>
        </p:spPr>
      </p:pic>
      <p:sp>
        <p:nvSpPr>
          <p:cNvPr id="2" name="正方形/長方形 1">
            <a:extLst>
              <a:ext uri="{FF2B5EF4-FFF2-40B4-BE49-F238E27FC236}">
                <a16:creationId xmlns:a16="http://schemas.microsoft.com/office/drawing/2014/main" id="{6E27A50D-3F41-44B7-A109-7F87432D6928}"/>
              </a:ext>
            </a:extLst>
          </p:cNvPr>
          <p:cNvSpPr/>
          <p:nvPr/>
        </p:nvSpPr>
        <p:spPr>
          <a:xfrm>
            <a:off x="0" y="6536669"/>
            <a:ext cx="9144000" cy="314860"/>
          </a:xfrm>
          <a:prstGeom prst="rect">
            <a:avLst/>
          </a:prstGeom>
          <a:solidFill>
            <a:srgbClr val="34F9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11B31CC2-51EB-41F5-A678-923C05802679}"/>
              </a:ext>
            </a:extLst>
          </p:cNvPr>
          <p:cNvSpPr/>
          <p:nvPr/>
        </p:nvSpPr>
        <p:spPr>
          <a:xfrm>
            <a:off x="0" y="6536669"/>
            <a:ext cx="9144000" cy="3148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police-whistle2">
            <a:hlinkClick r:id="" action="ppaction://media"/>
            <a:extLst>
              <a:ext uri="{FF2B5EF4-FFF2-40B4-BE49-F238E27FC236}">
                <a16:creationId xmlns:a16="http://schemas.microsoft.com/office/drawing/2014/main" id="{28B36260-0625-4F88-9CE7-2D2DC709335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98550" y="1093632"/>
            <a:ext cx="609600" cy="609600"/>
          </a:xfrm>
          <a:prstGeom prst="rect">
            <a:avLst/>
          </a:prstGeom>
        </p:spPr>
      </p:pic>
      <p:pic>
        <p:nvPicPr>
          <p:cNvPr id="12" name="whistle003001">
            <a:hlinkClick r:id="" action="ppaction://media"/>
            <a:extLst>
              <a:ext uri="{FF2B5EF4-FFF2-40B4-BE49-F238E27FC236}">
                <a16:creationId xmlns:a16="http://schemas.microsoft.com/office/drawing/2014/main" id="{8863406B-F947-4A25-8EB3-1503CFBF8A2D}"/>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098550" y="74870"/>
            <a:ext cx="609600" cy="609600"/>
          </a:xfrm>
          <a:prstGeom prst="rect">
            <a:avLst/>
          </a:prstGeom>
        </p:spPr>
      </p:pic>
      <p:sp>
        <p:nvSpPr>
          <p:cNvPr id="16" name="Rectangle 2">
            <a:extLst>
              <a:ext uri="{FF2B5EF4-FFF2-40B4-BE49-F238E27FC236}">
                <a16:creationId xmlns:a16="http://schemas.microsoft.com/office/drawing/2014/main" id="{3D9DF37B-8401-4B36-A293-9F54BDF3132E}"/>
              </a:ext>
            </a:extLst>
          </p:cNvPr>
          <p:cNvSpPr>
            <a:spLocks noChangeArrowheads="1"/>
          </p:cNvSpPr>
          <p:nvPr/>
        </p:nvSpPr>
        <p:spPr bwMode="auto">
          <a:xfrm>
            <a:off x="3619776" y="6390188"/>
            <a:ext cx="1904448" cy="390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Char char="•"/>
              <a:defRPr sz="3200">
                <a:solidFill>
                  <a:schemeClr val="tx1"/>
                </a:solidFill>
                <a:latin typeface="Arial" panose="020B0604020202020204" pitchFamily="34" charset="0"/>
                <a:ea typeface="ＭＳ Ｐゴシック" panose="020B0600070205080204" pitchFamily="50" charset="-128"/>
              </a:defRPr>
            </a:lvl1pPr>
            <a:lvl2pPr marL="742950" indent="-285750" eaLnBrk="0" hangingPunct="0">
              <a:spcBef>
                <a:spcPct val="20000"/>
              </a:spcBef>
              <a:buChar char="–"/>
              <a:defRPr sz="2800">
                <a:solidFill>
                  <a:schemeClr val="tx1"/>
                </a:solidFill>
                <a:latin typeface="Arial" panose="020B0604020202020204" pitchFamily="34" charset="0"/>
                <a:ea typeface="ＭＳ Ｐゴシック" panose="020B0600070205080204" pitchFamily="50" charset="-128"/>
              </a:defRPr>
            </a:lvl2pPr>
            <a:lvl3pPr marL="1143000" indent="-228600" eaLnBrk="0" hangingPunct="0">
              <a:spcBef>
                <a:spcPct val="20000"/>
              </a:spcBef>
              <a:buChar char="•"/>
              <a:defRPr sz="2400">
                <a:solidFill>
                  <a:schemeClr val="tx1"/>
                </a:solidFill>
                <a:latin typeface="Arial" panose="020B0604020202020204" pitchFamily="34" charset="0"/>
                <a:ea typeface="ＭＳ Ｐゴシック" panose="020B0600070205080204" pitchFamily="50" charset="-128"/>
              </a:defRPr>
            </a:lvl3pPr>
            <a:lvl4pPr marL="16002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50" charset="-128"/>
              </a:defRPr>
            </a:lvl4pPr>
            <a:lvl5pPr marL="2057400" indent="-228600" eaLnBrk="0" hangingPunct="0">
              <a:spcBef>
                <a:spcPct val="20000"/>
              </a:spcBef>
              <a:buChar char="»"/>
              <a:defRPr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0"/>
              </a:spcBef>
              <a:buFontTx/>
              <a:buNone/>
            </a:pPr>
            <a:r>
              <a:rPr lang="en-US" altLang="ja-JP" sz="4000" dirty="0">
                <a:solidFill>
                  <a:schemeClr val="tx1">
                    <a:lumMod val="85000"/>
                    <a:lumOff val="15000"/>
                  </a:schemeClr>
                </a:solidFill>
              </a:rPr>
              <a:t>4</a:t>
            </a:r>
            <a:r>
              <a:rPr lang="ja-JP" altLang="en-US" sz="4000" dirty="0">
                <a:solidFill>
                  <a:schemeClr val="tx1">
                    <a:lumMod val="85000"/>
                    <a:lumOff val="15000"/>
                  </a:schemeClr>
                </a:solidFill>
              </a:rPr>
              <a:t>分間</a:t>
            </a:r>
          </a:p>
        </p:txBody>
      </p:sp>
      <p:grpSp>
        <p:nvGrpSpPr>
          <p:cNvPr id="51" name="グループ化 50">
            <a:extLst>
              <a:ext uri="{FF2B5EF4-FFF2-40B4-BE49-F238E27FC236}">
                <a16:creationId xmlns:a16="http://schemas.microsoft.com/office/drawing/2014/main" id="{4AAD4E0E-56C7-39DF-C79D-7ED29440CBA0}"/>
              </a:ext>
            </a:extLst>
          </p:cNvPr>
          <p:cNvGrpSpPr/>
          <p:nvPr/>
        </p:nvGrpSpPr>
        <p:grpSpPr>
          <a:xfrm>
            <a:off x="0" y="1807715"/>
            <a:ext cx="9144000" cy="3473939"/>
            <a:chOff x="0" y="1093632"/>
            <a:chExt cx="9144000" cy="3473939"/>
          </a:xfrm>
        </p:grpSpPr>
        <p:sp>
          <p:nvSpPr>
            <p:cNvPr id="52" name="正方形/長方形 51">
              <a:extLst>
                <a:ext uri="{FF2B5EF4-FFF2-40B4-BE49-F238E27FC236}">
                  <a16:creationId xmlns:a16="http://schemas.microsoft.com/office/drawing/2014/main" id="{A067ECA5-A52D-336D-BDB8-E0A60825FE01}"/>
                </a:ext>
              </a:extLst>
            </p:cNvPr>
            <p:cNvSpPr/>
            <p:nvPr/>
          </p:nvSpPr>
          <p:spPr>
            <a:xfrm>
              <a:off x="0" y="1093632"/>
              <a:ext cx="9144000" cy="3473939"/>
            </a:xfrm>
            <a:prstGeom prst="rect">
              <a:avLst/>
            </a:prstGeom>
            <a:solidFill>
              <a:srgbClr val="004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3" name="テキスト ボックス 52">
              <a:extLst>
                <a:ext uri="{FF2B5EF4-FFF2-40B4-BE49-F238E27FC236}">
                  <a16:creationId xmlns:a16="http://schemas.microsoft.com/office/drawing/2014/main" id="{027F7D23-52D6-9593-90C9-B56B717A8D3D}"/>
                </a:ext>
              </a:extLst>
            </p:cNvPr>
            <p:cNvSpPr txBox="1"/>
            <p:nvPr/>
          </p:nvSpPr>
          <p:spPr>
            <a:xfrm>
              <a:off x="741073" y="1722606"/>
              <a:ext cx="7661855" cy="2215991"/>
            </a:xfrm>
            <a:prstGeom prst="rect">
              <a:avLst/>
            </a:prstGeom>
            <a:noFill/>
          </p:spPr>
          <p:txBody>
            <a:bodyPr wrap="square" rtlCol="0">
              <a:spAutoFit/>
            </a:bodyPr>
            <a:lstStyle/>
            <a:p>
              <a:pPr algn="ctr"/>
              <a:r>
                <a:rPr kumimoji="1" lang="en-US" altLang="ja-JP" sz="13800" b="1" dirty="0">
                  <a:ln w="28575">
                    <a:noFill/>
                  </a:ln>
                  <a:solidFill>
                    <a:srgbClr val="FFFF00"/>
                  </a:solidFill>
                  <a:latin typeface="メイリオ" panose="020B0604030504040204" pitchFamily="50" charset="-128"/>
                  <a:ea typeface="メイリオ" panose="020B0604030504040204" pitchFamily="50" charset="-128"/>
                </a:rPr>
                <a:t>Ready</a:t>
              </a:r>
              <a:r>
                <a:rPr kumimoji="1" lang="ja-JP" altLang="en-US" sz="13800" b="1" dirty="0">
                  <a:ln w="28575">
                    <a:noFill/>
                  </a:ln>
                  <a:solidFill>
                    <a:srgbClr val="FFFF00"/>
                  </a:solidFill>
                  <a:latin typeface="メイリオ" panose="020B0604030504040204" pitchFamily="50" charset="-128"/>
                  <a:ea typeface="メイリオ" panose="020B0604030504040204" pitchFamily="50" charset="-128"/>
                </a:rPr>
                <a:t>？</a:t>
              </a:r>
              <a:endParaRPr kumimoji="1" lang="ja-JP" altLang="en-US" sz="7200" b="1" dirty="0">
                <a:ln w="28575">
                  <a:noFill/>
                </a:ln>
                <a:solidFill>
                  <a:srgbClr val="FFFF00"/>
                </a:solidFill>
              </a:endParaRPr>
            </a:p>
          </p:txBody>
        </p:sp>
      </p:grpSp>
    </p:spTree>
    <p:extLst>
      <p:ext uri="{BB962C8B-B14F-4D97-AF65-F5344CB8AC3E}">
        <p14:creationId xmlns:p14="http://schemas.microsoft.com/office/powerpoint/2010/main" val="32629150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0" fill="hold"/>
                                        <p:tgtEl>
                                          <p:spTgt spid="12"/>
                                        </p:tgtEl>
                                      </p:cBhvr>
                                    </p:cmd>
                                  </p:childTnLst>
                                </p:cTn>
                              </p:par>
                              <p:par>
                                <p:cTn id="7" presetID="22" presetClass="exit" presetSubtype="8" fill="hold" nodeType="withEffect">
                                  <p:stCondLst>
                                    <p:cond delay="0"/>
                                  </p:stCondLst>
                                  <p:childTnLst>
                                    <p:animEffect transition="out" filter="wipe(left)">
                                      <p:cBhvr>
                                        <p:cTn id="8" dur="500"/>
                                        <p:tgtEl>
                                          <p:spTgt spid="51"/>
                                        </p:tgtEl>
                                      </p:cBhvr>
                                    </p:animEffect>
                                    <p:set>
                                      <p:cBhvr>
                                        <p:cTn id="9" dur="1" fill="hold">
                                          <p:stCondLst>
                                            <p:cond delay="499"/>
                                          </p:stCondLst>
                                        </p:cTn>
                                        <p:tgtEl>
                                          <p:spTgt spid="51"/>
                                        </p:tgtEl>
                                        <p:attrNameLst>
                                          <p:attrName>style.visibility</p:attrName>
                                        </p:attrNameLst>
                                      </p:cBhvr>
                                      <p:to>
                                        <p:strVal val="hidden"/>
                                      </p:to>
                                    </p:set>
                                  </p:childTnLst>
                                </p:cTn>
                              </p:par>
                              <p:par>
                                <p:cTn id="10" presetID="2" presetClass="exit" presetSubtype="2" fill="hold" grpId="0" nodeType="withEffect">
                                  <p:stCondLst>
                                    <p:cond delay="0"/>
                                  </p:stCondLst>
                                  <p:childTnLst>
                                    <p:anim calcmode="lin" valueType="num">
                                      <p:cBhvr additive="base">
                                        <p:cTn id="11" dur="240000"/>
                                        <p:tgtEl>
                                          <p:spTgt spid="6"/>
                                        </p:tgtEl>
                                        <p:attrNameLst>
                                          <p:attrName>ppt_x</p:attrName>
                                        </p:attrNameLst>
                                      </p:cBhvr>
                                      <p:tavLst>
                                        <p:tav tm="0">
                                          <p:val>
                                            <p:strVal val="ppt_x"/>
                                          </p:val>
                                        </p:tav>
                                        <p:tav tm="100000">
                                          <p:val>
                                            <p:strVal val="1+ppt_w/2"/>
                                          </p:val>
                                        </p:tav>
                                      </p:tavLst>
                                    </p:anim>
                                    <p:anim calcmode="lin" valueType="num">
                                      <p:cBhvr additive="base">
                                        <p:cTn id="12" dur="240000"/>
                                        <p:tgtEl>
                                          <p:spTgt spid="6"/>
                                        </p:tgtEl>
                                        <p:attrNameLst>
                                          <p:attrName>ppt_y</p:attrName>
                                        </p:attrNameLst>
                                      </p:cBhvr>
                                      <p:tavLst>
                                        <p:tav tm="0">
                                          <p:val>
                                            <p:strVal val="ppt_y"/>
                                          </p:val>
                                        </p:tav>
                                        <p:tav tm="100000">
                                          <p:val>
                                            <p:strVal val="ppt_y"/>
                                          </p:val>
                                        </p:tav>
                                      </p:tavLst>
                                    </p:anim>
                                    <p:set>
                                      <p:cBhvr>
                                        <p:cTn id="13" dur="1" fill="hold">
                                          <p:stCondLst>
                                            <p:cond delay="239999"/>
                                          </p:stCondLst>
                                        </p:cTn>
                                        <p:tgtEl>
                                          <p:spTgt spid="6"/>
                                        </p:tgtEl>
                                        <p:attrNameLst>
                                          <p:attrName>style.visibility</p:attrName>
                                        </p:attrNameLst>
                                      </p:cBhvr>
                                      <p:to>
                                        <p:strVal val="hidden"/>
                                      </p:to>
                                    </p:set>
                                  </p:childTnLst>
                                </p:cTn>
                              </p:par>
                            </p:childTnLst>
                          </p:cTn>
                        </p:par>
                        <p:par>
                          <p:cTn id="14" fill="hold">
                            <p:stCondLst>
                              <p:cond delay="240000"/>
                            </p:stCondLst>
                            <p:childTnLst>
                              <p:par>
                                <p:cTn id="15" presetID="1" presetClass="mediacall" presetSubtype="0" fill="hold" nodeType="afterEffect">
                                  <p:stCondLst>
                                    <p:cond delay="0"/>
                                  </p:stCondLst>
                                  <p:childTnLst>
                                    <p:cmd type="call" cmd="playFrom(0.0)">
                                      <p:cBhvr>
                                        <p:cTn id="1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2" showWhenStopped="0">
                <p:cTn id="17" fill="hold" display="0">
                  <p:stCondLst>
                    <p:cond delay="indefinite"/>
                  </p:stCondLst>
                  <p:endCondLst>
                    <p:cond evt="onStopAudio" delay="0">
                      <p:tgtEl>
                        <p:sldTgt/>
                      </p:tgtEl>
                    </p:cond>
                  </p:endCondLst>
                </p:cTn>
                <p:tgtEl>
                  <p:spTgt spid="11"/>
                </p:tgtEl>
              </p:cMediaNode>
            </p:audio>
            <p:audio>
              <p:cMediaNode vol="80000" showWhenStopped="0">
                <p:cTn id="18" fill="hold" display="0">
                  <p:stCondLst>
                    <p:cond delay="indefinite"/>
                  </p:stCondLst>
                  <p:endCondLst>
                    <p:cond evt="onStopAudio" delay="0">
                      <p:tgtEl>
                        <p:sldTgt/>
                      </p:tgtEl>
                    </p:cond>
                  </p:endCondLst>
                </p:cTn>
                <p:tgtEl>
                  <p:spTgt spid="12"/>
                </p:tgtEl>
              </p:cMediaNode>
            </p:audio>
          </p:childTnLst>
        </p:cTn>
      </p:par>
    </p:tnLst>
    <p:bldLst>
      <p:bldP spid="6" grpId="0" animBg="1"/>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3ACA4ADF-EA90-1CF8-A4FC-759F46A444D5}"/>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sp>
        <p:nvSpPr>
          <p:cNvPr id="19" name="正方形/長方形 18">
            <a:extLst>
              <a:ext uri="{FF2B5EF4-FFF2-40B4-BE49-F238E27FC236}">
                <a16:creationId xmlns:a16="http://schemas.microsoft.com/office/drawing/2014/main" id="{EBF358DD-F0D2-49AF-AA6D-285773B01584}"/>
              </a:ext>
            </a:extLst>
          </p:cNvPr>
          <p:cNvSpPr/>
          <p:nvPr/>
        </p:nvSpPr>
        <p:spPr>
          <a:xfrm>
            <a:off x="0" y="1651466"/>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0D71EF55-FBE9-4818-BF47-8FBF5B1FBE9F}"/>
              </a:ext>
            </a:extLst>
          </p:cNvPr>
          <p:cNvSpPr txBox="1"/>
          <p:nvPr/>
        </p:nvSpPr>
        <p:spPr>
          <a:xfrm>
            <a:off x="166165" y="1712857"/>
            <a:ext cx="8368192" cy="1446550"/>
          </a:xfrm>
          <a:prstGeom prst="rect">
            <a:avLst/>
          </a:prstGeom>
          <a:noFill/>
        </p:spPr>
        <p:txBody>
          <a:bodyPr wrap="square" rtlCol="0">
            <a:spAutoFit/>
          </a:bodyPr>
          <a:lstStyle/>
          <a:p>
            <a:r>
              <a:rPr kumimoji="1" lang="en-US" altLang="ja-JP" sz="4400" b="1" dirty="0">
                <a:solidFill>
                  <a:schemeClr val="bg1"/>
                </a:solidFill>
                <a:latin typeface="メイリオ" panose="020B0604030504040204" pitchFamily="50" charset="-128"/>
                <a:ea typeface="メイリオ" panose="020B0604030504040204" pitchFamily="50" charset="-128"/>
              </a:rPr>
              <a:t>STEP </a:t>
            </a:r>
            <a:r>
              <a:rPr kumimoji="1" lang="ja-JP" altLang="en-US" sz="4400" b="1" dirty="0">
                <a:solidFill>
                  <a:schemeClr val="bg1"/>
                </a:solidFill>
                <a:latin typeface="メイリオ" panose="020B0604030504040204" pitchFamily="50" charset="-128"/>
                <a:ea typeface="メイリオ" panose="020B0604030504040204" pitchFamily="50" charset="-128"/>
              </a:rPr>
              <a:t>６ </a:t>
            </a:r>
            <a:r>
              <a:rPr kumimoji="1" lang="en-US" altLang="ja-JP" sz="4400" b="1" dirty="0">
                <a:solidFill>
                  <a:schemeClr val="bg1"/>
                </a:solidFill>
                <a:latin typeface="メイリオ" panose="020B0604030504040204" pitchFamily="50" charset="-128"/>
                <a:ea typeface="メイリオ" panose="020B0604030504040204" pitchFamily="50" charset="-128"/>
              </a:rPr>
              <a:t>Dictation</a:t>
            </a:r>
          </a:p>
          <a:p>
            <a:r>
              <a:rPr kumimoji="1" lang="ja-JP" altLang="en-US" sz="4400" b="1" dirty="0">
                <a:solidFill>
                  <a:schemeClr val="bg1"/>
                </a:solidFill>
                <a:latin typeface="メイリオ" panose="020B0604030504040204" pitchFamily="50" charset="-128"/>
                <a:ea typeface="メイリオ" panose="020B0604030504040204" pitchFamily="50" charset="-128"/>
              </a:rPr>
              <a:t>英語の音声を書き取る！</a:t>
            </a:r>
            <a:endParaRPr kumimoji="1" lang="en-US" altLang="ja-JP" sz="3600" b="1" dirty="0">
              <a:solidFill>
                <a:schemeClr val="bg1"/>
              </a:solidFill>
              <a:latin typeface="メイリオ" panose="020B0604030504040204" pitchFamily="50" charset="-128"/>
              <a:ea typeface="メイリオ" panose="020B0604030504040204" pitchFamily="50" charset="-128"/>
            </a:endParaRPr>
          </a:p>
        </p:txBody>
      </p:sp>
      <p:pic>
        <p:nvPicPr>
          <p:cNvPr id="15" name="Shortbridge24-1">
            <a:hlinkClick r:id="" action="ppaction://media"/>
            <a:extLst>
              <a:ext uri="{FF2B5EF4-FFF2-40B4-BE49-F238E27FC236}">
                <a16:creationId xmlns:a16="http://schemas.microsoft.com/office/drawing/2014/main" id="{AFC9DBF7-A191-44AF-A03A-85956D44536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121" y="635217"/>
            <a:ext cx="609600" cy="609600"/>
          </a:xfrm>
          <a:prstGeom prst="rect">
            <a:avLst/>
          </a:prstGeom>
        </p:spPr>
      </p:pic>
    </p:spTree>
    <p:extLst>
      <p:ext uri="{BB962C8B-B14F-4D97-AF65-F5344CB8AC3E}">
        <p14:creationId xmlns:p14="http://schemas.microsoft.com/office/powerpoint/2010/main" val="36735629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298DA-26DB-86AA-54FB-B902A2C54AFE}"/>
            </a:ext>
          </a:extLst>
        </p:cNvPr>
        <p:cNvGrpSpPr/>
        <p:nvPr/>
      </p:nvGrpSpPr>
      <p:grpSpPr>
        <a:xfrm>
          <a:off x="0" y="0"/>
          <a:ext cx="0" cy="0"/>
          <a:chOff x="0" y="0"/>
          <a:chExt cx="0" cy="0"/>
        </a:xfrm>
      </p:grpSpPr>
      <p:sp>
        <p:nvSpPr>
          <p:cNvPr id="26" name="テキスト ボックス 25">
            <a:extLst>
              <a:ext uri="{FF2B5EF4-FFF2-40B4-BE49-F238E27FC236}">
                <a16:creationId xmlns:a16="http://schemas.microsoft.com/office/drawing/2014/main" id="{31DFDDA1-0C0D-A0D8-34E9-E0621C8C340D}"/>
              </a:ext>
            </a:extLst>
          </p:cNvPr>
          <p:cNvSpPr txBox="1"/>
          <p:nvPr/>
        </p:nvSpPr>
        <p:spPr>
          <a:xfrm>
            <a:off x="299831" y="415246"/>
            <a:ext cx="7905788" cy="1107996"/>
          </a:xfrm>
          <a:prstGeom prst="rect">
            <a:avLst/>
          </a:prstGeom>
          <a:noFill/>
        </p:spPr>
        <p:txBody>
          <a:bodyPr wrap="square" rtlCol="0">
            <a:spAutoFit/>
          </a:bodyPr>
          <a:lstStyle/>
          <a:p>
            <a:r>
              <a:rPr lang="en-US" altLang="ja-JP" sz="6600" b="1" dirty="0">
                <a:solidFill>
                  <a:srgbClr val="002060"/>
                </a:solidFill>
                <a:latin typeface="メイリオ" panose="020B0604030504040204" pitchFamily="50" charset="-128"/>
                <a:ea typeface="メイリオ" panose="020B0604030504040204" pitchFamily="50" charset="-128"/>
              </a:rPr>
              <a:t>Target Sentence</a:t>
            </a:r>
          </a:p>
        </p:txBody>
      </p:sp>
      <p:sp>
        <p:nvSpPr>
          <p:cNvPr id="10" name="正方形/長方形 9">
            <a:extLst>
              <a:ext uri="{FF2B5EF4-FFF2-40B4-BE49-F238E27FC236}">
                <a16:creationId xmlns:a16="http://schemas.microsoft.com/office/drawing/2014/main" id="{3C497D77-C677-EB7E-310E-F1F834F37083}"/>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FBBD8E59-2E86-78CF-7437-F9241E639A07}"/>
              </a:ext>
            </a:extLst>
          </p:cNvPr>
          <p:cNvSpPr/>
          <p:nvPr/>
        </p:nvSpPr>
        <p:spPr>
          <a:xfrm>
            <a:off x="291548" y="1332987"/>
            <a:ext cx="8494643" cy="94926"/>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D8B23F34-332E-6E74-940C-651B5207581C}"/>
              </a:ext>
            </a:extLst>
          </p:cNvPr>
          <p:cNvSpPr txBox="1"/>
          <p:nvPr/>
        </p:nvSpPr>
        <p:spPr>
          <a:xfrm rot="21600000">
            <a:off x="707941" y="1966574"/>
            <a:ext cx="7661855" cy="3416320"/>
          </a:xfrm>
          <a:prstGeom prst="rect">
            <a:avLst/>
          </a:prstGeom>
          <a:noFill/>
        </p:spPr>
        <p:txBody>
          <a:bodyPr wrap="square" rtlCol="0">
            <a:spAutoFit/>
          </a:bodyPr>
          <a:lstStyle/>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FLASH</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CARD</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PRACTICE</a:t>
            </a:r>
            <a:r>
              <a:rPr kumimoji="1" lang="ja-JP" altLang="en-US" sz="7200" b="1" dirty="0">
                <a:ln w="28575">
                  <a:noFill/>
                </a:ln>
                <a:solidFill>
                  <a:srgbClr val="FF3399"/>
                </a:solidFill>
                <a:latin typeface="メイリオ" panose="020B0604030504040204" pitchFamily="50" charset="-128"/>
                <a:ea typeface="メイリオ" panose="020B0604030504040204" pitchFamily="50" charset="-128"/>
              </a:rPr>
              <a:t>！</a:t>
            </a:r>
            <a:endParaRPr kumimoji="1" lang="ja-JP" altLang="en-US" sz="4400" b="1" dirty="0">
              <a:ln w="28575">
                <a:noFill/>
              </a:ln>
              <a:solidFill>
                <a:srgbClr val="FF3399"/>
              </a:solidFill>
            </a:endParaRPr>
          </a:p>
        </p:txBody>
      </p:sp>
      <p:sp>
        <p:nvSpPr>
          <p:cNvPr id="12" name="矢印: 右 11">
            <a:extLst>
              <a:ext uri="{FF2B5EF4-FFF2-40B4-BE49-F238E27FC236}">
                <a16:creationId xmlns:a16="http://schemas.microsoft.com/office/drawing/2014/main" id="{D314D6E6-B575-E444-FBA5-E0AEEF901182}"/>
              </a:ext>
            </a:extLst>
          </p:cNvPr>
          <p:cNvSpPr/>
          <p:nvPr/>
        </p:nvSpPr>
        <p:spPr>
          <a:xfrm>
            <a:off x="6908798" y="2553504"/>
            <a:ext cx="1296821" cy="2178153"/>
          </a:xfrm>
          <a:prstGeom prst="rightArrow">
            <a:avLst/>
          </a:prstGeom>
          <a:solidFill>
            <a:srgbClr val="FF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524221862"/>
      </p:ext>
    </p:extLst>
  </p:cSld>
  <p:clrMapOvr>
    <a:masterClrMapping/>
  </p:clrMapOvr>
  <p:transition spd="slow">
    <p:push dir="u"/>
  </p:transition>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正方形/長方形 24">
            <a:extLst>
              <a:ext uri="{FF2B5EF4-FFF2-40B4-BE49-F238E27FC236}">
                <a16:creationId xmlns:a16="http://schemas.microsoft.com/office/drawing/2014/main" id="{DC326798-9AF0-4268-A024-AB2BF7D2F27A}"/>
              </a:ext>
            </a:extLst>
          </p:cNvPr>
          <p:cNvSpPr/>
          <p:nvPr/>
        </p:nvSpPr>
        <p:spPr>
          <a:xfrm>
            <a:off x="0" y="1445538"/>
            <a:ext cx="9144000" cy="5412462"/>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2" name="図 21">
            <a:extLst>
              <a:ext uri="{FF2B5EF4-FFF2-40B4-BE49-F238E27FC236}">
                <a16:creationId xmlns:a16="http://schemas.microsoft.com/office/drawing/2014/main" id="{7CBC3AA7-A8C8-5AA6-51FB-15ED9197DF90}"/>
              </a:ext>
            </a:extLst>
          </p:cNvPr>
          <p:cNvPicPr>
            <a:picLocks noChangeAspect="1"/>
          </p:cNvPicPr>
          <p:nvPr/>
        </p:nvPicPr>
        <p:blipFill>
          <a:blip r:embed="rId8"/>
          <a:stretch>
            <a:fillRect/>
          </a:stretch>
        </p:blipFill>
        <p:spPr>
          <a:xfrm>
            <a:off x="230400" y="1872128"/>
            <a:ext cx="8683200" cy="4483934"/>
          </a:xfrm>
          <a:prstGeom prst="rect">
            <a:avLst/>
          </a:prstGeom>
        </p:spPr>
      </p:pic>
      <p:pic>
        <p:nvPicPr>
          <p:cNvPr id="20" name="PPT_20">
            <a:hlinkClick r:id="" action="ppaction://media"/>
            <a:extLst>
              <a:ext uri="{FF2B5EF4-FFF2-40B4-BE49-F238E27FC236}">
                <a16:creationId xmlns:a16="http://schemas.microsoft.com/office/drawing/2014/main" id="{8A39EAC2-8D25-4F65-9D0D-4272A124E187}"/>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533868" y="1220261"/>
            <a:ext cx="609600" cy="609600"/>
          </a:xfrm>
          <a:prstGeom prst="rect">
            <a:avLst/>
          </a:prstGeom>
        </p:spPr>
      </p:pic>
      <p:sp>
        <p:nvSpPr>
          <p:cNvPr id="21" name="正方形/長方形 20">
            <a:extLst>
              <a:ext uri="{FF2B5EF4-FFF2-40B4-BE49-F238E27FC236}">
                <a16:creationId xmlns:a16="http://schemas.microsoft.com/office/drawing/2014/main" id="{ECC31C78-C7F1-4EBA-BD73-DDE98B3288C8}"/>
              </a:ext>
            </a:extLst>
          </p:cNvPr>
          <p:cNvSpPr/>
          <p:nvPr/>
        </p:nvSpPr>
        <p:spPr>
          <a:xfrm>
            <a:off x="0" y="-1"/>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正方形/長方形 27">
            <a:extLst>
              <a:ext uri="{FF2B5EF4-FFF2-40B4-BE49-F238E27FC236}">
                <a16:creationId xmlns:a16="http://schemas.microsoft.com/office/drawing/2014/main" id="{D31121AF-649C-47B2-8D92-081E43F9D17E}"/>
              </a:ext>
            </a:extLst>
          </p:cNvPr>
          <p:cNvSpPr/>
          <p:nvPr/>
        </p:nvSpPr>
        <p:spPr>
          <a:xfrm>
            <a:off x="6554540" y="199778"/>
            <a:ext cx="831106" cy="81714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9" name="正方形/長方形 28">
            <a:extLst>
              <a:ext uri="{FF2B5EF4-FFF2-40B4-BE49-F238E27FC236}">
                <a16:creationId xmlns:a16="http://schemas.microsoft.com/office/drawing/2014/main" id="{013DE844-5730-4396-ACAC-B946ADD5A927}"/>
              </a:ext>
            </a:extLst>
          </p:cNvPr>
          <p:cNvSpPr/>
          <p:nvPr/>
        </p:nvSpPr>
        <p:spPr>
          <a:xfrm>
            <a:off x="7757001" y="199777"/>
            <a:ext cx="831106" cy="81714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2" name="グループ化 31">
            <a:extLst>
              <a:ext uri="{FF2B5EF4-FFF2-40B4-BE49-F238E27FC236}">
                <a16:creationId xmlns:a16="http://schemas.microsoft.com/office/drawing/2014/main" id="{FB5ABDDB-BCAF-4D66-AC53-2DBDB77218E9}"/>
              </a:ext>
            </a:extLst>
          </p:cNvPr>
          <p:cNvGrpSpPr/>
          <p:nvPr/>
        </p:nvGrpSpPr>
        <p:grpSpPr>
          <a:xfrm>
            <a:off x="6668436" y="307677"/>
            <a:ext cx="603315" cy="601350"/>
            <a:chOff x="1765300" y="3319886"/>
            <a:chExt cx="2131151" cy="2124211"/>
          </a:xfrm>
        </p:grpSpPr>
        <p:sp>
          <p:nvSpPr>
            <p:cNvPr id="33" name="正方形/長方形 32">
              <a:extLst>
                <a:ext uri="{FF2B5EF4-FFF2-40B4-BE49-F238E27FC236}">
                  <a16:creationId xmlns:a16="http://schemas.microsoft.com/office/drawing/2014/main" id="{842196D1-EE66-456A-8241-6EC4587168C2}"/>
                </a:ext>
              </a:extLst>
            </p:cNvPr>
            <p:cNvSpPr/>
            <p:nvPr/>
          </p:nvSpPr>
          <p:spPr>
            <a:xfrm>
              <a:off x="1765300" y="3319886"/>
              <a:ext cx="2124211" cy="2124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4" name="図 33">
              <a:extLst>
                <a:ext uri="{FF2B5EF4-FFF2-40B4-BE49-F238E27FC236}">
                  <a16:creationId xmlns:a16="http://schemas.microsoft.com/office/drawing/2014/main" id="{03A3D3AD-4D1B-4E2D-8681-24BF2D49EF7F}"/>
                </a:ext>
              </a:extLst>
            </p:cNvPr>
            <p:cNvPicPr>
              <a:picLocks noChangeAspect="1"/>
            </p:cNvPicPr>
            <p:nvPr/>
          </p:nvPicPr>
          <p:blipFill rotWithShape="1">
            <a:blip r:embed="rId10" cstate="print">
              <a:duotone>
                <a:prstClr val="black"/>
                <a:schemeClr val="accent5">
                  <a:tint val="45000"/>
                  <a:satMod val="400000"/>
                </a:schemeClr>
              </a:duotone>
              <a:extLst>
                <a:ext uri="{28A0092B-C50C-407E-A947-70E740481C1C}">
                  <a14:useLocalDpi xmlns:a14="http://schemas.microsoft.com/office/drawing/2010/main" val="0"/>
                </a:ext>
              </a:extLst>
            </a:blip>
            <a:srcRect l="17306" t="23118" r="22564" b="16721"/>
            <a:stretch/>
          </p:blipFill>
          <p:spPr>
            <a:xfrm>
              <a:off x="1849937" y="3364425"/>
              <a:ext cx="2046514" cy="2047591"/>
            </a:xfrm>
            <a:prstGeom prst="rect">
              <a:avLst/>
            </a:prstGeom>
          </p:spPr>
        </p:pic>
      </p:grpSp>
      <p:grpSp>
        <p:nvGrpSpPr>
          <p:cNvPr id="35" name="グループ化 34">
            <a:extLst>
              <a:ext uri="{FF2B5EF4-FFF2-40B4-BE49-F238E27FC236}">
                <a16:creationId xmlns:a16="http://schemas.microsoft.com/office/drawing/2014/main" id="{6122E27F-992C-4D10-8A15-79AB98918DF9}"/>
              </a:ext>
            </a:extLst>
          </p:cNvPr>
          <p:cNvGrpSpPr/>
          <p:nvPr/>
        </p:nvGrpSpPr>
        <p:grpSpPr>
          <a:xfrm>
            <a:off x="7869333" y="307676"/>
            <a:ext cx="606442" cy="601351"/>
            <a:chOff x="5070178" y="3319886"/>
            <a:chExt cx="2142195" cy="2124211"/>
          </a:xfrm>
        </p:grpSpPr>
        <p:sp>
          <p:nvSpPr>
            <p:cNvPr id="36" name="正方形/長方形 35">
              <a:extLst>
                <a:ext uri="{FF2B5EF4-FFF2-40B4-BE49-F238E27FC236}">
                  <a16:creationId xmlns:a16="http://schemas.microsoft.com/office/drawing/2014/main" id="{4F1E48CA-C0C7-4ACF-9C62-2FEF85FE9B31}"/>
                </a:ext>
              </a:extLst>
            </p:cNvPr>
            <p:cNvSpPr/>
            <p:nvPr/>
          </p:nvSpPr>
          <p:spPr>
            <a:xfrm>
              <a:off x="5088162" y="3319886"/>
              <a:ext cx="2124211" cy="2124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7" name="図 36">
              <a:extLst>
                <a:ext uri="{FF2B5EF4-FFF2-40B4-BE49-F238E27FC236}">
                  <a16:creationId xmlns:a16="http://schemas.microsoft.com/office/drawing/2014/main" id="{1FB3E4F0-45BA-4511-86CC-CB4E5C91FFCD}"/>
                </a:ext>
              </a:extLst>
            </p:cNvPr>
            <p:cNvPicPr>
              <a:picLocks noChangeAspect="1"/>
            </p:cNvPicPr>
            <p:nvPr/>
          </p:nvPicPr>
          <p:blipFill rotWithShape="1">
            <a:blip r:embed="rId11" cstate="print">
              <a:extLst>
                <a:ext uri="{BEBA8EAE-BF5A-486C-A8C5-ECC9F3942E4B}">
                  <a14:imgProps xmlns:a14="http://schemas.microsoft.com/office/drawing/2010/main">
                    <a14:imgLayer r:embed="rId12">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l="15483" t="23652" r="22305" b="15640"/>
            <a:stretch/>
          </p:blipFill>
          <p:spPr>
            <a:xfrm>
              <a:off x="5070178" y="3364424"/>
              <a:ext cx="2131152" cy="2079673"/>
            </a:xfrm>
            <a:prstGeom prst="rect">
              <a:avLst/>
            </a:prstGeom>
          </p:spPr>
        </p:pic>
      </p:grpSp>
      <p:sp>
        <p:nvSpPr>
          <p:cNvPr id="4" name="テキスト ボックス 3">
            <a:extLst>
              <a:ext uri="{FF2B5EF4-FFF2-40B4-BE49-F238E27FC236}">
                <a16:creationId xmlns:a16="http://schemas.microsoft.com/office/drawing/2014/main" id="{FC5CDEEF-2A83-8AA4-DFBD-A0E2D96CBF9B}"/>
              </a:ext>
            </a:extLst>
          </p:cNvPr>
          <p:cNvSpPr txBox="1"/>
          <p:nvPr/>
        </p:nvSpPr>
        <p:spPr>
          <a:xfrm>
            <a:off x="302136" y="190561"/>
            <a:ext cx="5696511" cy="1138773"/>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音声を聞いて、単語を書き取りましょう。 </a:t>
            </a:r>
            <a:endParaRPr lang="en-US" altLang="ja-JP" sz="2400" dirty="0">
              <a:solidFill>
                <a:schemeClr val="bg1"/>
              </a:solidFill>
              <a:effectLst/>
              <a:latin typeface="ＭＳ Ｐゴシック" panose="020B0600070205080204" pitchFamily="50" charset="-128"/>
              <a:ea typeface="ＭＳ Ｐゴシック" panose="020B0600070205080204" pitchFamily="50" charset="-128"/>
            </a:endParaRPr>
          </a:p>
          <a:p>
            <a:r>
              <a:rPr lang="ja-JP" altLang="en-US" sz="2200" spc="-150" dirty="0">
                <a:solidFill>
                  <a:schemeClr val="bg1"/>
                </a:solidFill>
                <a:effectLst/>
                <a:latin typeface="ＭＳ Ｐゴシック" panose="020B0600070205080204" pitchFamily="50" charset="-128"/>
                <a:ea typeface="ＭＳ Ｐゴシック" panose="020B0600070205080204" pitchFamily="50" charset="-128"/>
              </a:rPr>
              <a:t>　</a:t>
            </a:r>
            <a:r>
              <a:rPr lang="en-US" altLang="ja-JP" sz="2000" dirty="0">
                <a:solidFill>
                  <a:schemeClr val="bg1"/>
                </a:solidFill>
                <a:effectLst/>
                <a:latin typeface="ＭＳ Ｐゴシック" panose="020B0600070205080204" pitchFamily="50" charset="-128"/>
                <a:ea typeface="ＭＳ Ｐゴシック" panose="020B0600070205080204" pitchFamily="50" charset="-128"/>
              </a:rPr>
              <a:t>1</a:t>
            </a:r>
            <a:r>
              <a:rPr lang="ja-JP" altLang="en-US" sz="2000" dirty="0">
                <a:solidFill>
                  <a:schemeClr val="bg1"/>
                </a:solidFill>
                <a:effectLst/>
                <a:latin typeface="ＭＳ Ｐゴシック" panose="020B0600070205080204" pitchFamily="50" charset="-128"/>
                <a:ea typeface="ＭＳ Ｐゴシック" panose="020B0600070205080204" pitchFamily="50" charset="-128"/>
              </a:rPr>
              <a:t>回目 ： 書き取るためのポーズが入った音声</a:t>
            </a:r>
            <a:endParaRPr lang="en-US" altLang="ja-JP" sz="2000" dirty="0">
              <a:solidFill>
                <a:schemeClr val="bg1"/>
              </a:solidFill>
              <a:effectLst/>
              <a:latin typeface="ＭＳ Ｐゴシック" panose="020B0600070205080204" pitchFamily="50" charset="-128"/>
              <a:ea typeface="ＭＳ Ｐゴシック" panose="020B0600070205080204" pitchFamily="50" charset="-128"/>
            </a:endParaRPr>
          </a:p>
          <a:p>
            <a:r>
              <a:rPr lang="ja-JP" altLang="en-US" sz="2200" dirty="0">
                <a:solidFill>
                  <a:schemeClr val="bg1"/>
                </a:solidFill>
                <a:effectLst/>
                <a:latin typeface="ＭＳ Ｐゴシック" panose="020B0600070205080204" pitchFamily="50" charset="-128"/>
                <a:ea typeface="ＭＳ Ｐゴシック" panose="020B0600070205080204" pitchFamily="50" charset="-128"/>
              </a:rPr>
              <a:t>　</a:t>
            </a:r>
            <a:r>
              <a:rPr lang="en-US" altLang="ja-JP" sz="2000" dirty="0">
                <a:solidFill>
                  <a:schemeClr val="bg1"/>
                </a:solidFill>
                <a:effectLst/>
                <a:latin typeface="ＭＳ Ｐゴシック" panose="020B0600070205080204" pitchFamily="50" charset="-128"/>
                <a:ea typeface="ＭＳ Ｐゴシック" panose="020B0600070205080204" pitchFamily="50" charset="-128"/>
              </a:rPr>
              <a:t>2</a:t>
            </a:r>
            <a:r>
              <a:rPr lang="ja-JP" altLang="en-US" sz="2000" dirty="0">
                <a:solidFill>
                  <a:schemeClr val="bg1"/>
                </a:solidFill>
                <a:effectLst/>
                <a:latin typeface="ＭＳ Ｐゴシック" panose="020B0600070205080204" pitchFamily="50" charset="-128"/>
                <a:ea typeface="ＭＳ Ｐゴシック" panose="020B0600070205080204" pitchFamily="50" charset="-128"/>
              </a:rPr>
              <a:t>回目 ： ナチュラルスピードの音声</a:t>
            </a:r>
            <a:endParaRPr kumimoji="1" lang="ja-JP" altLang="en-US" sz="2200" b="1" dirty="0">
              <a:solidFill>
                <a:schemeClr val="bg1"/>
              </a:solidFill>
              <a:latin typeface="ＭＳ Ｐゴシック" panose="020B0600070205080204" pitchFamily="50" charset="-128"/>
              <a:ea typeface="ＭＳ Ｐゴシック" panose="020B0600070205080204" pitchFamily="50" charset="-128"/>
            </a:endParaRPr>
          </a:p>
        </p:txBody>
      </p:sp>
      <p:sp>
        <p:nvSpPr>
          <p:cNvPr id="10" name="テキスト ボックス 9">
            <a:extLst>
              <a:ext uri="{FF2B5EF4-FFF2-40B4-BE49-F238E27FC236}">
                <a16:creationId xmlns:a16="http://schemas.microsoft.com/office/drawing/2014/main" id="{CDE73772-5A84-7C50-8CBE-CF843B1D6B84}"/>
              </a:ext>
            </a:extLst>
          </p:cNvPr>
          <p:cNvSpPr txBox="1"/>
          <p:nvPr/>
        </p:nvSpPr>
        <p:spPr>
          <a:xfrm>
            <a:off x="6164812" y="856797"/>
            <a:ext cx="1610562" cy="430887"/>
          </a:xfrm>
          <a:prstGeom prst="rect">
            <a:avLst/>
          </a:prstGeom>
          <a:noFill/>
        </p:spPr>
        <p:txBody>
          <a:bodyPr wrap="square" rtlCol="0">
            <a:spAutoFit/>
          </a:bodyPr>
          <a:lstStyle/>
          <a:p>
            <a:pPr algn="ctr"/>
            <a:endParaRPr lang="en-US" altLang="ja-JP" sz="1100" b="1" dirty="0">
              <a:solidFill>
                <a:schemeClr val="bg1"/>
              </a:solidFill>
              <a:latin typeface="メイリオ" panose="020B0604030504040204" pitchFamily="50" charset="-128"/>
              <a:ea typeface="メイリオ" panose="020B0604030504040204" pitchFamily="50" charset="-128"/>
            </a:endParaRPr>
          </a:p>
          <a:p>
            <a:pPr algn="ctr"/>
            <a:r>
              <a:rPr lang="ja-JP" altLang="en-US" sz="1100" b="1" dirty="0">
                <a:solidFill>
                  <a:schemeClr val="bg1"/>
                </a:solidFill>
                <a:latin typeface="メイリオ" panose="020B0604030504040204" pitchFamily="50" charset="-128"/>
                <a:ea typeface="メイリオ" panose="020B0604030504040204" pitchFamily="50" charset="-128"/>
              </a:rPr>
              <a:t>ポーズあり</a:t>
            </a:r>
            <a:endParaRPr kumimoji="1" lang="ja-JP" altLang="en-US" sz="1100" dirty="0">
              <a:solidFill>
                <a:schemeClr val="bg1"/>
              </a:solidFill>
            </a:endParaRPr>
          </a:p>
        </p:txBody>
      </p:sp>
      <p:sp>
        <p:nvSpPr>
          <p:cNvPr id="11" name="テキスト ボックス 10">
            <a:extLst>
              <a:ext uri="{FF2B5EF4-FFF2-40B4-BE49-F238E27FC236}">
                <a16:creationId xmlns:a16="http://schemas.microsoft.com/office/drawing/2014/main" id="{D73E6105-E9B3-16D9-D369-CCEBA0B68F85}"/>
              </a:ext>
            </a:extLst>
          </p:cNvPr>
          <p:cNvSpPr txBox="1"/>
          <p:nvPr/>
        </p:nvSpPr>
        <p:spPr>
          <a:xfrm>
            <a:off x="7367273" y="856797"/>
            <a:ext cx="1610562" cy="430887"/>
          </a:xfrm>
          <a:prstGeom prst="rect">
            <a:avLst/>
          </a:prstGeom>
          <a:noFill/>
        </p:spPr>
        <p:txBody>
          <a:bodyPr wrap="square" rtlCol="0">
            <a:spAutoFit/>
          </a:bodyPr>
          <a:lstStyle/>
          <a:p>
            <a:pPr algn="ctr"/>
            <a:endParaRPr lang="en-US" altLang="ja-JP" sz="1100" b="1" dirty="0">
              <a:solidFill>
                <a:schemeClr val="bg1"/>
              </a:solidFill>
              <a:latin typeface="メイリオ" panose="020B0604030504040204" pitchFamily="50" charset="-128"/>
              <a:ea typeface="メイリオ" panose="020B0604030504040204" pitchFamily="50" charset="-128"/>
            </a:endParaRPr>
          </a:p>
          <a:p>
            <a:pPr algn="ctr"/>
            <a:r>
              <a:rPr lang="ja-JP" altLang="en-US" sz="1100" b="1" dirty="0">
                <a:solidFill>
                  <a:schemeClr val="bg1"/>
                </a:solidFill>
                <a:latin typeface="メイリオ" panose="020B0604030504040204" pitchFamily="50" charset="-128"/>
                <a:ea typeface="メイリオ" panose="020B0604030504040204" pitchFamily="50" charset="-128"/>
              </a:rPr>
              <a:t>ポーズなし</a:t>
            </a:r>
            <a:endParaRPr kumimoji="1" lang="ja-JP" altLang="en-US" sz="1100" dirty="0">
              <a:solidFill>
                <a:schemeClr val="bg1"/>
              </a:solidFill>
            </a:endParaRPr>
          </a:p>
        </p:txBody>
      </p:sp>
      <p:sp>
        <p:nvSpPr>
          <p:cNvPr id="6" name="テキスト ボックス 5">
            <a:extLst>
              <a:ext uri="{FF2B5EF4-FFF2-40B4-BE49-F238E27FC236}">
                <a16:creationId xmlns:a16="http://schemas.microsoft.com/office/drawing/2014/main" id="{338370B8-E08A-77F8-B16B-26E0ED239D4E}"/>
              </a:ext>
            </a:extLst>
          </p:cNvPr>
          <p:cNvSpPr txBox="1"/>
          <p:nvPr/>
        </p:nvSpPr>
        <p:spPr>
          <a:xfrm>
            <a:off x="2844082" y="1816011"/>
            <a:ext cx="2051768" cy="600164"/>
          </a:xfrm>
          <a:prstGeom prst="rect">
            <a:avLst/>
          </a:prstGeom>
          <a:noFill/>
        </p:spPr>
        <p:txBody>
          <a:bodyPr wrap="square" rtlCol="0">
            <a:spAutoFit/>
          </a:bodyPr>
          <a:lstStyle/>
          <a:p>
            <a:pPr>
              <a:lnSpc>
                <a:spcPct val="150000"/>
              </a:lnSpc>
            </a:pPr>
            <a:r>
              <a:rPr kumimoji="1" lang="en-US" altLang="ja-JP" sz="2400" dirty="0">
                <a:solidFill>
                  <a:srgbClr val="005C2A"/>
                </a:solidFill>
                <a:latin typeface="メイリオ" panose="020B0604030504040204" pitchFamily="50" charset="-128"/>
                <a:ea typeface="メイリオ" panose="020B0604030504040204" pitchFamily="50" charset="-128"/>
              </a:rPr>
              <a:t>went       to</a:t>
            </a:r>
            <a:endParaRPr kumimoji="1" lang="ja-JP" altLang="en-US" sz="1100" dirty="0">
              <a:solidFill>
                <a:srgbClr val="005C2A"/>
              </a:solidFill>
              <a:latin typeface="メイリオ" panose="020B0604030504040204" pitchFamily="50" charset="-128"/>
              <a:ea typeface="メイリオ" panose="020B0604030504040204" pitchFamily="50" charset="-128"/>
            </a:endParaRPr>
          </a:p>
        </p:txBody>
      </p:sp>
      <p:pic>
        <p:nvPicPr>
          <p:cNvPr id="2" name="AS_G1_16_11_reading_s6_1">
            <a:hlinkClick r:id="" action="ppaction://media"/>
            <a:extLst>
              <a:ext uri="{FF2B5EF4-FFF2-40B4-BE49-F238E27FC236}">
                <a16:creationId xmlns:a16="http://schemas.microsoft.com/office/drawing/2014/main" id="{D3FF40DB-0037-C9DB-BE36-BFA657825DC3}"/>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0518775" y="587375"/>
            <a:ext cx="406400" cy="406400"/>
          </a:xfrm>
          <a:prstGeom prst="rect">
            <a:avLst/>
          </a:prstGeom>
        </p:spPr>
      </p:pic>
      <p:pic>
        <p:nvPicPr>
          <p:cNvPr id="9" name="AS_G1_16_12_reading_s6_2">
            <a:hlinkClick r:id="" action="ppaction://media"/>
            <a:extLst>
              <a:ext uri="{FF2B5EF4-FFF2-40B4-BE49-F238E27FC236}">
                <a16:creationId xmlns:a16="http://schemas.microsoft.com/office/drawing/2014/main" id="{AC12B784-3337-A5E9-FB23-3DAEB98C171B}"/>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10518775" y="1360631"/>
            <a:ext cx="406400" cy="406400"/>
          </a:xfrm>
          <a:prstGeom prst="rect">
            <a:avLst/>
          </a:prstGeom>
        </p:spPr>
      </p:pic>
      <p:pic>
        <p:nvPicPr>
          <p:cNvPr id="18" name="AS_G1_16_11_reading_s6_1">
            <a:hlinkClick r:id="" action="ppaction://media"/>
            <a:extLst>
              <a:ext uri="{FF2B5EF4-FFF2-40B4-BE49-F238E27FC236}">
                <a16:creationId xmlns:a16="http://schemas.microsoft.com/office/drawing/2014/main" id="{B0373942-78D4-B7FE-A37B-4D838A9559D5}"/>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0496004" y="2416175"/>
            <a:ext cx="406400" cy="406400"/>
          </a:xfrm>
          <a:prstGeom prst="rect">
            <a:avLst/>
          </a:prstGeom>
        </p:spPr>
      </p:pic>
      <p:sp>
        <p:nvSpPr>
          <p:cNvPr id="23" name="テキスト ボックス 22">
            <a:extLst>
              <a:ext uri="{FF2B5EF4-FFF2-40B4-BE49-F238E27FC236}">
                <a16:creationId xmlns:a16="http://schemas.microsoft.com/office/drawing/2014/main" id="{D3B3F611-EF5A-7B40-8BF6-DB4A9740E368}"/>
              </a:ext>
            </a:extLst>
          </p:cNvPr>
          <p:cNvSpPr txBox="1"/>
          <p:nvPr/>
        </p:nvSpPr>
        <p:spPr>
          <a:xfrm>
            <a:off x="4396656" y="2273947"/>
            <a:ext cx="2271779" cy="600164"/>
          </a:xfrm>
          <a:prstGeom prst="rect">
            <a:avLst/>
          </a:prstGeom>
          <a:noFill/>
        </p:spPr>
        <p:txBody>
          <a:bodyPr wrap="square" rtlCol="0">
            <a:spAutoFit/>
          </a:bodyPr>
          <a:lstStyle/>
          <a:p>
            <a:pPr>
              <a:lnSpc>
                <a:spcPct val="150000"/>
              </a:lnSpc>
            </a:pPr>
            <a:r>
              <a:rPr kumimoji="1" lang="en-US" altLang="ja-JP" sz="2400" dirty="0">
                <a:solidFill>
                  <a:srgbClr val="005C2A"/>
                </a:solidFill>
                <a:latin typeface="メイリオ" panose="020B0604030504040204" pitchFamily="50" charset="-128"/>
                <a:ea typeface="メイリオ" panose="020B0604030504040204" pitchFamily="50" charset="-128"/>
              </a:rPr>
              <a:t>took      part</a:t>
            </a:r>
            <a:endParaRPr kumimoji="1" lang="ja-JP" altLang="en-US" sz="1100" dirty="0">
              <a:solidFill>
                <a:srgbClr val="005C2A"/>
              </a:solidFill>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412A3FDA-0582-DCF2-836B-9770491171C1}"/>
              </a:ext>
            </a:extLst>
          </p:cNvPr>
          <p:cNvSpPr txBox="1"/>
          <p:nvPr/>
        </p:nvSpPr>
        <p:spPr>
          <a:xfrm>
            <a:off x="747777" y="2741580"/>
            <a:ext cx="1300098" cy="600164"/>
          </a:xfrm>
          <a:prstGeom prst="rect">
            <a:avLst/>
          </a:prstGeom>
          <a:noFill/>
        </p:spPr>
        <p:txBody>
          <a:bodyPr wrap="square" rtlCol="0">
            <a:spAutoFit/>
          </a:bodyPr>
          <a:lstStyle/>
          <a:p>
            <a:pPr>
              <a:lnSpc>
                <a:spcPct val="150000"/>
              </a:lnSpc>
            </a:pPr>
            <a:r>
              <a:rPr kumimoji="1" lang="en-US" altLang="ja-JP" sz="2400" dirty="0">
                <a:solidFill>
                  <a:srgbClr val="005C2A"/>
                </a:solidFill>
                <a:latin typeface="メイリオ" panose="020B0604030504040204" pitchFamily="50" charset="-128"/>
                <a:ea typeface="メイリオ" panose="020B0604030504040204" pitchFamily="50" charset="-128"/>
              </a:rPr>
              <a:t>activity</a:t>
            </a:r>
            <a:endParaRPr kumimoji="1" lang="ja-JP" altLang="en-US" sz="1100" dirty="0">
              <a:solidFill>
                <a:srgbClr val="005C2A"/>
              </a:solidFill>
              <a:latin typeface="メイリオ" panose="020B0604030504040204" pitchFamily="50" charset="-128"/>
              <a:ea typeface="メイリオ" panose="020B0604030504040204" pitchFamily="50" charset="-128"/>
            </a:endParaRPr>
          </a:p>
        </p:txBody>
      </p:sp>
      <p:sp>
        <p:nvSpPr>
          <p:cNvPr id="38" name="テキスト ボックス 37">
            <a:extLst>
              <a:ext uri="{FF2B5EF4-FFF2-40B4-BE49-F238E27FC236}">
                <a16:creationId xmlns:a16="http://schemas.microsoft.com/office/drawing/2014/main" id="{B6A062F9-86E6-732D-4013-AE9B1FB42808}"/>
              </a:ext>
            </a:extLst>
          </p:cNvPr>
          <p:cNvSpPr txBox="1"/>
          <p:nvPr/>
        </p:nvSpPr>
        <p:spPr>
          <a:xfrm>
            <a:off x="5104342" y="2750933"/>
            <a:ext cx="2271779" cy="600164"/>
          </a:xfrm>
          <a:prstGeom prst="rect">
            <a:avLst/>
          </a:prstGeom>
          <a:noFill/>
        </p:spPr>
        <p:txBody>
          <a:bodyPr wrap="square" rtlCol="0">
            <a:spAutoFit/>
          </a:bodyPr>
          <a:lstStyle/>
          <a:p>
            <a:pPr>
              <a:lnSpc>
                <a:spcPct val="150000"/>
              </a:lnSpc>
            </a:pPr>
            <a:r>
              <a:rPr kumimoji="1" lang="en-US" altLang="ja-JP" sz="2400" dirty="0">
                <a:solidFill>
                  <a:srgbClr val="005C2A"/>
                </a:solidFill>
                <a:latin typeface="メイリオ" panose="020B0604030504040204" pitchFamily="50" charset="-128"/>
                <a:ea typeface="メイリオ" panose="020B0604030504040204" pitchFamily="50" charset="-128"/>
              </a:rPr>
              <a:t>didn’t    come</a:t>
            </a:r>
            <a:endParaRPr kumimoji="1" lang="ja-JP" altLang="en-US" sz="1100" dirty="0">
              <a:solidFill>
                <a:srgbClr val="005C2A"/>
              </a:solidFill>
              <a:latin typeface="メイリオ" panose="020B0604030504040204" pitchFamily="50" charset="-128"/>
              <a:ea typeface="メイリオ" panose="020B0604030504040204" pitchFamily="50" charset="-128"/>
            </a:endParaRPr>
          </a:p>
        </p:txBody>
      </p:sp>
      <p:sp>
        <p:nvSpPr>
          <p:cNvPr id="39" name="テキスト ボックス 38">
            <a:extLst>
              <a:ext uri="{FF2B5EF4-FFF2-40B4-BE49-F238E27FC236}">
                <a16:creationId xmlns:a16="http://schemas.microsoft.com/office/drawing/2014/main" id="{3B16C244-ADEB-E273-A9E7-71E3473FC901}"/>
              </a:ext>
            </a:extLst>
          </p:cNvPr>
          <p:cNvSpPr txBox="1"/>
          <p:nvPr/>
        </p:nvSpPr>
        <p:spPr>
          <a:xfrm>
            <a:off x="1342832" y="3216175"/>
            <a:ext cx="1105094" cy="600164"/>
          </a:xfrm>
          <a:prstGeom prst="rect">
            <a:avLst/>
          </a:prstGeom>
          <a:noFill/>
        </p:spPr>
        <p:txBody>
          <a:bodyPr wrap="square" rtlCol="0">
            <a:spAutoFit/>
          </a:bodyPr>
          <a:lstStyle/>
          <a:p>
            <a:pPr>
              <a:lnSpc>
                <a:spcPct val="150000"/>
              </a:lnSpc>
            </a:pPr>
            <a:r>
              <a:rPr kumimoji="1" lang="en-US" altLang="ja-JP" sz="2400" dirty="0">
                <a:solidFill>
                  <a:srgbClr val="005C2A"/>
                </a:solidFill>
                <a:latin typeface="メイリオ" panose="020B0604030504040204" pitchFamily="50" charset="-128"/>
                <a:ea typeface="メイリオ" panose="020B0604030504040204" pitchFamily="50" charset="-128"/>
              </a:rPr>
              <a:t>came</a:t>
            </a:r>
            <a:endParaRPr kumimoji="1" lang="ja-JP" altLang="en-US" sz="1100" dirty="0">
              <a:solidFill>
                <a:srgbClr val="005C2A"/>
              </a:solidFill>
              <a:latin typeface="メイリオ" panose="020B0604030504040204" pitchFamily="50" charset="-128"/>
              <a:ea typeface="メイリオ" panose="020B0604030504040204" pitchFamily="50" charset="-128"/>
            </a:endParaRPr>
          </a:p>
        </p:txBody>
      </p:sp>
      <p:sp>
        <p:nvSpPr>
          <p:cNvPr id="40" name="テキスト ボックス 39">
            <a:extLst>
              <a:ext uri="{FF2B5EF4-FFF2-40B4-BE49-F238E27FC236}">
                <a16:creationId xmlns:a16="http://schemas.microsoft.com/office/drawing/2014/main" id="{C62D36BF-1682-2E8C-C486-F809CED306E6}"/>
              </a:ext>
            </a:extLst>
          </p:cNvPr>
          <p:cNvSpPr txBox="1"/>
          <p:nvPr/>
        </p:nvSpPr>
        <p:spPr>
          <a:xfrm>
            <a:off x="1040944" y="3674111"/>
            <a:ext cx="3355712" cy="600164"/>
          </a:xfrm>
          <a:prstGeom prst="rect">
            <a:avLst/>
          </a:prstGeom>
          <a:noFill/>
        </p:spPr>
        <p:txBody>
          <a:bodyPr wrap="square" rtlCol="0">
            <a:spAutoFit/>
          </a:bodyPr>
          <a:lstStyle/>
          <a:p>
            <a:pPr>
              <a:lnSpc>
                <a:spcPct val="150000"/>
              </a:lnSpc>
            </a:pPr>
            <a:r>
              <a:rPr kumimoji="1" lang="en-US" altLang="ja-JP" sz="2400" dirty="0">
                <a:solidFill>
                  <a:srgbClr val="005C2A"/>
                </a:solidFill>
                <a:latin typeface="メイリオ" panose="020B0604030504040204" pitchFamily="50" charset="-128"/>
                <a:ea typeface="メイリオ" panose="020B0604030504040204" pitchFamily="50" charset="-128"/>
              </a:rPr>
              <a:t>Did       you      have</a:t>
            </a:r>
            <a:endParaRPr kumimoji="1" lang="ja-JP" altLang="en-US" sz="1100" dirty="0">
              <a:solidFill>
                <a:srgbClr val="005C2A"/>
              </a:solidFill>
              <a:latin typeface="メイリオ" panose="020B0604030504040204" pitchFamily="50" charset="-128"/>
              <a:ea typeface="メイリオ" panose="020B0604030504040204" pitchFamily="50" charset="-128"/>
            </a:endParaRPr>
          </a:p>
        </p:txBody>
      </p:sp>
      <p:sp>
        <p:nvSpPr>
          <p:cNvPr id="41" name="テキスト ボックス 40">
            <a:extLst>
              <a:ext uri="{FF2B5EF4-FFF2-40B4-BE49-F238E27FC236}">
                <a16:creationId xmlns:a16="http://schemas.microsoft.com/office/drawing/2014/main" id="{4BD97A15-8E89-B405-F137-293FB448B858}"/>
              </a:ext>
            </a:extLst>
          </p:cNvPr>
          <p:cNvSpPr txBox="1"/>
          <p:nvPr/>
        </p:nvSpPr>
        <p:spPr>
          <a:xfrm>
            <a:off x="1522729" y="4128427"/>
            <a:ext cx="745299" cy="600164"/>
          </a:xfrm>
          <a:prstGeom prst="rect">
            <a:avLst/>
          </a:prstGeom>
          <a:noFill/>
        </p:spPr>
        <p:txBody>
          <a:bodyPr wrap="square" rtlCol="0">
            <a:spAutoFit/>
          </a:bodyPr>
          <a:lstStyle/>
          <a:p>
            <a:pPr>
              <a:lnSpc>
                <a:spcPct val="150000"/>
              </a:lnSpc>
            </a:pPr>
            <a:r>
              <a:rPr kumimoji="1" lang="en-US" altLang="ja-JP" sz="2400" dirty="0">
                <a:solidFill>
                  <a:srgbClr val="005C2A"/>
                </a:solidFill>
                <a:latin typeface="メイリオ" panose="020B0604030504040204" pitchFamily="50" charset="-128"/>
                <a:ea typeface="メイリオ" panose="020B0604030504040204" pitchFamily="50" charset="-128"/>
              </a:rPr>
              <a:t>see</a:t>
            </a:r>
            <a:endParaRPr kumimoji="1" lang="ja-JP" altLang="en-US" sz="1100" dirty="0">
              <a:solidFill>
                <a:srgbClr val="005C2A"/>
              </a:solidFill>
              <a:latin typeface="メイリオ" panose="020B0604030504040204" pitchFamily="50" charset="-128"/>
              <a:ea typeface="メイリオ" panose="020B0604030504040204" pitchFamily="50" charset="-128"/>
            </a:endParaRPr>
          </a:p>
        </p:txBody>
      </p:sp>
      <p:sp>
        <p:nvSpPr>
          <p:cNvPr id="42" name="テキスト ボックス 41">
            <a:extLst>
              <a:ext uri="{FF2B5EF4-FFF2-40B4-BE49-F238E27FC236}">
                <a16:creationId xmlns:a16="http://schemas.microsoft.com/office/drawing/2014/main" id="{2670289F-C4B1-94D2-35D7-7F4417F2C140}"/>
              </a:ext>
            </a:extLst>
          </p:cNvPr>
          <p:cNvSpPr txBox="1"/>
          <p:nvPr/>
        </p:nvSpPr>
        <p:spPr>
          <a:xfrm>
            <a:off x="928494" y="4586363"/>
            <a:ext cx="890781" cy="600164"/>
          </a:xfrm>
          <a:prstGeom prst="rect">
            <a:avLst/>
          </a:prstGeom>
          <a:noFill/>
        </p:spPr>
        <p:txBody>
          <a:bodyPr wrap="square" rtlCol="0">
            <a:spAutoFit/>
          </a:bodyPr>
          <a:lstStyle/>
          <a:p>
            <a:pPr>
              <a:lnSpc>
                <a:spcPct val="150000"/>
              </a:lnSpc>
            </a:pPr>
            <a:r>
              <a:rPr kumimoji="1" lang="en-US" altLang="ja-JP" sz="2400" dirty="0">
                <a:solidFill>
                  <a:srgbClr val="005C2A"/>
                </a:solidFill>
                <a:latin typeface="メイリオ" panose="020B0604030504040204" pitchFamily="50" charset="-128"/>
                <a:ea typeface="メイリオ" panose="020B0604030504040204" pitchFamily="50" charset="-128"/>
              </a:rPr>
              <a:t>saw</a:t>
            </a:r>
            <a:endParaRPr kumimoji="1" lang="ja-JP" altLang="en-US" sz="1100" dirty="0">
              <a:solidFill>
                <a:srgbClr val="005C2A"/>
              </a:solidFill>
              <a:latin typeface="メイリオ" panose="020B0604030504040204" pitchFamily="50" charset="-128"/>
              <a:ea typeface="メイリオ" panose="020B0604030504040204" pitchFamily="50" charset="-128"/>
            </a:endParaRPr>
          </a:p>
        </p:txBody>
      </p:sp>
      <p:sp>
        <p:nvSpPr>
          <p:cNvPr id="43" name="テキスト ボックス 42">
            <a:extLst>
              <a:ext uri="{FF2B5EF4-FFF2-40B4-BE49-F238E27FC236}">
                <a16:creationId xmlns:a16="http://schemas.microsoft.com/office/drawing/2014/main" id="{40EA27D8-AF95-7D2C-8551-4B6B9073EBC7}"/>
              </a:ext>
            </a:extLst>
          </p:cNvPr>
          <p:cNvSpPr txBox="1"/>
          <p:nvPr/>
        </p:nvSpPr>
        <p:spPr>
          <a:xfrm>
            <a:off x="5104341" y="4586363"/>
            <a:ext cx="2516930" cy="600164"/>
          </a:xfrm>
          <a:prstGeom prst="rect">
            <a:avLst/>
          </a:prstGeom>
          <a:noFill/>
        </p:spPr>
        <p:txBody>
          <a:bodyPr wrap="square" rtlCol="0">
            <a:spAutoFit/>
          </a:bodyPr>
          <a:lstStyle/>
          <a:p>
            <a:pPr>
              <a:lnSpc>
                <a:spcPct val="150000"/>
              </a:lnSpc>
            </a:pPr>
            <a:r>
              <a:rPr kumimoji="1" lang="en-US" altLang="ja-JP" sz="2400" dirty="0">
                <a:solidFill>
                  <a:srgbClr val="005C2A"/>
                </a:solidFill>
                <a:latin typeface="メイリオ" panose="020B0604030504040204" pitchFamily="50" charset="-128"/>
                <a:ea typeface="メイリオ" panose="020B0604030504040204" pitchFamily="50" charset="-128"/>
              </a:rPr>
              <a:t>staff  member</a:t>
            </a:r>
            <a:endParaRPr kumimoji="1" lang="ja-JP" altLang="en-US" sz="1100" dirty="0">
              <a:solidFill>
                <a:srgbClr val="005C2A"/>
              </a:solidFill>
              <a:latin typeface="メイリオ" panose="020B0604030504040204" pitchFamily="50" charset="-128"/>
              <a:ea typeface="メイリオ" panose="020B0604030504040204" pitchFamily="50" charset="-128"/>
            </a:endParaRPr>
          </a:p>
        </p:txBody>
      </p:sp>
      <p:sp>
        <p:nvSpPr>
          <p:cNvPr id="44" name="テキスト ボックス 43">
            <a:extLst>
              <a:ext uri="{FF2B5EF4-FFF2-40B4-BE49-F238E27FC236}">
                <a16:creationId xmlns:a16="http://schemas.microsoft.com/office/drawing/2014/main" id="{4593BC5D-B1B3-CFFA-E86A-1CE8B9B57ABC}"/>
              </a:ext>
            </a:extLst>
          </p:cNvPr>
          <p:cNvSpPr txBox="1"/>
          <p:nvPr/>
        </p:nvSpPr>
        <p:spPr>
          <a:xfrm>
            <a:off x="1315335" y="5498615"/>
            <a:ext cx="997939" cy="600164"/>
          </a:xfrm>
          <a:prstGeom prst="rect">
            <a:avLst/>
          </a:prstGeom>
          <a:noFill/>
        </p:spPr>
        <p:txBody>
          <a:bodyPr wrap="square" rtlCol="0">
            <a:spAutoFit/>
          </a:bodyPr>
          <a:lstStyle/>
          <a:p>
            <a:pPr>
              <a:lnSpc>
                <a:spcPct val="150000"/>
              </a:lnSpc>
            </a:pPr>
            <a:r>
              <a:rPr kumimoji="1" lang="en-US" altLang="ja-JP" sz="2400" dirty="0">
                <a:solidFill>
                  <a:srgbClr val="005C2A"/>
                </a:solidFill>
                <a:latin typeface="メイリオ" panose="020B0604030504040204" pitchFamily="50" charset="-128"/>
                <a:ea typeface="メイリオ" panose="020B0604030504040204" pitchFamily="50" charset="-128"/>
              </a:rPr>
              <a:t>jump</a:t>
            </a:r>
            <a:endParaRPr kumimoji="1" lang="ja-JP" altLang="en-US" sz="1100" dirty="0">
              <a:solidFill>
                <a:srgbClr val="005C2A"/>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9606789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83947" fill="hold"/>
                                        <p:tgtEl>
                                          <p:spTgt spid="2"/>
                                        </p:tgtEl>
                                      </p:cBhvr>
                                    </p:cmd>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28"/>
                                        </p:tgtEl>
                                      </p:cBhvr>
                                    </p:animEffect>
                                    <p:set>
                                      <p:cBhvr>
                                        <p:cTn id="13" dur="1" fill="hold">
                                          <p:stCondLst>
                                            <p:cond delay="499"/>
                                          </p:stCondLst>
                                        </p:cTn>
                                        <p:tgtEl>
                                          <p:spTgt spid="28"/>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9"/>
                                        </p:tgtEl>
                                        <p:attrNameLst>
                                          <p:attrName>style.visibility</p:attrName>
                                        </p:attrNameLst>
                                      </p:cBhvr>
                                      <p:to>
                                        <p:strVal val="visible"/>
                                      </p:to>
                                    </p:set>
                                  </p:childTnLst>
                                </p:cTn>
                              </p:par>
                              <p:par>
                                <p:cTn id="18" presetID="1" presetClass="mediacall" presetSubtype="0" fill="hold" nodeType="withEffect">
                                  <p:stCondLst>
                                    <p:cond delay="0"/>
                                  </p:stCondLst>
                                  <p:childTnLst>
                                    <p:cmd type="call" cmd="playFrom(0.0)">
                                      <p:cBhvr>
                                        <p:cTn id="19" dur="47173" fill="hold"/>
                                        <p:tgtEl>
                                          <p:spTgt spid="9"/>
                                        </p:tgtEl>
                                      </p:cBhvr>
                                    </p:cmd>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500"/>
                                        <p:tgtEl>
                                          <p:spTgt spid="29"/>
                                        </p:tgtEl>
                                      </p:cBhvr>
                                    </p:animEffect>
                                    <p:set>
                                      <p:cBhvr>
                                        <p:cTn id="24" dur="1" fill="hold">
                                          <p:stCondLst>
                                            <p:cond delay="499"/>
                                          </p:stCondLst>
                                        </p:cTn>
                                        <p:tgtEl>
                                          <p:spTgt spid="29"/>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mediacall" presetSubtype="0" fill="hold" nodeType="clickEffect">
                                  <p:stCondLst>
                                    <p:cond delay="0"/>
                                  </p:stCondLst>
                                  <p:childTnLst>
                                    <p:cmd type="call" cmd="playFrom(0.0)">
                                      <p:cBhvr>
                                        <p:cTn id="28" dur="4039" fill="hold"/>
                                        <p:tgtEl>
                                          <p:spTgt spid="20"/>
                                        </p:tgtEl>
                                      </p:cBhvr>
                                    </p:cmd>
                                  </p:childTnLst>
                                </p:cTn>
                              </p:par>
                            </p:childTnLst>
                          </p:cTn>
                        </p:par>
                      </p:childTnLst>
                    </p:cTn>
                  </p:par>
                  <p:par>
                    <p:cTn id="29" fill="hold">
                      <p:stCondLst>
                        <p:cond delay="indefinite"/>
                      </p:stCondLst>
                      <p:childTnLst>
                        <p:par>
                          <p:cTn id="30" fill="hold">
                            <p:stCondLst>
                              <p:cond delay="0"/>
                            </p:stCondLst>
                            <p:childTnLst>
                              <p:par>
                                <p:cTn id="31" presetID="1" presetClass="mediacall" presetSubtype="0" fill="hold" nodeType="clickEffect">
                                  <p:stCondLst>
                                    <p:cond delay="0"/>
                                  </p:stCondLst>
                                  <p:childTnLst>
                                    <p:cmd type="call" cmd="playFrom(0.0)">
                                      <p:cBhvr>
                                        <p:cTn id="32" dur="83947" fill="hold"/>
                                        <p:tgtEl>
                                          <p:spTgt spid="18"/>
                                        </p:tgtEl>
                                      </p:cBhvr>
                                    </p:cmd>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5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fade">
                                      <p:cBhvr>
                                        <p:cTn id="52" dur="500"/>
                                        <p:tgtEl>
                                          <p:spTgt spid="3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9"/>
                                        </p:tgtEl>
                                        <p:attrNameLst>
                                          <p:attrName>style.visibility</p:attrName>
                                        </p:attrNameLst>
                                      </p:cBhvr>
                                      <p:to>
                                        <p:strVal val="visible"/>
                                      </p:to>
                                    </p:set>
                                    <p:animEffect transition="in" filter="fade">
                                      <p:cBhvr>
                                        <p:cTn id="57" dur="500"/>
                                        <p:tgtEl>
                                          <p:spTgt spid="39"/>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0"/>
                                        </p:tgtEl>
                                        <p:attrNameLst>
                                          <p:attrName>style.visibility</p:attrName>
                                        </p:attrNameLst>
                                      </p:cBhvr>
                                      <p:to>
                                        <p:strVal val="visible"/>
                                      </p:to>
                                    </p:set>
                                    <p:animEffect transition="in" filter="fade">
                                      <p:cBhvr>
                                        <p:cTn id="62" dur="500"/>
                                        <p:tgtEl>
                                          <p:spTgt spid="40"/>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1"/>
                                        </p:tgtEl>
                                        <p:attrNameLst>
                                          <p:attrName>style.visibility</p:attrName>
                                        </p:attrNameLst>
                                      </p:cBhvr>
                                      <p:to>
                                        <p:strVal val="visible"/>
                                      </p:to>
                                    </p:set>
                                    <p:animEffect transition="in" filter="fade">
                                      <p:cBhvr>
                                        <p:cTn id="67" dur="500"/>
                                        <p:tgtEl>
                                          <p:spTgt spid="41"/>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42"/>
                                        </p:tgtEl>
                                        <p:attrNameLst>
                                          <p:attrName>style.visibility</p:attrName>
                                        </p:attrNameLst>
                                      </p:cBhvr>
                                      <p:to>
                                        <p:strVal val="visible"/>
                                      </p:to>
                                    </p:set>
                                    <p:animEffect transition="in" filter="fade">
                                      <p:cBhvr>
                                        <p:cTn id="72" dur="500"/>
                                        <p:tgtEl>
                                          <p:spTgt spid="42"/>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43"/>
                                        </p:tgtEl>
                                        <p:attrNameLst>
                                          <p:attrName>style.visibility</p:attrName>
                                        </p:attrNameLst>
                                      </p:cBhvr>
                                      <p:to>
                                        <p:strVal val="visible"/>
                                      </p:to>
                                    </p:set>
                                    <p:animEffect transition="in" filter="fade">
                                      <p:cBhvr>
                                        <p:cTn id="77" dur="500"/>
                                        <p:tgtEl>
                                          <p:spTgt spid="43"/>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44"/>
                                        </p:tgtEl>
                                        <p:attrNameLst>
                                          <p:attrName>style.visibility</p:attrName>
                                        </p:attrNameLst>
                                      </p:cBhvr>
                                      <p:to>
                                        <p:strVal val="visible"/>
                                      </p:to>
                                    </p:set>
                                    <p:animEffect transition="in" filter="fade">
                                      <p:cBhvr>
                                        <p:cTn id="82"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83" fill="hold" display="0">
                  <p:stCondLst>
                    <p:cond delay="indefinite"/>
                  </p:stCondLst>
                  <p:endCondLst>
                    <p:cond evt="onStopAudio" delay="0">
                      <p:tgtEl>
                        <p:sldTgt/>
                      </p:tgtEl>
                    </p:cond>
                    <p:cond evt="onNext" delay="0">
                      <p:tgtEl>
                        <p:sldTgt/>
                      </p:tgtEl>
                    </p:cond>
                  </p:endCondLst>
                </p:cTn>
                <p:tgtEl>
                  <p:spTgt spid="20"/>
                </p:tgtEl>
              </p:cMediaNode>
            </p:audio>
            <p:audio>
              <p:cMediaNode vol="80000">
                <p:cTn id="84" fill="hold" display="0">
                  <p:stCondLst>
                    <p:cond delay="indefinite"/>
                  </p:stCondLst>
                  <p:endCondLst>
                    <p:cond evt="onStopAudio" delay="0">
                      <p:tgtEl>
                        <p:sldTgt/>
                      </p:tgtEl>
                    </p:cond>
                    <p:cond evt="onNext" delay="0">
                      <p:tgtEl>
                        <p:sldTgt/>
                      </p:tgtEl>
                    </p:cond>
                  </p:endCondLst>
                </p:cTn>
                <p:tgtEl>
                  <p:spTgt spid="2"/>
                </p:tgtEl>
              </p:cMediaNode>
            </p:audio>
            <p:audio>
              <p:cMediaNode vol="80000">
                <p:cTn id="85" fill="hold" display="0">
                  <p:stCondLst>
                    <p:cond delay="indefinite"/>
                  </p:stCondLst>
                  <p:endCondLst>
                    <p:cond evt="onStopAudio" delay="0">
                      <p:tgtEl>
                        <p:sldTgt/>
                      </p:tgtEl>
                    </p:cond>
                    <p:cond evt="onNext" delay="0">
                      <p:tgtEl>
                        <p:sldTgt/>
                      </p:tgtEl>
                    </p:cond>
                  </p:endCondLst>
                </p:cTn>
                <p:tgtEl>
                  <p:spTgt spid="9"/>
                </p:tgtEl>
              </p:cMediaNode>
            </p:audio>
            <p:audio>
              <p:cMediaNode vol="80000">
                <p:cTn id="86" fill="hold" display="0">
                  <p:stCondLst>
                    <p:cond delay="indefinite"/>
                  </p:stCondLst>
                  <p:endCondLst>
                    <p:cond evt="onStopAudio" delay="0">
                      <p:tgtEl>
                        <p:sldTgt/>
                      </p:tgtEl>
                    </p:cond>
                  </p:endCondLst>
                </p:cTn>
                <p:tgtEl>
                  <p:spTgt spid="18"/>
                </p:tgtEl>
              </p:cMediaNode>
            </p:audio>
          </p:childTnLst>
        </p:cTn>
      </p:par>
    </p:tnLst>
    <p:bldLst>
      <p:bldP spid="28" grpId="0" animBg="1"/>
      <p:bldP spid="28" grpId="1" animBg="1"/>
      <p:bldP spid="29" grpId="0" animBg="1"/>
      <p:bldP spid="29" grpId="1" animBg="1"/>
      <p:bldP spid="6" grpId="0"/>
      <p:bldP spid="23" grpId="0"/>
      <p:bldP spid="31" grpId="0"/>
      <p:bldP spid="38" grpId="0"/>
      <p:bldP spid="39" grpId="0"/>
      <p:bldP spid="40" grpId="0"/>
      <p:bldP spid="41" grpId="0"/>
      <p:bldP spid="42" grpId="0"/>
      <p:bldP spid="43" grpId="0"/>
      <p:bldP spid="44" grpId="0"/>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1B9DB4B3-B1EF-9D2F-5B06-C49DC5232857}"/>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sp>
        <p:nvSpPr>
          <p:cNvPr id="19" name="正方形/長方形 18">
            <a:extLst>
              <a:ext uri="{FF2B5EF4-FFF2-40B4-BE49-F238E27FC236}">
                <a16:creationId xmlns:a16="http://schemas.microsoft.com/office/drawing/2014/main" id="{EBF358DD-F0D2-49AF-AA6D-285773B01584}"/>
              </a:ext>
            </a:extLst>
          </p:cNvPr>
          <p:cNvSpPr/>
          <p:nvPr/>
        </p:nvSpPr>
        <p:spPr>
          <a:xfrm>
            <a:off x="0" y="1651466"/>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0D71EF55-FBE9-4818-BF47-8FBF5B1FBE9F}"/>
              </a:ext>
            </a:extLst>
          </p:cNvPr>
          <p:cNvSpPr txBox="1"/>
          <p:nvPr/>
        </p:nvSpPr>
        <p:spPr>
          <a:xfrm>
            <a:off x="166165" y="1712857"/>
            <a:ext cx="10688648" cy="1323439"/>
          </a:xfrm>
          <a:prstGeom prst="rect">
            <a:avLst/>
          </a:prstGeom>
          <a:noFill/>
        </p:spPr>
        <p:txBody>
          <a:bodyPr wrap="square" rtlCol="0">
            <a:spAutoFit/>
          </a:bodyPr>
          <a:lstStyle/>
          <a:p>
            <a:r>
              <a:rPr kumimoji="1" lang="en-US" altLang="ja-JP" sz="4400" b="1" dirty="0">
                <a:solidFill>
                  <a:schemeClr val="bg1"/>
                </a:solidFill>
                <a:latin typeface="メイリオ" panose="020B0604030504040204" pitchFamily="50" charset="-128"/>
                <a:ea typeface="メイリオ" panose="020B0604030504040204" pitchFamily="50" charset="-128"/>
              </a:rPr>
              <a:t>STEP </a:t>
            </a:r>
            <a:r>
              <a:rPr kumimoji="1" lang="ja-JP" altLang="en-US" sz="4400" b="1" dirty="0">
                <a:solidFill>
                  <a:schemeClr val="bg1"/>
                </a:solidFill>
                <a:latin typeface="メイリオ" panose="020B0604030504040204" pitchFamily="50" charset="-128"/>
                <a:ea typeface="メイリオ" panose="020B0604030504040204" pitchFamily="50" charset="-128"/>
              </a:rPr>
              <a:t>７ </a:t>
            </a:r>
            <a:r>
              <a:rPr kumimoji="1" lang="en-US" altLang="ja-JP" sz="4400" b="1" dirty="0">
                <a:solidFill>
                  <a:schemeClr val="bg1"/>
                </a:solidFill>
                <a:latin typeface="メイリオ" panose="020B0604030504040204" pitchFamily="50" charset="-128"/>
                <a:ea typeface="メイリオ" panose="020B0604030504040204" pitchFamily="50" charset="-128"/>
              </a:rPr>
              <a:t>Shadowing</a:t>
            </a:r>
          </a:p>
          <a:p>
            <a:r>
              <a:rPr kumimoji="1" lang="ja-JP" altLang="en-US" sz="3600" b="1" spc="-150" dirty="0">
                <a:solidFill>
                  <a:schemeClr val="bg1"/>
                </a:solidFill>
                <a:latin typeface="メイリオ" panose="020B0604030504040204" pitchFamily="50" charset="-128"/>
                <a:ea typeface="メイリオ" panose="020B0604030504040204" pitchFamily="50" charset="-128"/>
              </a:rPr>
              <a:t>ネイティブスピーカーのすぐ後に音読する！</a:t>
            </a:r>
            <a:endParaRPr kumimoji="1" lang="en-US" altLang="ja-JP" sz="3600" b="1" dirty="0">
              <a:solidFill>
                <a:schemeClr val="bg1"/>
              </a:solidFill>
              <a:latin typeface="メイリオ" panose="020B0604030504040204" pitchFamily="50" charset="-128"/>
              <a:ea typeface="メイリオ" panose="020B0604030504040204" pitchFamily="50" charset="-128"/>
            </a:endParaRPr>
          </a:p>
        </p:txBody>
      </p:sp>
      <p:pic>
        <p:nvPicPr>
          <p:cNvPr id="13" name="Shortbridge24-1">
            <a:hlinkClick r:id="" action="ppaction://media"/>
            <a:extLst>
              <a:ext uri="{FF2B5EF4-FFF2-40B4-BE49-F238E27FC236}">
                <a16:creationId xmlns:a16="http://schemas.microsoft.com/office/drawing/2014/main" id="{B765EEAC-6A00-4812-BF45-9E5402D7C85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121" y="635217"/>
            <a:ext cx="609600" cy="609600"/>
          </a:xfrm>
          <a:prstGeom prst="rect">
            <a:avLst/>
          </a:prstGeom>
        </p:spPr>
      </p:pic>
    </p:spTree>
    <p:extLst>
      <p:ext uri="{BB962C8B-B14F-4D97-AF65-F5344CB8AC3E}">
        <p14:creationId xmlns:p14="http://schemas.microsoft.com/office/powerpoint/2010/main" val="148577985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6AF05EBC-C40C-48D0-9785-3F015673614A}"/>
              </a:ext>
            </a:extLst>
          </p:cNvPr>
          <p:cNvSpPr/>
          <p:nvPr/>
        </p:nvSpPr>
        <p:spPr>
          <a:xfrm>
            <a:off x="0" y="1445538"/>
            <a:ext cx="9144000" cy="5412462"/>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CF45D6E9-967A-406A-8860-C923C2A4E33F}"/>
              </a:ext>
            </a:extLst>
          </p:cNvPr>
          <p:cNvSpPr/>
          <p:nvPr/>
        </p:nvSpPr>
        <p:spPr>
          <a:xfrm>
            <a:off x="0" y="-1"/>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A8E2AD2C-303B-46B0-A676-6A8512767379}"/>
              </a:ext>
            </a:extLst>
          </p:cNvPr>
          <p:cNvSpPr/>
          <p:nvPr/>
        </p:nvSpPr>
        <p:spPr>
          <a:xfrm>
            <a:off x="6554540" y="199778"/>
            <a:ext cx="831106" cy="81714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1" name="グループ化 20">
            <a:extLst>
              <a:ext uri="{FF2B5EF4-FFF2-40B4-BE49-F238E27FC236}">
                <a16:creationId xmlns:a16="http://schemas.microsoft.com/office/drawing/2014/main" id="{967D8E71-8E5B-4F5B-9BF7-FAC4F3016C3B}"/>
              </a:ext>
            </a:extLst>
          </p:cNvPr>
          <p:cNvGrpSpPr/>
          <p:nvPr/>
        </p:nvGrpSpPr>
        <p:grpSpPr>
          <a:xfrm>
            <a:off x="6668436" y="307677"/>
            <a:ext cx="603315" cy="601350"/>
            <a:chOff x="1765300" y="3319886"/>
            <a:chExt cx="2131151" cy="2124211"/>
          </a:xfrm>
        </p:grpSpPr>
        <p:sp>
          <p:nvSpPr>
            <p:cNvPr id="22" name="正方形/長方形 21">
              <a:extLst>
                <a:ext uri="{FF2B5EF4-FFF2-40B4-BE49-F238E27FC236}">
                  <a16:creationId xmlns:a16="http://schemas.microsoft.com/office/drawing/2014/main" id="{7F44E80A-5259-4DAE-9BC9-4C4905DD549C}"/>
                </a:ext>
              </a:extLst>
            </p:cNvPr>
            <p:cNvSpPr/>
            <p:nvPr/>
          </p:nvSpPr>
          <p:spPr>
            <a:xfrm>
              <a:off x="1765300" y="3319886"/>
              <a:ext cx="2124211" cy="2124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3" name="図 22">
              <a:extLst>
                <a:ext uri="{FF2B5EF4-FFF2-40B4-BE49-F238E27FC236}">
                  <a16:creationId xmlns:a16="http://schemas.microsoft.com/office/drawing/2014/main" id="{0E4AFCEF-9AE6-4983-9B69-93FCB3BBA9E0}"/>
                </a:ext>
              </a:extLst>
            </p:cNvPr>
            <p:cNvPicPr>
              <a:picLocks noChangeAspect="1"/>
            </p:cNvPicPr>
            <p:nvPr/>
          </p:nvPicPr>
          <p:blipFill rotWithShape="1">
            <a:blip r:embed="rId6" cstate="print">
              <a:duotone>
                <a:prstClr val="black"/>
                <a:schemeClr val="accent5">
                  <a:tint val="45000"/>
                  <a:satMod val="400000"/>
                </a:schemeClr>
              </a:duotone>
              <a:extLst>
                <a:ext uri="{28A0092B-C50C-407E-A947-70E740481C1C}">
                  <a14:useLocalDpi xmlns:a14="http://schemas.microsoft.com/office/drawing/2010/main" val="0"/>
                </a:ext>
              </a:extLst>
            </a:blip>
            <a:srcRect l="17306" t="23118" r="22564" b="16721"/>
            <a:stretch/>
          </p:blipFill>
          <p:spPr>
            <a:xfrm>
              <a:off x="1849937" y="3364425"/>
              <a:ext cx="2046514" cy="2047591"/>
            </a:xfrm>
            <a:prstGeom prst="rect">
              <a:avLst/>
            </a:prstGeom>
          </p:spPr>
        </p:pic>
      </p:grpSp>
      <p:grpSp>
        <p:nvGrpSpPr>
          <p:cNvPr id="24" name="グループ化 23">
            <a:extLst>
              <a:ext uri="{FF2B5EF4-FFF2-40B4-BE49-F238E27FC236}">
                <a16:creationId xmlns:a16="http://schemas.microsoft.com/office/drawing/2014/main" id="{B9023138-A620-4626-89C8-7FF59CF75E2A}"/>
              </a:ext>
            </a:extLst>
          </p:cNvPr>
          <p:cNvGrpSpPr/>
          <p:nvPr/>
        </p:nvGrpSpPr>
        <p:grpSpPr>
          <a:xfrm>
            <a:off x="7869333" y="307676"/>
            <a:ext cx="606442" cy="601351"/>
            <a:chOff x="5070178" y="3319886"/>
            <a:chExt cx="2142195" cy="2124211"/>
          </a:xfrm>
        </p:grpSpPr>
        <p:sp>
          <p:nvSpPr>
            <p:cNvPr id="25" name="正方形/長方形 24">
              <a:extLst>
                <a:ext uri="{FF2B5EF4-FFF2-40B4-BE49-F238E27FC236}">
                  <a16:creationId xmlns:a16="http://schemas.microsoft.com/office/drawing/2014/main" id="{229BE232-AA89-4A95-8701-E1D24EB593F0}"/>
                </a:ext>
              </a:extLst>
            </p:cNvPr>
            <p:cNvSpPr/>
            <p:nvPr/>
          </p:nvSpPr>
          <p:spPr>
            <a:xfrm>
              <a:off x="5088162" y="3319886"/>
              <a:ext cx="2124211" cy="2124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6" name="図 25">
              <a:extLst>
                <a:ext uri="{FF2B5EF4-FFF2-40B4-BE49-F238E27FC236}">
                  <a16:creationId xmlns:a16="http://schemas.microsoft.com/office/drawing/2014/main" id="{87C2F656-A125-4830-9D98-128A19148C7C}"/>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l="15483" t="23652" r="22305" b="15640"/>
            <a:stretch/>
          </p:blipFill>
          <p:spPr>
            <a:xfrm>
              <a:off x="5070178" y="3364424"/>
              <a:ext cx="2131152" cy="2079673"/>
            </a:xfrm>
            <a:prstGeom prst="rect">
              <a:avLst/>
            </a:prstGeom>
          </p:spPr>
        </p:pic>
      </p:grpSp>
      <p:sp>
        <p:nvSpPr>
          <p:cNvPr id="27" name="テキスト ボックス 26">
            <a:extLst>
              <a:ext uri="{FF2B5EF4-FFF2-40B4-BE49-F238E27FC236}">
                <a16:creationId xmlns:a16="http://schemas.microsoft.com/office/drawing/2014/main" id="{B739CF87-56A3-4A42-AF08-0643F04852AF}"/>
              </a:ext>
            </a:extLst>
          </p:cNvPr>
          <p:cNvSpPr txBox="1"/>
          <p:nvPr/>
        </p:nvSpPr>
        <p:spPr>
          <a:xfrm>
            <a:off x="6164812" y="856797"/>
            <a:ext cx="1610562" cy="430887"/>
          </a:xfrm>
          <a:prstGeom prst="rect">
            <a:avLst/>
          </a:prstGeom>
          <a:noFill/>
        </p:spPr>
        <p:txBody>
          <a:bodyPr wrap="square" rtlCol="0">
            <a:spAutoFit/>
          </a:bodyPr>
          <a:lstStyle/>
          <a:p>
            <a:pPr algn="ctr"/>
            <a:endParaRPr lang="en-US" altLang="ja-JP" sz="1100" b="1" dirty="0">
              <a:solidFill>
                <a:schemeClr val="bg1"/>
              </a:solidFill>
              <a:latin typeface="メイリオ" panose="020B0604030504040204" pitchFamily="50" charset="-128"/>
              <a:ea typeface="メイリオ" panose="020B0604030504040204" pitchFamily="50" charset="-128"/>
            </a:endParaRPr>
          </a:p>
          <a:p>
            <a:pPr algn="ctr"/>
            <a:r>
              <a:rPr lang="ja-JP" altLang="en-US" sz="1100" b="1" dirty="0">
                <a:solidFill>
                  <a:schemeClr val="bg1"/>
                </a:solidFill>
                <a:latin typeface="メイリオ" panose="020B0604030504040204" pitchFamily="50" charset="-128"/>
                <a:ea typeface="メイリオ" panose="020B0604030504040204" pitchFamily="50" charset="-128"/>
              </a:rPr>
              <a:t>ポーズあり</a:t>
            </a:r>
            <a:endParaRPr kumimoji="1" lang="ja-JP" altLang="en-US" sz="1100" dirty="0">
              <a:solidFill>
                <a:schemeClr val="bg1"/>
              </a:solidFill>
            </a:endParaRPr>
          </a:p>
        </p:txBody>
      </p:sp>
      <p:sp>
        <p:nvSpPr>
          <p:cNvPr id="28" name="テキスト ボックス 27">
            <a:extLst>
              <a:ext uri="{FF2B5EF4-FFF2-40B4-BE49-F238E27FC236}">
                <a16:creationId xmlns:a16="http://schemas.microsoft.com/office/drawing/2014/main" id="{47C8D521-7210-4B27-8BE0-64F46D9072DF}"/>
              </a:ext>
            </a:extLst>
          </p:cNvPr>
          <p:cNvSpPr txBox="1"/>
          <p:nvPr/>
        </p:nvSpPr>
        <p:spPr>
          <a:xfrm>
            <a:off x="7367273" y="856797"/>
            <a:ext cx="1610562" cy="430887"/>
          </a:xfrm>
          <a:prstGeom prst="rect">
            <a:avLst/>
          </a:prstGeom>
          <a:noFill/>
        </p:spPr>
        <p:txBody>
          <a:bodyPr wrap="square" rtlCol="0">
            <a:spAutoFit/>
          </a:bodyPr>
          <a:lstStyle/>
          <a:p>
            <a:pPr algn="ctr"/>
            <a:endParaRPr lang="en-US" altLang="ja-JP" sz="1100" b="1" dirty="0">
              <a:solidFill>
                <a:schemeClr val="bg1"/>
              </a:solidFill>
              <a:latin typeface="メイリオ" panose="020B0604030504040204" pitchFamily="50" charset="-128"/>
              <a:ea typeface="メイリオ" panose="020B0604030504040204" pitchFamily="50" charset="-128"/>
            </a:endParaRPr>
          </a:p>
          <a:p>
            <a:pPr algn="ctr"/>
            <a:r>
              <a:rPr lang="ja-JP" altLang="en-US" sz="1100" b="1" dirty="0">
                <a:solidFill>
                  <a:schemeClr val="bg1"/>
                </a:solidFill>
                <a:latin typeface="メイリオ" panose="020B0604030504040204" pitchFamily="50" charset="-128"/>
                <a:ea typeface="メイリオ" panose="020B0604030504040204" pitchFamily="50" charset="-128"/>
              </a:rPr>
              <a:t>ポーズなし</a:t>
            </a:r>
            <a:endParaRPr kumimoji="1" lang="ja-JP" altLang="en-US" sz="1100" dirty="0">
              <a:solidFill>
                <a:schemeClr val="bg1"/>
              </a:solidFill>
            </a:endParaRPr>
          </a:p>
        </p:txBody>
      </p:sp>
      <p:sp>
        <p:nvSpPr>
          <p:cNvPr id="4" name="テキスト ボックス 3">
            <a:extLst>
              <a:ext uri="{FF2B5EF4-FFF2-40B4-BE49-F238E27FC236}">
                <a16:creationId xmlns:a16="http://schemas.microsoft.com/office/drawing/2014/main" id="{2E83B54F-57E2-02C8-8552-028AD0038D01}"/>
              </a:ext>
            </a:extLst>
          </p:cNvPr>
          <p:cNvSpPr txBox="1"/>
          <p:nvPr/>
        </p:nvSpPr>
        <p:spPr>
          <a:xfrm>
            <a:off x="302136" y="190561"/>
            <a:ext cx="5696511" cy="830997"/>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本文を見ないで、音声のすぐあとを追いかけるように、音読してください。</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sp>
        <p:nvSpPr>
          <p:cNvPr id="5" name="正方形/長方形 4">
            <a:extLst>
              <a:ext uri="{FF2B5EF4-FFF2-40B4-BE49-F238E27FC236}">
                <a16:creationId xmlns:a16="http://schemas.microsoft.com/office/drawing/2014/main" id="{0C75F08F-9017-333A-5684-E9D7F4635E47}"/>
              </a:ext>
            </a:extLst>
          </p:cNvPr>
          <p:cNvSpPr/>
          <p:nvPr/>
        </p:nvSpPr>
        <p:spPr>
          <a:xfrm>
            <a:off x="7757001" y="199777"/>
            <a:ext cx="831106" cy="81714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グラフィックス 10" descr="走る">
            <a:extLst>
              <a:ext uri="{FF2B5EF4-FFF2-40B4-BE49-F238E27FC236}">
                <a16:creationId xmlns:a16="http://schemas.microsoft.com/office/drawing/2014/main" id="{1A322E24-4E65-AA45-87B8-E128E1107B5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808980" y="2172840"/>
            <a:ext cx="4177666" cy="4177666"/>
          </a:xfrm>
          <a:prstGeom prst="rect">
            <a:avLst/>
          </a:prstGeom>
        </p:spPr>
      </p:pic>
      <p:pic>
        <p:nvPicPr>
          <p:cNvPr id="9" name="グラフィックス 8" descr="走る">
            <a:extLst>
              <a:ext uri="{FF2B5EF4-FFF2-40B4-BE49-F238E27FC236}">
                <a16:creationId xmlns:a16="http://schemas.microsoft.com/office/drawing/2014/main" id="{DE6CA95E-9AB6-CAAA-87DD-B6ABAA86386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522622" y="2172840"/>
            <a:ext cx="4177666" cy="4177666"/>
          </a:xfrm>
          <a:prstGeom prst="rect">
            <a:avLst/>
          </a:prstGeom>
        </p:spPr>
      </p:pic>
      <p:sp>
        <p:nvSpPr>
          <p:cNvPr id="15" name="正方形/長方形 14">
            <a:extLst>
              <a:ext uri="{FF2B5EF4-FFF2-40B4-BE49-F238E27FC236}">
                <a16:creationId xmlns:a16="http://schemas.microsoft.com/office/drawing/2014/main" id="{2A812610-58B5-E7A6-35D5-CF16F69632B2}"/>
              </a:ext>
            </a:extLst>
          </p:cNvPr>
          <p:cNvSpPr/>
          <p:nvPr/>
        </p:nvSpPr>
        <p:spPr>
          <a:xfrm>
            <a:off x="-2858182" y="1445538"/>
            <a:ext cx="1220834" cy="577084"/>
          </a:xfrm>
          <a:prstGeom prst="rect">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bg1"/>
                </a:solidFill>
                <a:latin typeface="ＭＳ Ｐゴシック" panose="020B0600070205080204" pitchFamily="50" charset="-128"/>
                <a:ea typeface="ＭＳ Ｐゴシック" panose="020B0600070205080204" pitchFamily="50" charset="-128"/>
              </a:rPr>
              <a:t>音声</a:t>
            </a:r>
          </a:p>
        </p:txBody>
      </p:sp>
      <p:sp>
        <p:nvSpPr>
          <p:cNvPr id="16" name="正方形/長方形 15">
            <a:extLst>
              <a:ext uri="{FF2B5EF4-FFF2-40B4-BE49-F238E27FC236}">
                <a16:creationId xmlns:a16="http://schemas.microsoft.com/office/drawing/2014/main" id="{94BF6C05-5C6A-C925-B62A-0EB074DCAAB8}"/>
              </a:ext>
            </a:extLst>
          </p:cNvPr>
          <p:cNvSpPr/>
          <p:nvPr/>
        </p:nvSpPr>
        <p:spPr>
          <a:xfrm>
            <a:off x="-5808840" y="1445538"/>
            <a:ext cx="1484508" cy="577084"/>
          </a:xfrm>
          <a:prstGeom prst="rect">
            <a:avLst/>
          </a:prstGeom>
          <a:solidFill>
            <a:srgbClr val="FF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bg1"/>
                </a:solidFill>
                <a:latin typeface="ＭＳ Ｐゴシック" panose="020B0600070205080204" pitchFamily="50" charset="-128"/>
                <a:ea typeface="ＭＳ Ｐゴシック" panose="020B0600070205080204" pitchFamily="50" charset="-128"/>
              </a:rPr>
              <a:t>あなた</a:t>
            </a:r>
          </a:p>
        </p:txBody>
      </p:sp>
      <p:cxnSp>
        <p:nvCxnSpPr>
          <p:cNvPr id="18" name="直線コネクタ 17">
            <a:extLst>
              <a:ext uri="{FF2B5EF4-FFF2-40B4-BE49-F238E27FC236}">
                <a16:creationId xmlns:a16="http://schemas.microsoft.com/office/drawing/2014/main" id="{4840F21E-62A9-7F43-7AA4-871E1872E32E}"/>
              </a:ext>
            </a:extLst>
          </p:cNvPr>
          <p:cNvCxnSpPr/>
          <p:nvPr/>
        </p:nvCxnSpPr>
        <p:spPr>
          <a:xfrm flipH="1">
            <a:off x="-7440230" y="3117659"/>
            <a:ext cx="1362075" cy="0"/>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20" name="直線コネクタ 19">
            <a:extLst>
              <a:ext uri="{FF2B5EF4-FFF2-40B4-BE49-F238E27FC236}">
                <a16:creationId xmlns:a16="http://schemas.microsoft.com/office/drawing/2014/main" id="{426568A1-77A6-ED54-C76A-4D57348C07D9}"/>
              </a:ext>
            </a:extLst>
          </p:cNvPr>
          <p:cNvCxnSpPr/>
          <p:nvPr/>
        </p:nvCxnSpPr>
        <p:spPr>
          <a:xfrm flipH="1">
            <a:off x="-7722241" y="3775686"/>
            <a:ext cx="1362075" cy="0"/>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EA901BF9-2914-3A39-50EF-DC7E9A1E4F16}"/>
              </a:ext>
            </a:extLst>
          </p:cNvPr>
          <p:cNvCxnSpPr/>
          <p:nvPr/>
        </p:nvCxnSpPr>
        <p:spPr>
          <a:xfrm flipH="1">
            <a:off x="-6489878" y="2442542"/>
            <a:ext cx="1362075" cy="0"/>
          </a:xfrm>
          <a:prstGeom prst="line">
            <a:avLst/>
          </a:prstGeom>
          <a:ln w="28575">
            <a:solidFill>
              <a:srgbClr val="FF00FF"/>
            </a:solidFill>
          </a:ln>
        </p:spPr>
        <p:style>
          <a:lnRef idx="1">
            <a:schemeClr val="accent1"/>
          </a:lnRef>
          <a:fillRef idx="0">
            <a:schemeClr val="accent1"/>
          </a:fillRef>
          <a:effectRef idx="0">
            <a:schemeClr val="accent1"/>
          </a:effectRef>
          <a:fontRef idx="minor">
            <a:schemeClr val="tx1"/>
          </a:fontRef>
        </p:style>
      </p:cxnSp>
      <p:pic>
        <p:nvPicPr>
          <p:cNvPr id="32" name="図 31">
            <a:extLst>
              <a:ext uri="{FF2B5EF4-FFF2-40B4-BE49-F238E27FC236}">
                <a16:creationId xmlns:a16="http://schemas.microsoft.com/office/drawing/2014/main" id="{AF321B35-C986-FC34-8DA9-08A0A5946FCF}"/>
              </a:ext>
            </a:extLst>
          </p:cNvPr>
          <p:cNvPicPr>
            <a:picLocks noChangeAspect="1"/>
          </p:cNvPicPr>
          <p:nvPr/>
        </p:nvPicPr>
        <p:blipFill>
          <a:blip r:embed="rId13"/>
          <a:stretch>
            <a:fillRect/>
          </a:stretch>
        </p:blipFill>
        <p:spPr>
          <a:xfrm>
            <a:off x="963750" y="1983709"/>
            <a:ext cx="5814135" cy="4017493"/>
          </a:xfrm>
          <a:prstGeom prst="rect">
            <a:avLst/>
          </a:prstGeom>
        </p:spPr>
      </p:pic>
      <p:pic>
        <p:nvPicPr>
          <p:cNvPr id="6" name="AS_G1_16_14_reading_s7_1">
            <a:hlinkClick r:id="" action="ppaction://media"/>
            <a:extLst>
              <a:ext uri="{FF2B5EF4-FFF2-40B4-BE49-F238E27FC236}">
                <a16:creationId xmlns:a16="http://schemas.microsoft.com/office/drawing/2014/main" id="{9E912E4F-908B-F021-81DF-86B9339D3A77}"/>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9972675" y="3940175"/>
            <a:ext cx="406400" cy="406400"/>
          </a:xfrm>
          <a:prstGeom prst="rect">
            <a:avLst/>
          </a:prstGeom>
        </p:spPr>
      </p:pic>
      <p:pic>
        <p:nvPicPr>
          <p:cNvPr id="7" name="AS_G1_16_15_reading_s7_2">
            <a:hlinkClick r:id="" action="ppaction://media"/>
            <a:extLst>
              <a:ext uri="{FF2B5EF4-FFF2-40B4-BE49-F238E27FC236}">
                <a16:creationId xmlns:a16="http://schemas.microsoft.com/office/drawing/2014/main" id="{F14F453F-FB1D-DC7B-AEA5-E70DB6AE8F16}"/>
              </a:ext>
            </a:extLst>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10578148" y="3948569"/>
            <a:ext cx="406400" cy="406400"/>
          </a:xfrm>
          <a:prstGeom prst="rect">
            <a:avLst/>
          </a:prstGeom>
        </p:spPr>
      </p:pic>
    </p:spTree>
    <p:extLst>
      <p:ext uri="{BB962C8B-B14F-4D97-AF65-F5344CB8AC3E}">
        <p14:creationId xmlns:p14="http://schemas.microsoft.com/office/powerpoint/2010/main" val="2970939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65469" fill="hold"/>
                                        <p:tgtEl>
                                          <p:spTgt spid="6"/>
                                        </p:tgtEl>
                                      </p:cBhvr>
                                    </p:cmd>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19"/>
                                        </p:tgtEl>
                                      </p:cBhvr>
                                    </p:animEffect>
                                    <p:set>
                                      <p:cBhvr>
                                        <p:cTn id="13" dur="1" fill="hold">
                                          <p:stCondLst>
                                            <p:cond delay="499"/>
                                          </p:stCondLst>
                                        </p:cTn>
                                        <p:tgtEl>
                                          <p:spTgt spid="19"/>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childTnLst>
                                </p:cTn>
                              </p:par>
                              <p:par>
                                <p:cTn id="18" presetID="1" presetClass="mediacall" presetSubtype="0" fill="hold" nodeType="withEffect">
                                  <p:stCondLst>
                                    <p:cond delay="0"/>
                                  </p:stCondLst>
                                  <p:childTnLst>
                                    <p:cmd type="call" cmd="playFrom(0.0)">
                                      <p:cBhvr>
                                        <p:cTn id="19" dur="47173" fill="hold"/>
                                        <p:tgtEl>
                                          <p:spTgt spid="7"/>
                                        </p:tgtEl>
                                      </p:cBhvr>
                                    </p:cmd>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500"/>
                                        <p:tgtEl>
                                          <p:spTgt spid="5"/>
                                        </p:tgtEl>
                                      </p:cBhvr>
                                    </p:animEffect>
                                    <p:set>
                                      <p:cBhvr>
                                        <p:cTn id="24"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cond evt="onNext" delay="0">
                      <p:tgtEl>
                        <p:sldTgt/>
                      </p:tgtEl>
                    </p:cond>
                  </p:endCondLst>
                </p:cTn>
                <p:tgtEl>
                  <p:spTgt spid="6"/>
                </p:tgtEl>
              </p:cMediaNode>
            </p:audio>
            <p:audio>
              <p:cMediaNode vol="80000">
                <p:cTn id="26" fill="hold" display="0">
                  <p:stCondLst>
                    <p:cond delay="indefinite"/>
                  </p:stCondLst>
                  <p:endCondLst>
                    <p:cond evt="onStopAudio" delay="0">
                      <p:tgtEl>
                        <p:sldTgt/>
                      </p:tgtEl>
                    </p:cond>
                    <p:cond evt="onNext" delay="0">
                      <p:tgtEl>
                        <p:sldTgt/>
                      </p:tgtEl>
                    </p:cond>
                  </p:endCondLst>
                </p:cTn>
                <p:tgtEl>
                  <p:spTgt spid="7"/>
                </p:tgtEl>
              </p:cMediaNode>
            </p:audio>
          </p:childTnLst>
        </p:cTn>
      </p:par>
    </p:tnLst>
    <p:bldLst>
      <p:bldP spid="19" grpId="0" animBg="1"/>
      <p:bldP spid="19" grpId="1" animBg="1"/>
      <p:bldP spid="5" grpId="0" animBg="1"/>
      <p:bldP spid="5" grpId="1" animBg="1"/>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6E9E7D-E954-0522-C262-B18FD6CD2CEC}"/>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48651276-0DC3-E108-6AFB-85B0FE7841C0}"/>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sp>
        <p:nvSpPr>
          <p:cNvPr id="19" name="正方形/長方形 18">
            <a:extLst>
              <a:ext uri="{FF2B5EF4-FFF2-40B4-BE49-F238E27FC236}">
                <a16:creationId xmlns:a16="http://schemas.microsoft.com/office/drawing/2014/main" id="{81085AAB-4BF2-6D93-9BB2-898C41687130}"/>
              </a:ext>
            </a:extLst>
          </p:cNvPr>
          <p:cNvSpPr/>
          <p:nvPr/>
        </p:nvSpPr>
        <p:spPr>
          <a:xfrm>
            <a:off x="0" y="1651466"/>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57078B88-E9EC-7FBD-56D1-1B09DB653FC1}"/>
              </a:ext>
            </a:extLst>
          </p:cNvPr>
          <p:cNvSpPr txBox="1"/>
          <p:nvPr/>
        </p:nvSpPr>
        <p:spPr>
          <a:xfrm>
            <a:off x="166165" y="1712857"/>
            <a:ext cx="10688648" cy="1446550"/>
          </a:xfrm>
          <a:prstGeom prst="rect">
            <a:avLst/>
          </a:prstGeom>
          <a:noFill/>
        </p:spPr>
        <p:txBody>
          <a:bodyPr wrap="square" rtlCol="0">
            <a:spAutoFit/>
          </a:bodyPr>
          <a:lstStyle/>
          <a:p>
            <a:r>
              <a:rPr kumimoji="1" lang="en-US" altLang="ja-JP" sz="4400" b="1" dirty="0">
                <a:solidFill>
                  <a:schemeClr val="bg1"/>
                </a:solidFill>
                <a:latin typeface="メイリオ" panose="020B0604030504040204" pitchFamily="50" charset="-128"/>
                <a:ea typeface="メイリオ" panose="020B0604030504040204" pitchFamily="50" charset="-128"/>
              </a:rPr>
              <a:t>STEP </a:t>
            </a:r>
            <a:r>
              <a:rPr kumimoji="1" lang="ja-JP" altLang="en-US" sz="4400" b="1" dirty="0">
                <a:solidFill>
                  <a:schemeClr val="bg1"/>
                </a:solidFill>
                <a:latin typeface="メイリオ" panose="020B0604030504040204" pitchFamily="50" charset="-128"/>
                <a:ea typeface="メイリオ" panose="020B0604030504040204" pitchFamily="50" charset="-128"/>
              </a:rPr>
              <a:t>８ </a:t>
            </a:r>
            <a:r>
              <a:rPr kumimoji="1" lang="en-US" altLang="ja-JP" sz="4400" b="1" dirty="0">
                <a:solidFill>
                  <a:schemeClr val="bg1"/>
                </a:solidFill>
                <a:latin typeface="メイリオ" panose="020B0604030504040204" pitchFamily="50" charset="-128"/>
                <a:ea typeface="メイリオ" panose="020B0604030504040204" pitchFamily="50" charset="-128"/>
              </a:rPr>
              <a:t>Listening Check</a:t>
            </a:r>
          </a:p>
          <a:p>
            <a:r>
              <a:rPr kumimoji="1" lang="ja-JP" altLang="en-US" sz="4400" b="1" spc="-150" dirty="0">
                <a:solidFill>
                  <a:schemeClr val="bg1"/>
                </a:solidFill>
                <a:latin typeface="メイリオ" panose="020B0604030504040204" pitchFamily="50" charset="-128"/>
                <a:ea typeface="メイリオ" panose="020B0604030504040204" pitchFamily="50" charset="-128"/>
              </a:rPr>
              <a:t>学習の成果を確かめよう！</a:t>
            </a:r>
            <a:endParaRPr kumimoji="1" lang="en-US" altLang="ja-JP" sz="4400" b="1" dirty="0">
              <a:solidFill>
                <a:schemeClr val="bg1"/>
              </a:solidFill>
              <a:latin typeface="メイリオ" panose="020B0604030504040204" pitchFamily="50" charset="-128"/>
              <a:ea typeface="メイリオ" panose="020B0604030504040204" pitchFamily="50" charset="-128"/>
            </a:endParaRPr>
          </a:p>
        </p:txBody>
      </p:sp>
      <p:pic>
        <p:nvPicPr>
          <p:cNvPr id="13" name="Shortbridge24-1">
            <a:hlinkClick r:id="" action="ppaction://media"/>
            <a:extLst>
              <a:ext uri="{FF2B5EF4-FFF2-40B4-BE49-F238E27FC236}">
                <a16:creationId xmlns:a16="http://schemas.microsoft.com/office/drawing/2014/main" id="{EBFBF20B-0647-5D38-E4A5-9CD39ADEBB1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121" y="635217"/>
            <a:ext cx="609600" cy="609600"/>
          </a:xfrm>
          <a:prstGeom prst="rect">
            <a:avLst/>
          </a:prstGeom>
        </p:spPr>
      </p:pic>
    </p:spTree>
    <p:extLst>
      <p:ext uri="{BB962C8B-B14F-4D97-AF65-F5344CB8AC3E}">
        <p14:creationId xmlns:p14="http://schemas.microsoft.com/office/powerpoint/2010/main" val="19495274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正方形/長方形 33">
            <a:extLst>
              <a:ext uri="{FF2B5EF4-FFF2-40B4-BE49-F238E27FC236}">
                <a16:creationId xmlns:a16="http://schemas.microsoft.com/office/drawing/2014/main" id="{D9C5AD66-F7E8-44C5-A3B9-0E91EBB6B121}"/>
              </a:ext>
            </a:extLst>
          </p:cNvPr>
          <p:cNvSpPr/>
          <p:nvPr/>
        </p:nvSpPr>
        <p:spPr>
          <a:xfrm>
            <a:off x="0" y="-1"/>
            <a:ext cx="9144000" cy="1353132"/>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20CDA0EF-1EAE-4566-9A4F-ED7BBCA7E588}"/>
              </a:ext>
            </a:extLst>
          </p:cNvPr>
          <p:cNvSpPr/>
          <p:nvPr/>
        </p:nvSpPr>
        <p:spPr>
          <a:xfrm>
            <a:off x="6554540" y="199778"/>
            <a:ext cx="831106" cy="81714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9" name="グループ化 38">
            <a:extLst>
              <a:ext uri="{FF2B5EF4-FFF2-40B4-BE49-F238E27FC236}">
                <a16:creationId xmlns:a16="http://schemas.microsoft.com/office/drawing/2014/main" id="{5B094CD1-AE9E-478C-9112-22B0394F9695}"/>
              </a:ext>
            </a:extLst>
          </p:cNvPr>
          <p:cNvGrpSpPr/>
          <p:nvPr/>
        </p:nvGrpSpPr>
        <p:grpSpPr>
          <a:xfrm>
            <a:off x="6668436" y="307677"/>
            <a:ext cx="603315" cy="601350"/>
            <a:chOff x="1765300" y="3319886"/>
            <a:chExt cx="2131151" cy="2124211"/>
          </a:xfrm>
        </p:grpSpPr>
        <p:sp>
          <p:nvSpPr>
            <p:cNvPr id="40" name="正方形/長方形 39">
              <a:extLst>
                <a:ext uri="{FF2B5EF4-FFF2-40B4-BE49-F238E27FC236}">
                  <a16:creationId xmlns:a16="http://schemas.microsoft.com/office/drawing/2014/main" id="{9BE8717C-A8E4-4C9F-AB7C-401FDCDEF4ED}"/>
                </a:ext>
              </a:extLst>
            </p:cNvPr>
            <p:cNvSpPr/>
            <p:nvPr/>
          </p:nvSpPr>
          <p:spPr>
            <a:xfrm>
              <a:off x="1765300" y="3319886"/>
              <a:ext cx="2124211" cy="2124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1" name="図 40">
              <a:extLst>
                <a:ext uri="{FF2B5EF4-FFF2-40B4-BE49-F238E27FC236}">
                  <a16:creationId xmlns:a16="http://schemas.microsoft.com/office/drawing/2014/main" id="{D4031944-810E-444D-B159-4ABD7B0BC0AD}"/>
                </a:ext>
              </a:extLst>
            </p:cNvPr>
            <p:cNvPicPr>
              <a:picLocks noChangeAspect="1"/>
            </p:cNvPicPr>
            <p:nvPr/>
          </p:nvPicPr>
          <p:blipFill rotWithShape="1">
            <a:blip r:embed="rId6" cstate="print">
              <a:duotone>
                <a:prstClr val="black"/>
                <a:schemeClr val="accent5">
                  <a:tint val="45000"/>
                  <a:satMod val="400000"/>
                </a:schemeClr>
              </a:duotone>
              <a:extLst>
                <a:ext uri="{28A0092B-C50C-407E-A947-70E740481C1C}">
                  <a14:useLocalDpi xmlns:a14="http://schemas.microsoft.com/office/drawing/2010/main" val="0"/>
                </a:ext>
              </a:extLst>
            </a:blip>
            <a:srcRect l="17306" t="23118" r="22564" b="16721"/>
            <a:stretch/>
          </p:blipFill>
          <p:spPr>
            <a:xfrm>
              <a:off x="1849937" y="3364425"/>
              <a:ext cx="2046514" cy="2047591"/>
            </a:xfrm>
            <a:prstGeom prst="rect">
              <a:avLst/>
            </a:prstGeom>
          </p:spPr>
        </p:pic>
      </p:grpSp>
      <p:grpSp>
        <p:nvGrpSpPr>
          <p:cNvPr id="42" name="グループ化 41">
            <a:extLst>
              <a:ext uri="{FF2B5EF4-FFF2-40B4-BE49-F238E27FC236}">
                <a16:creationId xmlns:a16="http://schemas.microsoft.com/office/drawing/2014/main" id="{D04DAEA7-076E-4893-8F7A-A0163B18F5DD}"/>
              </a:ext>
            </a:extLst>
          </p:cNvPr>
          <p:cNvGrpSpPr/>
          <p:nvPr/>
        </p:nvGrpSpPr>
        <p:grpSpPr>
          <a:xfrm>
            <a:off x="7869333" y="307676"/>
            <a:ext cx="606442" cy="601351"/>
            <a:chOff x="5070178" y="3319886"/>
            <a:chExt cx="2142195" cy="2124211"/>
          </a:xfrm>
        </p:grpSpPr>
        <p:sp>
          <p:nvSpPr>
            <p:cNvPr id="43" name="正方形/長方形 42">
              <a:extLst>
                <a:ext uri="{FF2B5EF4-FFF2-40B4-BE49-F238E27FC236}">
                  <a16:creationId xmlns:a16="http://schemas.microsoft.com/office/drawing/2014/main" id="{2C45458F-2DA8-4236-A43C-8543C4DF7F5E}"/>
                </a:ext>
              </a:extLst>
            </p:cNvPr>
            <p:cNvSpPr/>
            <p:nvPr/>
          </p:nvSpPr>
          <p:spPr>
            <a:xfrm>
              <a:off x="5088162" y="3319886"/>
              <a:ext cx="2124211" cy="2124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4" name="図 43">
              <a:extLst>
                <a:ext uri="{FF2B5EF4-FFF2-40B4-BE49-F238E27FC236}">
                  <a16:creationId xmlns:a16="http://schemas.microsoft.com/office/drawing/2014/main" id="{E2105CAD-2AF2-4E2D-AFCB-C32B8E584097}"/>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l="15483" t="23652" r="22305" b="15640"/>
            <a:stretch/>
          </p:blipFill>
          <p:spPr>
            <a:xfrm>
              <a:off x="5070178" y="3364424"/>
              <a:ext cx="2131152" cy="2079673"/>
            </a:xfrm>
            <a:prstGeom prst="rect">
              <a:avLst/>
            </a:prstGeom>
          </p:spPr>
        </p:pic>
      </p:grpSp>
      <p:sp>
        <p:nvSpPr>
          <p:cNvPr id="2" name="テキスト ボックス 1">
            <a:extLst>
              <a:ext uri="{FF2B5EF4-FFF2-40B4-BE49-F238E27FC236}">
                <a16:creationId xmlns:a16="http://schemas.microsoft.com/office/drawing/2014/main" id="{5E7B68E4-CFFF-111C-0330-675F1D7C220E}"/>
              </a:ext>
            </a:extLst>
          </p:cNvPr>
          <p:cNvSpPr txBox="1"/>
          <p:nvPr/>
        </p:nvSpPr>
        <p:spPr>
          <a:xfrm>
            <a:off x="302136" y="190561"/>
            <a:ext cx="5696511" cy="830997"/>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最初に聞いた音声が、どれくらい聞ける</a:t>
            </a:r>
            <a:endParaRPr lang="en-US" altLang="ja-JP" sz="2400" dirty="0">
              <a:solidFill>
                <a:schemeClr val="bg1"/>
              </a:solidFill>
              <a:effectLst/>
              <a:latin typeface="ＭＳ Ｐゴシック" panose="020B0600070205080204" pitchFamily="50" charset="-128"/>
              <a:ea typeface="ＭＳ Ｐゴシック" panose="020B0600070205080204" pitchFamily="50" charset="-128"/>
            </a:endParaRPr>
          </a:p>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ようになったか確認しておきましょう。</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sp>
        <p:nvSpPr>
          <p:cNvPr id="4" name="テキスト ボックス 3">
            <a:extLst>
              <a:ext uri="{FF2B5EF4-FFF2-40B4-BE49-F238E27FC236}">
                <a16:creationId xmlns:a16="http://schemas.microsoft.com/office/drawing/2014/main" id="{236D7AA2-1417-AC64-A33C-219016254401}"/>
              </a:ext>
            </a:extLst>
          </p:cNvPr>
          <p:cNvSpPr txBox="1"/>
          <p:nvPr/>
        </p:nvSpPr>
        <p:spPr>
          <a:xfrm>
            <a:off x="6164812" y="856797"/>
            <a:ext cx="1610562" cy="430887"/>
          </a:xfrm>
          <a:prstGeom prst="rect">
            <a:avLst/>
          </a:prstGeom>
          <a:noFill/>
        </p:spPr>
        <p:txBody>
          <a:bodyPr wrap="square" rtlCol="0">
            <a:spAutoFit/>
          </a:bodyPr>
          <a:lstStyle/>
          <a:p>
            <a:pPr algn="ctr"/>
            <a:endParaRPr lang="en-US" altLang="ja-JP" sz="1100" b="1" dirty="0">
              <a:solidFill>
                <a:schemeClr val="bg1"/>
              </a:solidFill>
              <a:latin typeface="メイリオ" panose="020B0604030504040204" pitchFamily="50" charset="-128"/>
              <a:ea typeface="メイリオ" panose="020B0604030504040204" pitchFamily="50" charset="-128"/>
            </a:endParaRPr>
          </a:p>
          <a:p>
            <a:pPr algn="ctr"/>
            <a:r>
              <a:rPr lang="ja-JP" altLang="en-US" sz="1100" b="1" dirty="0">
                <a:solidFill>
                  <a:schemeClr val="bg1"/>
                </a:solidFill>
                <a:latin typeface="メイリオ" panose="020B0604030504040204" pitchFamily="50" charset="-128"/>
                <a:ea typeface="メイリオ" panose="020B0604030504040204" pitchFamily="50" charset="-128"/>
              </a:rPr>
              <a:t>標準</a:t>
            </a:r>
            <a:endParaRPr kumimoji="1" lang="ja-JP" altLang="en-US" sz="1100" dirty="0">
              <a:solidFill>
                <a:schemeClr val="bg1"/>
              </a:solidFill>
            </a:endParaRPr>
          </a:p>
        </p:txBody>
      </p:sp>
      <p:sp>
        <p:nvSpPr>
          <p:cNvPr id="11" name="テキスト ボックス 10">
            <a:extLst>
              <a:ext uri="{FF2B5EF4-FFF2-40B4-BE49-F238E27FC236}">
                <a16:creationId xmlns:a16="http://schemas.microsoft.com/office/drawing/2014/main" id="{408F9EB8-D545-C9DE-6678-60032516BB0B}"/>
              </a:ext>
            </a:extLst>
          </p:cNvPr>
          <p:cNvSpPr txBox="1"/>
          <p:nvPr/>
        </p:nvSpPr>
        <p:spPr>
          <a:xfrm>
            <a:off x="7367273" y="856797"/>
            <a:ext cx="1610562" cy="430887"/>
          </a:xfrm>
          <a:prstGeom prst="rect">
            <a:avLst/>
          </a:prstGeom>
          <a:noFill/>
        </p:spPr>
        <p:txBody>
          <a:bodyPr wrap="square" rtlCol="0">
            <a:spAutoFit/>
          </a:bodyPr>
          <a:lstStyle/>
          <a:p>
            <a:pPr algn="ctr"/>
            <a:endParaRPr lang="en-US" altLang="ja-JP" sz="1100" b="1" dirty="0">
              <a:solidFill>
                <a:schemeClr val="bg1"/>
              </a:solidFill>
              <a:latin typeface="メイリオ" panose="020B0604030504040204" pitchFamily="50" charset="-128"/>
              <a:ea typeface="メイリオ" panose="020B0604030504040204" pitchFamily="50" charset="-128"/>
            </a:endParaRPr>
          </a:p>
          <a:p>
            <a:pPr algn="ctr"/>
            <a:r>
              <a:rPr lang="ja-JP" altLang="en-US" sz="1100" b="1" dirty="0">
                <a:solidFill>
                  <a:schemeClr val="bg1"/>
                </a:solidFill>
                <a:latin typeface="メイリオ" panose="020B0604030504040204" pitchFamily="50" charset="-128"/>
                <a:ea typeface="メイリオ" panose="020B0604030504040204" pitchFamily="50" charset="-128"/>
              </a:rPr>
              <a:t>倍速</a:t>
            </a:r>
            <a:endParaRPr kumimoji="1" lang="ja-JP" altLang="en-US" sz="1100" dirty="0">
              <a:solidFill>
                <a:schemeClr val="bg1"/>
              </a:solidFill>
            </a:endParaRPr>
          </a:p>
        </p:txBody>
      </p:sp>
      <p:sp>
        <p:nvSpPr>
          <p:cNvPr id="27" name="正方形/長方形 26">
            <a:extLst>
              <a:ext uri="{FF2B5EF4-FFF2-40B4-BE49-F238E27FC236}">
                <a16:creationId xmlns:a16="http://schemas.microsoft.com/office/drawing/2014/main" id="{D897E505-E056-B136-918C-FFF69096BA4B}"/>
              </a:ext>
            </a:extLst>
          </p:cNvPr>
          <p:cNvSpPr/>
          <p:nvPr/>
        </p:nvSpPr>
        <p:spPr>
          <a:xfrm>
            <a:off x="0" y="3021977"/>
            <a:ext cx="9144000" cy="182343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8" name="図 27">
            <a:extLst>
              <a:ext uri="{FF2B5EF4-FFF2-40B4-BE49-F238E27FC236}">
                <a16:creationId xmlns:a16="http://schemas.microsoft.com/office/drawing/2014/main" id="{3BF69D6A-584B-E68E-ACF1-7E37C4ACFC5D}"/>
              </a:ext>
            </a:extLst>
          </p:cNvPr>
          <p:cNvPicPr>
            <a:picLocks noChangeAspect="1"/>
          </p:cNvPicPr>
          <p:nvPr/>
        </p:nvPicPr>
        <p:blipFill>
          <a:blip r:embed="rId9"/>
          <a:srcRect l="66820"/>
          <a:stretch/>
        </p:blipFill>
        <p:spPr>
          <a:xfrm>
            <a:off x="4585711" y="5537605"/>
            <a:ext cx="3937658" cy="1000109"/>
          </a:xfrm>
          <a:prstGeom prst="rect">
            <a:avLst/>
          </a:prstGeom>
        </p:spPr>
      </p:pic>
      <p:pic>
        <p:nvPicPr>
          <p:cNvPr id="29" name="図 28">
            <a:extLst>
              <a:ext uri="{FF2B5EF4-FFF2-40B4-BE49-F238E27FC236}">
                <a16:creationId xmlns:a16="http://schemas.microsoft.com/office/drawing/2014/main" id="{AB84C4D6-3864-29E5-2E54-08AC5E282A40}"/>
              </a:ext>
            </a:extLst>
          </p:cNvPr>
          <p:cNvPicPr>
            <a:picLocks noChangeAspect="1"/>
          </p:cNvPicPr>
          <p:nvPr/>
        </p:nvPicPr>
        <p:blipFill>
          <a:blip r:embed="rId10"/>
          <a:srcRect l="24003" t="68019" r="24375" b="6274"/>
          <a:stretch/>
        </p:blipFill>
        <p:spPr>
          <a:xfrm>
            <a:off x="274970" y="1989801"/>
            <a:ext cx="8594062" cy="1000110"/>
          </a:xfrm>
          <a:prstGeom prst="rect">
            <a:avLst/>
          </a:prstGeom>
        </p:spPr>
      </p:pic>
      <p:sp>
        <p:nvSpPr>
          <p:cNvPr id="30" name="楕円 29">
            <a:extLst>
              <a:ext uri="{FF2B5EF4-FFF2-40B4-BE49-F238E27FC236}">
                <a16:creationId xmlns:a16="http://schemas.microsoft.com/office/drawing/2014/main" id="{6AF92A97-C56B-05E9-70F7-5BFB6EB02AF3}"/>
              </a:ext>
            </a:extLst>
          </p:cNvPr>
          <p:cNvSpPr/>
          <p:nvPr/>
        </p:nvSpPr>
        <p:spPr>
          <a:xfrm>
            <a:off x="3736959" y="2116259"/>
            <a:ext cx="447187" cy="397973"/>
          </a:xfrm>
          <a:prstGeom prst="ellipse">
            <a:avLst/>
          </a:prstGeom>
          <a:noFill/>
          <a:ln w="76200">
            <a:solidFill>
              <a:srgbClr val="0043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2" name="楕円 31">
            <a:extLst>
              <a:ext uri="{FF2B5EF4-FFF2-40B4-BE49-F238E27FC236}">
                <a16:creationId xmlns:a16="http://schemas.microsoft.com/office/drawing/2014/main" id="{D7FA4E1D-509A-1261-3102-6C2B5248463F}"/>
              </a:ext>
            </a:extLst>
          </p:cNvPr>
          <p:cNvSpPr/>
          <p:nvPr/>
        </p:nvSpPr>
        <p:spPr>
          <a:xfrm>
            <a:off x="5775053" y="2116259"/>
            <a:ext cx="447187" cy="397973"/>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矢印: 右 34">
            <a:extLst>
              <a:ext uri="{FF2B5EF4-FFF2-40B4-BE49-F238E27FC236}">
                <a16:creationId xmlns:a16="http://schemas.microsoft.com/office/drawing/2014/main" id="{5D5ECAA2-73DC-941B-AC67-DB4296D352EA}"/>
              </a:ext>
            </a:extLst>
          </p:cNvPr>
          <p:cNvSpPr/>
          <p:nvPr/>
        </p:nvSpPr>
        <p:spPr>
          <a:xfrm>
            <a:off x="3962400" y="3151680"/>
            <a:ext cx="2036247" cy="1269085"/>
          </a:xfrm>
          <a:prstGeom prst="rightArrow">
            <a:avLst>
              <a:gd name="adj1" fmla="val 50000"/>
              <a:gd name="adj2" fmla="val 47788"/>
            </a:avLst>
          </a:prstGeom>
          <a:solidFill>
            <a:schemeClr val="accent6">
              <a:lumMod val="75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5" name="四角形: 角を丸くする 44">
            <a:extLst>
              <a:ext uri="{FF2B5EF4-FFF2-40B4-BE49-F238E27FC236}">
                <a16:creationId xmlns:a16="http://schemas.microsoft.com/office/drawing/2014/main" id="{7CDF13C5-8829-EDD0-AA8D-244ECF3DAA14}"/>
              </a:ext>
            </a:extLst>
          </p:cNvPr>
          <p:cNvSpPr/>
          <p:nvPr/>
        </p:nvSpPr>
        <p:spPr>
          <a:xfrm>
            <a:off x="4609477" y="5591799"/>
            <a:ext cx="3863475" cy="845754"/>
          </a:xfrm>
          <a:prstGeom prst="roundRect">
            <a:avLst/>
          </a:prstGeom>
          <a:noFill/>
          <a:ln w="76200">
            <a:solidFill>
              <a:schemeClr val="accent6">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52F76B9D-7075-6ACF-8533-1A40E1F17936}"/>
              </a:ext>
            </a:extLst>
          </p:cNvPr>
          <p:cNvSpPr/>
          <p:nvPr/>
        </p:nvSpPr>
        <p:spPr>
          <a:xfrm>
            <a:off x="7757001" y="199777"/>
            <a:ext cx="831106" cy="81714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a:extLst>
              <a:ext uri="{FF2B5EF4-FFF2-40B4-BE49-F238E27FC236}">
                <a16:creationId xmlns:a16="http://schemas.microsoft.com/office/drawing/2014/main" id="{BBF0F8F7-4541-191D-BCE2-BAE4B8548F59}"/>
              </a:ext>
            </a:extLst>
          </p:cNvPr>
          <p:cNvPicPr>
            <a:picLocks noChangeAspect="1"/>
          </p:cNvPicPr>
          <p:nvPr/>
        </p:nvPicPr>
        <p:blipFill>
          <a:blip r:embed="rId11"/>
          <a:srcRect t="73556"/>
          <a:stretch/>
        </p:blipFill>
        <p:spPr>
          <a:xfrm>
            <a:off x="274969" y="1567312"/>
            <a:ext cx="8594062" cy="169547"/>
          </a:xfrm>
          <a:prstGeom prst="rect">
            <a:avLst/>
          </a:prstGeom>
        </p:spPr>
      </p:pic>
      <p:pic>
        <p:nvPicPr>
          <p:cNvPr id="8" name="図 7">
            <a:extLst>
              <a:ext uri="{FF2B5EF4-FFF2-40B4-BE49-F238E27FC236}">
                <a16:creationId xmlns:a16="http://schemas.microsoft.com/office/drawing/2014/main" id="{8584ED1D-2A9A-F67D-90EC-8F8D572E82B5}"/>
              </a:ext>
            </a:extLst>
          </p:cNvPr>
          <p:cNvPicPr>
            <a:picLocks noChangeAspect="1"/>
          </p:cNvPicPr>
          <p:nvPr/>
        </p:nvPicPr>
        <p:blipFill>
          <a:blip r:embed="rId9"/>
          <a:srcRect r="34836"/>
          <a:stretch/>
        </p:blipFill>
        <p:spPr>
          <a:xfrm>
            <a:off x="520699" y="4942889"/>
            <a:ext cx="4345523" cy="561980"/>
          </a:xfrm>
          <a:prstGeom prst="rect">
            <a:avLst/>
          </a:prstGeom>
        </p:spPr>
      </p:pic>
      <p:cxnSp>
        <p:nvCxnSpPr>
          <p:cNvPr id="10" name="直線コネクタ 9">
            <a:extLst>
              <a:ext uri="{FF2B5EF4-FFF2-40B4-BE49-F238E27FC236}">
                <a16:creationId xmlns:a16="http://schemas.microsoft.com/office/drawing/2014/main" id="{4805DEAC-E155-334C-E73D-154A23BA4BB5}"/>
              </a:ext>
            </a:extLst>
          </p:cNvPr>
          <p:cNvCxnSpPr>
            <a:cxnSpLocks/>
          </p:cNvCxnSpPr>
          <p:nvPr/>
        </p:nvCxnSpPr>
        <p:spPr>
          <a:xfrm>
            <a:off x="3947852" y="2102024"/>
            <a:ext cx="0" cy="2318741"/>
          </a:xfrm>
          <a:prstGeom prst="line">
            <a:avLst/>
          </a:prstGeom>
          <a:ln w="57150">
            <a:solidFill>
              <a:srgbClr val="0043C8"/>
            </a:solidFill>
            <a:prstDash val="sysDot"/>
          </a:ln>
        </p:spPr>
        <p:style>
          <a:lnRef idx="1">
            <a:schemeClr val="accent1"/>
          </a:lnRef>
          <a:fillRef idx="0">
            <a:schemeClr val="accent1"/>
          </a:fillRef>
          <a:effectRef idx="0">
            <a:schemeClr val="accent1"/>
          </a:effectRef>
          <a:fontRef idx="minor">
            <a:schemeClr val="tx1"/>
          </a:fontRef>
        </p:style>
      </p:cxnSp>
      <p:cxnSp>
        <p:nvCxnSpPr>
          <p:cNvPr id="13" name="直線コネクタ 12">
            <a:extLst>
              <a:ext uri="{FF2B5EF4-FFF2-40B4-BE49-F238E27FC236}">
                <a16:creationId xmlns:a16="http://schemas.microsoft.com/office/drawing/2014/main" id="{EC606346-3BD2-A28D-F819-963663456D75}"/>
              </a:ext>
            </a:extLst>
          </p:cNvPr>
          <p:cNvCxnSpPr>
            <a:cxnSpLocks/>
          </p:cNvCxnSpPr>
          <p:nvPr/>
        </p:nvCxnSpPr>
        <p:spPr>
          <a:xfrm>
            <a:off x="5971398" y="2102024"/>
            <a:ext cx="0" cy="2318741"/>
          </a:xfrm>
          <a:prstGeom prst="line">
            <a:avLst/>
          </a:prstGeom>
          <a:ln w="5715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15" name="直線コネクタ 14">
            <a:extLst>
              <a:ext uri="{FF2B5EF4-FFF2-40B4-BE49-F238E27FC236}">
                <a16:creationId xmlns:a16="http://schemas.microsoft.com/office/drawing/2014/main" id="{78DD4C63-AAF8-3881-957A-9792F51B7685}"/>
              </a:ext>
            </a:extLst>
          </p:cNvPr>
          <p:cNvCxnSpPr>
            <a:cxnSpLocks/>
          </p:cNvCxnSpPr>
          <p:nvPr/>
        </p:nvCxnSpPr>
        <p:spPr>
          <a:xfrm>
            <a:off x="4712845" y="3953031"/>
            <a:ext cx="619917" cy="1600668"/>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直線コネクタ 16">
            <a:extLst>
              <a:ext uri="{FF2B5EF4-FFF2-40B4-BE49-F238E27FC236}">
                <a16:creationId xmlns:a16="http://schemas.microsoft.com/office/drawing/2014/main" id="{6746798C-0E1C-850D-6286-250AC0799A72}"/>
              </a:ext>
            </a:extLst>
          </p:cNvPr>
          <p:cNvCxnSpPr>
            <a:cxnSpLocks/>
          </p:cNvCxnSpPr>
          <p:nvPr/>
        </p:nvCxnSpPr>
        <p:spPr>
          <a:xfrm>
            <a:off x="4685597" y="3900482"/>
            <a:ext cx="1383362" cy="1691317"/>
          </a:xfrm>
          <a:prstGeom prst="line">
            <a:avLst/>
          </a:prstGeom>
          <a:ln w="571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48" name="テキスト ボックス 47">
            <a:extLst>
              <a:ext uri="{FF2B5EF4-FFF2-40B4-BE49-F238E27FC236}">
                <a16:creationId xmlns:a16="http://schemas.microsoft.com/office/drawing/2014/main" id="{AB3F7A9E-A87D-368C-3E6D-8FDC5712E37F}"/>
              </a:ext>
            </a:extLst>
          </p:cNvPr>
          <p:cNvSpPr txBox="1"/>
          <p:nvPr/>
        </p:nvSpPr>
        <p:spPr>
          <a:xfrm>
            <a:off x="2834709" y="3944387"/>
            <a:ext cx="1114067" cy="461665"/>
          </a:xfrm>
          <a:prstGeom prst="rect">
            <a:avLst/>
          </a:prstGeom>
          <a:noFill/>
          <a:ln>
            <a:noFill/>
          </a:ln>
        </p:spPr>
        <p:txBody>
          <a:bodyPr wrap="square" rtlCol="0">
            <a:spAutoFit/>
          </a:bodyPr>
          <a:lstStyle/>
          <a:p>
            <a:r>
              <a:rPr lang="en-US" altLang="ja-JP" sz="2400" dirty="0">
                <a:solidFill>
                  <a:srgbClr val="0043C8"/>
                </a:solidFill>
                <a:effectLst/>
                <a:latin typeface="ＭＳ Ｐゴシック" panose="020B0600070205080204" pitchFamily="50" charset="-128"/>
                <a:ea typeface="ＭＳ Ｐゴシック" panose="020B0600070205080204" pitchFamily="50" charset="-128"/>
              </a:rPr>
              <a:t>STEP1</a:t>
            </a:r>
            <a:endParaRPr kumimoji="1" lang="ja-JP" altLang="en-US" sz="2400" b="1" dirty="0">
              <a:solidFill>
                <a:srgbClr val="0043C8"/>
              </a:solidFill>
              <a:latin typeface="ＭＳ Ｐゴシック" panose="020B0600070205080204" pitchFamily="50" charset="-128"/>
              <a:ea typeface="ＭＳ Ｐゴシック" panose="020B0600070205080204" pitchFamily="50" charset="-128"/>
            </a:endParaRPr>
          </a:p>
        </p:txBody>
      </p:sp>
      <p:sp>
        <p:nvSpPr>
          <p:cNvPr id="49" name="テキスト ボックス 48">
            <a:extLst>
              <a:ext uri="{FF2B5EF4-FFF2-40B4-BE49-F238E27FC236}">
                <a16:creationId xmlns:a16="http://schemas.microsoft.com/office/drawing/2014/main" id="{D554C6A2-7E98-F06E-31C9-E76BB64DE3BA}"/>
              </a:ext>
            </a:extLst>
          </p:cNvPr>
          <p:cNvSpPr txBox="1"/>
          <p:nvPr/>
        </p:nvSpPr>
        <p:spPr>
          <a:xfrm>
            <a:off x="6111402" y="3944387"/>
            <a:ext cx="1114067" cy="461665"/>
          </a:xfrm>
          <a:prstGeom prst="rect">
            <a:avLst/>
          </a:prstGeom>
          <a:noFill/>
          <a:ln>
            <a:noFill/>
          </a:ln>
        </p:spPr>
        <p:txBody>
          <a:bodyPr wrap="square" rtlCol="0">
            <a:spAutoFit/>
          </a:bodyPr>
          <a:lstStyle/>
          <a:p>
            <a:r>
              <a:rPr lang="en-US" altLang="ja-JP" sz="2400" dirty="0">
                <a:solidFill>
                  <a:srgbClr val="FF0000"/>
                </a:solidFill>
                <a:effectLst/>
                <a:latin typeface="ＭＳ Ｐゴシック" panose="020B0600070205080204" pitchFamily="50" charset="-128"/>
                <a:ea typeface="ＭＳ Ｐゴシック" panose="020B0600070205080204" pitchFamily="50" charset="-128"/>
              </a:rPr>
              <a:t>STEP8</a:t>
            </a:r>
            <a:endParaRPr kumimoji="1" lang="ja-JP" altLang="en-US" sz="2400" b="1" dirty="0">
              <a:solidFill>
                <a:srgbClr val="FF0000"/>
              </a:solidFill>
              <a:latin typeface="ＭＳ Ｐゴシック" panose="020B0600070205080204" pitchFamily="50" charset="-128"/>
              <a:ea typeface="ＭＳ Ｐゴシック" panose="020B0600070205080204" pitchFamily="50" charset="-128"/>
            </a:endParaRPr>
          </a:p>
        </p:txBody>
      </p:sp>
      <p:pic>
        <p:nvPicPr>
          <p:cNvPr id="9" name="AS_G1_16_16_reading_s8_1">
            <a:hlinkClick r:id="" action="ppaction://media"/>
            <a:extLst>
              <a:ext uri="{FF2B5EF4-FFF2-40B4-BE49-F238E27FC236}">
                <a16:creationId xmlns:a16="http://schemas.microsoft.com/office/drawing/2014/main" id="{367AA642-112E-0B9F-F295-023DD56BB6F1}"/>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0060241" y="2300311"/>
            <a:ext cx="406400" cy="406400"/>
          </a:xfrm>
          <a:prstGeom prst="rect">
            <a:avLst/>
          </a:prstGeom>
        </p:spPr>
      </p:pic>
      <p:pic>
        <p:nvPicPr>
          <p:cNvPr id="12" name="AS_G1_16_17_reading_s8_2">
            <a:hlinkClick r:id="" action="ppaction://media"/>
            <a:extLst>
              <a:ext uri="{FF2B5EF4-FFF2-40B4-BE49-F238E27FC236}">
                <a16:creationId xmlns:a16="http://schemas.microsoft.com/office/drawing/2014/main" id="{A9586651-23AB-0A4C-7FED-3BD82D59F6CB}"/>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0878030" y="2311032"/>
            <a:ext cx="406400" cy="406400"/>
          </a:xfrm>
          <a:prstGeom prst="rect">
            <a:avLst/>
          </a:prstGeom>
        </p:spPr>
      </p:pic>
    </p:spTree>
    <p:extLst>
      <p:ext uri="{BB962C8B-B14F-4D97-AF65-F5344CB8AC3E}">
        <p14:creationId xmlns:p14="http://schemas.microsoft.com/office/powerpoint/2010/main" val="13820702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childTnLst>
                                </p:cTn>
                              </p:par>
                              <p:par>
                                <p:cTn id="7" presetID="1" presetClass="mediacall" presetSubtype="0" fill="hold" nodeType="withEffect">
                                  <p:stCondLst>
                                    <p:cond delay="0"/>
                                  </p:stCondLst>
                                  <p:childTnLst>
                                    <p:cmd type="call" cmd="playFrom(0.0)">
                                      <p:cBhvr>
                                        <p:cTn id="8" dur="47016" fill="hold"/>
                                        <p:tgtEl>
                                          <p:spTgt spid="9"/>
                                        </p:tgtEl>
                                      </p:cBhvr>
                                    </p:cmd>
                                  </p:childTnLst>
                                </p:cTn>
                              </p:par>
                            </p:childTnLst>
                          </p:cTn>
                        </p:par>
                      </p:childTnLst>
                    </p:cTn>
                  </p:par>
                  <p:par>
                    <p:cTn id="9" fill="hold">
                      <p:stCondLst>
                        <p:cond delay="indefinite"/>
                      </p:stCondLst>
                      <p:childTnLst>
                        <p:par>
                          <p:cTn id="10" fill="hold">
                            <p:stCondLst>
                              <p:cond delay="0"/>
                            </p:stCondLst>
                            <p:childTnLst>
                              <p:par>
                                <p:cTn id="11" presetID="10" presetClass="exit" presetSubtype="0" fill="hold" grpId="1" nodeType="clickEffect">
                                  <p:stCondLst>
                                    <p:cond delay="0"/>
                                  </p:stCondLst>
                                  <p:childTnLst>
                                    <p:animEffect transition="out" filter="fade">
                                      <p:cBhvr>
                                        <p:cTn id="12" dur="500"/>
                                        <p:tgtEl>
                                          <p:spTgt spid="37"/>
                                        </p:tgtEl>
                                      </p:cBhvr>
                                    </p:animEffect>
                                    <p:set>
                                      <p:cBhvr>
                                        <p:cTn id="13" dur="1" fill="hold">
                                          <p:stCondLst>
                                            <p:cond delay="499"/>
                                          </p:stCondLst>
                                        </p:cTn>
                                        <p:tgtEl>
                                          <p:spTgt spid="37"/>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childTnLst>
                                </p:cTn>
                              </p:par>
                              <p:par>
                                <p:cTn id="18" presetID="1" presetClass="mediacall" presetSubtype="0" fill="hold" nodeType="withEffect">
                                  <p:stCondLst>
                                    <p:cond delay="0"/>
                                  </p:stCondLst>
                                  <p:childTnLst>
                                    <p:cmd type="call" cmd="playFrom(0.0)">
                                      <p:cBhvr>
                                        <p:cTn id="19" dur="40240" fill="hold"/>
                                        <p:tgtEl>
                                          <p:spTgt spid="12"/>
                                        </p:tgtEl>
                                      </p:cBhvr>
                                    </p:cmd>
                                  </p:childTnLst>
                                </p:cTn>
                              </p:par>
                            </p:childTnLst>
                          </p:cTn>
                        </p:par>
                      </p:childTnLst>
                    </p:cTn>
                  </p:par>
                  <p:par>
                    <p:cTn id="20" fill="hold">
                      <p:stCondLst>
                        <p:cond delay="indefinite"/>
                      </p:stCondLst>
                      <p:childTnLst>
                        <p:par>
                          <p:cTn id="21" fill="hold">
                            <p:stCondLst>
                              <p:cond delay="0"/>
                            </p:stCondLst>
                            <p:childTnLst>
                              <p:par>
                                <p:cTn id="22" presetID="10" presetClass="exit" presetSubtype="0" fill="hold" grpId="1" nodeType="clickEffect">
                                  <p:stCondLst>
                                    <p:cond delay="0"/>
                                  </p:stCondLst>
                                  <p:childTnLst>
                                    <p:animEffect transition="out" filter="fade">
                                      <p:cBhvr>
                                        <p:cTn id="23" dur="500"/>
                                        <p:tgtEl>
                                          <p:spTgt spid="3"/>
                                        </p:tgtEl>
                                      </p:cBhvr>
                                    </p:animEffect>
                                    <p:set>
                                      <p:cBhvr>
                                        <p:cTn id="24"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5" fill="hold" display="0">
                  <p:stCondLst>
                    <p:cond delay="indefinite"/>
                  </p:stCondLst>
                  <p:endCondLst>
                    <p:cond evt="onStopAudio" delay="0">
                      <p:tgtEl>
                        <p:sldTgt/>
                      </p:tgtEl>
                    </p:cond>
                    <p:cond evt="onNext" delay="0">
                      <p:tgtEl>
                        <p:sldTgt/>
                      </p:tgtEl>
                    </p:cond>
                  </p:endCondLst>
                </p:cTn>
                <p:tgtEl>
                  <p:spTgt spid="9"/>
                </p:tgtEl>
              </p:cMediaNode>
            </p:audio>
            <p:audio>
              <p:cMediaNode vol="80000">
                <p:cTn id="26" fill="hold" display="0">
                  <p:stCondLst>
                    <p:cond delay="indefinite"/>
                  </p:stCondLst>
                  <p:endCondLst>
                    <p:cond evt="onStopAudio" delay="0">
                      <p:tgtEl>
                        <p:sldTgt/>
                      </p:tgtEl>
                    </p:cond>
                    <p:cond evt="onNext" delay="0">
                      <p:tgtEl>
                        <p:sldTgt/>
                      </p:tgtEl>
                    </p:cond>
                  </p:endCondLst>
                </p:cTn>
                <p:tgtEl>
                  <p:spTgt spid="12"/>
                </p:tgtEl>
              </p:cMediaNode>
            </p:audio>
          </p:childTnLst>
        </p:cTn>
      </p:par>
    </p:tnLst>
    <p:bldLst>
      <p:bldP spid="37" grpId="0" animBg="1"/>
      <p:bldP spid="37" grpId="1" animBg="1"/>
      <p:bldP spid="3" grpId="0" animBg="1"/>
      <p:bldP spid="3" grpId="1" animBg="1"/>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a:extLst>
              <a:ext uri="{FF2B5EF4-FFF2-40B4-BE49-F238E27FC236}">
                <a16:creationId xmlns:a16="http://schemas.microsoft.com/office/drawing/2014/main" id="{2ECD2F7A-29A8-1199-C962-7CDDCBEAAE78}"/>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pic>
        <p:nvPicPr>
          <p:cNvPr id="9" name="合格の鐘">
            <a:hlinkClick r:id="" action="ppaction://media"/>
            <a:extLst>
              <a:ext uri="{FF2B5EF4-FFF2-40B4-BE49-F238E27FC236}">
                <a16:creationId xmlns:a16="http://schemas.microsoft.com/office/drawing/2014/main" id="{B665D7A6-C68C-4AB5-9FFF-B07275182FA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88680" y="4244492"/>
            <a:ext cx="609601" cy="609600"/>
          </a:xfrm>
          <a:prstGeom prst="rect">
            <a:avLst/>
          </a:prstGeom>
        </p:spPr>
      </p:pic>
      <p:sp>
        <p:nvSpPr>
          <p:cNvPr id="8" name="テキスト ボックス 7">
            <a:extLst>
              <a:ext uri="{FF2B5EF4-FFF2-40B4-BE49-F238E27FC236}">
                <a16:creationId xmlns:a16="http://schemas.microsoft.com/office/drawing/2014/main" id="{1A486E7B-290D-4A20-93CB-5810801F5E00}"/>
              </a:ext>
            </a:extLst>
          </p:cNvPr>
          <p:cNvSpPr txBox="1"/>
          <p:nvPr/>
        </p:nvSpPr>
        <p:spPr>
          <a:xfrm>
            <a:off x="696811" y="1068765"/>
            <a:ext cx="7750379" cy="3631763"/>
          </a:xfrm>
          <a:prstGeom prst="rect">
            <a:avLst/>
          </a:prstGeom>
          <a:noFill/>
        </p:spPr>
        <p:txBody>
          <a:bodyPr wrap="square" rtlCol="0">
            <a:spAutoFit/>
          </a:bodyPr>
          <a:lstStyle/>
          <a:p>
            <a:r>
              <a:rPr kumimoji="1" lang="en-US" altLang="ja-JP" sz="11500" b="1" dirty="0">
                <a:ln w="38100">
                  <a:noFill/>
                </a:ln>
                <a:solidFill>
                  <a:srgbClr val="FFFF00"/>
                </a:solidFill>
                <a:latin typeface="メイリオ" panose="020B0604030504040204" pitchFamily="50" charset="-128"/>
                <a:ea typeface="メイリオ" panose="020B0604030504040204" pitchFamily="50" charset="-128"/>
              </a:rPr>
              <a:t>That’s all </a:t>
            </a:r>
          </a:p>
          <a:p>
            <a:r>
              <a:rPr kumimoji="1" lang="en-US" altLang="ja-JP" sz="11500" b="1" dirty="0">
                <a:ln w="38100">
                  <a:noFill/>
                </a:ln>
                <a:solidFill>
                  <a:srgbClr val="FFFF00"/>
                </a:solidFill>
                <a:latin typeface="メイリオ" panose="020B0604030504040204" pitchFamily="50" charset="-128"/>
                <a:ea typeface="メイリオ" panose="020B0604030504040204" pitchFamily="50" charset="-128"/>
              </a:rPr>
              <a:t>for today.</a:t>
            </a:r>
            <a:endParaRPr kumimoji="1" lang="ja-JP" altLang="en-US" sz="11500" b="1" dirty="0">
              <a:ln w="38100">
                <a:noFill/>
              </a:ln>
              <a:solidFill>
                <a:srgbClr val="FFFF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6068360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485"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0B1E1-9B95-71EC-1C74-A86A35642206}"/>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57B05D4B-4B65-404F-728D-9D770202BC46}"/>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05624E3B-3ADF-BFAF-C824-D30B6C3448C9}"/>
              </a:ext>
            </a:extLst>
          </p:cNvPr>
          <p:cNvSpPr txBox="1"/>
          <p:nvPr/>
        </p:nvSpPr>
        <p:spPr>
          <a:xfrm>
            <a:off x="389850" y="4636321"/>
            <a:ext cx="8364298" cy="1023357"/>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Kevin</a:t>
            </a:r>
            <a:r>
              <a:rPr kumimoji="1" lang="en-US" altLang="ja-JP" sz="4400" b="1" dirty="0">
                <a:solidFill>
                  <a:srgbClr val="FF0000"/>
                </a:solidFill>
                <a:latin typeface="メイリオ" panose="020B0604030504040204" pitchFamily="50" charset="-128"/>
                <a:ea typeface="メイリオ" panose="020B0604030504040204" pitchFamily="50" charset="-128"/>
              </a:rPr>
              <a:t> didn’t go</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to school.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1C5C05EC-5BCB-8803-26FB-4755CD3E7A4B}"/>
              </a:ext>
            </a:extLst>
          </p:cNvPr>
          <p:cNvSpPr txBox="1"/>
          <p:nvPr/>
        </p:nvSpPr>
        <p:spPr>
          <a:xfrm>
            <a:off x="427164" y="690490"/>
            <a:ext cx="8289670"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ケビンは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行きませんでした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学校へ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2-1 Kevin didn’t go to school.">
            <a:hlinkClick r:id="" action="ppaction://media"/>
            <a:extLst>
              <a:ext uri="{FF2B5EF4-FFF2-40B4-BE49-F238E27FC236}">
                <a16:creationId xmlns:a16="http://schemas.microsoft.com/office/drawing/2014/main" id="{4526CF6B-4AB6-6460-7AD7-2027272DC1F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3475" y="1330325"/>
            <a:ext cx="406400" cy="406400"/>
          </a:xfrm>
          <a:prstGeom prst="rect">
            <a:avLst/>
          </a:prstGeom>
        </p:spPr>
      </p:pic>
    </p:spTree>
    <p:extLst>
      <p:ext uri="{BB962C8B-B14F-4D97-AF65-F5344CB8AC3E}">
        <p14:creationId xmlns:p14="http://schemas.microsoft.com/office/powerpoint/2010/main" val="2772570347"/>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2AD9D-704D-22E9-EE81-5DB32CF33F43}"/>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7340B538-5F83-1C3F-C834-A0037A46BEBD}"/>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3AF52BDA-F42F-40F1-8049-73BF951389D2}"/>
              </a:ext>
            </a:extLst>
          </p:cNvPr>
          <p:cNvSpPr txBox="1"/>
          <p:nvPr/>
        </p:nvSpPr>
        <p:spPr>
          <a:xfrm>
            <a:off x="1539631" y="2409490"/>
            <a:ext cx="6064738"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Kevin</a:t>
            </a:r>
            <a:r>
              <a:rPr kumimoji="1" lang="en-US" altLang="ja-JP" sz="4400" b="1" dirty="0">
                <a:solidFill>
                  <a:srgbClr val="FF0000"/>
                </a:solidFill>
                <a:latin typeface="メイリオ" panose="020B0604030504040204" pitchFamily="50" charset="-128"/>
                <a:ea typeface="メイリオ" panose="020B0604030504040204" pitchFamily="50" charset="-128"/>
              </a:rPr>
              <a:t> [d-----] [g-]</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 school.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2" name="02-1 Kevin didn’t go to school.">
            <a:hlinkClick r:id="" action="ppaction://media"/>
            <a:extLst>
              <a:ext uri="{FF2B5EF4-FFF2-40B4-BE49-F238E27FC236}">
                <a16:creationId xmlns:a16="http://schemas.microsoft.com/office/drawing/2014/main" id="{0658B8D0-690D-6BC2-588B-5865C06F85F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3475" y="1330325"/>
            <a:ext cx="406400" cy="406400"/>
          </a:xfrm>
          <a:prstGeom prst="rect">
            <a:avLst/>
          </a:prstGeom>
        </p:spPr>
      </p:pic>
    </p:spTree>
    <p:extLst>
      <p:ext uri="{BB962C8B-B14F-4D97-AF65-F5344CB8AC3E}">
        <p14:creationId xmlns:p14="http://schemas.microsoft.com/office/powerpoint/2010/main" val="3351230452"/>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769C0122-8091-0192-8574-A69A305483A3}"/>
              </a:ext>
            </a:extLst>
          </p:cNvPr>
          <p:cNvSpPr/>
          <p:nvPr/>
        </p:nvSpPr>
        <p:spPr>
          <a:xfrm>
            <a:off x="834473" y="5054834"/>
            <a:ext cx="7688710" cy="36911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E1C22589-26BF-3931-C8E6-68667ED453B8}"/>
              </a:ext>
            </a:extLst>
          </p:cNvPr>
          <p:cNvSpPr/>
          <p:nvPr/>
        </p:nvSpPr>
        <p:spPr>
          <a:xfrm>
            <a:off x="587261" y="5455443"/>
            <a:ext cx="2728507" cy="36911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正方形/長方形 12">
            <a:extLst>
              <a:ext uri="{FF2B5EF4-FFF2-40B4-BE49-F238E27FC236}">
                <a16:creationId xmlns:a16="http://schemas.microsoft.com/office/drawing/2014/main" id="{CA09355D-C56F-AA42-1A28-C5AB75B1468A}"/>
              </a:ext>
            </a:extLst>
          </p:cNvPr>
          <p:cNvSpPr/>
          <p:nvPr/>
        </p:nvSpPr>
        <p:spPr>
          <a:xfrm>
            <a:off x="834473" y="3962352"/>
            <a:ext cx="7688710" cy="36911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正方形/長方形 9">
            <a:extLst>
              <a:ext uri="{FF2B5EF4-FFF2-40B4-BE49-F238E27FC236}">
                <a16:creationId xmlns:a16="http://schemas.microsoft.com/office/drawing/2014/main" id="{DDE48FBC-BA5E-F7D5-FEA4-FD1604CAEC02}"/>
              </a:ext>
            </a:extLst>
          </p:cNvPr>
          <p:cNvSpPr/>
          <p:nvPr/>
        </p:nvSpPr>
        <p:spPr>
          <a:xfrm>
            <a:off x="587261" y="4354415"/>
            <a:ext cx="3070339" cy="36911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03D8C934-28CC-7C89-A3FB-32B60B751010}"/>
              </a:ext>
            </a:extLst>
          </p:cNvPr>
          <p:cNvSpPr/>
          <p:nvPr/>
        </p:nvSpPr>
        <p:spPr>
          <a:xfrm>
            <a:off x="834473" y="2849983"/>
            <a:ext cx="7688710" cy="36911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205CB5F0-37E0-BB8B-0885-B8C33FE7A7F4}"/>
              </a:ext>
            </a:extLst>
          </p:cNvPr>
          <p:cNvSpPr/>
          <p:nvPr/>
        </p:nvSpPr>
        <p:spPr>
          <a:xfrm>
            <a:off x="587261" y="3235450"/>
            <a:ext cx="3420717" cy="36911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正方形/長方形 5">
            <a:extLst>
              <a:ext uri="{FF2B5EF4-FFF2-40B4-BE49-F238E27FC236}">
                <a16:creationId xmlns:a16="http://schemas.microsoft.com/office/drawing/2014/main" id="{D30DBE64-8B32-17F8-1E69-491B16EE40B3}"/>
              </a:ext>
            </a:extLst>
          </p:cNvPr>
          <p:cNvSpPr/>
          <p:nvPr/>
        </p:nvSpPr>
        <p:spPr>
          <a:xfrm>
            <a:off x="855677" y="1765307"/>
            <a:ext cx="7667506" cy="36911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8955C53C-3D58-076A-A8BF-C26A2CA0D510}"/>
              </a:ext>
            </a:extLst>
          </p:cNvPr>
          <p:cNvSpPr/>
          <p:nvPr/>
        </p:nvSpPr>
        <p:spPr>
          <a:xfrm>
            <a:off x="587261" y="2150774"/>
            <a:ext cx="5574258" cy="369115"/>
          </a:xfrm>
          <a:prstGeom prst="rect">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B50E4FDB-24E1-F485-DA43-5A1A086BBF4B}"/>
              </a:ext>
            </a:extLst>
          </p:cNvPr>
          <p:cNvSpPr/>
          <p:nvPr/>
        </p:nvSpPr>
        <p:spPr>
          <a:xfrm>
            <a:off x="-209725" y="68580"/>
            <a:ext cx="9605395" cy="106540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1"/>
          <p:cNvSpPr txBox="1">
            <a:spLocks/>
          </p:cNvSpPr>
          <p:nvPr/>
        </p:nvSpPr>
        <p:spPr>
          <a:xfrm>
            <a:off x="566057" y="210403"/>
            <a:ext cx="8468376" cy="781757"/>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en-US" altLang="ja-JP" sz="5400" b="1" dirty="0">
                <a:solidFill>
                  <a:schemeClr val="bg1"/>
                </a:solidFill>
                <a:latin typeface="ＭＳ Ｐゴシック" panose="020B0600070205080204" pitchFamily="50" charset="-128"/>
                <a:ea typeface="ＭＳ Ｐゴシック" panose="020B0600070205080204" pitchFamily="50" charset="-128"/>
              </a:rPr>
              <a:t>P.72</a:t>
            </a:r>
            <a:r>
              <a:rPr lang="ja-JP" altLang="en-US" sz="5400" b="1" dirty="0">
                <a:solidFill>
                  <a:schemeClr val="bg1"/>
                </a:solidFill>
                <a:latin typeface="ＭＳ Ｐゴシック" panose="020B0600070205080204" pitchFamily="50" charset="-128"/>
                <a:ea typeface="ＭＳ Ｐゴシック" panose="020B0600070205080204" pitchFamily="50" charset="-128"/>
              </a:rPr>
              <a:t> 基本文法の整理</a:t>
            </a:r>
          </a:p>
        </p:txBody>
      </p:sp>
      <p:sp>
        <p:nvSpPr>
          <p:cNvPr id="3" name="テキスト ボックス 2">
            <a:extLst>
              <a:ext uri="{FF2B5EF4-FFF2-40B4-BE49-F238E27FC236}">
                <a16:creationId xmlns:a16="http://schemas.microsoft.com/office/drawing/2014/main" id="{95C25A84-2B03-2C57-C3F4-C0C803B88189}"/>
              </a:ext>
            </a:extLst>
          </p:cNvPr>
          <p:cNvSpPr txBox="1"/>
          <p:nvPr/>
        </p:nvSpPr>
        <p:spPr>
          <a:xfrm>
            <a:off x="620817" y="1714563"/>
            <a:ext cx="7944309" cy="4154984"/>
          </a:xfrm>
          <a:prstGeom prst="rect">
            <a:avLst/>
          </a:prstGeom>
          <a:noFill/>
          <a:ln>
            <a:noFill/>
          </a:ln>
        </p:spPr>
        <p:txBody>
          <a:bodyPr wrap="square" rtlCol="0">
            <a:spAutoFit/>
          </a:bodyPr>
          <a:lstStyle/>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・語尾に（</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e</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d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をつけて過去形を作る規則動詞に対して、不規則に変化する動詞を不規則動詞という。</a:t>
            </a:r>
          </a:p>
          <a:p>
            <a:pPr algn="just"/>
            <a:endPar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・否定文は、動詞の前に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didn’t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または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did not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を置き、動詞は原形（もとの形）を使う。</a:t>
            </a:r>
          </a:p>
          <a:p>
            <a:pPr algn="just"/>
            <a:endPar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・疑問文は、主語の前に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Did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を置き、動詞は原形を使う。答えの文でも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did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を使う。</a:t>
            </a:r>
          </a:p>
          <a:p>
            <a:pPr algn="just"/>
            <a:endPar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・疑問詞ではじまる疑問文は、</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疑問詞＋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did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＋主語＋動詞の原形～</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で表す。</a:t>
            </a:r>
          </a:p>
        </p:txBody>
      </p:sp>
      <p:sp>
        <p:nvSpPr>
          <p:cNvPr id="7" name="正方形/長方形 6">
            <a:extLst>
              <a:ext uri="{FF2B5EF4-FFF2-40B4-BE49-F238E27FC236}">
                <a16:creationId xmlns:a16="http://schemas.microsoft.com/office/drawing/2014/main" id="{AFA0203C-156E-7709-19DE-5DBC56B166F4}"/>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se_maoudamashii_onepoint17">
            <a:hlinkClick r:id="" action="ppaction://media"/>
            <a:extLst>
              <a:ext uri="{FF2B5EF4-FFF2-40B4-BE49-F238E27FC236}">
                <a16:creationId xmlns:a16="http://schemas.microsoft.com/office/drawing/2014/main" id="{4385C575-7A0C-E5B9-BCE7-7D5CD027ECB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5418" y="2424941"/>
            <a:ext cx="609601" cy="609600"/>
          </a:xfrm>
          <a:prstGeom prst="rect">
            <a:avLst/>
          </a:prstGeom>
        </p:spPr>
      </p:pic>
    </p:spTree>
    <p:extLst>
      <p:ext uri="{BB962C8B-B14F-4D97-AF65-F5344CB8AC3E}">
        <p14:creationId xmlns:p14="http://schemas.microsoft.com/office/powerpoint/2010/main" val="10639323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68" fill="hold"/>
                                        <p:tgtEl>
                                          <p:spTgt spid="5"/>
                                        </p:tgtEl>
                                      </p:cBhvr>
                                    </p:cmd>
                                  </p:childTnLst>
                                </p:cTn>
                              </p:par>
                            </p:childTnLst>
                          </p:cTn>
                        </p:par>
                        <p:par>
                          <p:cTn id="7" fill="hold">
                            <p:stCondLst>
                              <p:cond delay="2768"/>
                            </p:stCondLst>
                            <p:childTnLst>
                              <p:par>
                                <p:cTn id="8" presetID="22" presetClass="entr" presetSubtype="8"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left)">
                                      <p:cBhvr>
                                        <p:cTn id="10" dur="500"/>
                                        <p:tgtEl>
                                          <p:spTgt spid="6"/>
                                        </p:tgtEl>
                                      </p:cBhvr>
                                    </p:animEffect>
                                  </p:childTnLst>
                                </p:cTn>
                              </p:par>
                            </p:childTnLst>
                          </p:cTn>
                        </p:par>
                        <p:par>
                          <p:cTn id="11" fill="hold">
                            <p:stCondLst>
                              <p:cond delay="3268"/>
                            </p:stCondLst>
                            <p:childTnLst>
                              <p:par>
                                <p:cTn id="12" presetID="22" presetClass="entr" presetSubtype="8"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500"/>
                                        <p:tgtEl>
                                          <p:spTgt spid="8"/>
                                        </p:tgtEl>
                                      </p:cBhvr>
                                    </p:animEffect>
                                  </p:childTnLst>
                                </p:cTn>
                              </p:par>
                            </p:childTnLst>
                          </p:cTn>
                        </p:par>
                        <p:par>
                          <p:cTn id="15" fill="hold">
                            <p:stCondLst>
                              <p:cond delay="3768"/>
                            </p:stCondLst>
                            <p:childTnLst>
                              <p:par>
                                <p:cTn id="16" presetID="22" presetClass="entr" presetSubtype="8" fill="hold" grpId="0" nodeType="after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wipe(left)">
                                      <p:cBhvr>
                                        <p:cTn id="18" dur="500"/>
                                        <p:tgtEl>
                                          <p:spTgt spid="11"/>
                                        </p:tgtEl>
                                      </p:cBhvr>
                                    </p:animEffect>
                                  </p:childTnLst>
                                </p:cTn>
                              </p:par>
                            </p:childTnLst>
                          </p:cTn>
                        </p:par>
                        <p:par>
                          <p:cTn id="19" fill="hold">
                            <p:stCondLst>
                              <p:cond delay="4268"/>
                            </p:stCondLst>
                            <p:childTnLst>
                              <p:par>
                                <p:cTn id="20" presetID="22" presetClass="entr" presetSubtype="8" fill="hold" grpId="0" nodeType="after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500"/>
                                        <p:tgtEl>
                                          <p:spTgt spid="12"/>
                                        </p:tgtEl>
                                      </p:cBhvr>
                                    </p:animEffect>
                                  </p:childTnLst>
                                </p:cTn>
                              </p:par>
                            </p:childTnLst>
                          </p:cTn>
                        </p:par>
                        <p:par>
                          <p:cTn id="23" fill="hold">
                            <p:stCondLst>
                              <p:cond delay="4768"/>
                            </p:stCondLst>
                            <p:childTnLst>
                              <p:par>
                                <p:cTn id="24" presetID="22" presetClass="entr" presetSubtype="8" fill="hold" grpId="0"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left)">
                                      <p:cBhvr>
                                        <p:cTn id="26" dur="500"/>
                                        <p:tgtEl>
                                          <p:spTgt spid="13"/>
                                        </p:tgtEl>
                                      </p:cBhvr>
                                    </p:animEffect>
                                  </p:childTnLst>
                                </p:cTn>
                              </p:par>
                            </p:childTnLst>
                          </p:cTn>
                        </p:par>
                        <p:par>
                          <p:cTn id="27" fill="hold">
                            <p:stCondLst>
                              <p:cond delay="5268"/>
                            </p:stCondLst>
                            <p:childTnLst>
                              <p:par>
                                <p:cTn id="28" presetID="22" presetClass="entr" presetSubtype="8" fill="hold" grpId="0"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left)">
                                      <p:cBhvr>
                                        <p:cTn id="30" dur="500"/>
                                        <p:tgtEl>
                                          <p:spTgt spid="10"/>
                                        </p:tgtEl>
                                      </p:cBhvr>
                                    </p:animEffect>
                                  </p:childTnLst>
                                </p:cTn>
                              </p:par>
                            </p:childTnLst>
                          </p:cTn>
                        </p:par>
                        <p:par>
                          <p:cTn id="31" fill="hold">
                            <p:stCondLst>
                              <p:cond delay="5768"/>
                            </p:stCondLst>
                            <p:childTnLst>
                              <p:par>
                                <p:cTn id="32" presetID="22" presetClass="entr" presetSubtype="8" fill="hold" grpId="0" nodeType="after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wipe(left)">
                                      <p:cBhvr>
                                        <p:cTn id="34" dur="500"/>
                                        <p:tgtEl>
                                          <p:spTgt spid="9"/>
                                        </p:tgtEl>
                                      </p:cBhvr>
                                    </p:animEffect>
                                  </p:childTnLst>
                                </p:cTn>
                              </p:par>
                            </p:childTnLst>
                          </p:cTn>
                        </p:par>
                        <p:par>
                          <p:cTn id="35" fill="hold">
                            <p:stCondLst>
                              <p:cond delay="6268"/>
                            </p:stCondLst>
                            <p:childTnLst>
                              <p:par>
                                <p:cTn id="36" presetID="22" presetClass="entr" presetSubtype="8" fill="hold" grpId="0" nodeType="after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left)">
                                      <p:cBhvr>
                                        <p:cTn id="3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39" fill="hold" display="0">
                  <p:stCondLst>
                    <p:cond delay="indefinite"/>
                  </p:stCondLst>
                  <p:endCondLst>
                    <p:cond evt="onStopAudio" delay="0">
                      <p:tgtEl>
                        <p:sldTgt/>
                      </p:tgtEl>
                    </p:cond>
                  </p:endCondLst>
                </p:cTn>
                <p:tgtEl>
                  <p:spTgt spid="5"/>
                </p:tgtEl>
              </p:cMediaNode>
            </p:audio>
          </p:childTnLst>
        </p:cTn>
      </p:par>
    </p:tnLst>
    <p:bldLst>
      <p:bldP spid="9" grpId="0" animBg="1"/>
      <p:bldP spid="14" grpId="0" animBg="1"/>
      <p:bldP spid="13" grpId="0" animBg="1"/>
      <p:bldP spid="10" grpId="0" animBg="1"/>
      <p:bldP spid="11" grpId="0" animBg="1"/>
      <p:bldP spid="12" grpId="0" animBg="1"/>
      <p:bldP spid="6"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37AD3-AC65-A8D9-0ED0-1EF9FC46D5D8}"/>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5EA77396-4E18-CEFE-6B2F-7F764270EFAF}"/>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3C961166-28AD-F7E8-239F-77718C274C45}"/>
              </a:ext>
            </a:extLst>
          </p:cNvPr>
          <p:cNvSpPr txBox="1"/>
          <p:nvPr/>
        </p:nvSpPr>
        <p:spPr>
          <a:xfrm>
            <a:off x="427165" y="2321004"/>
            <a:ext cx="8289670"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ケビンは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行きませんでした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学校へ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2-1 Kevin didn’t go to school.">
            <a:hlinkClick r:id="" action="ppaction://media"/>
            <a:extLst>
              <a:ext uri="{FF2B5EF4-FFF2-40B4-BE49-F238E27FC236}">
                <a16:creationId xmlns:a16="http://schemas.microsoft.com/office/drawing/2014/main" id="{99205C7E-D24B-C885-AC64-2D416C55085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3475" y="1330325"/>
            <a:ext cx="406400" cy="406400"/>
          </a:xfrm>
          <a:prstGeom prst="rect">
            <a:avLst/>
          </a:prstGeom>
        </p:spPr>
      </p:pic>
    </p:spTree>
    <p:extLst>
      <p:ext uri="{BB962C8B-B14F-4D97-AF65-F5344CB8AC3E}">
        <p14:creationId xmlns:p14="http://schemas.microsoft.com/office/powerpoint/2010/main" val="2068645378"/>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98BD3-F462-8F7C-DC5F-901A98DA0DEE}"/>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D7EC28B5-BFAC-2C92-1FF8-4A1C608A63C6}"/>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6A4B91CE-08EC-A0B3-3F4E-74E0A9F3B272}"/>
              </a:ext>
            </a:extLst>
          </p:cNvPr>
          <p:cNvSpPr txBox="1"/>
          <p:nvPr/>
        </p:nvSpPr>
        <p:spPr>
          <a:xfrm>
            <a:off x="1044778" y="4636321"/>
            <a:ext cx="7054442" cy="1023357"/>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I</a:t>
            </a:r>
            <a:r>
              <a:rPr kumimoji="1" lang="en-US" altLang="ja-JP" sz="4400" b="1" dirty="0">
                <a:solidFill>
                  <a:srgbClr val="FF0000"/>
                </a:solidFill>
                <a:latin typeface="メイリオ" panose="020B0604030504040204" pitchFamily="50" charset="-128"/>
                <a:ea typeface="メイリオ" panose="020B0604030504040204" pitchFamily="50" charset="-128"/>
              </a:rPr>
              <a:t> didn’t go</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to school.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F2C8EC57-A875-12D2-3CA8-5168EED6BA67}"/>
              </a:ext>
            </a:extLst>
          </p:cNvPr>
          <p:cNvSpPr txBox="1"/>
          <p:nvPr/>
        </p:nvSpPr>
        <p:spPr>
          <a:xfrm>
            <a:off x="1063435" y="622848"/>
            <a:ext cx="7017128"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私は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行きませんでした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学校へ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2-2 I didn’t go to school.">
            <a:hlinkClick r:id="" action="ppaction://media"/>
            <a:extLst>
              <a:ext uri="{FF2B5EF4-FFF2-40B4-BE49-F238E27FC236}">
                <a16:creationId xmlns:a16="http://schemas.microsoft.com/office/drawing/2014/main" id="{006CE0A7-961A-4150-8B66-032C327E426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2525" y="1400175"/>
            <a:ext cx="406400" cy="406400"/>
          </a:xfrm>
          <a:prstGeom prst="rect">
            <a:avLst/>
          </a:prstGeom>
        </p:spPr>
      </p:pic>
    </p:spTree>
    <p:extLst>
      <p:ext uri="{BB962C8B-B14F-4D97-AF65-F5344CB8AC3E}">
        <p14:creationId xmlns:p14="http://schemas.microsoft.com/office/powerpoint/2010/main" val="1167289038"/>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6A458-87BC-BA42-4917-26E5DE5E0939}"/>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340D33E2-8C03-2AA2-3644-9DAB4511EB92}"/>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41C076E2-AF64-17DA-49D7-3216D3E88DD2}"/>
              </a:ext>
            </a:extLst>
          </p:cNvPr>
          <p:cNvSpPr txBox="1"/>
          <p:nvPr/>
        </p:nvSpPr>
        <p:spPr>
          <a:xfrm>
            <a:off x="338866" y="2917321"/>
            <a:ext cx="8466268" cy="1023357"/>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I</a:t>
            </a:r>
            <a:r>
              <a:rPr kumimoji="1" lang="en-US" altLang="ja-JP" sz="4400" b="1" dirty="0">
                <a:solidFill>
                  <a:srgbClr val="FF0000"/>
                </a:solidFill>
                <a:latin typeface="メイリオ" panose="020B0604030504040204" pitchFamily="50" charset="-128"/>
                <a:ea typeface="メイリオ" panose="020B0604030504040204" pitchFamily="50" charset="-128"/>
              </a:rPr>
              <a:t> [d-----] [g-]</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 school.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2" name="02-2 I didn’t go to school.">
            <a:hlinkClick r:id="" action="ppaction://media"/>
            <a:extLst>
              <a:ext uri="{FF2B5EF4-FFF2-40B4-BE49-F238E27FC236}">
                <a16:creationId xmlns:a16="http://schemas.microsoft.com/office/drawing/2014/main" id="{3C9B2F82-E14A-91C2-C80A-49F116677F8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2525" y="1400175"/>
            <a:ext cx="406400" cy="406400"/>
          </a:xfrm>
          <a:prstGeom prst="rect">
            <a:avLst/>
          </a:prstGeom>
        </p:spPr>
      </p:pic>
    </p:spTree>
    <p:extLst>
      <p:ext uri="{BB962C8B-B14F-4D97-AF65-F5344CB8AC3E}">
        <p14:creationId xmlns:p14="http://schemas.microsoft.com/office/powerpoint/2010/main" val="2535660841"/>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75111-351F-AF58-B903-EE612C7CA191}"/>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4BF89456-E1AC-F954-6D68-B9B080199E4B}"/>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DBB1F19B-1C02-DA15-5396-879ED780A2AE}"/>
              </a:ext>
            </a:extLst>
          </p:cNvPr>
          <p:cNvSpPr txBox="1"/>
          <p:nvPr/>
        </p:nvSpPr>
        <p:spPr>
          <a:xfrm>
            <a:off x="1063436" y="2321004"/>
            <a:ext cx="7017127"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私は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行きませんでした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学校へ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2-2 I didn’t go to school.">
            <a:hlinkClick r:id="" action="ppaction://media"/>
            <a:extLst>
              <a:ext uri="{FF2B5EF4-FFF2-40B4-BE49-F238E27FC236}">
                <a16:creationId xmlns:a16="http://schemas.microsoft.com/office/drawing/2014/main" id="{E9D43655-EB12-7C54-942C-71263792BCB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52525" y="1400175"/>
            <a:ext cx="406400" cy="406400"/>
          </a:xfrm>
          <a:prstGeom prst="rect">
            <a:avLst/>
          </a:prstGeom>
        </p:spPr>
      </p:pic>
    </p:spTree>
    <p:extLst>
      <p:ext uri="{BB962C8B-B14F-4D97-AF65-F5344CB8AC3E}">
        <p14:creationId xmlns:p14="http://schemas.microsoft.com/office/powerpoint/2010/main" val="3463926289"/>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7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BB3C3-3924-CD50-6B99-5D3093FD42BF}"/>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868ADCB6-D91D-2B44-5270-77EF5B89CE16}"/>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905CA02E-0800-F6EF-E332-F836EA939E9C}"/>
              </a:ext>
            </a:extLst>
          </p:cNvPr>
          <p:cNvSpPr txBox="1"/>
          <p:nvPr/>
        </p:nvSpPr>
        <p:spPr>
          <a:xfrm>
            <a:off x="392975" y="4636321"/>
            <a:ext cx="8358047" cy="1023357"/>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He</a:t>
            </a:r>
            <a:r>
              <a:rPr kumimoji="1" lang="en-US" altLang="ja-JP" sz="4400" b="1" dirty="0">
                <a:solidFill>
                  <a:srgbClr val="FF0000"/>
                </a:solidFill>
                <a:latin typeface="メイリオ" panose="020B0604030504040204" pitchFamily="50" charset="-128"/>
                <a:ea typeface="メイリオ" panose="020B0604030504040204" pitchFamily="50" charset="-128"/>
              </a:rPr>
              <a:t> didn’t </a:t>
            </a:r>
            <a:r>
              <a:rPr kumimoji="1" lang="en-US" altLang="ja-JP" sz="4400" b="1" u="sng" dirty="0">
                <a:solidFill>
                  <a:srgbClr val="FF0000"/>
                </a:solidFill>
                <a:latin typeface="メイリオ" panose="020B0604030504040204" pitchFamily="50" charset="-128"/>
                <a:ea typeface="メイリオ" panose="020B0604030504040204" pitchFamily="50" charset="-128"/>
              </a:rPr>
              <a:t>listen</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to music.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2C276FBB-A642-5E70-0AE2-7A448A4DFBC5}"/>
              </a:ext>
            </a:extLst>
          </p:cNvPr>
          <p:cNvSpPr txBox="1"/>
          <p:nvPr/>
        </p:nvSpPr>
        <p:spPr>
          <a:xfrm>
            <a:off x="1063435" y="622848"/>
            <a:ext cx="7017128"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彼は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u="sng" dirty="0">
                <a:solidFill>
                  <a:srgbClr val="FF0000"/>
                </a:solidFill>
                <a:latin typeface="メイリオ" panose="020B0604030504040204" pitchFamily="50" charset="-128"/>
                <a:ea typeface="メイリオ" panose="020B0604030504040204" pitchFamily="50" charset="-128"/>
              </a:rPr>
              <a:t>聴き</a:t>
            </a:r>
            <a:r>
              <a:rPr kumimoji="1" lang="ja-JP" altLang="en-US" sz="4800" b="1" dirty="0">
                <a:solidFill>
                  <a:srgbClr val="FF0000"/>
                </a:solidFill>
                <a:latin typeface="メイリオ" panose="020B0604030504040204" pitchFamily="50" charset="-128"/>
                <a:ea typeface="メイリオ" panose="020B0604030504040204" pitchFamily="50" charset="-128"/>
              </a:rPr>
              <a:t>ませんでした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音楽を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2-3 He didn’t listen to music.">
            <a:hlinkClick r:id="" action="ppaction://media"/>
            <a:extLst>
              <a:ext uri="{FF2B5EF4-FFF2-40B4-BE49-F238E27FC236}">
                <a16:creationId xmlns:a16="http://schemas.microsoft.com/office/drawing/2014/main" id="{88629CB3-57F1-1E57-515A-5221CC53D1D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58825" y="2257425"/>
            <a:ext cx="406400" cy="406400"/>
          </a:xfrm>
          <a:prstGeom prst="rect">
            <a:avLst/>
          </a:prstGeom>
        </p:spPr>
      </p:pic>
    </p:spTree>
    <p:extLst>
      <p:ext uri="{BB962C8B-B14F-4D97-AF65-F5344CB8AC3E}">
        <p14:creationId xmlns:p14="http://schemas.microsoft.com/office/powerpoint/2010/main" val="256112499"/>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F81C1-D738-8C9F-A1F7-8A101DE247DB}"/>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9C920304-958F-C792-E97A-57766EA0410D}"/>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C458B2B5-7487-C22A-D276-9F116D7FD076}"/>
              </a:ext>
            </a:extLst>
          </p:cNvPr>
          <p:cNvSpPr txBox="1"/>
          <p:nvPr/>
        </p:nvSpPr>
        <p:spPr>
          <a:xfrm>
            <a:off x="1546412" y="2409490"/>
            <a:ext cx="6051176"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He</a:t>
            </a:r>
            <a:r>
              <a:rPr kumimoji="1" lang="en-US" altLang="ja-JP" sz="4400" b="1" dirty="0">
                <a:solidFill>
                  <a:srgbClr val="FF0000"/>
                </a:solidFill>
                <a:latin typeface="メイリオ" panose="020B0604030504040204" pitchFamily="50" charset="-128"/>
                <a:ea typeface="メイリオ" panose="020B0604030504040204" pitchFamily="50" charset="-128"/>
              </a:rPr>
              <a:t> [d-----] [</a:t>
            </a:r>
            <a:r>
              <a:rPr kumimoji="1" lang="en-US" altLang="ja-JP" sz="4400" b="1" u="sng" dirty="0">
                <a:solidFill>
                  <a:srgbClr val="FF0000"/>
                </a:solidFill>
                <a:latin typeface="メイリオ" panose="020B0604030504040204" pitchFamily="50" charset="-128"/>
                <a:ea typeface="メイリオ" panose="020B0604030504040204" pitchFamily="50" charset="-128"/>
              </a:rPr>
              <a:t>l-----</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 music.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2" name="02-3 He didn’t listen to music.">
            <a:hlinkClick r:id="" action="ppaction://media"/>
            <a:extLst>
              <a:ext uri="{FF2B5EF4-FFF2-40B4-BE49-F238E27FC236}">
                <a16:creationId xmlns:a16="http://schemas.microsoft.com/office/drawing/2014/main" id="{0CA7F680-BAB6-796D-6713-6FA95F41C8C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58825" y="2257425"/>
            <a:ext cx="406400" cy="406400"/>
          </a:xfrm>
          <a:prstGeom prst="rect">
            <a:avLst/>
          </a:prstGeom>
        </p:spPr>
      </p:pic>
    </p:spTree>
    <p:extLst>
      <p:ext uri="{BB962C8B-B14F-4D97-AF65-F5344CB8AC3E}">
        <p14:creationId xmlns:p14="http://schemas.microsoft.com/office/powerpoint/2010/main" val="4107243692"/>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3C853-4F79-2A34-48ED-2B1D75A33E4E}"/>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710DF912-C45E-7954-4E59-BAA1E0737576}"/>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8351BE04-9755-94BF-6983-08718FF7B37D}"/>
              </a:ext>
            </a:extLst>
          </p:cNvPr>
          <p:cNvSpPr txBox="1"/>
          <p:nvPr/>
        </p:nvSpPr>
        <p:spPr>
          <a:xfrm>
            <a:off x="1063436" y="2321004"/>
            <a:ext cx="7017128"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彼は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u="sng" dirty="0">
                <a:solidFill>
                  <a:srgbClr val="FF0000"/>
                </a:solidFill>
                <a:latin typeface="メイリオ" panose="020B0604030504040204" pitchFamily="50" charset="-128"/>
                <a:ea typeface="メイリオ" panose="020B0604030504040204" pitchFamily="50" charset="-128"/>
              </a:rPr>
              <a:t>聴き</a:t>
            </a:r>
            <a:r>
              <a:rPr kumimoji="1" lang="ja-JP" altLang="en-US" sz="4800" b="1" dirty="0">
                <a:solidFill>
                  <a:srgbClr val="FF0000"/>
                </a:solidFill>
                <a:latin typeface="メイリオ" panose="020B0604030504040204" pitchFamily="50" charset="-128"/>
                <a:ea typeface="メイリオ" panose="020B0604030504040204" pitchFamily="50" charset="-128"/>
              </a:rPr>
              <a:t>ませんでした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音楽を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3" name="02-3 He didn’t listen to music.">
            <a:hlinkClick r:id="" action="ppaction://media"/>
            <a:extLst>
              <a:ext uri="{FF2B5EF4-FFF2-40B4-BE49-F238E27FC236}">
                <a16:creationId xmlns:a16="http://schemas.microsoft.com/office/drawing/2014/main" id="{6081D4CB-D4F9-9EF2-3E38-4930ED8E1D1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58825" y="2257425"/>
            <a:ext cx="406400" cy="406400"/>
          </a:xfrm>
          <a:prstGeom prst="rect">
            <a:avLst/>
          </a:prstGeom>
        </p:spPr>
      </p:pic>
    </p:spTree>
    <p:extLst>
      <p:ext uri="{BB962C8B-B14F-4D97-AF65-F5344CB8AC3E}">
        <p14:creationId xmlns:p14="http://schemas.microsoft.com/office/powerpoint/2010/main" val="4006116530"/>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9DFF2-0686-DA38-7B8C-13C0CCF7D2CD}"/>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0F595CE0-BC47-705B-06C2-339DF55A8432}"/>
              </a:ext>
            </a:extLst>
          </p:cNvPr>
          <p:cNvPicPr>
            <a:picLocks noChangeAspect="1"/>
          </p:cNvPicPr>
          <p:nvPr/>
        </p:nvPicPr>
        <p:blipFill>
          <a:blip r:embed="rId2"/>
          <a:srcRect t="53951" b="26818"/>
          <a:stretch>
            <a:fillRect/>
          </a:stretch>
        </p:blipFill>
        <p:spPr>
          <a:xfrm>
            <a:off x="243756" y="958715"/>
            <a:ext cx="8658000" cy="933450"/>
          </a:xfrm>
          <a:prstGeom prst="rect">
            <a:avLst/>
          </a:prstGeom>
        </p:spPr>
      </p:pic>
      <p:pic>
        <p:nvPicPr>
          <p:cNvPr id="17" name="図 16">
            <a:extLst>
              <a:ext uri="{FF2B5EF4-FFF2-40B4-BE49-F238E27FC236}">
                <a16:creationId xmlns:a16="http://schemas.microsoft.com/office/drawing/2014/main" id="{93A8CD4D-5D3F-8D41-1D46-6E7D39907E06}"/>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テキスト ボックス 1">
            <a:extLst>
              <a:ext uri="{FF2B5EF4-FFF2-40B4-BE49-F238E27FC236}">
                <a16:creationId xmlns:a16="http://schemas.microsoft.com/office/drawing/2014/main" id="{9D9CA569-D75E-253E-3BFC-D512B6C8E37F}"/>
              </a:ext>
            </a:extLst>
          </p:cNvPr>
          <p:cNvSpPr txBox="1"/>
          <p:nvPr/>
        </p:nvSpPr>
        <p:spPr>
          <a:xfrm>
            <a:off x="1032443" y="1990135"/>
            <a:ext cx="3739581"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あなたは今朝、朝食を食べましたか。</a:t>
            </a:r>
          </a:p>
        </p:txBody>
      </p:sp>
      <p:sp>
        <p:nvSpPr>
          <p:cNvPr id="7" name="正方形/長方形 6">
            <a:extLst>
              <a:ext uri="{FF2B5EF4-FFF2-40B4-BE49-F238E27FC236}">
                <a16:creationId xmlns:a16="http://schemas.microsoft.com/office/drawing/2014/main" id="{95356023-B591-B535-654A-F257C865E6FF}"/>
              </a:ext>
            </a:extLst>
          </p:cNvPr>
          <p:cNvSpPr/>
          <p:nvPr/>
        </p:nvSpPr>
        <p:spPr>
          <a:xfrm>
            <a:off x="0" y="2811670"/>
            <a:ext cx="9144000" cy="4046329"/>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71988028-97A1-8D40-8E15-2D823FFE9B5B}"/>
              </a:ext>
            </a:extLst>
          </p:cNvPr>
          <p:cNvSpPr txBox="1"/>
          <p:nvPr/>
        </p:nvSpPr>
        <p:spPr>
          <a:xfrm>
            <a:off x="537493" y="3060321"/>
            <a:ext cx="8069014" cy="3785652"/>
          </a:xfrm>
          <a:prstGeom prst="rect">
            <a:avLst/>
          </a:prstGeom>
          <a:noFill/>
          <a:ln>
            <a:noFill/>
          </a:ln>
        </p:spPr>
        <p:txBody>
          <a:bodyPr wrap="square" rtlCol="0">
            <a:spAutoFit/>
          </a:bodyPr>
          <a:lstStyle/>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you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Did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have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breakfast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（目的語）です。</a:t>
            </a:r>
          </a:p>
          <a:p>
            <a:pPr algn="just"/>
            <a:endPar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Did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は助動詞で、主語の前に置くことで</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疑問文を形成します。</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this morning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「今朝」という意味をもち、</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動詞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have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を修飾しています。</a:t>
            </a:r>
          </a:p>
          <a:p>
            <a:pPr algn="just"/>
            <a:endPar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spTree>
    <p:extLst>
      <p:ext uri="{BB962C8B-B14F-4D97-AF65-F5344CB8AC3E}">
        <p14:creationId xmlns:p14="http://schemas.microsoft.com/office/powerpoint/2010/main" val="3267063228"/>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B50D6-07CF-9B42-014F-FC48DE8BA22B}"/>
            </a:ext>
          </a:extLst>
        </p:cNvPr>
        <p:cNvGrpSpPr/>
        <p:nvPr/>
      </p:nvGrpSpPr>
      <p:grpSpPr>
        <a:xfrm>
          <a:off x="0" y="0"/>
          <a:ext cx="0" cy="0"/>
          <a:chOff x="0" y="0"/>
          <a:chExt cx="0" cy="0"/>
        </a:xfrm>
      </p:grpSpPr>
      <p:sp>
        <p:nvSpPr>
          <p:cNvPr id="26" name="テキスト ボックス 25">
            <a:extLst>
              <a:ext uri="{FF2B5EF4-FFF2-40B4-BE49-F238E27FC236}">
                <a16:creationId xmlns:a16="http://schemas.microsoft.com/office/drawing/2014/main" id="{C10F87C4-DF76-97CF-6711-1B3ABD1AB2F0}"/>
              </a:ext>
            </a:extLst>
          </p:cNvPr>
          <p:cNvSpPr txBox="1"/>
          <p:nvPr/>
        </p:nvSpPr>
        <p:spPr>
          <a:xfrm>
            <a:off x="299831" y="415246"/>
            <a:ext cx="7905788" cy="1107996"/>
          </a:xfrm>
          <a:prstGeom prst="rect">
            <a:avLst/>
          </a:prstGeom>
          <a:noFill/>
        </p:spPr>
        <p:txBody>
          <a:bodyPr wrap="square" rtlCol="0">
            <a:spAutoFit/>
          </a:bodyPr>
          <a:lstStyle/>
          <a:p>
            <a:r>
              <a:rPr lang="en-US" altLang="ja-JP" sz="6600" b="1" dirty="0">
                <a:solidFill>
                  <a:srgbClr val="002060"/>
                </a:solidFill>
                <a:latin typeface="メイリオ" panose="020B0604030504040204" pitchFamily="50" charset="-128"/>
                <a:ea typeface="メイリオ" panose="020B0604030504040204" pitchFamily="50" charset="-128"/>
              </a:rPr>
              <a:t>Target Sentence</a:t>
            </a:r>
          </a:p>
        </p:txBody>
      </p:sp>
      <p:sp>
        <p:nvSpPr>
          <p:cNvPr id="10" name="正方形/長方形 9">
            <a:extLst>
              <a:ext uri="{FF2B5EF4-FFF2-40B4-BE49-F238E27FC236}">
                <a16:creationId xmlns:a16="http://schemas.microsoft.com/office/drawing/2014/main" id="{7E976C1C-5657-80EA-1033-492520E606B1}"/>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81E61A10-8766-AFB2-7C57-D0223A0997B3}"/>
              </a:ext>
            </a:extLst>
          </p:cNvPr>
          <p:cNvSpPr/>
          <p:nvPr/>
        </p:nvSpPr>
        <p:spPr>
          <a:xfrm>
            <a:off x="291548" y="1332987"/>
            <a:ext cx="8494643" cy="94926"/>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F129CA31-3996-D78E-9E7C-2B7D7F7822FF}"/>
              </a:ext>
            </a:extLst>
          </p:cNvPr>
          <p:cNvSpPr txBox="1"/>
          <p:nvPr/>
        </p:nvSpPr>
        <p:spPr>
          <a:xfrm rot="21600000">
            <a:off x="707941" y="1966574"/>
            <a:ext cx="7661855" cy="3416320"/>
          </a:xfrm>
          <a:prstGeom prst="rect">
            <a:avLst/>
          </a:prstGeom>
          <a:noFill/>
        </p:spPr>
        <p:txBody>
          <a:bodyPr wrap="square" rtlCol="0">
            <a:spAutoFit/>
          </a:bodyPr>
          <a:lstStyle/>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FLASH</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CARD</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PRACTICE</a:t>
            </a:r>
            <a:r>
              <a:rPr kumimoji="1" lang="ja-JP" altLang="en-US" sz="7200" b="1" dirty="0">
                <a:ln w="28575">
                  <a:noFill/>
                </a:ln>
                <a:solidFill>
                  <a:srgbClr val="FF3399"/>
                </a:solidFill>
                <a:latin typeface="メイリオ" panose="020B0604030504040204" pitchFamily="50" charset="-128"/>
                <a:ea typeface="メイリオ" panose="020B0604030504040204" pitchFamily="50" charset="-128"/>
              </a:rPr>
              <a:t>！</a:t>
            </a:r>
            <a:endParaRPr kumimoji="1" lang="ja-JP" altLang="en-US" sz="4400" b="1" dirty="0">
              <a:ln w="28575">
                <a:noFill/>
              </a:ln>
              <a:solidFill>
                <a:srgbClr val="FF3399"/>
              </a:solidFill>
            </a:endParaRPr>
          </a:p>
        </p:txBody>
      </p:sp>
      <p:sp>
        <p:nvSpPr>
          <p:cNvPr id="12" name="矢印: 右 11">
            <a:extLst>
              <a:ext uri="{FF2B5EF4-FFF2-40B4-BE49-F238E27FC236}">
                <a16:creationId xmlns:a16="http://schemas.microsoft.com/office/drawing/2014/main" id="{76A9EE69-9B47-A66E-C6E2-2B4B8269BDD9}"/>
              </a:ext>
            </a:extLst>
          </p:cNvPr>
          <p:cNvSpPr/>
          <p:nvPr/>
        </p:nvSpPr>
        <p:spPr>
          <a:xfrm>
            <a:off x="6908798" y="2553504"/>
            <a:ext cx="1296821" cy="2178153"/>
          </a:xfrm>
          <a:prstGeom prst="rightArrow">
            <a:avLst/>
          </a:prstGeom>
          <a:solidFill>
            <a:srgbClr val="FF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33687918"/>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25F03-1E45-FE39-429F-EE457A7CDEAE}"/>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83E6C3F0-76BA-30C4-1CAB-976A079CE043}"/>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D32CA92C-066A-00CD-6F9F-B5E82E993922}"/>
              </a:ext>
            </a:extLst>
          </p:cNvPr>
          <p:cNvSpPr txBox="1"/>
          <p:nvPr/>
        </p:nvSpPr>
        <p:spPr>
          <a:xfrm>
            <a:off x="618445" y="4128490"/>
            <a:ext cx="7907099" cy="2039020"/>
          </a:xfrm>
          <a:prstGeom prst="rect">
            <a:avLst/>
          </a:prstGeom>
          <a:noFill/>
        </p:spPr>
        <p:txBody>
          <a:bodyPr wrap="square" rtlCol="0">
            <a:spAutoFit/>
          </a:bodyPr>
          <a:lstStyle/>
          <a:p>
            <a:pPr>
              <a:lnSpc>
                <a:spcPct val="150000"/>
              </a:lnSpc>
            </a:pPr>
            <a:r>
              <a:rPr kumimoji="1" lang="en-US" altLang="ja-JP" sz="4400" b="1" dirty="0">
                <a:solidFill>
                  <a:srgbClr val="FF0000"/>
                </a:solidFill>
                <a:latin typeface="メイリオ" panose="020B0604030504040204" pitchFamily="50" charset="-128"/>
                <a:ea typeface="メイリオ" panose="020B0604030504040204" pitchFamily="50" charset="-128"/>
              </a:rPr>
              <a:t>Did </a:t>
            </a:r>
            <a:r>
              <a:rPr kumimoji="1" lang="en-US" altLang="ja-JP" sz="4400" b="1" dirty="0">
                <a:solidFill>
                  <a:srgbClr val="00B0F0"/>
                </a:solidFill>
                <a:latin typeface="メイリオ" panose="020B0604030504040204" pitchFamily="50" charset="-128"/>
                <a:ea typeface="メイリオ" panose="020B0604030504040204" pitchFamily="50" charset="-128"/>
              </a:rPr>
              <a:t>you</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have</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00B050"/>
                </a:solidFill>
                <a:latin typeface="メイリオ" panose="020B0604030504040204" pitchFamily="50" charset="-128"/>
                <a:ea typeface="メイリオ" panose="020B0604030504040204" pitchFamily="50" charset="-128"/>
              </a:rPr>
              <a:t> breakfast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00B050"/>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this morning?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D9B354B0-944A-A308-4DB2-9CE138F9FB3B}"/>
              </a:ext>
            </a:extLst>
          </p:cNvPr>
          <p:cNvSpPr txBox="1"/>
          <p:nvPr/>
        </p:nvSpPr>
        <p:spPr>
          <a:xfrm>
            <a:off x="1066345" y="690490"/>
            <a:ext cx="7011300"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あなたは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食べましたか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ja-JP" altLang="en-US" sz="4800" b="1" dirty="0">
                <a:solidFill>
                  <a:srgbClr val="00B050"/>
                </a:solidFill>
                <a:latin typeface="メイリオ" panose="020B0604030504040204" pitchFamily="50" charset="-128"/>
                <a:ea typeface="メイリオ" panose="020B0604030504040204" pitchFamily="50" charset="-128"/>
              </a:rPr>
              <a:t>朝食を</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今朝</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3-1 Did you have breakfast this morning">
            <a:hlinkClick r:id="" action="ppaction://media"/>
            <a:extLst>
              <a:ext uri="{FF2B5EF4-FFF2-40B4-BE49-F238E27FC236}">
                <a16:creationId xmlns:a16="http://schemas.microsoft.com/office/drawing/2014/main" id="{3FF03B57-1C84-ADF6-4606-A6E77841A87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3275" y="968375"/>
            <a:ext cx="406400" cy="406400"/>
          </a:xfrm>
          <a:prstGeom prst="rect">
            <a:avLst/>
          </a:prstGeom>
        </p:spPr>
      </p:pic>
    </p:spTree>
    <p:extLst>
      <p:ext uri="{BB962C8B-B14F-4D97-AF65-F5344CB8AC3E}">
        <p14:creationId xmlns:p14="http://schemas.microsoft.com/office/powerpoint/2010/main" val="2746182897"/>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9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EAB4B93B-15FB-43E7-8079-B3162DEA95E0}"/>
              </a:ext>
            </a:extLst>
          </p:cNvPr>
          <p:cNvSpPr/>
          <p:nvPr/>
        </p:nvSpPr>
        <p:spPr>
          <a:xfrm>
            <a:off x="0" y="1029686"/>
            <a:ext cx="9144000" cy="5828314"/>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81FC1979-4189-4538-A9D0-07D470F535F3}"/>
              </a:ext>
            </a:extLst>
          </p:cNvPr>
          <p:cNvSpPr/>
          <p:nvPr/>
        </p:nvSpPr>
        <p:spPr>
          <a:xfrm>
            <a:off x="0" y="-1"/>
            <a:ext cx="9144000" cy="1029687"/>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543C86BA-35A9-47C6-8FA2-B588921918DC}"/>
              </a:ext>
            </a:extLst>
          </p:cNvPr>
          <p:cNvSpPr txBox="1"/>
          <p:nvPr/>
        </p:nvSpPr>
        <p:spPr>
          <a:xfrm>
            <a:off x="302136" y="69374"/>
            <a:ext cx="8716030" cy="830997"/>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それぞれ、音声が４回ずつ流れます。音声のあとに、ポーズがありますので、すべて英語でリピートしてください。</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pic>
        <p:nvPicPr>
          <p:cNvPr id="2" name="AS_G1_16_01_kihon">
            <a:hlinkClick r:id="" action="ppaction://media"/>
            <a:extLst>
              <a:ext uri="{FF2B5EF4-FFF2-40B4-BE49-F238E27FC236}">
                <a16:creationId xmlns:a16="http://schemas.microsoft.com/office/drawing/2014/main" id="{BCEBEF0B-E869-406D-6B11-E23FE7C727A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607675" y="447675"/>
            <a:ext cx="406400" cy="406400"/>
          </a:xfrm>
          <a:prstGeom prst="rect">
            <a:avLst/>
          </a:prstGeom>
        </p:spPr>
      </p:pic>
      <p:pic>
        <p:nvPicPr>
          <p:cNvPr id="6" name="図 5">
            <a:extLst>
              <a:ext uri="{FF2B5EF4-FFF2-40B4-BE49-F238E27FC236}">
                <a16:creationId xmlns:a16="http://schemas.microsoft.com/office/drawing/2014/main" id="{58079C03-A25B-A174-9249-CED4C0A77559}"/>
              </a:ext>
            </a:extLst>
          </p:cNvPr>
          <p:cNvPicPr>
            <a:picLocks noChangeAspect="1"/>
          </p:cNvPicPr>
          <p:nvPr/>
        </p:nvPicPr>
        <p:blipFill>
          <a:blip r:embed="rId5"/>
          <a:stretch>
            <a:fillRect/>
          </a:stretch>
        </p:blipFill>
        <p:spPr>
          <a:xfrm>
            <a:off x="243000" y="1149743"/>
            <a:ext cx="8658000" cy="4853921"/>
          </a:xfrm>
          <a:prstGeom prst="rect">
            <a:avLst/>
          </a:prstGeom>
        </p:spPr>
      </p:pic>
    </p:spTree>
    <p:extLst>
      <p:ext uri="{BB962C8B-B14F-4D97-AF65-F5344CB8AC3E}">
        <p14:creationId xmlns:p14="http://schemas.microsoft.com/office/powerpoint/2010/main" val="141238788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27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cond evt="onNext"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177E2-DDC0-4860-2593-BBDBF120A07E}"/>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30028A59-9468-A16B-3D6D-EA6BDE4E57C3}"/>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FB04931C-2915-E2EC-1A61-7D0812F7FAE2}"/>
              </a:ext>
            </a:extLst>
          </p:cNvPr>
          <p:cNvSpPr txBox="1"/>
          <p:nvPr/>
        </p:nvSpPr>
        <p:spPr>
          <a:xfrm>
            <a:off x="618450" y="2409490"/>
            <a:ext cx="7907099" cy="2039020"/>
          </a:xfrm>
          <a:prstGeom prst="rect">
            <a:avLst/>
          </a:prstGeom>
          <a:noFill/>
        </p:spPr>
        <p:txBody>
          <a:bodyPr wrap="square" rtlCol="0">
            <a:spAutoFit/>
          </a:bodyPr>
          <a:lstStyle/>
          <a:p>
            <a:pPr>
              <a:lnSpc>
                <a:spcPct val="150000"/>
              </a:lnSpc>
            </a:pPr>
            <a:r>
              <a:rPr kumimoji="1" lang="en-US" altLang="ja-JP" sz="4400" b="1" dirty="0">
                <a:solidFill>
                  <a:srgbClr val="FF0000"/>
                </a:solidFill>
                <a:latin typeface="メイリオ" panose="020B0604030504040204" pitchFamily="50" charset="-128"/>
                <a:ea typeface="メイリオ" panose="020B0604030504040204" pitchFamily="50" charset="-128"/>
              </a:rPr>
              <a:t>[D--] </a:t>
            </a:r>
            <a:r>
              <a:rPr kumimoji="1" lang="en-US" altLang="ja-JP" sz="4400" b="1" dirty="0">
                <a:solidFill>
                  <a:srgbClr val="00B0F0"/>
                </a:solidFill>
                <a:latin typeface="メイリオ" panose="020B0604030504040204" pitchFamily="50" charset="-128"/>
                <a:ea typeface="メイリオ" panose="020B0604030504040204" pitchFamily="50" charset="-128"/>
              </a:rPr>
              <a:t>[y--]</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[h---]</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00B050"/>
                </a:solidFill>
                <a:latin typeface="メイリオ" panose="020B0604030504040204" pitchFamily="50" charset="-128"/>
                <a:ea typeface="メイリオ" panose="020B0604030504040204" pitchFamily="50" charset="-128"/>
              </a:rPr>
              <a:t> breakfast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00B050"/>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this morning?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2" name="03-1 Did you have breakfast this morning">
            <a:hlinkClick r:id="" action="ppaction://media"/>
            <a:extLst>
              <a:ext uri="{FF2B5EF4-FFF2-40B4-BE49-F238E27FC236}">
                <a16:creationId xmlns:a16="http://schemas.microsoft.com/office/drawing/2014/main" id="{90BE10AE-6051-E804-CBC9-A525914E87C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3275" y="968375"/>
            <a:ext cx="406400" cy="406400"/>
          </a:xfrm>
          <a:prstGeom prst="rect">
            <a:avLst/>
          </a:prstGeom>
        </p:spPr>
      </p:pic>
    </p:spTree>
    <p:extLst>
      <p:ext uri="{BB962C8B-B14F-4D97-AF65-F5344CB8AC3E}">
        <p14:creationId xmlns:p14="http://schemas.microsoft.com/office/powerpoint/2010/main" val="1182907947"/>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9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D61B0-122D-0A58-CDF1-1AE3E4517132}"/>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57053CE3-298D-AB63-3515-85C528CF3553}"/>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402FC869-8142-FD33-EF03-B3EF331427AB}"/>
              </a:ext>
            </a:extLst>
          </p:cNvPr>
          <p:cNvSpPr txBox="1"/>
          <p:nvPr/>
        </p:nvSpPr>
        <p:spPr>
          <a:xfrm>
            <a:off x="1066350" y="2321004"/>
            <a:ext cx="7011300"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あなたは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食べましたか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ja-JP" altLang="en-US" sz="4800" b="1" dirty="0">
                <a:solidFill>
                  <a:srgbClr val="00B050"/>
                </a:solidFill>
                <a:latin typeface="メイリオ" panose="020B0604030504040204" pitchFamily="50" charset="-128"/>
                <a:ea typeface="メイリオ" panose="020B0604030504040204" pitchFamily="50" charset="-128"/>
              </a:rPr>
              <a:t>朝食を</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今朝</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3-1 Did you have breakfast this morning">
            <a:hlinkClick r:id="" action="ppaction://media"/>
            <a:extLst>
              <a:ext uri="{FF2B5EF4-FFF2-40B4-BE49-F238E27FC236}">
                <a16:creationId xmlns:a16="http://schemas.microsoft.com/office/drawing/2014/main" id="{0628C9F5-AF38-A42A-507B-83CB9292251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03275" y="968375"/>
            <a:ext cx="406400" cy="406400"/>
          </a:xfrm>
          <a:prstGeom prst="rect">
            <a:avLst/>
          </a:prstGeom>
        </p:spPr>
      </p:pic>
    </p:spTree>
    <p:extLst>
      <p:ext uri="{BB962C8B-B14F-4D97-AF65-F5344CB8AC3E}">
        <p14:creationId xmlns:p14="http://schemas.microsoft.com/office/powerpoint/2010/main" val="413431113"/>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94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81B17-E3D6-FAD9-5AE6-59FAA3ECB5D9}"/>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762EF6C7-3D19-B28B-775A-5DC8F678E2D2}"/>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2C9BB5E3-13E6-2A52-3BAE-97A49FF3C482}"/>
              </a:ext>
            </a:extLst>
          </p:cNvPr>
          <p:cNvSpPr txBox="1"/>
          <p:nvPr/>
        </p:nvSpPr>
        <p:spPr>
          <a:xfrm>
            <a:off x="618444" y="4128490"/>
            <a:ext cx="7907099" cy="2039020"/>
          </a:xfrm>
          <a:prstGeom prst="rect">
            <a:avLst/>
          </a:prstGeom>
          <a:noFill/>
        </p:spPr>
        <p:txBody>
          <a:bodyPr wrap="square" rtlCol="0">
            <a:spAutoFit/>
          </a:bodyPr>
          <a:lstStyle/>
          <a:p>
            <a:pPr>
              <a:lnSpc>
                <a:spcPct val="150000"/>
              </a:lnSpc>
            </a:pPr>
            <a:r>
              <a:rPr kumimoji="1" lang="en-US" altLang="ja-JP" sz="4400" b="1" dirty="0">
                <a:solidFill>
                  <a:srgbClr val="FF0000"/>
                </a:solidFill>
                <a:latin typeface="メイリオ" panose="020B0604030504040204" pitchFamily="50" charset="-128"/>
                <a:ea typeface="メイリオ" panose="020B0604030504040204" pitchFamily="50" charset="-128"/>
              </a:rPr>
              <a:t>Did </a:t>
            </a:r>
            <a:r>
              <a:rPr kumimoji="1" lang="en-US" altLang="ja-JP" sz="4400" b="1" dirty="0">
                <a:solidFill>
                  <a:srgbClr val="00B0F0"/>
                </a:solidFill>
                <a:latin typeface="メイリオ" panose="020B0604030504040204" pitchFamily="50" charset="-128"/>
                <a:ea typeface="メイリオ" panose="020B0604030504040204" pitchFamily="50" charset="-128"/>
              </a:rPr>
              <a:t>your mother</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have</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00B050"/>
                </a:solidFill>
                <a:latin typeface="メイリオ" panose="020B0604030504040204" pitchFamily="50" charset="-128"/>
                <a:ea typeface="メイリオ" panose="020B0604030504040204" pitchFamily="50" charset="-128"/>
              </a:rPr>
              <a:t> breakfast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00B050"/>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this morning?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67D4F8B4-3960-F740-BB1C-4B5E503A5CB3}"/>
              </a:ext>
            </a:extLst>
          </p:cNvPr>
          <p:cNvSpPr txBox="1"/>
          <p:nvPr/>
        </p:nvSpPr>
        <p:spPr>
          <a:xfrm>
            <a:off x="1673477" y="96013"/>
            <a:ext cx="5797034" cy="3323987"/>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あなたのお母さんは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食べましたか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ja-JP" altLang="en-US" sz="4800" b="1" dirty="0">
                <a:solidFill>
                  <a:srgbClr val="00B050"/>
                </a:solidFill>
                <a:latin typeface="メイリオ" panose="020B0604030504040204" pitchFamily="50" charset="-128"/>
                <a:ea typeface="メイリオ" panose="020B0604030504040204" pitchFamily="50" charset="-128"/>
              </a:rPr>
              <a:t>朝食を</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今朝</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3-2 Did your mother have breakfast this morning">
            <a:hlinkClick r:id="" action="ppaction://media"/>
            <a:extLst>
              <a:ext uri="{FF2B5EF4-FFF2-40B4-BE49-F238E27FC236}">
                <a16:creationId xmlns:a16="http://schemas.microsoft.com/office/drawing/2014/main" id="{1FE14D1E-7C22-16DE-641A-DF3293BF621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3925" y="1438275"/>
            <a:ext cx="406400" cy="406400"/>
          </a:xfrm>
          <a:prstGeom prst="rect">
            <a:avLst/>
          </a:prstGeom>
        </p:spPr>
      </p:pic>
    </p:spTree>
    <p:extLst>
      <p:ext uri="{BB962C8B-B14F-4D97-AF65-F5344CB8AC3E}">
        <p14:creationId xmlns:p14="http://schemas.microsoft.com/office/powerpoint/2010/main" val="172732194"/>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9B9B0-B6B2-B17E-90B8-91117B731976}"/>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B8A51B27-C0A5-DCDC-A59A-1AE14452D88F}"/>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FE26DA92-D1EA-A040-3697-1A32C3010D73}"/>
              </a:ext>
            </a:extLst>
          </p:cNvPr>
          <p:cNvSpPr txBox="1"/>
          <p:nvPr/>
        </p:nvSpPr>
        <p:spPr>
          <a:xfrm>
            <a:off x="427559" y="2409490"/>
            <a:ext cx="8288882" cy="2039020"/>
          </a:xfrm>
          <a:prstGeom prst="rect">
            <a:avLst/>
          </a:prstGeom>
          <a:noFill/>
        </p:spPr>
        <p:txBody>
          <a:bodyPr wrap="square" rtlCol="0">
            <a:spAutoFit/>
          </a:bodyPr>
          <a:lstStyle/>
          <a:p>
            <a:pPr>
              <a:lnSpc>
                <a:spcPct val="150000"/>
              </a:lnSpc>
            </a:pPr>
            <a:r>
              <a:rPr kumimoji="1" lang="en-US" altLang="ja-JP" sz="4400" b="1" dirty="0">
                <a:solidFill>
                  <a:srgbClr val="FF0000"/>
                </a:solidFill>
                <a:latin typeface="メイリオ" panose="020B0604030504040204" pitchFamily="50" charset="-128"/>
                <a:ea typeface="メイリオ" panose="020B0604030504040204" pitchFamily="50" charset="-128"/>
              </a:rPr>
              <a:t>[D--] </a:t>
            </a:r>
            <a:r>
              <a:rPr kumimoji="1" lang="en-US" altLang="ja-JP" sz="4400" b="1" dirty="0">
                <a:solidFill>
                  <a:srgbClr val="00B0F0"/>
                </a:solidFill>
                <a:latin typeface="メイリオ" panose="020B0604030504040204" pitchFamily="50" charset="-128"/>
                <a:ea typeface="メイリオ" panose="020B0604030504040204" pitchFamily="50" charset="-128"/>
              </a:rPr>
              <a:t>[y---] mother</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[h---]</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00B050"/>
                </a:solidFill>
                <a:latin typeface="メイリオ" panose="020B0604030504040204" pitchFamily="50" charset="-128"/>
                <a:ea typeface="メイリオ" panose="020B0604030504040204" pitchFamily="50" charset="-128"/>
              </a:rPr>
              <a:t> breakfast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00B050"/>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this morning?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2" name="03-2 Did your mother have breakfast this morning">
            <a:hlinkClick r:id="" action="ppaction://media"/>
            <a:extLst>
              <a:ext uri="{FF2B5EF4-FFF2-40B4-BE49-F238E27FC236}">
                <a16:creationId xmlns:a16="http://schemas.microsoft.com/office/drawing/2014/main" id="{AD6F903A-1D91-4050-F379-832BB6A9A76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3925" y="1438275"/>
            <a:ext cx="406400" cy="406400"/>
          </a:xfrm>
          <a:prstGeom prst="rect">
            <a:avLst/>
          </a:prstGeom>
        </p:spPr>
      </p:pic>
    </p:spTree>
    <p:extLst>
      <p:ext uri="{BB962C8B-B14F-4D97-AF65-F5344CB8AC3E}">
        <p14:creationId xmlns:p14="http://schemas.microsoft.com/office/powerpoint/2010/main" val="3383401374"/>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A472A-F3B3-4914-E2B4-6FC1EAEE18A3}"/>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5801944D-820D-F063-8103-E5DE27C69FEC}"/>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B049D688-3539-87AD-FE2E-A6E28CE10B20}"/>
              </a:ext>
            </a:extLst>
          </p:cNvPr>
          <p:cNvSpPr txBox="1"/>
          <p:nvPr/>
        </p:nvSpPr>
        <p:spPr>
          <a:xfrm>
            <a:off x="1673483" y="1767006"/>
            <a:ext cx="5797034" cy="3323987"/>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あなたのお母さんは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食べましたか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ja-JP" altLang="en-US" sz="4800" b="1" dirty="0">
                <a:solidFill>
                  <a:srgbClr val="00B050"/>
                </a:solidFill>
                <a:latin typeface="メイリオ" panose="020B0604030504040204" pitchFamily="50" charset="-128"/>
                <a:ea typeface="メイリオ" panose="020B0604030504040204" pitchFamily="50" charset="-128"/>
              </a:rPr>
              <a:t>朝食を</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今朝</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3" name="03-2 Did your mother have breakfast this morning">
            <a:hlinkClick r:id="" action="ppaction://media"/>
            <a:extLst>
              <a:ext uri="{FF2B5EF4-FFF2-40B4-BE49-F238E27FC236}">
                <a16:creationId xmlns:a16="http://schemas.microsoft.com/office/drawing/2014/main" id="{07D3C5B4-A600-2800-95E7-43BD651D0BB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23925" y="1438275"/>
            <a:ext cx="406400" cy="406400"/>
          </a:xfrm>
          <a:prstGeom prst="rect">
            <a:avLst/>
          </a:prstGeom>
        </p:spPr>
      </p:pic>
    </p:spTree>
    <p:extLst>
      <p:ext uri="{BB962C8B-B14F-4D97-AF65-F5344CB8AC3E}">
        <p14:creationId xmlns:p14="http://schemas.microsoft.com/office/powerpoint/2010/main" val="775135350"/>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8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6E4DC3-A5C7-737F-4B2E-551CD24C3606}"/>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69F4DD82-A3BB-84A5-6F2E-32818500907B}"/>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A29AC760-EB25-DCC5-7872-418B08AC399F}"/>
              </a:ext>
            </a:extLst>
          </p:cNvPr>
          <p:cNvSpPr txBox="1"/>
          <p:nvPr/>
        </p:nvSpPr>
        <p:spPr>
          <a:xfrm>
            <a:off x="1019222" y="4128490"/>
            <a:ext cx="7105546" cy="2039020"/>
          </a:xfrm>
          <a:prstGeom prst="rect">
            <a:avLst/>
          </a:prstGeom>
          <a:noFill/>
        </p:spPr>
        <p:txBody>
          <a:bodyPr wrap="square" rtlCol="0">
            <a:spAutoFit/>
          </a:bodyPr>
          <a:lstStyle/>
          <a:p>
            <a:pPr>
              <a:lnSpc>
                <a:spcPct val="150000"/>
              </a:lnSpc>
            </a:pPr>
            <a:r>
              <a:rPr kumimoji="1" lang="en-US" altLang="ja-JP" sz="4400" b="1" dirty="0">
                <a:solidFill>
                  <a:srgbClr val="FF0000"/>
                </a:solidFill>
                <a:latin typeface="メイリオ" panose="020B0604030504040204" pitchFamily="50" charset="-128"/>
                <a:ea typeface="メイリオ" panose="020B0604030504040204" pitchFamily="50" charset="-128"/>
              </a:rPr>
              <a:t>Did </a:t>
            </a:r>
            <a:r>
              <a:rPr kumimoji="1" lang="en-US" altLang="ja-JP" sz="4400" b="1" dirty="0">
                <a:solidFill>
                  <a:srgbClr val="00B0F0"/>
                </a:solidFill>
                <a:latin typeface="メイリオ" panose="020B0604030504040204" pitchFamily="50" charset="-128"/>
                <a:ea typeface="メイリオ" panose="020B0604030504040204" pitchFamily="50" charset="-128"/>
              </a:rPr>
              <a:t>you</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have</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00B050"/>
                </a:solidFill>
                <a:latin typeface="メイリオ" panose="020B0604030504040204" pitchFamily="50" charset="-128"/>
                <a:ea typeface="メイリオ" panose="020B0604030504040204" pitchFamily="50" charset="-128"/>
              </a:rPr>
              <a:t> dinner</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00B050"/>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last night?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0FE33843-AC38-3F15-EC6E-C77D411492E3}"/>
              </a:ext>
            </a:extLst>
          </p:cNvPr>
          <p:cNvSpPr txBox="1"/>
          <p:nvPr/>
        </p:nvSpPr>
        <p:spPr>
          <a:xfrm>
            <a:off x="1066345" y="690490"/>
            <a:ext cx="7011300"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あなたは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食べましたか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ja-JP" altLang="en-US" sz="4800" b="1" dirty="0">
                <a:solidFill>
                  <a:srgbClr val="00B050"/>
                </a:solidFill>
                <a:latin typeface="メイリオ" panose="020B0604030504040204" pitchFamily="50" charset="-128"/>
                <a:ea typeface="メイリオ" panose="020B0604030504040204" pitchFamily="50" charset="-128"/>
              </a:rPr>
              <a:t>夕食を</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昨夜</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3-3 Did you have dinner last night">
            <a:hlinkClick r:id="" action="ppaction://media"/>
            <a:extLst>
              <a:ext uri="{FF2B5EF4-FFF2-40B4-BE49-F238E27FC236}">
                <a16:creationId xmlns:a16="http://schemas.microsoft.com/office/drawing/2014/main" id="{45400513-63A4-4B61-21D3-30FE0DD4100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4875" y="1470025"/>
            <a:ext cx="406400" cy="406400"/>
          </a:xfrm>
          <a:prstGeom prst="rect">
            <a:avLst/>
          </a:prstGeom>
        </p:spPr>
      </p:pic>
    </p:spTree>
    <p:extLst>
      <p:ext uri="{BB962C8B-B14F-4D97-AF65-F5344CB8AC3E}">
        <p14:creationId xmlns:p14="http://schemas.microsoft.com/office/powerpoint/2010/main" val="3787513931"/>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FAB2A-81F9-FD5A-FA56-B9272BB79F0B}"/>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341FD150-3A93-98E6-EC38-1BFBF5B5C919}"/>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69ED90DC-3BA3-58D1-833E-06B5514E07CF}"/>
              </a:ext>
            </a:extLst>
          </p:cNvPr>
          <p:cNvSpPr txBox="1"/>
          <p:nvPr/>
        </p:nvSpPr>
        <p:spPr>
          <a:xfrm>
            <a:off x="438317" y="2409490"/>
            <a:ext cx="8267366" cy="2039020"/>
          </a:xfrm>
          <a:prstGeom prst="rect">
            <a:avLst/>
          </a:prstGeom>
          <a:noFill/>
        </p:spPr>
        <p:txBody>
          <a:bodyPr wrap="square" rtlCol="0">
            <a:spAutoFit/>
          </a:bodyPr>
          <a:lstStyle/>
          <a:p>
            <a:pPr>
              <a:lnSpc>
                <a:spcPct val="150000"/>
              </a:lnSpc>
            </a:pPr>
            <a:r>
              <a:rPr kumimoji="1" lang="en-US" altLang="ja-JP" sz="4400" b="1" dirty="0">
                <a:solidFill>
                  <a:srgbClr val="FF0000"/>
                </a:solidFill>
                <a:latin typeface="メイリオ" panose="020B0604030504040204" pitchFamily="50" charset="-128"/>
                <a:ea typeface="メイリオ" panose="020B0604030504040204" pitchFamily="50" charset="-128"/>
              </a:rPr>
              <a:t>[D--] </a:t>
            </a:r>
            <a:r>
              <a:rPr kumimoji="1" lang="en-US" altLang="ja-JP" sz="4400" b="1" dirty="0">
                <a:solidFill>
                  <a:srgbClr val="00B0F0"/>
                </a:solidFill>
                <a:latin typeface="メイリオ" panose="020B0604030504040204" pitchFamily="50" charset="-128"/>
                <a:ea typeface="メイリオ" panose="020B0604030504040204" pitchFamily="50" charset="-128"/>
              </a:rPr>
              <a:t>[y--]</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[h---]</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00B050"/>
                </a:solidFill>
                <a:latin typeface="メイリオ" panose="020B0604030504040204" pitchFamily="50" charset="-128"/>
                <a:ea typeface="メイリオ" panose="020B0604030504040204" pitchFamily="50" charset="-128"/>
              </a:rPr>
              <a:t> dinner</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00B050"/>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last night?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2" name="03-3 Did you have dinner last night">
            <a:hlinkClick r:id="" action="ppaction://media"/>
            <a:extLst>
              <a:ext uri="{FF2B5EF4-FFF2-40B4-BE49-F238E27FC236}">
                <a16:creationId xmlns:a16="http://schemas.microsoft.com/office/drawing/2014/main" id="{F5F572CB-9F2C-EDA2-BFBA-F6ACA561085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4875" y="1470025"/>
            <a:ext cx="406400" cy="406400"/>
          </a:xfrm>
          <a:prstGeom prst="rect">
            <a:avLst/>
          </a:prstGeom>
        </p:spPr>
      </p:pic>
    </p:spTree>
    <p:extLst>
      <p:ext uri="{BB962C8B-B14F-4D97-AF65-F5344CB8AC3E}">
        <p14:creationId xmlns:p14="http://schemas.microsoft.com/office/powerpoint/2010/main" val="3798667095"/>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4F636-8271-3F17-9D86-8FCE34A621A9}"/>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B24E9578-1D3E-ADC5-E1F6-7370DFF43521}"/>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0075C599-127F-50F9-DD10-70DF9CF9570B}"/>
              </a:ext>
            </a:extLst>
          </p:cNvPr>
          <p:cNvSpPr txBox="1"/>
          <p:nvPr/>
        </p:nvSpPr>
        <p:spPr>
          <a:xfrm>
            <a:off x="1066350" y="2321004"/>
            <a:ext cx="7011300"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あなたは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食べましたか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ja-JP" altLang="en-US" sz="4800" b="1" dirty="0">
                <a:solidFill>
                  <a:srgbClr val="00B050"/>
                </a:solidFill>
                <a:latin typeface="メイリオ" panose="020B0604030504040204" pitchFamily="50" charset="-128"/>
                <a:ea typeface="メイリオ" panose="020B0604030504040204" pitchFamily="50" charset="-128"/>
              </a:rPr>
              <a:t>夕食を</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昨夜</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3-3 Did you have dinner last night">
            <a:hlinkClick r:id="" action="ppaction://media"/>
            <a:extLst>
              <a:ext uri="{FF2B5EF4-FFF2-40B4-BE49-F238E27FC236}">
                <a16:creationId xmlns:a16="http://schemas.microsoft.com/office/drawing/2014/main" id="{30A87AFA-CB97-E75F-27F2-D5E54D6517E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04875" y="1470025"/>
            <a:ext cx="406400" cy="406400"/>
          </a:xfrm>
          <a:prstGeom prst="rect">
            <a:avLst/>
          </a:prstGeom>
        </p:spPr>
      </p:pic>
    </p:spTree>
    <p:extLst>
      <p:ext uri="{BB962C8B-B14F-4D97-AF65-F5344CB8AC3E}">
        <p14:creationId xmlns:p14="http://schemas.microsoft.com/office/powerpoint/2010/main" val="3939096194"/>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E2BB4-D802-4F77-EDF8-E9BD17C4981F}"/>
            </a:ext>
          </a:extLst>
        </p:cNvPr>
        <p:cNvGrpSpPr/>
        <p:nvPr/>
      </p:nvGrpSpPr>
      <p:grpSpPr>
        <a:xfrm>
          <a:off x="0" y="0"/>
          <a:ext cx="0" cy="0"/>
          <a:chOff x="0" y="0"/>
          <a:chExt cx="0" cy="0"/>
        </a:xfrm>
      </p:grpSpPr>
      <p:pic>
        <p:nvPicPr>
          <p:cNvPr id="8" name="図 7">
            <a:extLst>
              <a:ext uri="{FF2B5EF4-FFF2-40B4-BE49-F238E27FC236}">
                <a16:creationId xmlns:a16="http://schemas.microsoft.com/office/drawing/2014/main" id="{55B4C53A-9050-A274-194C-77B9B99DA7C4}"/>
              </a:ext>
            </a:extLst>
          </p:cNvPr>
          <p:cNvPicPr>
            <a:picLocks noChangeAspect="1"/>
          </p:cNvPicPr>
          <p:nvPr/>
        </p:nvPicPr>
        <p:blipFill>
          <a:blip r:embed="rId2"/>
          <a:stretch>
            <a:fillRect/>
          </a:stretch>
        </p:blipFill>
        <p:spPr>
          <a:xfrm>
            <a:off x="243756" y="676079"/>
            <a:ext cx="8657070" cy="1048603"/>
          </a:xfrm>
          <a:prstGeom prst="rect">
            <a:avLst/>
          </a:prstGeom>
        </p:spPr>
      </p:pic>
      <p:pic>
        <p:nvPicPr>
          <p:cNvPr id="17" name="図 16">
            <a:extLst>
              <a:ext uri="{FF2B5EF4-FFF2-40B4-BE49-F238E27FC236}">
                <a16:creationId xmlns:a16="http://schemas.microsoft.com/office/drawing/2014/main" id="{761E5573-7F56-A4DB-14E2-2663F0FCE362}"/>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テキスト ボックス 1">
            <a:extLst>
              <a:ext uri="{FF2B5EF4-FFF2-40B4-BE49-F238E27FC236}">
                <a16:creationId xmlns:a16="http://schemas.microsoft.com/office/drawing/2014/main" id="{61875DC8-97A5-9EB7-1D4C-B61AFE3CC043}"/>
              </a:ext>
            </a:extLst>
          </p:cNvPr>
          <p:cNvSpPr txBox="1"/>
          <p:nvPr/>
        </p:nvSpPr>
        <p:spPr>
          <a:xfrm>
            <a:off x="1032443" y="1656840"/>
            <a:ext cx="3320481"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あなたは公園で何を見ましたか。</a:t>
            </a:r>
          </a:p>
        </p:txBody>
      </p:sp>
      <p:sp>
        <p:nvSpPr>
          <p:cNvPr id="9" name="正方形/長方形 8">
            <a:extLst>
              <a:ext uri="{FF2B5EF4-FFF2-40B4-BE49-F238E27FC236}">
                <a16:creationId xmlns:a16="http://schemas.microsoft.com/office/drawing/2014/main" id="{65636584-F3DD-FC22-D2EE-6EEAD334A26E}"/>
              </a:ext>
            </a:extLst>
          </p:cNvPr>
          <p:cNvSpPr/>
          <p:nvPr/>
        </p:nvSpPr>
        <p:spPr>
          <a:xfrm>
            <a:off x="0" y="2209360"/>
            <a:ext cx="9144000" cy="464864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3F25888A-6676-F56A-6BE7-AA9AE1888D50}"/>
              </a:ext>
            </a:extLst>
          </p:cNvPr>
          <p:cNvSpPr txBox="1"/>
          <p:nvPr/>
        </p:nvSpPr>
        <p:spPr>
          <a:xfrm>
            <a:off x="537493" y="2295585"/>
            <a:ext cx="8069014" cy="4524315"/>
          </a:xfrm>
          <a:prstGeom prst="rect">
            <a:avLst/>
          </a:prstGeom>
          <a:noFill/>
          <a:ln>
            <a:noFill/>
          </a:ln>
        </p:spPr>
        <p:txBody>
          <a:bodyPr wrap="square" rtlCol="0">
            <a:spAutoFit/>
          </a:bodyPr>
          <a:lstStyle/>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you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did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see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What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（目的語）です。</a:t>
            </a:r>
          </a:p>
          <a:p>
            <a:pPr algn="just"/>
            <a:endPar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did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は助動詞で、主語の前に置くことで</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疑問文を形成します。</a:t>
            </a:r>
          </a:p>
          <a:p>
            <a:pPr algn="just"/>
            <a:endPar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What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は「何を」を表す疑問詞で、</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この文では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see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の目的語に相当します。</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in the park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「公園で」という意味をもち、動詞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see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「どこで見たか」を説明しています。</a:t>
            </a:r>
          </a:p>
        </p:txBody>
      </p:sp>
    </p:spTree>
    <p:extLst>
      <p:ext uri="{BB962C8B-B14F-4D97-AF65-F5344CB8AC3E}">
        <p14:creationId xmlns:p14="http://schemas.microsoft.com/office/powerpoint/2010/main" val="838949731"/>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F167BE-D8FD-264F-A38D-F3B8EF13B460}"/>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13E483A1-C69D-2650-8914-557DA79FFFC1}"/>
              </a:ext>
            </a:extLst>
          </p:cNvPr>
          <p:cNvPicPr>
            <a:picLocks noChangeAspect="1"/>
          </p:cNvPicPr>
          <p:nvPr/>
        </p:nvPicPr>
        <p:blipFill>
          <a:blip r:embed="rId2"/>
          <a:stretch>
            <a:fillRect/>
          </a:stretch>
        </p:blipFill>
        <p:spPr>
          <a:xfrm>
            <a:off x="243756" y="958715"/>
            <a:ext cx="8657070" cy="1048603"/>
          </a:xfrm>
          <a:prstGeom prst="rect">
            <a:avLst/>
          </a:prstGeom>
        </p:spPr>
      </p:pic>
      <p:sp>
        <p:nvSpPr>
          <p:cNvPr id="3" name="正方形/長方形 2">
            <a:extLst>
              <a:ext uri="{FF2B5EF4-FFF2-40B4-BE49-F238E27FC236}">
                <a16:creationId xmlns:a16="http://schemas.microsoft.com/office/drawing/2014/main" id="{C9576F2E-CBA5-7E57-F640-30B77B31ABAE}"/>
              </a:ext>
            </a:extLst>
          </p:cNvPr>
          <p:cNvSpPr/>
          <p:nvPr/>
        </p:nvSpPr>
        <p:spPr>
          <a:xfrm>
            <a:off x="0" y="3429000"/>
            <a:ext cx="9144000" cy="3429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BC57AB87-9D50-4C48-5657-EE84CB8B6301}"/>
              </a:ext>
            </a:extLst>
          </p:cNvPr>
          <p:cNvSpPr txBox="1"/>
          <p:nvPr/>
        </p:nvSpPr>
        <p:spPr>
          <a:xfrm>
            <a:off x="537493" y="3677650"/>
            <a:ext cx="8069014" cy="1200329"/>
          </a:xfrm>
          <a:prstGeom prst="rect">
            <a:avLst/>
          </a:prstGeom>
          <a:noFill/>
          <a:ln>
            <a:noFill/>
          </a:ln>
        </p:spPr>
        <p:txBody>
          <a:bodyPr wrap="square" rtlCol="0">
            <a:spAutoFit/>
          </a:bodyPr>
          <a:lstStyle/>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saw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many birds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（目的語）です。</a:t>
            </a:r>
          </a:p>
          <a:p>
            <a:pPr algn="just"/>
            <a:endPar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pic>
        <p:nvPicPr>
          <p:cNvPr id="17" name="図 16">
            <a:extLst>
              <a:ext uri="{FF2B5EF4-FFF2-40B4-BE49-F238E27FC236}">
                <a16:creationId xmlns:a16="http://schemas.microsoft.com/office/drawing/2014/main" id="{3151522A-7892-449D-6B75-BEFA01C15764}"/>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テキスト ボックス 1">
            <a:extLst>
              <a:ext uri="{FF2B5EF4-FFF2-40B4-BE49-F238E27FC236}">
                <a16:creationId xmlns:a16="http://schemas.microsoft.com/office/drawing/2014/main" id="{77211E4C-49A1-66D8-A1F9-155C26D7654D}"/>
              </a:ext>
            </a:extLst>
          </p:cNvPr>
          <p:cNvSpPr txBox="1"/>
          <p:nvPr/>
        </p:nvSpPr>
        <p:spPr>
          <a:xfrm>
            <a:off x="5347268" y="2002976"/>
            <a:ext cx="2996632"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私はたくさんの鳥を見ました。</a:t>
            </a:r>
          </a:p>
        </p:txBody>
      </p:sp>
    </p:spTree>
    <p:extLst>
      <p:ext uri="{BB962C8B-B14F-4D97-AF65-F5344CB8AC3E}">
        <p14:creationId xmlns:p14="http://schemas.microsoft.com/office/powerpoint/2010/main" val="2908068505"/>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73DC9-9F6B-057C-83F2-3BC1CC0CE7A7}"/>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D7656801-C8A8-46C7-B4BE-F25A3F104A2B}"/>
              </a:ext>
            </a:extLst>
          </p:cNvPr>
          <p:cNvSpPr txBox="1"/>
          <p:nvPr/>
        </p:nvSpPr>
        <p:spPr>
          <a:xfrm>
            <a:off x="446847" y="2037213"/>
            <a:ext cx="8440806" cy="923330"/>
          </a:xfrm>
          <a:prstGeom prst="rect">
            <a:avLst/>
          </a:prstGeom>
          <a:noFill/>
        </p:spPr>
        <p:txBody>
          <a:bodyPr wrap="square" rtlCol="0">
            <a:spAutoFit/>
          </a:bodyPr>
          <a:lstStyle/>
          <a:p>
            <a:pPr algn="ctr"/>
            <a:r>
              <a:rPr kumimoji="1" lang="ja-JP" altLang="en-US" sz="5400" b="1" dirty="0">
                <a:solidFill>
                  <a:schemeClr val="tx1">
                    <a:lumMod val="85000"/>
                    <a:lumOff val="15000"/>
                  </a:schemeClr>
                </a:solidFill>
                <a:latin typeface="メイリオ" panose="020B0604030504040204" pitchFamily="50" charset="-128"/>
                <a:ea typeface="メイリオ" panose="020B0604030504040204" pitchFamily="50" charset="-128"/>
              </a:rPr>
              <a:t>構造を確認しましょう。</a:t>
            </a:r>
          </a:p>
        </p:txBody>
      </p:sp>
      <p:sp>
        <p:nvSpPr>
          <p:cNvPr id="3" name="正方形/長方形 2">
            <a:extLst>
              <a:ext uri="{FF2B5EF4-FFF2-40B4-BE49-F238E27FC236}">
                <a16:creationId xmlns:a16="http://schemas.microsoft.com/office/drawing/2014/main" id="{1F8B6552-B916-F181-6BEF-EA51B8859A76}"/>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64837623"/>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4CD22-9B83-F2EC-5B2B-EE8FBD6AF4CF}"/>
            </a:ext>
          </a:extLst>
        </p:cNvPr>
        <p:cNvGrpSpPr/>
        <p:nvPr/>
      </p:nvGrpSpPr>
      <p:grpSpPr>
        <a:xfrm>
          <a:off x="0" y="0"/>
          <a:ext cx="0" cy="0"/>
          <a:chOff x="0" y="0"/>
          <a:chExt cx="0" cy="0"/>
        </a:xfrm>
      </p:grpSpPr>
      <p:sp>
        <p:nvSpPr>
          <p:cNvPr id="26" name="テキスト ボックス 25">
            <a:extLst>
              <a:ext uri="{FF2B5EF4-FFF2-40B4-BE49-F238E27FC236}">
                <a16:creationId xmlns:a16="http://schemas.microsoft.com/office/drawing/2014/main" id="{3610C9D4-311F-4387-0A36-6D71033D1E77}"/>
              </a:ext>
            </a:extLst>
          </p:cNvPr>
          <p:cNvSpPr txBox="1"/>
          <p:nvPr/>
        </p:nvSpPr>
        <p:spPr>
          <a:xfrm>
            <a:off x="299831" y="415246"/>
            <a:ext cx="7905788" cy="1107996"/>
          </a:xfrm>
          <a:prstGeom prst="rect">
            <a:avLst/>
          </a:prstGeom>
          <a:noFill/>
        </p:spPr>
        <p:txBody>
          <a:bodyPr wrap="square" rtlCol="0">
            <a:spAutoFit/>
          </a:bodyPr>
          <a:lstStyle/>
          <a:p>
            <a:r>
              <a:rPr lang="en-US" altLang="ja-JP" sz="6600" b="1" dirty="0">
                <a:solidFill>
                  <a:srgbClr val="002060"/>
                </a:solidFill>
                <a:latin typeface="メイリオ" panose="020B0604030504040204" pitchFamily="50" charset="-128"/>
                <a:ea typeface="メイリオ" panose="020B0604030504040204" pitchFamily="50" charset="-128"/>
              </a:rPr>
              <a:t>Target Sentence</a:t>
            </a:r>
          </a:p>
        </p:txBody>
      </p:sp>
      <p:sp>
        <p:nvSpPr>
          <p:cNvPr id="10" name="正方形/長方形 9">
            <a:extLst>
              <a:ext uri="{FF2B5EF4-FFF2-40B4-BE49-F238E27FC236}">
                <a16:creationId xmlns:a16="http://schemas.microsoft.com/office/drawing/2014/main" id="{1F5EB49E-1222-CDD9-C9D3-158505FB25B9}"/>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E3E0AC8E-560D-CCD0-4282-139190B2C5EA}"/>
              </a:ext>
            </a:extLst>
          </p:cNvPr>
          <p:cNvSpPr/>
          <p:nvPr/>
        </p:nvSpPr>
        <p:spPr>
          <a:xfrm>
            <a:off x="291548" y="1332987"/>
            <a:ext cx="8494643" cy="94926"/>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A20E0B7F-4D4E-B277-DC40-B3CDC31813DA}"/>
              </a:ext>
            </a:extLst>
          </p:cNvPr>
          <p:cNvSpPr txBox="1"/>
          <p:nvPr/>
        </p:nvSpPr>
        <p:spPr>
          <a:xfrm rot="21600000">
            <a:off x="707941" y="1966574"/>
            <a:ext cx="7661855" cy="3416320"/>
          </a:xfrm>
          <a:prstGeom prst="rect">
            <a:avLst/>
          </a:prstGeom>
          <a:noFill/>
        </p:spPr>
        <p:txBody>
          <a:bodyPr wrap="square" rtlCol="0">
            <a:spAutoFit/>
          </a:bodyPr>
          <a:lstStyle/>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FLASH</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CARD</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PRACTICE</a:t>
            </a:r>
            <a:r>
              <a:rPr kumimoji="1" lang="ja-JP" altLang="en-US" sz="7200" b="1" dirty="0">
                <a:ln w="28575">
                  <a:noFill/>
                </a:ln>
                <a:solidFill>
                  <a:srgbClr val="FF3399"/>
                </a:solidFill>
                <a:latin typeface="メイリオ" panose="020B0604030504040204" pitchFamily="50" charset="-128"/>
                <a:ea typeface="メイリオ" panose="020B0604030504040204" pitchFamily="50" charset="-128"/>
              </a:rPr>
              <a:t>！</a:t>
            </a:r>
            <a:endParaRPr kumimoji="1" lang="ja-JP" altLang="en-US" sz="4400" b="1" dirty="0">
              <a:ln w="28575">
                <a:noFill/>
              </a:ln>
              <a:solidFill>
                <a:srgbClr val="FF3399"/>
              </a:solidFill>
            </a:endParaRPr>
          </a:p>
        </p:txBody>
      </p:sp>
      <p:sp>
        <p:nvSpPr>
          <p:cNvPr id="12" name="矢印: 右 11">
            <a:extLst>
              <a:ext uri="{FF2B5EF4-FFF2-40B4-BE49-F238E27FC236}">
                <a16:creationId xmlns:a16="http://schemas.microsoft.com/office/drawing/2014/main" id="{B1D1E0E8-0E30-AC12-9300-E743990CA228}"/>
              </a:ext>
            </a:extLst>
          </p:cNvPr>
          <p:cNvSpPr/>
          <p:nvPr/>
        </p:nvSpPr>
        <p:spPr>
          <a:xfrm>
            <a:off x="6908798" y="2553504"/>
            <a:ext cx="1296821" cy="2178153"/>
          </a:xfrm>
          <a:prstGeom prst="rightArrow">
            <a:avLst/>
          </a:prstGeom>
          <a:solidFill>
            <a:srgbClr val="FF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105352814"/>
      </p:ext>
    </p:extLst>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4A9F4-F592-6C72-BF70-1BBA25540E47}"/>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3659E3FB-C70A-DF43-2B4E-65E3C79357FC}"/>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C436C19A-A1C4-D441-AABB-0D06DA218D3E}"/>
              </a:ext>
            </a:extLst>
          </p:cNvPr>
          <p:cNvSpPr txBox="1"/>
          <p:nvPr/>
        </p:nvSpPr>
        <p:spPr>
          <a:xfrm>
            <a:off x="1441070" y="4128490"/>
            <a:ext cx="6261857" cy="2039020"/>
          </a:xfrm>
          <a:prstGeom prst="rect">
            <a:avLst/>
          </a:prstGeom>
          <a:noFill/>
        </p:spPr>
        <p:txBody>
          <a:bodyPr wrap="square" rtlCol="0">
            <a:spAutoFit/>
          </a:bodyPr>
          <a:lstStyle/>
          <a:p>
            <a:pPr>
              <a:lnSpc>
                <a:spcPct val="150000"/>
              </a:lnSpc>
            </a:pPr>
            <a:r>
              <a:rPr kumimoji="1" lang="en-US" altLang="ja-JP" sz="4400" b="1" dirty="0">
                <a:solidFill>
                  <a:srgbClr val="00B050"/>
                </a:solidFill>
                <a:latin typeface="メイリオ" panose="020B0604030504040204" pitchFamily="50" charset="-128"/>
                <a:ea typeface="メイリオ" panose="020B0604030504040204" pitchFamily="50" charset="-128"/>
              </a:rPr>
              <a:t>What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 </a:t>
            </a:r>
            <a:r>
              <a:rPr kumimoji="1" lang="en-US" altLang="ja-JP" sz="4400" b="1" dirty="0">
                <a:solidFill>
                  <a:srgbClr val="FF0000"/>
                </a:solidFill>
                <a:latin typeface="メイリオ" panose="020B0604030504040204" pitchFamily="50" charset="-128"/>
                <a:ea typeface="メイリオ" panose="020B0604030504040204" pitchFamily="50" charset="-128"/>
              </a:rPr>
              <a:t>did </a:t>
            </a:r>
            <a:r>
              <a:rPr kumimoji="1" lang="en-US" altLang="ja-JP" sz="4400" b="1" dirty="0">
                <a:solidFill>
                  <a:srgbClr val="00B0F0"/>
                </a:solidFill>
                <a:latin typeface="メイリオ" panose="020B0604030504040204" pitchFamily="50" charset="-128"/>
                <a:ea typeface="メイリオ" panose="020B0604030504040204" pitchFamily="50" charset="-128"/>
              </a:rPr>
              <a:t>you</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see</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00B050"/>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in the park?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62C063F3-A12E-404F-BDC4-8189535856F6}"/>
              </a:ext>
            </a:extLst>
          </p:cNvPr>
          <p:cNvSpPr txBox="1"/>
          <p:nvPr/>
        </p:nvSpPr>
        <p:spPr>
          <a:xfrm>
            <a:off x="436016" y="690490"/>
            <a:ext cx="8271967" cy="2215991"/>
          </a:xfrm>
          <a:prstGeom prst="rect">
            <a:avLst/>
          </a:prstGeom>
          <a:noFill/>
        </p:spPr>
        <p:txBody>
          <a:bodyPr wrap="square" rtlCol="0">
            <a:spAutoFit/>
          </a:bodyPr>
          <a:lstStyle/>
          <a:p>
            <a:pPr>
              <a:lnSpc>
                <a:spcPct val="150000"/>
              </a:lnSpc>
            </a:pPr>
            <a:r>
              <a:rPr kumimoji="1" lang="ja-JP" altLang="en-US" sz="4800" b="1" dirty="0">
                <a:solidFill>
                  <a:srgbClr val="00B050"/>
                </a:solidFill>
                <a:latin typeface="メイリオ" panose="020B0604030504040204" pitchFamily="50" charset="-128"/>
                <a:ea typeface="メイリオ" panose="020B0604030504040204" pitchFamily="50" charset="-128"/>
              </a:rPr>
              <a:t>何を</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00B0F0"/>
                </a:solidFill>
                <a:latin typeface="メイリオ" panose="020B0604030504040204" pitchFamily="50" charset="-128"/>
                <a:ea typeface="メイリオ" panose="020B0604030504040204" pitchFamily="50" charset="-128"/>
              </a:rPr>
              <a:t>あなたは</a:t>
            </a:r>
            <a:r>
              <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見ましたか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公園で</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4-1 What did you see in the park">
            <a:hlinkClick r:id="" action="ppaction://media"/>
            <a:extLst>
              <a:ext uri="{FF2B5EF4-FFF2-40B4-BE49-F238E27FC236}">
                <a16:creationId xmlns:a16="http://schemas.microsoft.com/office/drawing/2014/main" id="{A19507A1-954A-1C6B-2377-EDE6C9B0EDB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0775" y="1552575"/>
            <a:ext cx="406400" cy="406400"/>
          </a:xfrm>
          <a:prstGeom prst="rect">
            <a:avLst/>
          </a:prstGeom>
        </p:spPr>
      </p:pic>
    </p:spTree>
    <p:extLst>
      <p:ext uri="{BB962C8B-B14F-4D97-AF65-F5344CB8AC3E}">
        <p14:creationId xmlns:p14="http://schemas.microsoft.com/office/powerpoint/2010/main" val="2305018977"/>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6503E-F182-A3F7-5D7B-0FFF0F7D4F9F}"/>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AEA31EF3-05E7-4433-474D-37FD04002C33}"/>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25A9DB26-465C-56E6-8457-F99E4720C5D7}"/>
              </a:ext>
            </a:extLst>
          </p:cNvPr>
          <p:cNvSpPr txBox="1"/>
          <p:nvPr/>
        </p:nvSpPr>
        <p:spPr>
          <a:xfrm>
            <a:off x="673584" y="2409490"/>
            <a:ext cx="7796832" cy="2039020"/>
          </a:xfrm>
          <a:prstGeom prst="rect">
            <a:avLst/>
          </a:prstGeom>
          <a:noFill/>
        </p:spPr>
        <p:txBody>
          <a:bodyPr wrap="square" rtlCol="0">
            <a:spAutoFit/>
          </a:bodyPr>
          <a:lstStyle/>
          <a:p>
            <a:pPr>
              <a:lnSpc>
                <a:spcPct val="150000"/>
              </a:lnSpc>
            </a:pPr>
            <a:r>
              <a:rPr kumimoji="1" lang="en-US" altLang="ja-JP" sz="4400" b="1" dirty="0">
                <a:solidFill>
                  <a:srgbClr val="00B050"/>
                </a:solidFill>
                <a:latin typeface="メイリオ" panose="020B0604030504040204" pitchFamily="50" charset="-128"/>
                <a:ea typeface="メイリオ" panose="020B0604030504040204" pitchFamily="50" charset="-128"/>
              </a:rPr>
              <a:t>[W---]</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 </a:t>
            </a:r>
            <a:r>
              <a:rPr kumimoji="1" lang="en-US" altLang="ja-JP" sz="4400" b="1" dirty="0">
                <a:solidFill>
                  <a:srgbClr val="FF0000"/>
                </a:solidFill>
                <a:latin typeface="メイリオ" panose="020B0604030504040204" pitchFamily="50" charset="-128"/>
                <a:ea typeface="メイリオ" panose="020B0604030504040204" pitchFamily="50" charset="-128"/>
              </a:rPr>
              <a:t>[d--] </a:t>
            </a:r>
            <a:r>
              <a:rPr kumimoji="1" lang="en-US" altLang="ja-JP" sz="4400" b="1" dirty="0">
                <a:solidFill>
                  <a:srgbClr val="00B0F0"/>
                </a:solidFill>
                <a:latin typeface="メイリオ" panose="020B0604030504040204" pitchFamily="50" charset="-128"/>
                <a:ea typeface="メイリオ" panose="020B0604030504040204" pitchFamily="50" charset="-128"/>
              </a:rPr>
              <a:t>[y--]</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[s--]</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00B050"/>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t>
            </a:r>
            <a:r>
              <a:rPr kumimoji="1" lang="en-US" altLang="ja-JP" sz="4400" dirty="0" err="1">
                <a:solidFill>
                  <a:schemeClr val="bg1">
                    <a:lumMod val="50000"/>
                  </a:schemeClr>
                </a:solidFill>
                <a:latin typeface="メイリオ" panose="020B0604030504040204" pitchFamily="50" charset="-128"/>
                <a:ea typeface="メイリオ" panose="020B0604030504040204" pitchFamily="50" charset="-128"/>
              </a:rPr>
              <a:t>i</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the park?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2" name="04-1 What did you see in the park">
            <a:hlinkClick r:id="" action="ppaction://media"/>
            <a:extLst>
              <a:ext uri="{FF2B5EF4-FFF2-40B4-BE49-F238E27FC236}">
                <a16:creationId xmlns:a16="http://schemas.microsoft.com/office/drawing/2014/main" id="{A3A4C169-D9C0-EDFE-EACA-EE6A080C804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0775" y="1552575"/>
            <a:ext cx="406400" cy="406400"/>
          </a:xfrm>
          <a:prstGeom prst="rect">
            <a:avLst/>
          </a:prstGeom>
        </p:spPr>
      </p:pic>
    </p:spTree>
    <p:extLst>
      <p:ext uri="{BB962C8B-B14F-4D97-AF65-F5344CB8AC3E}">
        <p14:creationId xmlns:p14="http://schemas.microsoft.com/office/powerpoint/2010/main" val="2001467310"/>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E05925-B470-9A17-875D-B36F15114AED}"/>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45541767-9618-2E1F-3FBF-F18F2A968A07}"/>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EE2D4D2E-F682-5236-99C1-0039EE55E3B6}"/>
              </a:ext>
            </a:extLst>
          </p:cNvPr>
          <p:cNvSpPr txBox="1"/>
          <p:nvPr/>
        </p:nvSpPr>
        <p:spPr>
          <a:xfrm>
            <a:off x="436016" y="2321004"/>
            <a:ext cx="8271967" cy="2215991"/>
          </a:xfrm>
          <a:prstGeom prst="rect">
            <a:avLst/>
          </a:prstGeom>
          <a:noFill/>
        </p:spPr>
        <p:txBody>
          <a:bodyPr wrap="square" rtlCol="0">
            <a:spAutoFit/>
          </a:bodyPr>
          <a:lstStyle/>
          <a:p>
            <a:pPr>
              <a:lnSpc>
                <a:spcPct val="150000"/>
              </a:lnSpc>
            </a:pPr>
            <a:r>
              <a:rPr kumimoji="1" lang="ja-JP" altLang="en-US" sz="4800" b="1" dirty="0">
                <a:solidFill>
                  <a:srgbClr val="00B050"/>
                </a:solidFill>
                <a:latin typeface="メイリオ" panose="020B0604030504040204" pitchFamily="50" charset="-128"/>
                <a:ea typeface="メイリオ" panose="020B0604030504040204" pitchFamily="50" charset="-128"/>
              </a:rPr>
              <a:t>何を</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00B0F0"/>
                </a:solidFill>
                <a:latin typeface="メイリオ" panose="020B0604030504040204" pitchFamily="50" charset="-128"/>
                <a:ea typeface="メイリオ" panose="020B0604030504040204" pitchFamily="50" charset="-128"/>
              </a:rPr>
              <a:t>あなたは</a:t>
            </a:r>
            <a:r>
              <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見ましたか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公園で</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4-1 What did you see in the park">
            <a:hlinkClick r:id="" action="ppaction://media"/>
            <a:extLst>
              <a:ext uri="{FF2B5EF4-FFF2-40B4-BE49-F238E27FC236}">
                <a16:creationId xmlns:a16="http://schemas.microsoft.com/office/drawing/2014/main" id="{2F13AE1A-85DB-360C-709D-4FBC0790C3E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20775" y="1552575"/>
            <a:ext cx="406400" cy="406400"/>
          </a:xfrm>
          <a:prstGeom prst="rect">
            <a:avLst/>
          </a:prstGeom>
        </p:spPr>
      </p:pic>
    </p:spTree>
    <p:extLst>
      <p:ext uri="{BB962C8B-B14F-4D97-AF65-F5344CB8AC3E}">
        <p14:creationId xmlns:p14="http://schemas.microsoft.com/office/powerpoint/2010/main" val="72265141"/>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4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E6DDA1-3B66-BF89-56D1-E3CA3823877F}"/>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8DEC5EE1-A3D8-EB49-4799-C8A98FEB4DE0}"/>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3F95745E-4DC6-0FD0-4FE8-A7046FD515F0}"/>
              </a:ext>
            </a:extLst>
          </p:cNvPr>
          <p:cNvSpPr txBox="1"/>
          <p:nvPr/>
        </p:nvSpPr>
        <p:spPr>
          <a:xfrm>
            <a:off x="1441070" y="4128490"/>
            <a:ext cx="6261857" cy="2039020"/>
          </a:xfrm>
          <a:prstGeom prst="rect">
            <a:avLst/>
          </a:prstGeom>
          <a:noFill/>
        </p:spPr>
        <p:txBody>
          <a:bodyPr wrap="square" rtlCol="0">
            <a:spAutoFit/>
          </a:bodyPr>
          <a:lstStyle/>
          <a:p>
            <a:pPr>
              <a:lnSpc>
                <a:spcPct val="150000"/>
              </a:lnSpc>
            </a:pPr>
            <a:r>
              <a:rPr kumimoji="1" lang="en-US" altLang="ja-JP" sz="4400" b="1" dirty="0">
                <a:solidFill>
                  <a:srgbClr val="00B050"/>
                </a:solidFill>
                <a:latin typeface="メイリオ" panose="020B0604030504040204" pitchFamily="50" charset="-128"/>
                <a:ea typeface="メイリオ" panose="020B0604030504040204" pitchFamily="50" charset="-128"/>
              </a:rPr>
              <a:t>What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 </a:t>
            </a:r>
            <a:r>
              <a:rPr kumimoji="1" lang="en-US" altLang="ja-JP" sz="4400" b="1" dirty="0">
                <a:solidFill>
                  <a:srgbClr val="FF0000"/>
                </a:solidFill>
                <a:latin typeface="メイリオ" panose="020B0604030504040204" pitchFamily="50" charset="-128"/>
                <a:ea typeface="メイリオ" panose="020B0604030504040204" pitchFamily="50" charset="-128"/>
              </a:rPr>
              <a:t>did </a:t>
            </a:r>
            <a:r>
              <a:rPr kumimoji="1" lang="en-US" altLang="ja-JP" sz="4400" b="1" dirty="0">
                <a:solidFill>
                  <a:srgbClr val="00B0F0"/>
                </a:solidFill>
                <a:latin typeface="メイリオ" panose="020B0604030504040204" pitchFamily="50" charset="-128"/>
                <a:ea typeface="メイリオ" panose="020B0604030504040204" pitchFamily="50" charset="-128"/>
              </a:rPr>
              <a:t>you</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see</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00B050"/>
                </a:solidFill>
                <a:latin typeface="メイリオ" panose="020B0604030504040204" pitchFamily="50" charset="-128"/>
                <a:ea typeface="メイリオ" panose="020B0604030504040204" pitchFamily="50" charset="-128"/>
              </a:rPr>
              <a:t> </a:t>
            </a:r>
            <a:r>
              <a:rPr kumimoji="1" lang="en-US" altLang="ja-JP" sz="4400" u="sng" dirty="0">
                <a:solidFill>
                  <a:schemeClr val="bg1">
                    <a:lumMod val="50000"/>
                  </a:schemeClr>
                </a:solidFill>
                <a:latin typeface="メイリオ" panose="020B0604030504040204" pitchFamily="50" charset="-128"/>
                <a:ea typeface="メイリオ" panose="020B0604030504040204" pitchFamily="50" charset="-128"/>
              </a:rPr>
              <a:t>at</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the zoo?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55EE1C55-FBD7-63C5-808F-586DA9F2295C}"/>
              </a:ext>
            </a:extLst>
          </p:cNvPr>
          <p:cNvSpPr txBox="1"/>
          <p:nvPr/>
        </p:nvSpPr>
        <p:spPr>
          <a:xfrm>
            <a:off x="436016" y="690490"/>
            <a:ext cx="8271967" cy="2215991"/>
          </a:xfrm>
          <a:prstGeom prst="rect">
            <a:avLst/>
          </a:prstGeom>
          <a:noFill/>
        </p:spPr>
        <p:txBody>
          <a:bodyPr wrap="square" rtlCol="0">
            <a:spAutoFit/>
          </a:bodyPr>
          <a:lstStyle/>
          <a:p>
            <a:pPr>
              <a:lnSpc>
                <a:spcPct val="150000"/>
              </a:lnSpc>
            </a:pPr>
            <a:r>
              <a:rPr kumimoji="1" lang="ja-JP" altLang="en-US" sz="4800" b="1" dirty="0">
                <a:solidFill>
                  <a:srgbClr val="00B050"/>
                </a:solidFill>
                <a:latin typeface="メイリオ" panose="020B0604030504040204" pitchFamily="50" charset="-128"/>
                <a:ea typeface="メイリオ" panose="020B0604030504040204" pitchFamily="50" charset="-128"/>
              </a:rPr>
              <a:t>何を</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00B0F0"/>
                </a:solidFill>
                <a:latin typeface="メイリオ" panose="020B0604030504040204" pitchFamily="50" charset="-128"/>
                <a:ea typeface="メイリオ" panose="020B0604030504040204" pitchFamily="50" charset="-128"/>
              </a:rPr>
              <a:t>あなたは</a:t>
            </a:r>
            <a:r>
              <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見ましたか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動物園で</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4-2 What did you see at the zoo">
            <a:hlinkClick r:id="" action="ppaction://media"/>
            <a:extLst>
              <a:ext uri="{FF2B5EF4-FFF2-40B4-BE49-F238E27FC236}">
                <a16:creationId xmlns:a16="http://schemas.microsoft.com/office/drawing/2014/main" id="{B38CE0DF-5DD0-0258-445B-9E90D6BEB18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9475" y="1311275"/>
            <a:ext cx="406400" cy="406400"/>
          </a:xfrm>
          <a:prstGeom prst="rect">
            <a:avLst/>
          </a:prstGeom>
        </p:spPr>
      </p:pic>
    </p:spTree>
    <p:extLst>
      <p:ext uri="{BB962C8B-B14F-4D97-AF65-F5344CB8AC3E}">
        <p14:creationId xmlns:p14="http://schemas.microsoft.com/office/powerpoint/2010/main" val="3330782938"/>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B3657C-7B35-2C19-ECDE-F5C271CFCCBD}"/>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B632C512-599E-8954-E316-28DD7EED810A}"/>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8D790930-5E12-34B4-D6DA-E5C24A21ADE2}"/>
              </a:ext>
            </a:extLst>
          </p:cNvPr>
          <p:cNvSpPr txBox="1"/>
          <p:nvPr/>
        </p:nvSpPr>
        <p:spPr>
          <a:xfrm>
            <a:off x="673584" y="2409490"/>
            <a:ext cx="7796832" cy="2039020"/>
          </a:xfrm>
          <a:prstGeom prst="rect">
            <a:avLst/>
          </a:prstGeom>
          <a:noFill/>
        </p:spPr>
        <p:txBody>
          <a:bodyPr wrap="square" rtlCol="0">
            <a:spAutoFit/>
          </a:bodyPr>
          <a:lstStyle/>
          <a:p>
            <a:pPr>
              <a:lnSpc>
                <a:spcPct val="150000"/>
              </a:lnSpc>
            </a:pPr>
            <a:r>
              <a:rPr kumimoji="1" lang="en-US" altLang="ja-JP" sz="4400" b="1" dirty="0">
                <a:solidFill>
                  <a:srgbClr val="00B050"/>
                </a:solidFill>
                <a:latin typeface="メイリオ" panose="020B0604030504040204" pitchFamily="50" charset="-128"/>
                <a:ea typeface="メイリオ" panose="020B0604030504040204" pitchFamily="50" charset="-128"/>
              </a:rPr>
              <a:t>[W---]</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 </a:t>
            </a:r>
            <a:r>
              <a:rPr kumimoji="1" lang="en-US" altLang="ja-JP" sz="4400" b="1" dirty="0">
                <a:solidFill>
                  <a:srgbClr val="FF0000"/>
                </a:solidFill>
                <a:latin typeface="メイリオ" panose="020B0604030504040204" pitchFamily="50" charset="-128"/>
                <a:ea typeface="メイリオ" panose="020B0604030504040204" pitchFamily="50" charset="-128"/>
              </a:rPr>
              <a:t>[d--] </a:t>
            </a:r>
            <a:r>
              <a:rPr kumimoji="1" lang="en-US" altLang="ja-JP" sz="4400" b="1" dirty="0">
                <a:solidFill>
                  <a:srgbClr val="00B0F0"/>
                </a:solidFill>
                <a:latin typeface="メイリオ" panose="020B0604030504040204" pitchFamily="50" charset="-128"/>
                <a:ea typeface="メイリオ" panose="020B0604030504040204" pitchFamily="50" charset="-128"/>
              </a:rPr>
              <a:t>[y--]</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[s--]</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00B050"/>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t>
            </a:r>
            <a:r>
              <a:rPr kumimoji="1" lang="en-US" altLang="ja-JP" sz="4400" u="sng" dirty="0">
                <a:solidFill>
                  <a:schemeClr val="bg1">
                    <a:lumMod val="50000"/>
                  </a:schemeClr>
                </a:solidFill>
                <a:latin typeface="メイリオ" panose="020B0604030504040204" pitchFamily="50" charset="-128"/>
                <a:ea typeface="メイリオ" panose="020B0604030504040204" pitchFamily="50" charset="-128"/>
              </a:rPr>
              <a:t>a-</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the zoo?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2" name="04-2 What did you see at the zoo">
            <a:hlinkClick r:id="" action="ppaction://media"/>
            <a:extLst>
              <a:ext uri="{FF2B5EF4-FFF2-40B4-BE49-F238E27FC236}">
                <a16:creationId xmlns:a16="http://schemas.microsoft.com/office/drawing/2014/main" id="{4EC69231-5F28-A3F7-7364-8C93A3BB320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9475" y="1311275"/>
            <a:ext cx="406400" cy="406400"/>
          </a:xfrm>
          <a:prstGeom prst="rect">
            <a:avLst/>
          </a:prstGeom>
        </p:spPr>
      </p:pic>
    </p:spTree>
    <p:extLst>
      <p:ext uri="{BB962C8B-B14F-4D97-AF65-F5344CB8AC3E}">
        <p14:creationId xmlns:p14="http://schemas.microsoft.com/office/powerpoint/2010/main" val="2171521726"/>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FD65BB-51EF-1BC1-FA61-F0C1A81FA094}"/>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4E1F5C5D-D60B-3266-5420-EF10C7A31C75}"/>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23D12A6C-5571-FFC4-9B7D-8D017E8EDB2B}"/>
              </a:ext>
            </a:extLst>
          </p:cNvPr>
          <p:cNvSpPr txBox="1"/>
          <p:nvPr/>
        </p:nvSpPr>
        <p:spPr>
          <a:xfrm>
            <a:off x="436016" y="2321004"/>
            <a:ext cx="8271967" cy="2215991"/>
          </a:xfrm>
          <a:prstGeom prst="rect">
            <a:avLst/>
          </a:prstGeom>
          <a:noFill/>
        </p:spPr>
        <p:txBody>
          <a:bodyPr wrap="square" rtlCol="0">
            <a:spAutoFit/>
          </a:bodyPr>
          <a:lstStyle/>
          <a:p>
            <a:pPr>
              <a:lnSpc>
                <a:spcPct val="150000"/>
              </a:lnSpc>
            </a:pPr>
            <a:r>
              <a:rPr kumimoji="1" lang="ja-JP" altLang="en-US" sz="4800" b="1" dirty="0">
                <a:solidFill>
                  <a:srgbClr val="00B050"/>
                </a:solidFill>
                <a:latin typeface="メイリオ" panose="020B0604030504040204" pitchFamily="50" charset="-128"/>
                <a:ea typeface="メイリオ" panose="020B0604030504040204" pitchFamily="50" charset="-128"/>
              </a:rPr>
              <a:t>何を</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00B0F0"/>
                </a:solidFill>
                <a:latin typeface="メイリオ" panose="020B0604030504040204" pitchFamily="50" charset="-128"/>
                <a:ea typeface="メイリオ" panose="020B0604030504040204" pitchFamily="50" charset="-128"/>
              </a:rPr>
              <a:t>あなたは</a:t>
            </a:r>
            <a:r>
              <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見ましたか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a:p>
            <a:pPr>
              <a:lnSpc>
                <a:spcPct val="150000"/>
              </a:lnSpc>
            </a:pP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動物園で</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4-2 What did you see at the zoo">
            <a:hlinkClick r:id="" action="ppaction://media"/>
            <a:extLst>
              <a:ext uri="{FF2B5EF4-FFF2-40B4-BE49-F238E27FC236}">
                <a16:creationId xmlns:a16="http://schemas.microsoft.com/office/drawing/2014/main" id="{1DE009CB-3000-9C33-D2B2-BB78B56F639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79475" y="1311275"/>
            <a:ext cx="406400" cy="406400"/>
          </a:xfrm>
          <a:prstGeom prst="rect">
            <a:avLst/>
          </a:prstGeom>
        </p:spPr>
      </p:pic>
    </p:spTree>
    <p:extLst>
      <p:ext uri="{BB962C8B-B14F-4D97-AF65-F5344CB8AC3E}">
        <p14:creationId xmlns:p14="http://schemas.microsoft.com/office/powerpoint/2010/main" val="1155796631"/>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2C5CC-4317-1A97-E455-5A147A4A001C}"/>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9F70C469-D32A-C8F5-41CF-4AA6E2704898}"/>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1A287F35-943F-081C-1A6E-4439FD500F0F}"/>
              </a:ext>
            </a:extLst>
          </p:cNvPr>
          <p:cNvSpPr txBox="1"/>
          <p:nvPr/>
        </p:nvSpPr>
        <p:spPr>
          <a:xfrm>
            <a:off x="1274551" y="4128490"/>
            <a:ext cx="6594892" cy="2039020"/>
          </a:xfrm>
          <a:prstGeom prst="rect">
            <a:avLst/>
          </a:prstGeom>
          <a:noFill/>
        </p:spPr>
        <p:txBody>
          <a:bodyPr wrap="square" rtlCol="0">
            <a:spAutoFit/>
          </a:bodyPr>
          <a:lstStyle/>
          <a:p>
            <a:pPr>
              <a:lnSpc>
                <a:spcPct val="150000"/>
              </a:lnSpc>
            </a:pPr>
            <a:r>
              <a:rPr kumimoji="1" lang="en-US" altLang="ja-JP" sz="4400" b="1" dirty="0">
                <a:solidFill>
                  <a:srgbClr val="00B050"/>
                </a:solidFill>
                <a:latin typeface="メイリオ" panose="020B0604030504040204" pitchFamily="50" charset="-128"/>
                <a:ea typeface="メイリオ" panose="020B0604030504040204" pitchFamily="50" charset="-128"/>
              </a:rPr>
              <a:t>What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 </a:t>
            </a:r>
            <a:r>
              <a:rPr kumimoji="1" lang="en-US" altLang="ja-JP" sz="4400" b="1" dirty="0">
                <a:solidFill>
                  <a:srgbClr val="FF0000"/>
                </a:solidFill>
                <a:latin typeface="メイリオ" panose="020B0604030504040204" pitchFamily="50" charset="-128"/>
                <a:ea typeface="メイリオ" panose="020B0604030504040204" pitchFamily="50" charset="-128"/>
              </a:rPr>
              <a:t>did </a:t>
            </a:r>
            <a:r>
              <a:rPr kumimoji="1" lang="en-US" altLang="ja-JP" sz="4400" b="1" dirty="0">
                <a:solidFill>
                  <a:srgbClr val="00B0F0"/>
                </a:solidFill>
                <a:latin typeface="メイリオ" panose="020B0604030504040204" pitchFamily="50" charset="-128"/>
                <a:ea typeface="メイリオ" panose="020B0604030504040204" pitchFamily="50" charset="-128"/>
              </a:rPr>
              <a:t>you</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u="sng" dirty="0">
                <a:solidFill>
                  <a:srgbClr val="FF0000"/>
                </a:solidFill>
                <a:latin typeface="メイリオ" panose="020B0604030504040204" pitchFamily="50" charset="-128"/>
                <a:ea typeface="メイリオ" panose="020B0604030504040204" pitchFamily="50" charset="-128"/>
              </a:rPr>
              <a:t>read</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00B050"/>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in the library?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176E5821-D3B7-F36D-7B44-A49B5DCA3990}"/>
              </a:ext>
            </a:extLst>
          </p:cNvPr>
          <p:cNvSpPr txBox="1"/>
          <p:nvPr/>
        </p:nvSpPr>
        <p:spPr>
          <a:xfrm>
            <a:off x="788161" y="690490"/>
            <a:ext cx="7567673" cy="2215991"/>
          </a:xfrm>
          <a:prstGeom prst="rect">
            <a:avLst/>
          </a:prstGeom>
          <a:noFill/>
        </p:spPr>
        <p:txBody>
          <a:bodyPr wrap="square" rtlCol="0">
            <a:spAutoFit/>
          </a:bodyPr>
          <a:lstStyle/>
          <a:p>
            <a:pPr>
              <a:lnSpc>
                <a:spcPct val="150000"/>
              </a:lnSpc>
            </a:pPr>
            <a:r>
              <a:rPr kumimoji="1" lang="ja-JP" altLang="en-US" sz="4800" b="1" dirty="0">
                <a:solidFill>
                  <a:srgbClr val="00B050"/>
                </a:solidFill>
                <a:latin typeface="メイリオ" panose="020B0604030504040204" pitchFamily="50" charset="-128"/>
                <a:ea typeface="メイリオ" panose="020B0604030504040204" pitchFamily="50" charset="-128"/>
              </a:rPr>
              <a:t>何を</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00B0F0"/>
                </a:solidFill>
                <a:latin typeface="メイリオ" panose="020B0604030504040204" pitchFamily="50" charset="-128"/>
                <a:ea typeface="メイリオ" panose="020B0604030504040204" pitchFamily="50" charset="-128"/>
              </a:rPr>
              <a:t>あなたは</a:t>
            </a:r>
            <a:endPar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nSpc>
                <a:spcPct val="150000"/>
              </a:lnSpc>
            </a:pPr>
            <a:r>
              <a:rPr kumimoji="1" lang="ja-JP" altLang="en-US" sz="4800" b="1" u="sng" dirty="0">
                <a:solidFill>
                  <a:srgbClr val="FF0000"/>
                </a:solidFill>
                <a:latin typeface="メイリオ" panose="020B0604030504040204" pitchFamily="50" charset="-128"/>
                <a:ea typeface="メイリオ" panose="020B0604030504040204" pitchFamily="50" charset="-128"/>
              </a:rPr>
              <a:t>読み</a:t>
            </a:r>
            <a:r>
              <a:rPr kumimoji="1" lang="ja-JP" altLang="en-US" sz="4800" b="1" dirty="0">
                <a:solidFill>
                  <a:srgbClr val="FF0000"/>
                </a:solidFill>
                <a:latin typeface="メイリオ" panose="020B0604030504040204" pitchFamily="50" charset="-128"/>
                <a:ea typeface="メイリオ" panose="020B0604030504040204" pitchFamily="50" charset="-128"/>
              </a:rPr>
              <a:t>ましたか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図書館で</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4-3 What  did you read  in the library">
            <a:hlinkClick r:id="" action="ppaction://media"/>
            <a:extLst>
              <a:ext uri="{FF2B5EF4-FFF2-40B4-BE49-F238E27FC236}">
                <a16:creationId xmlns:a16="http://schemas.microsoft.com/office/drawing/2014/main" id="{BDC6883A-4A72-DE48-ED94-31AEB1F5CF8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66825" y="1641475"/>
            <a:ext cx="406400" cy="406400"/>
          </a:xfrm>
          <a:prstGeom prst="rect">
            <a:avLst/>
          </a:prstGeom>
        </p:spPr>
      </p:pic>
    </p:spTree>
    <p:extLst>
      <p:ext uri="{BB962C8B-B14F-4D97-AF65-F5344CB8AC3E}">
        <p14:creationId xmlns:p14="http://schemas.microsoft.com/office/powerpoint/2010/main" val="3208173531"/>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107C4-A05F-A05B-4999-7888FF64F366}"/>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926B8982-7171-AADB-4B0A-BFF8C8CDFCC3}"/>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B951336B-009B-D40D-ED69-1C0C9E0C5A58}"/>
              </a:ext>
            </a:extLst>
          </p:cNvPr>
          <p:cNvSpPr txBox="1"/>
          <p:nvPr/>
        </p:nvSpPr>
        <p:spPr>
          <a:xfrm>
            <a:off x="492778" y="2409490"/>
            <a:ext cx="8158444" cy="2039020"/>
          </a:xfrm>
          <a:prstGeom prst="rect">
            <a:avLst/>
          </a:prstGeom>
          <a:noFill/>
        </p:spPr>
        <p:txBody>
          <a:bodyPr wrap="square" rtlCol="0">
            <a:spAutoFit/>
          </a:bodyPr>
          <a:lstStyle/>
          <a:p>
            <a:pPr>
              <a:lnSpc>
                <a:spcPct val="150000"/>
              </a:lnSpc>
            </a:pPr>
            <a:r>
              <a:rPr kumimoji="1" lang="en-US" altLang="ja-JP" sz="4400" b="1" dirty="0">
                <a:solidFill>
                  <a:srgbClr val="00B050"/>
                </a:solidFill>
                <a:latin typeface="メイリオ" panose="020B0604030504040204" pitchFamily="50" charset="-128"/>
                <a:ea typeface="メイリオ" panose="020B0604030504040204" pitchFamily="50" charset="-128"/>
              </a:rPr>
              <a:t>[W---]</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 </a:t>
            </a:r>
            <a:r>
              <a:rPr kumimoji="1" lang="en-US" altLang="ja-JP" sz="4400" b="1" dirty="0">
                <a:solidFill>
                  <a:srgbClr val="FF0000"/>
                </a:solidFill>
                <a:latin typeface="メイリオ" panose="020B0604030504040204" pitchFamily="50" charset="-128"/>
                <a:ea typeface="メイリオ" panose="020B0604030504040204" pitchFamily="50" charset="-128"/>
              </a:rPr>
              <a:t>[d--] </a:t>
            </a:r>
            <a:r>
              <a:rPr kumimoji="1" lang="en-US" altLang="ja-JP" sz="4400" b="1" dirty="0">
                <a:solidFill>
                  <a:srgbClr val="00B0F0"/>
                </a:solidFill>
                <a:latin typeface="メイリオ" panose="020B0604030504040204" pitchFamily="50" charset="-128"/>
                <a:ea typeface="メイリオ" panose="020B0604030504040204" pitchFamily="50" charset="-128"/>
              </a:rPr>
              <a:t>[y--]</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b="1" u="sng" dirty="0">
                <a:solidFill>
                  <a:srgbClr val="FF0000"/>
                </a:solidFill>
                <a:latin typeface="メイリオ" panose="020B0604030504040204" pitchFamily="50" charset="-128"/>
                <a:ea typeface="メイリオ" panose="020B0604030504040204" pitchFamily="50" charset="-128"/>
              </a:rPr>
              <a:t>r---</a:t>
            </a:r>
            <a:r>
              <a:rPr kumimoji="1" lang="en-US" altLang="ja-JP" sz="4400" b="1" dirty="0">
                <a:solidFill>
                  <a:srgbClr val="FF0000"/>
                </a:solidFill>
                <a:latin typeface="メイリオ" panose="020B0604030504040204" pitchFamily="50" charset="-128"/>
                <a:ea typeface="メイリオ" panose="020B0604030504040204" pitchFamily="50" charset="-128"/>
              </a:rPr>
              <a:t>]</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00B050"/>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a:t>
            </a:r>
            <a:r>
              <a:rPr kumimoji="1" lang="en-US" altLang="ja-JP" sz="4400" dirty="0" err="1">
                <a:solidFill>
                  <a:schemeClr val="bg1">
                    <a:lumMod val="50000"/>
                  </a:schemeClr>
                </a:solidFill>
                <a:latin typeface="メイリオ" panose="020B0604030504040204" pitchFamily="50" charset="-128"/>
                <a:ea typeface="メイリオ" panose="020B0604030504040204" pitchFamily="50" charset="-128"/>
              </a:rPr>
              <a:t>i</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 the library?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2" name="04-3 What  did you read  in the library">
            <a:hlinkClick r:id="" action="ppaction://media"/>
            <a:extLst>
              <a:ext uri="{FF2B5EF4-FFF2-40B4-BE49-F238E27FC236}">
                <a16:creationId xmlns:a16="http://schemas.microsoft.com/office/drawing/2014/main" id="{DA5494FB-9526-2269-EF01-40B0CFFF09E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66825" y="1641475"/>
            <a:ext cx="406400" cy="406400"/>
          </a:xfrm>
          <a:prstGeom prst="rect">
            <a:avLst/>
          </a:prstGeom>
        </p:spPr>
      </p:pic>
    </p:spTree>
    <p:extLst>
      <p:ext uri="{BB962C8B-B14F-4D97-AF65-F5344CB8AC3E}">
        <p14:creationId xmlns:p14="http://schemas.microsoft.com/office/powerpoint/2010/main" val="1242691283"/>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69C801-CF3C-AE3E-FA8D-599EE759944E}"/>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77805715-BCCE-F30F-FD89-330FEA7172B2}"/>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7F90E3D8-EF41-DE83-7AF7-A714669E8885}"/>
              </a:ext>
            </a:extLst>
          </p:cNvPr>
          <p:cNvSpPr txBox="1"/>
          <p:nvPr/>
        </p:nvSpPr>
        <p:spPr>
          <a:xfrm>
            <a:off x="788163" y="2321004"/>
            <a:ext cx="7567673" cy="2215991"/>
          </a:xfrm>
          <a:prstGeom prst="rect">
            <a:avLst/>
          </a:prstGeom>
          <a:noFill/>
        </p:spPr>
        <p:txBody>
          <a:bodyPr wrap="square" rtlCol="0">
            <a:spAutoFit/>
          </a:bodyPr>
          <a:lstStyle/>
          <a:p>
            <a:pPr>
              <a:lnSpc>
                <a:spcPct val="150000"/>
              </a:lnSpc>
            </a:pPr>
            <a:r>
              <a:rPr kumimoji="1" lang="ja-JP" altLang="en-US" sz="4800" b="1" dirty="0">
                <a:solidFill>
                  <a:srgbClr val="00B050"/>
                </a:solidFill>
                <a:latin typeface="メイリオ" panose="020B0604030504040204" pitchFamily="50" charset="-128"/>
                <a:ea typeface="メイリオ" panose="020B0604030504040204" pitchFamily="50" charset="-128"/>
              </a:rPr>
              <a:t>何を</a:t>
            </a:r>
            <a:r>
              <a:rPr kumimoji="1" lang="en-US" altLang="ja-JP" sz="4800" dirty="0">
                <a:solidFill>
                  <a:schemeClr val="bg1">
                    <a:lumMod val="50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00B0F0"/>
                </a:solidFill>
                <a:latin typeface="メイリオ" panose="020B0604030504040204" pitchFamily="50" charset="-128"/>
                <a:ea typeface="メイリオ" panose="020B0604030504040204" pitchFamily="50" charset="-128"/>
              </a:rPr>
              <a:t>あなたは</a:t>
            </a:r>
            <a:endParaRPr kumimoji="1" lang="en-US" altLang="ja-JP" sz="48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nSpc>
                <a:spcPct val="150000"/>
              </a:lnSpc>
            </a:pPr>
            <a:r>
              <a:rPr kumimoji="1" lang="ja-JP" altLang="en-US" sz="4800" b="1" u="sng" dirty="0">
                <a:solidFill>
                  <a:srgbClr val="FF0000"/>
                </a:solidFill>
                <a:latin typeface="メイリオ" panose="020B0604030504040204" pitchFamily="50" charset="-128"/>
                <a:ea typeface="メイリオ" panose="020B0604030504040204" pitchFamily="50" charset="-128"/>
              </a:rPr>
              <a:t>読み</a:t>
            </a:r>
            <a:r>
              <a:rPr kumimoji="1" lang="ja-JP" altLang="en-US" sz="4800" b="1" dirty="0">
                <a:solidFill>
                  <a:srgbClr val="FF0000"/>
                </a:solidFill>
                <a:latin typeface="メイリオ" panose="020B0604030504040204" pitchFamily="50" charset="-128"/>
                <a:ea typeface="メイリオ" panose="020B0604030504040204" pitchFamily="50" charset="-128"/>
              </a:rPr>
              <a:t>ましたか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図書館で</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3" name="04-3 What  did you read  in the library">
            <a:hlinkClick r:id="" action="ppaction://media"/>
            <a:extLst>
              <a:ext uri="{FF2B5EF4-FFF2-40B4-BE49-F238E27FC236}">
                <a16:creationId xmlns:a16="http://schemas.microsoft.com/office/drawing/2014/main" id="{7384161C-DB58-8115-9AA9-12E61CD9EE1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266825" y="1641475"/>
            <a:ext cx="406400" cy="406400"/>
          </a:xfrm>
          <a:prstGeom prst="rect">
            <a:avLst/>
          </a:prstGeom>
        </p:spPr>
      </p:pic>
    </p:spTree>
    <p:extLst>
      <p:ext uri="{BB962C8B-B14F-4D97-AF65-F5344CB8AC3E}">
        <p14:creationId xmlns:p14="http://schemas.microsoft.com/office/powerpoint/2010/main" val="2111149857"/>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77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D8206-DEF4-0FD2-5EA6-7EC923C8E8DF}"/>
            </a:ext>
          </a:extLst>
        </p:cNvPr>
        <p:cNvGrpSpPr/>
        <p:nvPr/>
      </p:nvGrpSpPr>
      <p:grpSpPr>
        <a:xfrm>
          <a:off x="0" y="0"/>
          <a:ext cx="0" cy="0"/>
          <a:chOff x="0" y="0"/>
          <a:chExt cx="0" cy="0"/>
        </a:xfrm>
      </p:grpSpPr>
      <p:pic>
        <p:nvPicPr>
          <p:cNvPr id="4" name="図 3">
            <a:extLst>
              <a:ext uri="{FF2B5EF4-FFF2-40B4-BE49-F238E27FC236}">
                <a16:creationId xmlns:a16="http://schemas.microsoft.com/office/drawing/2014/main" id="{460A56DB-FDAB-52D6-23FA-84E1E25BED5D}"/>
              </a:ext>
            </a:extLst>
          </p:cNvPr>
          <p:cNvPicPr>
            <a:picLocks noChangeAspect="1"/>
          </p:cNvPicPr>
          <p:nvPr/>
        </p:nvPicPr>
        <p:blipFill>
          <a:blip r:embed="rId2"/>
          <a:srcRect t="22199" b="61953"/>
          <a:stretch>
            <a:fillRect/>
          </a:stretch>
        </p:blipFill>
        <p:spPr>
          <a:xfrm>
            <a:off x="243756" y="958715"/>
            <a:ext cx="8658000" cy="769257"/>
          </a:xfrm>
          <a:prstGeom prst="rect">
            <a:avLst/>
          </a:prstGeom>
        </p:spPr>
      </p:pic>
      <p:sp>
        <p:nvSpPr>
          <p:cNvPr id="3" name="正方形/長方形 2">
            <a:extLst>
              <a:ext uri="{FF2B5EF4-FFF2-40B4-BE49-F238E27FC236}">
                <a16:creationId xmlns:a16="http://schemas.microsoft.com/office/drawing/2014/main" id="{A590CA1D-9B84-5E52-BE1E-254F4A7AEF85}"/>
              </a:ext>
            </a:extLst>
          </p:cNvPr>
          <p:cNvSpPr/>
          <p:nvPr/>
        </p:nvSpPr>
        <p:spPr>
          <a:xfrm>
            <a:off x="0" y="2600324"/>
            <a:ext cx="9144000" cy="4257675"/>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E1F0619D-C099-9800-3D16-1D4594989050}"/>
              </a:ext>
            </a:extLst>
          </p:cNvPr>
          <p:cNvSpPr txBox="1"/>
          <p:nvPr/>
        </p:nvSpPr>
        <p:spPr>
          <a:xfrm>
            <a:off x="537493" y="2848975"/>
            <a:ext cx="8069014" cy="3416320"/>
          </a:xfrm>
          <a:prstGeom prst="rect">
            <a:avLst/>
          </a:prstGeom>
          <a:noFill/>
          <a:ln>
            <a:noFill/>
          </a:ln>
        </p:spPr>
        <p:txBody>
          <a:bodyPr wrap="square" rtlCol="0">
            <a:spAutoFit/>
          </a:bodyPr>
          <a:lstStyle/>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went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（動詞）です。</a:t>
            </a:r>
          </a:p>
          <a:p>
            <a:pPr algn="just"/>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to school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「学校へ」という意味をもち、</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動詞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went</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を修飾し、目的地を説明しています。</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yesterday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は副詞です。</a:t>
            </a: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「昨日」という意味をもち、動詞 </a:t>
            </a:r>
            <a:r>
              <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went </a:t>
            </a:r>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a:t>
            </a:r>
            <a:endParaRPr kumimoji="1" lang="en-US" altLang="ja-JP"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「いつ行ったか」を説明しています。</a:t>
            </a:r>
          </a:p>
        </p:txBody>
      </p:sp>
      <p:pic>
        <p:nvPicPr>
          <p:cNvPr id="17" name="図 16">
            <a:extLst>
              <a:ext uri="{FF2B5EF4-FFF2-40B4-BE49-F238E27FC236}">
                <a16:creationId xmlns:a16="http://schemas.microsoft.com/office/drawing/2014/main" id="{9FD8C0F4-CB43-A067-6ACE-1ECB1AE17AC1}"/>
              </a:ext>
            </a:extLst>
          </p:cNvPr>
          <p:cNvPicPr>
            <a:picLocks noChangeAspect="1"/>
          </p:cNvPicPr>
          <p:nvPr/>
        </p:nvPicPr>
        <p:blipFill>
          <a:blip r:embed="rId3"/>
          <a:stretch>
            <a:fillRect/>
          </a:stretch>
        </p:blipFill>
        <p:spPr>
          <a:xfrm>
            <a:off x="205673" y="145059"/>
            <a:ext cx="8732655" cy="531020"/>
          </a:xfrm>
          <a:prstGeom prst="rect">
            <a:avLst/>
          </a:prstGeom>
        </p:spPr>
      </p:pic>
      <p:sp>
        <p:nvSpPr>
          <p:cNvPr id="2" name="テキスト ボックス 1">
            <a:extLst>
              <a:ext uri="{FF2B5EF4-FFF2-40B4-BE49-F238E27FC236}">
                <a16:creationId xmlns:a16="http://schemas.microsoft.com/office/drawing/2014/main" id="{D72ED730-B32D-BFC6-E380-3B466CDAF848}"/>
              </a:ext>
            </a:extLst>
          </p:cNvPr>
          <p:cNvSpPr txBox="1"/>
          <p:nvPr/>
        </p:nvSpPr>
        <p:spPr>
          <a:xfrm>
            <a:off x="1032443" y="1748665"/>
            <a:ext cx="3110931"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私は昨日、学校へ行きました。</a:t>
            </a:r>
          </a:p>
        </p:txBody>
      </p:sp>
    </p:spTree>
    <p:extLst>
      <p:ext uri="{BB962C8B-B14F-4D97-AF65-F5344CB8AC3E}">
        <p14:creationId xmlns:p14="http://schemas.microsoft.com/office/powerpoint/2010/main" val="1617627385"/>
      </p:ext>
    </p:extLst>
  </p:cSld>
  <p:clrMapOvr>
    <a:masterClrMapping/>
  </p:clrMapOvr>
  <p:transition spd="slow">
    <p:push dir="u"/>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37364-B2E6-E658-E012-E3186E97CC8A}"/>
            </a:ext>
          </a:extLst>
        </p:cNvPr>
        <p:cNvGrpSpPr/>
        <p:nvPr/>
      </p:nvGrpSpPr>
      <p:grpSpPr>
        <a:xfrm>
          <a:off x="0" y="0"/>
          <a:ext cx="0" cy="0"/>
          <a:chOff x="0" y="0"/>
          <a:chExt cx="0" cy="0"/>
        </a:xfrm>
      </p:grpSpPr>
      <p:sp>
        <p:nvSpPr>
          <p:cNvPr id="26" name="テキスト ボックス 25">
            <a:extLst>
              <a:ext uri="{FF2B5EF4-FFF2-40B4-BE49-F238E27FC236}">
                <a16:creationId xmlns:a16="http://schemas.microsoft.com/office/drawing/2014/main" id="{220CF7D3-5956-905F-6EB7-58E023AD31AF}"/>
              </a:ext>
            </a:extLst>
          </p:cNvPr>
          <p:cNvSpPr txBox="1"/>
          <p:nvPr/>
        </p:nvSpPr>
        <p:spPr>
          <a:xfrm>
            <a:off x="299831" y="415246"/>
            <a:ext cx="5171685" cy="1107996"/>
          </a:xfrm>
          <a:prstGeom prst="rect">
            <a:avLst/>
          </a:prstGeom>
          <a:noFill/>
        </p:spPr>
        <p:txBody>
          <a:bodyPr wrap="square" rtlCol="0">
            <a:spAutoFit/>
          </a:bodyPr>
          <a:lstStyle/>
          <a:p>
            <a:r>
              <a:rPr lang="en-US" altLang="ja-JP" sz="6600" b="1" dirty="0">
                <a:solidFill>
                  <a:srgbClr val="002060"/>
                </a:solidFill>
                <a:latin typeface="メイリオ" panose="020B0604030504040204" pitchFamily="50" charset="-128"/>
                <a:ea typeface="メイリオ" panose="020B0604030504040204" pitchFamily="50" charset="-128"/>
              </a:rPr>
              <a:t>Vocabulary</a:t>
            </a:r>
          </a:p>
        </p:txBody>
      </p:sp>
      <p:sp>
        <p:nvSpPr>
          <p:cNvPr id="10" name="正方形/長方形 9">
            <a:extLst>
              <a:ext uri="{FF2B5EF4-FFF2-40B4-BE49-F238E27FC236}">
                <a16:creationId xmlns:a16="http://schemas.microsoft.com/office/drawing/2014/main" id="{60481A35-CCD7-B949-3E66-0A05D5D2C66A}"/>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55922192-FCD6-10F8-07A0-770C53EF9377}"/>
              </a:ext>
            </a:extLst>
          </p:cNvPr>
          <p:cNvSpPr/>
          <p:nvPr/>
        </p:nvSpPr>
        <p:spPr>
          <a:xfrm>
            <a:off x="291548" y="1332987"/>
            <a:ext cx="8494643" cy="94926"/>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Shortbridge24-1">
            <a:hlinkClick r:id="" action="ppaction://media"/>
            <a:extLst>
              <a:ext uri="{FF2B5EF4-FFF2-40B4-BE49-F238E27FC236}">
                <a16:creationId xmlns:a16="http://schemas.microsoft.com/office/drawing/2014/main" id="{CA4BAAB6-E858-7287-2294-935B9B2F152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80121" y="635217"/>
            <a:ext cx="609600" cy="609600"/>
          </a:xfrm>
          <a:prstGeom prst="rect">
            <a:avLst/>
          </a:prstGeom>
        </p:spPr>
      </p:pic>
      <p:sp>
        <p:nvSpPr>
          <p:cNvPr id="2" name="テキスト ボックス 1">
            <a:extLst>
              <a:ext uri="{FF2B5EF4-FFF2-40B4-BE49-F238E27FC236}">
                <a16:creationId xmlns:a16="http://schemas.microsoft.com/office/drawing/2014/main" id="{27821E6F-FAFE-E4E3-0820-80A3A4C1001D}"/>
              </a:ext>
            </a:extLst>
          </p:cNvPr>
          <p:cNvSpPr txBox="1"/>
          <p:nvPr/>
        </p:nvSpPr>
        <p:spPr>
          <a:xfrm rot="21600000">
            <a:off x="707941" y="2345654"/>
            <a:ext cx="7661855" cy="3416320"/>
          </a:xfrm>
          <a:prstGeom prst="rect">
            <a:avLst/>
          </a:prstGeom>
          <a:noFill/>
        </p:spPr>
        <p:txBody>
          <a:bodyPr wrap="square" rtlCol="0">
            <a:spAutoFit/>
          </a:bodyPr>
          <a:lstStyle/>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FLASH</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CARD</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PRACTICE</a:t>
            </a:r>
            <a:r>
              <a:rPr kumimoji="1" lang="ja-JP" altLang="en-US" sz="7200" b="1" dirty="0">
                <a:ln w="28575">
                  <a:noFill/>
                </a:ln>
                <a:solidFill>
                  <a:srgbClr val="FF3399"/>
                </a:solidFill>
                <a:latin typeface="メイリオ" panose="020B0604030504040204" pitchFamily="50" charset="-128"/>
                <a:ea typeface="メイリオ" panose="020B0604030504040204" pitchFamily="50" charset="-128"/>
              </a:rPr>
              <a:t>！</a:t>
            </a:r>
            <a:endParaRPr kumimoji="1" lang="ja-JP" altLang="en-US" sz="4400" b="1" dirty="0">
              <a:ln w="28575">
                <a:noFill/>
              </a:ln>
              <a:solidFill>
                <a:srgbClr val="FF3399"/>
              </a:solidFill>
            </a:endParaRPr>
          </a:p>
        </p:txBody>
      </p:sp>
      <p:sp>
        <p:nvSpPr>
          <p:cNvPr id="4" name="矢印: 右 3">
            <a:extLst>
              <a:ext uri="{FF2B5EF4-FFF2-40B4-BE49-F238E27FC236}">
                <a16:creationId xmlns:a16="http://schemas.microsoft.com/office/drawing/2014/main" id="{39299873-C9B0-0B4A-DA5E-210F92D7BE07}"/>
              </a:ext>
            </a:extLst>
          </p:cNvPr>
          <p:cNvSpPr/>
          <p:nvPr/>
        </p:nvSpPr>
        <p:spPr>
          <a:xfrm>
            <a:off x="6908798" y="2553504"/>
            <a:ext cx="1296821" cy="2178153"/>
          </a:xfrm>
          <a:prstGeom prst="rightArrow">
            <a:avLst/>
          </a:prstGeom>
          <a:solidFill>
            <a:srgbClr val="FF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9952083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A37DA-349F-F6DA-A4A3-F2B8D0763140}"/>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A0C8485F-D687-9F34-C60B-EE1583C4B0A3}"/>
              </a:ext>
            </a:extLst>
          </p:cNvPr>
          <p:cNvSpPr/>
          <p:nvPr/>
        </p:nvSpPr>
        <p:spPr>
          <a:xfrm>
            <a:off x="0" y="0"/>
            <a:ext cx="9144000" cy="6858000"/>
          </a:xfrm>
          <a:prstGeom prst="rect">
            <a:avLst/>
          </a:prstGeom>
          <a:solidFill>
            <a:srgbClr val="004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開始のゴング">
            <a:hlinkClick r:id="" action="ppaction://media"/>
            <a:extLst>
              <a:ext uri="{FF2B5EF4-FFF2-40B4-BE49-F238E27FC236}">
                <a16:creationId xmlns:a16="http://schemas.microsoft.com/office/drawing/2014/main" id="{936D4D03-1C2F-F5F4-CEBA-40C515EA050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38213" y="3416300"/>
            <a:ext cx="609600" cy="609600"/>
          </a:xfrm>
          <a:prstGeom prst="rect">
            <a:avLst/>
          </a:prstGeom>
        </p:spPr>
      </p:pic>
      <p:sp>
        <p:nvSpPr>
          <p:cNvPr id="2" name="テキスト ボックス 1">
            <a:extLst>
              <a:ext uri="{FF2B5EF4-FFF2-40B4-BE49-F238E27FC236}">
                <a16:creationId xmlns:a16="http://schemas.microsoft.com/office/drawing/2014/main" id="{2B606FB7-2ABD-320E-D28A-8678929463D8}"/>
              </a:ext>
            </a:extLst>
          </p:cNvPr>
          <p:cNvSpPr txBox="1"/>
          <p:nvPr/>
        </p:nvSpPr>
        <p:spPr>
          <a:xfrm>
            <a:off x="265044" y="5723388"/>
            <a:ext cx="8613913" cy="646331"/>
          </a:xfrm>
          <a:prstGeom prst="rect">
            <a:avLst/>
          </a:prstGeom>
          <a:noFill/>
        </p:spPr>
        <p:txBody>
          <a:bodyPr wrap="square" rtlCol="0">
            <a:spAutoFit/>
          </a:bodyPr>
          <a:lstStyle/>
          <a:p>
            <a:pPr algn="ctr"/>
            <a:r>
              <a:rPr lang="ja-JP" altLang="en-US" sz="3600" b="1" dirty="0">
                <a:solidFill>
                  <a:schemeClr val="bg1"/>
                </a:solidFill>
                <a:latin typeface="メイリオ" panose="020B0604030504040204" pitchFamily="50" charset="-128"/>
                <a:ea typeface="メイリオ" panose="020B0604030504040204" pitchFamily="50" charset="-128"/>
              </a:rPr>
              <a:t>スライドを見ながらリピートしましょう</a:t>
            </a:r>
          </a:p>
        </p:txBody>
      </p:sp>
      <p:sp>
        <p:nvSpPr>
          <p:cNvPr id="6" name="テキスト ボックス 5">
            <a:extLst>
              <a:ext uri="{FF2B5EF4-FFF2-40B4-BE49-F238E27FC236}">
                <a16:creationId xmlns:a16="http://schemas.microsoft.com/office/drawing/2014/main" id="{A96355F6-4056-13FE-B231-56677C9D7852}"/>
              </a:ext>
            </a:extLst>
          </p:cNvPr>
          <p:cNvSpPr txBox="1"/>
          <p:nvPr/>
        </p:nvSpPr>
        <p:spPr>
          <a:xfrm>
            <a:off x="741073" y="1855936"/>
            <a:ext cx="7661855" cy="2215991"/>
          </a:xfrm>
          <a:prstGeom prst="rect">
            <a:avLst/>
          </a:prstGeom>
          <a:noFill/>
        </p:spPr>
        <p:txBody>
          <a:bodyPr wrap="square" rtlCol="0">
            <a:spAutoFit/>
          </a:bodyPr>
          <a:lstStyle/>
          <a:p>
            <a:pPr algn="ctr"/>
            <a:r>
              <a:rPr kumimoji="1" lang="en-US" altLang="ja-JP" sz="13800" b="1" dirty="0">
                <a:ln w="28575">
                  <a:noFill/>
                </a:ln>
                <a:solidFill>
                  <a:srgbClr val="FFFF00"/>
                </a:solidFill>
                <a:latin typeface="メイリオ" panose="020B0604030504040204" pitchFamily="50" charset="-128"/>
                <a:ea typeface="メイリオ" panose="020B0604030504040204" pitchFamily="50" charset="-128"/>
              </a:rPr>
              <a:t>Ready</a:t>
            </a:r>
            <a:r>
              <a:rPr kumimoji="1" lang="ja-JP" altLang="en-US" sz="13800" b="1" dirty="0">
                <a:ln w="28575">
                  <a:noFill/>
                </a:ln>
                <a:solidFill>
                  <a:srgbClr val="FFFF00"/>
                </a:solidFill>
                <a:latin typeface="メイリオ" panose="020B0604030504040204" pitchFamily="50" charset="-128"/>
                <a:ea typeface="メイリオ" panose="020B0604030504040204" pitchFamily="50" charset="-128"/>
              </a:rPr>
              <a:t>？</a:t>
            </a:r>
            <a:endParaRPr kumimoji="1" lang="ja-JP" altLang="en-US" sz="7200" b="1" dirty="0">
              <a:ln w="28575">
                <a:noFill/>
              </a:ln>
              <a:solidFill>
                <a:srgbClr val="FFFF00"/>
              </a:solidFill>
            </a:endParaRPr>
          </a:p>
        </p:txBody>
      </p:sp>
    </p:spTree>
    <p:extLst>
      <p:ext uri="{BB962C8B-B14F-4D97-AF65-F5344CB8AC3E}">
        <p14:creationId xmlns:p14="http://schemas.microsoft.com/office/powerpoint/2010/main" val="10706847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a:extLst>
              <a:ext uri="{FF2B5EF4-FFF2-40B4-BE49-F238E27FC236}">
                <a16:creationId xmlns:a16="http://schemas.microsoft.com/office/drawing/2014/main" id="{0C06EE56-DFBC-4BDE-92F5-B88592E7DBD6}"/>
              </a:ext>
            </a:extLst>
          </p:cNvPr>
          <p:cNvGrpSpPr/>
          <p:nvPr/>
        </p:nvGrpSpPr>
        <p:grpSpPr>
          <a:xfrm>
            <a:off x="152400" y="1120676"/>
            <a:ext cx="8839200" cy="4616648"/>
            <a:chOff x="152400" y="382012"/>
            <a:chExt cx="8839200" cy="4616648"/>
          </a:xfrm>
        </p:grpSpPr>
        <p:sp>
          <p:nvSpPr>
            <p:cNvPr id="5" name="テキスト ボックス 4"/>
            <p:cNvSpPr txBox="1"/>
            <p:nvPr/>
          </p:nvSpPr>
          <p:spPr>
            <a:xfrm>
              <a:off x="152400" y="382012"/>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go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過去形</a:t>
              </a:r>
            </a:p>
          </p:txBody>
        </p:sp>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3429000"/>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w---</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3" name="G1_L22_kihon_v1_went">
            <a:hlinkClick r:id="" action="ppaction://media"/>
            <a:extLst>
              <a:ext uri="{FF2B5EF4-FFF2-40B4-BE49-F238E27FC236}">
                <a16:creationId xmlns:a16="http://schemas.microsoft.com/office/drawing/2014/main" id="{41A88FBF-7376-413F-8395-08979182BB1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23975" y="741363"/>
            <a:ext cx="609600" cy="609600"/>
          </a:xfrm>
          <a:prstGeom prst="rect">
            <a:avLst/>
          </a:prstGeom>
        </p:spPr>
      </p:pic>
    </p:spTree>
    <p:extLst>
      <p:ext uri="{BB962C8B-B14F-4D97-AF65-F5344CB8AC3E}">
        <p14:creationId xmlns:p14="http://schemas.microsoft.com/office/powerpoint/2010/main" val="1409625079"/>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4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742950" y="2105561"/>
            <a:ext cx="7658100"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went</a:t>
            </a:r>
            <a:endParaRPr kumimoji="1" lang="ja-JP" altLang="en-US" sz="8000" dirty="0">
              <a:solidFill>
                <a:schemeClr val="tx1">
                  <a:lumMod val="85000"/>
                  <a:lumOff val="15000"/>
                </a:schemeClr>
              </a:solidFill>
            </a:endParaRPr>
          </a:p>
        </p:txBody>
      </p:sp>
      <p:pic>
        <p:nvPicPr>
          <p:cNvPr id="7" name="G1_L22_kihon_v1_went">
            <a:hlinkClick r:id="" action="ppaction://media"/>
            <a:extLst>
              <a:ext uri="{FF2B5EF4-FFF2-40B4-BE49-F238E27FC236}">
                <a16:creationId xmlns:a16="http://schemas.microsoft.com/office/drawing/2014/main" id="{1FD40DE7-EEEB-44E2-AC11-CD8F864AE34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23975" y="741363"/>
            <a:ext cx="609600" cy="609600"/>
          </a:xfrm>
          <a:prstGeom prst="rect">
            <a:avLst/>
          </a:prstGeom>
        </p:spPr>
      </p:pic>
    </p:spTree>
    <p:extLst>
      <p:ext uri="{BB962C8B-B14F-4D97-AF65-F5344CB8AC3E}">
        <p14:creationId xmlns:p14="http://schemas.microsoft.com/office/powerpoint/2010/main" val="1932478683"/>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4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1E1D95A5-4B46-4916-936B-F617A463497D}"/>
              </a:ext>
            </a:extLst>
          </p:cNvPr>
          <p:cNvSpPr txBox="1"/>
          <p:nvPr/>
        </p:nvSpPr>
        <p:spPr>
          <a:xfrm>
            <a:off x="152401" y="1905506"/>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go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過去形</a:t>
            </a:r>
          </a:p>
        </p:txBody>
      </p:sp>
      <p:pic>
        <p:nvPicPr>
          <p:cNvPr id="7" name="G1_L22_kihon_v1_went">
            <a:hlinkClick r:id="" action="ppaction://media"/>
            <a:extLst>
              <a:ext uri="{FF2B5EF4-FFF2-40B4-BE49-F238E27FC236}">
                <a16:creationId xmlns:a16="http://schemas.microsoft.com/office/drawing/2014/main" id="{495B8E7C-C0EE-4084-8CF3-C6E9B404BDA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23975" y="741363"/>
            <a:ext cx="609600" cy="609600"/>
          </a:xfrm>
          <a:prstGeom prst="rect">
            <a:avLst/>
          </a:prstGeom>
        </p:spPr>
      </p:pic>
    </p:spTree>
    <p:extLst>
      <p:ext uri="{BB962C8B-B14F-4D97-AF65-F5344CB8AC3E}">
        <p14:creationId xmlns:p14="http://schemas.microsoft.com/office/powerpoint/2010/main" val="2985143079"/>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4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C24CFACA-E754-4674-9AEE-289AA6DC5191}"/>
              </a:ext>
            </a:extLst>
          </p:cNvPr>
          <p:cNvGrpSpPr/>
          <p:nvPr/>
        </p:nvGrpSpPr>
        <p:grpSpPr>
          <a:xfrm>
            <a:off x="0" y="1831336"/>
            <a:ext cx="9144000" cy="3195328"/>
            <a:chOff x="0" y="2079327"/>
            <a:chExt cx="9144000" cy="3195328"/>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0" y="4166659"/>
              <a:ext cx="9144000" cy="1107996"/>
            </a:xfrm>
            <a:prstGeom prst="rect">
              <a:avLst/>
            </a:prstGeom>
            <a:noFill/>
          </p:spPr>
          <p:txBody>
            <a:bodyPr wrap="square" rtlCol="0">
              <a:spAutoFit/>
            </a:bodyPr>
            <a:lstStyle/>
            <a:p>
              <a:pPr algn="ctr"/>
              <a:r>
                <a:rPr lang="en-US" altLang="ja-JP" sz="6600" b="1" dirty="0">
                  <a:solidFill>
                    <a:schemeClr val="tx1">
                      <a:lumMod val="85000"/>
                      <a:lumOff val="15000"/>
                    </a:schemeClr>
                  </a:solidFill>
                  <a:latin typeface="メイリオ" panose="020B0604030504040204" pitchFamily="50" charset="-128"/>
                  <a:ea typeface="メイリオ" panose="020B0604030504040204" pitchFamily="50" charset="-128"/>
                </a:rPr>
                <a:t>[g-] [t-] [s-----]</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8A1097AC-DF8B-4D92-9DF2-023F2680EA48}"/>
                </a:ext>
              </a:extLst>
            </p:cNvPr>
            <p:cNvSpPr txBox="1"/>
            <p:nvPr/>
          </p:nvSpPr>
          <p:spPr>
            <a:xfrm>
              <a:off x="815009" y="2079327"/>
              <a:ext cx="7513983" cy="1862048"/>
            </a:xfrm>
            <a:prstGeom prst="rect">
              <a:avLst/>
            </a:prstGeom>
            <a:noFill/>
          </p:spPr>
          <p:txBody>
            <a:bodyPr wrap="square" rtlCol="0">
              <a:spAutoFit/>
            </a:bodyPr>
            <a:lstStyle/>
            <a:p>
              <a:pPr algn="ct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学校へ行く</a:t>
              </a:r>
              <a:endParaRPr kumimoji="1" lang="ja-JP" altLang="en-US" sz="6600" dirty="0">
                <a:solidFill>
                  <a:schemeClr val="tx1">
                    <a:lumMod val="85000"/>
                    <a:lumOff val="15000"/>
                  </a:schemeClr>
                </a:solidFill>
              </a:endParaRPr>
            </a:p>
          </p:txBody>
        </p:sp>
      </p:grpSp>
      <p:pic>
        <p:nvPicPr>
          <p:cNvPr id="4" name="G1_L22_kihon_v2_go to school">
            <a:hlinkClick r:id="" action="ppaction://media"/>
            <a:extLst>
              <a:ext uri="{FF2B5EF4-FFF2-40B4-BE49-F238E27FC236}">
                <a16:creationId xmlns:a16="http://schemas.microsoft.com/office/drawing/2014/main" id="{3C303529-FCC8-4300-AD9B-BCEE609085E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677988" y="1006475"/>
            <a:ext cx="609600" cy="609600"/>
          </a:xfrm>
          <a:prstGeom prst="rect">
            <a:avLst/>
          </a:prstGeom>
        </p:spPr>
      </p:pic>
    </p:spTree>
    <p:extLst>
      <p:ext uri="{BB962C8B-B14F-4D97-AF65-F5344CB8AC3E}">
        <p14:creationId xmlns:p14="http://schemas.microsoft.com/office/powerpoint/2010/main" val="2443949818"/>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1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477078" y="2644170"/>
            <a:ext cx="8189844" cy="1569660"/>
          </a:xfrm>
          <a:prstGeom prst="rect">
            <a:avLst/>
          </a:prstGeom>
          <a:noFill/>
        </p:spPr>
        <p:txBody>
          <a:bodyPr wrap="square" rtlCol="0">
            <a:spAutoFit/>
          </a:bodyPr>
          <a:lstStyle/>
          <a:p>
            <a:pPr algn="ct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go to school</a:t>
            </a:r>
            <a:endParaRPr kumimoji="1" lang="ja-JP" altLang="en-US" sz="9600" dirty="0">
              <a:solidFill>
                <a:schemeClr val="tx1">
                  <a:lumMod val="85000"/>
                  <a:lumOff val="15000"/>
                </a:schemeClr>
              </a:solidFill>
            </a:endParaRPr>
          </a:p>
        </p:txBody>
      </p:sp>
      <p:pic>
        <p:nvPicPr>
          <p:cNvPr id="7" name="G1_L22_kihon_v2_go to school">
            <a:hlinkClick r:id="" action="ppaction://media"/>
            <a:extLst>
              <a:ext uri="{FF2B5EF4-FFF2-40B4-BE49-F238E27FC236}">
                <a16:creationId xmlns:a16="http://schemas.microsoft.com/office/drawing/2014/main" id="{7FD09F59-6A95-4111-A260-B082DD05A7A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677988" y="1006475"/>
            <a:ext cx="609600" cy="609600"/>
          </a:xfrm>
          <a:prstGeom prst="rect">
            <a:avLst/>
          </a:prstGeom>
        </p:spPr>
      </p:pic>
    </p:spTree>
    <p:extLst>
      <p:ext uri="{BB962C8B-B14F-4D97-AF65-F5344CB8AC3E}">
        <p14:creationId xmlns:p14="http://schemas.microsoft.com/office/powerpoint/2010/main" val="2507631943"/>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1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7CAAC4DD-47F7-4F80-96F0-C68508E81BC8}"/>
              </a:ext>
            </a:extLst>
          </p:cNvPr>
          <p:cNvSpPr txBox="1"/>
          <p:nvPr/>
        </p:nvSpPr>
        <p:spPr>
          <a:xfrm>
            <a:off x="815009" y="2497976"/>
            <a:ext cx="7513983" cy="1862048"/>
          </a:xfrm>
          <a:prstGeom prst="rect">
            <a:avLst/>
          </a:prstGeom>
          <a:noFill/>
        </p:spPr>
        <p:txBody>
          <a:bodyPr wrap="square" rtlCol="0">
            <a:spAutoFit/>
          </a:bodyPr>
          <a:lstStyle/>
          <a:p>
            <a:pPr algn="ct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学校へ行く</a:t>
            </a:r>
            <a:endParaRPr kumimoji="1" lang="ja-JP" altLang="en-US" sz="6600" dirty="0">
              <a:solidFill>
                <a:schemeClr val="tx1">
                  <a:lumMod val="85000"/>
                  <a:lumOff val="15000"/>
                </a:schemeClr>
              </a:solidFill>
            </a:endParaRPr>
          </a:p>
        </p:txBody>
      </p:sp>
      <p:pic>
        <p:nvPicPr>
          <p:cNvPr id="7" name="G1_L22_kihon_v2_go to school">
            <a:hlinkClick r:id="" action="ppaction://media"/>
            <a:extLst>
              <a:ext uri="{FF2B5EF4-FFF2-40B4-BE49-F238E27FC236}">
                <a16:creationId xmlns:a16="http://schemas.microsoft.com/office/drawing/2014/main" id="{4FA4DE7B-AD70-4AAA-888F-A0777CD890F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677988" y="1006475"/>
            <a:ext cx="609600" cy="609600"/>
          </a:xfrm>
          <a:prstGeom prst="rect">
            <a:avLst/>
          </a:prstGeom>
        </p:spPr>
      </p:pic>
    </p:spTree>
    <p:extLst>
      <p:ext uri="{BB962C8B-B14F-4D97-AF65-F5344CB8AC3E}">
        <p14:creationId xmlns:p14="http://schemas.microsoft.com/office/powerpoint/2010/main" val="3631296181"/>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01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 name="グループ化 7">
            <a:extLst>
              <a:ext uri="{FF2B5EF4-FFF2-40B4-BE49-F238E27FC236}">
                <a16:creationId xmlns:a16="http://schemas.microsoft.com/office/drawing/2014/main" id="{2EDB1D2F-4D2F-40BC-8859-F6996622B7A3}"/>
              </a:ext>
            </a:extLst>
          </p:cNvPr>
          <p:cNvGrpSpPr/>
          <p:nvPr/>
        </p:nvGrpSpPr>
        <p:grpSpPr>
          <a:xfrm>
            <a:off x="206478" y="1680016"/>
            <a:ext cx="8731046" cy="3497968"/>
            <a:chOff x="206478" y="2079327"/>
            <a:chExt cx="8731046" cy="3497968"/>
          </a:xfrm>
        </p:grpSpPr>
        <p:sp>
          <p:nvSpPr>
            <p:cNvPr id="10" name="テキスト ボックス 9">
              <a:extLst>
                <a:ext uri="{FF2B5EF4-FFF2-40B4-BE49-F238E27FC236}">
                  <a16:creationId xmlns:a16="http://schemas.microsoft.com/office/drawing/2014/main" id="{EE3831D2-E68C-4AF3-AA4D-3A632CAFAFF3}"/>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h---</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11" name="テキスト ボックス 10">
              <a:extLst>
                <a:ext uri="{FF2B5EF4-FFF2-40B4-BE49-F238E27FC236}">
                  <a16:creationId xmlns:a16="http://schemas.microsoft.com/office/drawing/2014/main" id="{6E6990A4-8CFB-4238-990C-F57D85F7C51D}"/>
                </a:ext>
              </a:extLst>
            </p:cNvPr>
            <p:cNvSpPr txBox="1"/>
            <p:nvPr/>
          </p:nvSpPr>
          <p:spPr>
            <a:xfrm>
              <a:off x="206478" y="2079327"/>
              <a:ext cx="8731046" cy="1862048"/>
            </a:xfrm>
            <a:prstGeom prst="rect">
              <a:avLst/>
            </a:prstGeom>
            <a:noFill/>
          </p:spPr>
          <p:txBody>
            <a:bodyPr wrap="square" rtlCol="0">
              <a:spAutoFit/>
            </a:bodyPr>
            <a:lstStyle/>
            <a:p>
              <a:pPr algn="ctr"/>
              <a:r>
                <a:rPr kumimoji="1" lang="en-US" altLang="ja-JP" sz="115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を食べる</a:t>
              </a:r>
            </a:p>
          </p:txBody>
        </p:sp>
      </p:grpSp>
      <p:pic>
        <p:nvPicPr>
          <p:cNvPr id="3" name="G1_L22_kihon_v3_have">
            <a:hlinkClick r:id="" action="ppaction://media"/>
            <a:extLst>
              <a:ext uri="{FF2B5EF4-FFF2-40B4-BE49-F238E27FC236}">
                <a16:creationId xmlns:a16="http://schemas.microsoft.com/office/drawing/2014/main" id="{F928D6B3-6E8D-4D12-BD26-B173708B286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471613" y="2097088"/>
            <a:ext cx="609600" cy="609600"/>
          </a:xfrm>
          <a:prstGeom prst="rect">
            <a:avLst/>
          </a:prstGeom>
        </p:spPr>
      </p:pic>
    </p:spTree>
    <p:extLst>
      <p:ext uri="{BB962C8B-B14F-4D97-AF65-F5344CB8AC3E}">
        <p14:creationId xmlns:p14="http://schemas.microsoft.com/office/powerpoint/2010/main" val="170051870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5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C2A17968-0A66-4776-82BE-6B3B70A7F467}"/>
              </a:ext>
            </a:extLst>
          </p:cNvPr>
          <p:cNvSpPr txBox="1"/>
          <p:nvPr/>
        </p:nvSpPr>
        <p:spPr>
          <a:xfrm>
            <a:off x="1158775" y="2105561"/>
            <a:ext cx="6826450"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have</a:t>
            </a:r>
            <a:endParaRPr kumimoji="1" lang="ja-JP" altLang="en-US" sz="8000" dirty="0">
              <a:solidFill>
                <a:schemeClr val="tx1">
                  <a:lumMod val="85000"/>
                  <a:lumOff val="15000"/>
                </a:schemeClr>
              </a:solidFill>
            </a:endParaRPr>
          </a:p>
        </p:txBody>
      </p:sp>
      <p:pic>
        <p:nvPicPr>
          <p:cNvPr id="5" name="G1_L22_kihon_v3_have">
            <a:hlinkClick r:id="" action="ppaction://media"/>
            <a:extLst>
              <a:ext uri="{FF2B5EF4-FFF2-40B4-BE49-F238E27FC236}">
                <a16:creationId xmlns:a16="http://schemas.microsoft.com/office/drawing/2014/main" id="{DE82051C-E635-4570-9BDE-4C682F98EC9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471613" y="2097088"/>
            <a:ext cx="609600" cy="609600"/>
          </a:xfrm>
          <a:prstGeom prst="rect">
            <a:avLst/>
          </a:prstGeom>
        </p:spPr>
      </p:pic>
    </p:spTree>
    <p:extLst>
      <p:ext uri="{BB962C8B-B14F-4D97-AF65-F5344CB8AC3E}">
        <p14:creationId xmlns:p14="http://schemas.microsoft.com/office/powerpoint/2010/main" val="637426769"/>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5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5DA0F1-CE46-AB46-E469-6363A3F65668}"/>
            </a:ext>
          </a:extLst>
        </p:cNvPr>
        <p:cNvGrpSpPr/>
        <p:nvPr/>
      </p:nvGrpSpPr>
      <p:grpSpPr>
        <a:xfrm>
          <a:off x="0" y="0"/>
          <a:ext cx="0" cy="0"/>
          <a:chOff x="0" y="0"/>
          <a:chExt cx="0" cy="0"/>
        </a:xfrm>
      </p:grpSpPr>
      <p:sp>
        <p:nvSpPr>
          <p:cNvPr id="26" name="テキスト ボックス 25">
            <a:extLst>
              <a:ext uri="{FF2B5EF4-FFF2-40B4-BE49-F238E27FC236}">
                <a16:creationId xmlns:a16="http://schemas.microsoft.com/office/drawing/2014/main" id="{759B59C5-2764-F637-C618-B27D3F5E95C0}"/>
              </a:ext>
            </a:extLst>
          </p:cNvPr>
          <p:cNvSpPr txBox="1"/>
          <p:nvPr/>
        </p:nvSpPr>
        <p:spPr>
          <a:xfrm>
            <a:off x="299831" y="415246"/>
            <a:ext cx="7905788" cy="1107996"/>
          </a:xfrm>
          <a:prstGeom prst="rect">
            <a:avLst/>
          </a:prstGeom>
          <a:noFill/>
        </p:spPr>
        <p:txBody>
          <a:bodyPr wrap="square" rtlCol="0">
            <a:spAutoFit/>
          </a:bodyPr>
          <a:lstStyle/>
          <a:p>
            <a:r>
              <a:rPr lang="en-US" altLang="ja-JP" sz="6600" b="1" dirty="0">
                <a:solidFill>
                  <a:srgbClr val="002060"/>
                </a:solidFill>
                <a:latin typeface="メイリオ" panose="020B0604030504040204" pitchFamily="50" charset="-128"/>
                <a:ea typeface="メイリオ" panose="020B0604030504040204" pitchFamily="50" charset="-128"/>
              </a:rPr>
              <a:t>Target Sentence</a:t>
            </a:r>
          </a:p>
        </p:txBody>
      </p:sp>
      <p:sp>
        <p:nvSpPr>
          <p:cNvPr id="10" name="正方形/長方形 9">
            <a:extLst>
              <a:ext uri="{FF2B5EF4-FFF2-40B4-BE49-F238E27FC236}">
                <a16:creationId xmlns:a16="http://schemas.microsoft.com/office/drawing/2014/main" id="{C0F61556-30E0-AD85-B3A9-F3C47F3A6E5A}"/>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BB27487B-7212-099E-4A12-B75377F34B8B}"/>
              </a:ext>
            </a:extLst>
          </p:cNvPr>
          <p:cNvSpPr/>
          <p:nvPr/>
        </p:nvSpPr>
        <p:spPr>
          <a:xfrm>
            <a:off x="291548" y="1332987"/>
            <a:ext cx="8494643" cy="94926"/>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7E559A42-B9B3-8B04-1675-204CA2AA6D87}"/>
              </a:ext>
            </a:extLst>
          </p:cNvPr>
          <p:cNvSpPr txBox="1"/>
          <p:nvPr/>
        </p:nvSpPr>
        <p:spPr>
          <a:xfrm rot="21600000">
            <a:off x="707941" y="1966574"/>
            <a:ext cx="7661855" cy="3416320"/>
          </a:xfrm>
          <a:prstGeom prst="rect">
            <a:avLst/>
          </a:prstGeom>
          <a:noFill/>
        </p:spPr>
        <p:txBody>
          <a:bodyPr wrap="square" rtlCol="0">
            <a:spAutoFit/>
          </a:bodyPr>
          <a:lstStyle/>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FLASH</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CARD</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PRACTICE</a:t>
            </a:r>
            <a:r>
              <a:rPr kumimoji="1" lang="ja-JP" altLang="en-US" sz="7200" b="1" dirty="0">
                <a:ln w="28575">
                  <a:noFill/>
                </a:ln>
                <a:solidFill>
                  <a:srgbClr val="FF3399"/>
                </a:solidFill>
                <a:latin typeface="メイリオ" panose="020B0604030504040204" pitchFamily="50" charset="-128"/>
                <a:ea typeface="メイリオ" panose="020B0604030504040204" pitchFamily="50" charset="-128"/>
              </a:rPr>
              <a:t>！</a:t>
            </a:r>
            <a:endParaRPr kumimoji="1" lang="ja-JP" altLang="en-US" sz="4400" b="1" dirty="0">
              <a:ln w="28575">
                <a:noFill/>
              </a:ln>
              <a:solidFill>
                <a:srgbClr val="FF3399"/>
              </a:solidFill>
            </a:endParaRPr>
          </a:p>
        </p:txBody>
      </p:sp>
      <p:sp>
        <p:nvSpPr>
          <p:cNvPr id="12" name="矢印: 右 11">
            <a:extLst>
              <a:ext uri="{FF2B5EF4-FFF2-40B4-BE49-F238E27FC236}">
                <a16:creationId xmlns:a16="http://schemas.microsoft.com/office/drawing/2014/main" id="{3E81C259-3788-4F0D-5A96-8C95E5400BFA}"/>
              </a:ext>
            </a:extLst>
          </p:cNvPr>
          <p:cNvSpPr/>
          <p:nvPr/>
        </p:nvSpPr>
        <p:spPr>
          <a:xfrm>
            <a:off x="6908798" y="2553504"/>
            <a:ext cx="1296821" cy="2178153"/>
          </a:xfrm>
          <a:prstGeom prst="rightArrow">
            <a:avLst/>
          </a:prstGeom>
          <a:solidFill>
            <a:srgbClr val="FF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12836226"/>
      </p:ext>
    </p:extLst>
  </p:cSld>
  <p:clrMapOvr>
    <a:masterClrMapping/>
  </p:clrMapOvr>
  <p:transition spd="slow">
    <p:push dir="u"/>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49B21A29-B5EA-452A-B1E8-0C3EB7B1E9A3}"/>
              </a:ext>
            </a:extLst>
          </p:cNvPr>
          <p:cNvSpPr txBox="1"/>
          <p:nvPr/>
        </p:nvSpPr>
        <p:spPr>
          <a:xfrm>
            <a:off x="206478" y="2497976"/>
            <a:ext cx="8731046" cy="1862048"/>
          </a:xfrm>
          <a:prstGeom prst="rect">
            <a:avLst/>
          </a:prstGeom>
          <a:noFill/>
        </p:spPr>
        <p:txBody>
          <a:bodyPr wrap="square" rtlCol="0">
            <a:spAutoFit/>
          </a:bodyPr>
          <a:lstStyle/>
          <a:p>
            <a:pPr algn="ctr"/>
            <a:r>
              <a:rPr kumimoji="1" lang="en-US" altLang="ja-JP" sz="115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を食べる</a:t>
            </a:r>
          </a:p>
        </p:txBody>
      </p:sp>
      <p:pic>
        <p:nvPicPr>
          <p:cNvPr id="5" name="G1_L22_kihon_v3_have">
            <a:hlinkClick r:id="" action="ppaction://media"/>
            <a:extLst>
              <a:ext uri="{FF2B5EF4-FFF2-40B4-BE49-F238E27FC236}">
                <a16:creationId xmlns:a16="http://schemas.microsoft.com/office/drawing/2014/main" id="{EA2F33A6-D7D8-4C2D-B3B5-123E509BE7B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471613" y="2097088"/>
            <a:ext cx="609600" cy="609600"/>
          </a:xfrm>
          <a:prstGeom prst="rect">
            <a:avLst/>
          </a:prstGeom>
        </p:spPr>
      </p:pic>
    </p:spTree>
    <p:extLst>
      <p:ext uri="{BB962C8B-B14F-4D97-AF65-F5344CB8AC3E}">
        <p14:creationId xmlns:p14="http://schemas.microsoft.com/office/powerpoint/2010/main" val="120183419"/>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5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A2BA0D3E-6061-4CD5-BA85-652E1D347B85}"/>
              </a:ext>
            </a:extLst>
          </p:cNvPr>
          <p:cNvGrpSpPr/>
          <p:nvPr/>
        </p:nvGrpSpPr>
        <p:grpSpPr>
          <a:xfrm>
            <a:off x="545284" y="1536175"/>
            <a:ext cx="8053432" cy="3785651"/>
            <a:chOff x="545284" y="1791644"/>
            <a:chExt cx="8053432" cy="3785651"/>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545284" y="4007635"/>
              <a:ext cx="8053432"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b--------</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8A1097AC-DF8B-4D92-9DF2-023F2680EA48}"/>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朝食</a:t>
              </a:r>
              <a:endParaRPr kumimoji="1" lang="ja-JP" altLang="en-US" sz="7200" dirty="0">
                <a:solidFill>
                  <a:schemeClr val="tx1">
                    <a:lumMod val="85000"/>
                    <a:lumOff val="15000"/>
                  </a:schemeClr>
                </a:solidFill>
              </a:endParaRPr>
            </a:p>
          </p:txBody>
        </p:sp>
      </p:grpSp>
      <p:pic>
        <p:nvPicPr>
          <p:cNvPr id="2" name="G1_L22_kihon_v4_breakfast">
            <a:hlinkClick r:id="" action="ppaction://media"/>
            <a:extLst>
              <a:ext uri="{FF2B5EF4-FFF2-40B4-BE49-F238E27FC236}">
                <a16:creationId xmlns:a16="http://schemas.microsoft.com/office/drawing/2014/main" id="{B7AD7F9F-AF00-4F0B-A4AA-D2DB99DD8A8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120900" y="1477963"/>
            <a:ext cx="609600" cy="609600"/>
          </a:xfrm>
          <a:prstGeom prst="rect">
            <a:avLst/>
          </a:prstGeom>
        </p:spPr>
      </p:pic>
    </p:spTree>
    <p:extLst>
      <p:ext uri="{BB962C8B-B14F-4D97-AF65-F5344CB8AC3E}">
        <p14:creationId xmlns:p14="http://schemas.microsoft.com/office/powerpoint/2010/main" val="1035959076"/>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1158775" y="2613392"/>
            <a:ext cx="6826450" cy="1631216"/>
          </a:xfrm>
          <a:prstGeom prst="rect">
            <a:avLst/>
          </a:prstGeom>
          <a:noFill/>
        </p:spPr>
        <p:txBody>
          <a:bodyPr wrap="square" rtlCol="0">
            <a:spAutoFit/>
          </a:bodyPr>
          <a:lstStyle/>
          <a:p>
            <a:pPr algn="ctr"/>
            <a:r>
              <a:rPr lang="en-US" altLang="ja-JP" sz="10000" b="1" dirty="0">
                <a:solidFill>
                  <a:schemeClr val="tx1">
                    <a:lumMod val="85000"/>
                    <a:lumOff val="15000"/>
                  </a:schemeClr>
                </a:solidFill>
                <a:latin typeface="メイリオ" panose="020B0604030504040204" pitchFamily="50" charset="-128"/>
                <a:ea typeface="メイリオ" panose="020B0604030504040204" pitchFamily="50" charset="-128"/>
              </a:rPr>
              <a:t>breakfast</a:t>
            </a:r>
            <a:endParaRPr kumimoji="1" lang="ja-JP" altLang="en-US" sz="10000" dirty="0">
              <a:solidFill>
                <a:schemeClr val="tx1">
                  <a:lumMod val="85000"/>
                  <a:lumOff val="15000"/>
                </a:schemeClr>
              </a:solidFill>
            </a:endParaRPr>
          </a:p>
        </p:txBody>
      </p:sp>
      <p:pic>
        <p:nvPicPr>
          <p:cNvPr id="7" name="G1_L22_kihon_v4_breakfast">
            <a:hlinkClick r:id="" action="ppaction://media"/>
            <a:extLst>
              <a:ext uri="{FF2B5EF4-FFF2-40B4-BE49-F238E27FC236}">
                <a16:creationId xmlns:a16="http://schemas.microsoft.com/office/drawing/2014/main" id="{C533A62C-BF02-4657-8AC5-24E7AFE6AE2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120900" y="1477963"/>
            <a:ext cx="609600" cy="609600"/>
          </a:xfrm>
          <a:prstGeom prst="rect">
            <a:avLst/>
          </a:prstGeom>
        </p:spPr>
      </p:pic>
    </p:spTree>
    <p:extLst>
      <p:ext uri="{BB962C8B-B14F-4D97-AF65-F5344CB8AC3E}">
        <p14:creationId xmlns:p14="http://schemas.microsoft.com/office/powerpoint/2010/main" val="2728740435"/>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9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DEE03F3-8E10-44A6-BC6B-C0A40983B84E}"/>
              </a:ext>
            </a:extLst>
          </p:cNvPr>
          <p:cNvSpPr txBox="1"/>
          <p:nvPr/>
        </p:nvSpPr>
        <p:spPr>
          <a:xfrm>
            <a:off x="815009" y="2321005"/>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朝食</a:t>
            </a:r>
            <a:endParaRPr kumimoji="1" lang="ja-JP" altLang="en-US" sz="7200" dirty="0">
              <a:solidFill>
                <a:schemeClr val="tx1">
                  <a:lumMod val="85000"/>
                  <a:lumOff val="15000"/>
                </a:schemeClr>
              </a:solidFill>
            </a:endParaRPr>
          </a:p>
        </p:txBody>
      </p:sp>
      <p:pic>
        <p:nvPicPr>
          <p:cNvPr id="6" name="G1_L22_kihon_v4_breakfast">
            <a:hlinkClick r:id="" action="ppaction://media"/>
            <a:extLst>
              <a:ext uri="{FF2B5EF4-FFF2-40B4-BE49-F238E27FC236}">
                <a16:creationId xmlns:a16="http://schemas.microsoft.com/office/drawing/2014/main" id="{95B4BAD3-BB7E-48EC-A805-C4A75E5B069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120900" y="1477963"/>
            <a:ext cx="609600" cy="609600"/>
          </a:xfrm>
          <a:prstGeom prst="rect">
            <a:avLst/>
          </a:prstGeom>
        </p:spPr>
      </p:pic>
    </p:spTree>
    <p:extLst>
      <p:ext uri="{BB962C8B-B14F-4D97-AF65-F5344CB8AC3E}">
        <p14:creationId xmlns:p14="http://schemas.microsoft.com/office/powerpoint/2010/main" val="244109612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9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 name="グループ化 7">
            <a:extLst>
              <a:ext uri="{FF2B5EF4-FFF2-40B4-BE49-F238E27FC236}">
                <a16:creationId xmlns:a16="http://schemas.microsoft.com/office/drawing/2014/main" id="{4E0E5C20-DB82-450B-B029-DB43013C182C}"/>
              </a:ext>
            </a:extLst>
          </p:cNvPr>
          <p:cNvGrpSpPr/>
          <p:nvPr/>
        </p:nvGrpSpPr>
        <p:grpSpPr>
          <a:xfrm>
            <a:off x="206478" y="1670532"/>
            <a:ext cx="8731046" cy="3516937"/>
            <a:chOff x="206478" y="2117061"/>
            <a:chExt cx="8731046" cy="3516937"/>
          </a:xfrm>
        </p:grpSpPr>
        <p:sp>
          <p:nvSpPr>
            <p:cNvPr id="9" name="テキスト ボックス 8">
              <a:extLst>
                <a:ext uri="{FF2B5EF4-FFF2-40B4-BE49-F238E27FC236}">
                  <a16:creationId xmlns:a16="http://schemas.microsoft.com/office/drawing/2014/main" id="{B6C7F00A-F065-48D1-97B2-964E294616D3}"/>
                </a:ext>
              </a:extLst>
            </p:cNvPr>
            <p:cNvSpPr txBox="1"/>
            <p:nvPr/>
          </p:nvSpPr>
          <p:spPr>
            <a:xfrm>
              <a:off x="1205948" y="4064338"/>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t---</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10" name="テキスト ボックス 9">
              <a:extLst>
                <a:ext uri="{FF2B5EF4-FFF2-40B4-BE49-F238E27FC236}">
                  <a16:creationId xmlns:a16="http://schemas.microsoft.com/office/drawing/2014/main" id="{6874AB98-3F10-4F68-9CA6-68A300FBFBDE}"/>
                </a:ext>
              </a:extLst>
            </p:cNvPr>
            <p:cNvSpPr txBox="1"/>
            <p:nvPr/>
          </p:nvSpPr>
          <p:spPr>
            <a:xfrm>
              <a:off x="206478" y="2117061"/>
              <a:ext cx="8731046" cy="1446550"/>
            </a:xfrm>
            <a:prstGeom prst="rect">
              <a:avLst/>
            </a:prstGeom>
            <a:noFill/>
          </p:spPr>
          <p:txBody>
            <a:bodyPr wrap="square" rtlCol="0">
              <a:spAutoFit/>
            </a:bodyPr>
            <a:lstStyle/>
            <a:p>
              <a:pPr algn="ctr"/>
              <a:r>
                <a:rPr kumimoji="1" lang="ja-JP" altLang="en-US" sz="8800" b="1" dirty="0">
                  <a:solidFill>
                    <a:schemeClr val="tx1">
                      <a:lumMod val="85000"/>
                      <a:lumOff val="15000"/>
                    </a:schemeClr>
                  </a:solidFill>
                  <a:latin typeface="メイリオ" panose="020B0604030504040204" pitchFamily="50" charset="-128"/>
                  <a:ea typeface="メイリオ" panose="020B0604030504040204" pitchFamily="50" charset="-128"/>
                </a:rPr>
                <a:t>今の、現在の</a:t>
              </a:r>
            </a:p>
          </p:txBody>
        </p:sp>
      </p:grpSp>
      <p:pic>
        <p:nvPicPr>
          <p:cNvPr id="3" name="G1_L22_kihon_v5_this">
            <a:hlinkClick r:id="" action="ppaction://media"/>
            <a:extLst>
              <a:ext uri="{FF2B5EF4-FFF2-40B4-BE49-F238E27FC236}">
                <a16:creationId xmlns:a16="http://schemas.microsoft.com/office/drawing/2014/main" id="{1B308E37-5B00-4B2D-9ED7-43F86500FFD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23975" y="858838"/>
            <a:ext cx="609600" cy="609600"/>
          </a:xfrm>
          <a:prstGeom prst="rect">
            <a:avLst/>
          </a:prstGeom>
        </p:spPr>
      </p:pic>
    </p:spTree>
    <p:extLst>
      <p:ext uri="{BB962C8B-B14F-4D97-AF65-F5344CB8AC3E}">
        <p14:creationId xmlns:p14="http://schemas.microsoft.com/office/powerpoint/2010/main" val="2486642048"/>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3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1158775" y="2105561"/>
            <a:ext cx="6826450"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this</a:t>
            </a:r>
            <a:endParaRPr kumimoji="1" lang="ja-JP" altLang="en-US" sz="8000" dirty="0">
              <a:solidFill>
                <a:schemeClr val="tx1">
                  <a:lumMod val="85000"/>
                  <a:lumOff val="15000"/>
                </a:schemeClr>
              </a:solidFill>
            </a:endParaRPr>
          </a:p>
        </p:txBody>
      </p:sp>
      <p:pic>
        <p:nvPicPr>
          <p:cNvPr id="8" name="G1_L22_kihon_v5_this">
            <a:hlinkClick r:id="" action="ppaction://media"/>
            <a:extLst>
              <a:ext uri="{FF2B5EF4-FFF2-40B4-BE49-F238E27FC236}">
                <a16:creationId xmlns:a16="http://schemas.microsoft.com/office/drawing/2014/main" id="{69C84809-33CA-4F99-B980-2D6C4481F23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23975" y="858838"/>
            <a:ext cx="609600" cy="609600"/>
          </a:xfrm>
          <a:prstGeom prst="rect">
            <a:avLst/>
          </a:prstGeom>
        </p:spPr>
      </p:pic>
    </p:spTree>
    <p:extLst>
      <p:ext uri="{BB962C8B-B14F-4D97-AF65-F5344CB8AC3E}">
        <p14:creationId xmlns:p14="http://schemas.microsoft.com/office/powerpoint/2010/main" val="2358295949"/>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3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B1A2D9-6C0E-406C-A309-EFE99DE9D5EB}"/>
              </a:ext>
            </a:extLst>
          </p:cNvPr>
          <p:cNvSpPr txBox="1"/>
          <p:nvPr/>
        </p:nvSpPr>
        <p:spPr>
          <a:xfrm>
            <a:off x="206478" y="2705725"/>
            <a:ext cx="8731046" cy="1446550"/>
          </a:xfrm>
          <a:prstGeom prst="rect">
            <a:avLst/>
          </a:prstGeom>
          <a:noFill/>
        </p:spPr>
        <p:txBody>
          <a:bodyPr wrap="square" rtlCol="0">
            <a:spAutoFit/>
          </a:bodyPr>
          <a:lstStyle/>
          <a:p>
            <a:pPr algn="ctr"/>
            <a:r>
              <a:rPr kumimoji="1" lang="ja-JP" altLang="en-US" sz="8800" b="1" dirty="0">
                <a:solidFill>
                  <a:schemeClr val="tx1">
                    <a:lumMod val="85000"/>
                    <a:lumOff val="15000"/>
                  </a:schemeClr>
                </a:solidFill>
                <a:latin typeface="メイリオ" panose="020B0604030504040204" pitchFamily="50" charset="-128"/>
                <a:ea typeface="メイリオ" panose="020B0604030504040204" pitchFamily="50" charset="-128"/>
              </a:rPr>
              <a:t>今の、現在の</a:t>
            </a:r>
          </a:p>
        </p:txBody>
      </p:sp>
      <p:pic>
        <p:nvPicPr>
          <p:cNvPr id="6" name="G1_L22_kihon_v5_this">
            <a:hlinkClick r:id="" action="ppaction://media"/>
            <a:extLst>
              <a:ext uri="{FF2B5EF4-FFF2-40B4-BE49-F238E27FC236}">
                <a16:creationId xmlns:a16="http://schemas.microsoft.com/office/drawing/2014/main" id="{343BAC50-7ADB-46C9-9995-6A813F78319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323975" y="858838"/>
            <a:ext cx="609600" cy="609600"/>
          </a:xfrm>
          <a:prstGeom prst="rect">
            <a:avLst/>
          </a:prstGeom>
        </p:spPr>
      </p:pic>
    </p:spTree>
    <p:extLst>
      <p:ext uri="{BB962C8B-B14F-4D97-AF65-F5344CB8AC3E}">
        <p14:creationId xmlns:p14="http://schemas.microsoft.com/office/powerpoint/2010/main" val="362992604"/>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3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 name="グループ化 1">
            <a:extLst>
              <a:ext uri="{FF2B5EF4-FFF2-40B4-BE49-F238E27FC236}">
                <a16:creationId xmlns:a16="http://schemas.microsoft.com/office/drawing/2014/main" id="{4E446DC5-C8ED-4F2C-B199-5B1A78C1271F}"/>
              </a:ext>
            </a:extLst>
          </p:cNvPr>
          <p:cNvGrpSpPr/>
          <p:nvPr/>
        </p:nvGrpSpPr>
        <p:grpSpPr>
          <a:xfrm>
            <a:off x="815009" y="1320731"/>
            <a:ext cx="7513983" cy="4216538"/>
            <a:chOff x="815009" y="1360757"/>
            <a:chExt cx="7513983" cy="4216538"/>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897622" y="4007635"/>
              <a:ext cx="7348756"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m------</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8A1097AC-DF8B-4D92-9DF2-023F2680EA48}"/>
                </a:ext>
              </a:extLst>
            </p:cNvPr>
            <p:cNvSpPr txBox="1"/>
            <p:nvPr/>
          </p:nvSpPr>
          <p:spPr>
            <a:xfrm>
              <a:off x="815009" y="1360757"/>
              <a:ext cx="7513983" cy="2646878"/>
            </a:xfrm>
            <a:prstGeom prst="rect">
              <a:avLst/>
            </a:prstGeom>
            <a:noFill/>
          </p:spPr>
          <p:txBody>
            <a:bodyPr wrap="square" rtlCol="0">
              <a:spAutoFit/>
            </a:bodyPr>
            <a:lstStyle/>
            <a:p>
              <a:pPr algn="ctr"/>
              <a:r>
                <a:rPr kumimoji="1" lang="ja-JP" altLang="en-US" sz="16600" b="1" dirty="0">
                  <a:solidFill>
                    <a:schemeClr val="tx1">
                      <a:lumMod val="85000"/>
                      <a:lumOff val="15000"/>
                    </a:schemeClr>
                  </a:solidFill>
                  <a:latin typeface="メイリオ" panose="020B0604030504040204" pitchFamily="50" charset="-128"/>
                  <a:ea typeface="メイリオ" panose="020B0604030504040204" pitchFamily="50" charset="-128"/>
                </a:rPr>
                <a:t>朝</a:t>
              </a:r>
              <a:endParaRPr kumimoji="1" lang="ja-JP" altLang="en-US" sz="8000" dirty="0">
                <a:solidFill>
                  <a:schemeClr val="tx1">
                    <a:lumMod val="85000"/>
                    <a:lumOff val="15000"/>
                  </a:schemeClr>
                </a:solidFill>
              </a:endParaRPr>
            </a:p>
          </p:txBody>
        </p:sp>
      </p:grpSp>
      <p:pic>
        <p:nvPicPr>
          <p:cNvPr id="4" name="G1_L22_kihon_v6_morning">
            <a:hlinkClick r:id="" action="ppaction://media"/>
            <a:extLst>
              <a:ext uri="{FF2B5EF4-FFF2-40B4-BE49-F238E27FC236}">
                <a16:creationId xmlns:a16="http://schemas.microsoft.com/office/drawing/2014/main" id="{712AE815-42EB-4B4A-A8D6-98CA864CF8A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6175" y="1597025"/>
            <a:ext cx="609600" cy="609600"/>
          </a:xfrm>
          <a:prstGeom prst="rect">
            <a:avLst/>
          </a:prstGeom>
        </p:spPr>
      </p:pic>
    </p:spTree>
    <p:extLst>
      <p:ext uri="{BB962C8B-B14F-4D97-AF65-F5344CB8AC3E}">
        <p14:creationId xmlns:p14="http://schemas.microsoft.com/office/powerpoint/2010/main" val="409763584"/>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0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723900" y="2459504"/>
            <a:ext cx="7696200" cy="1938992"/>
          </a:xfrm>
          <a:prstGeom prst="rect">
            <a:avLst/>
          </a:prstGeom>
          <a:noFill/>
        </p:spPr>
        <p:txBody>
          <a:bodyPr wrap="square" rtlCol="0">
            <a:spAutoFit/>
          </a:bodyPr>
          <a:lstStyle/>
          <a:p>
            <a:pPr algn="ctr"/>
            <a:r>
              <a:rPr lang="en-US" altLang="ja-JP" sz="12000" b="1" dirty="0">
                <a:solidFill>
                  <a:schemeClr val="tx1">
                    <a:lumMod val="85000"/>
                    <a:lumOff val="15000"/>
                  </a:schemeClr>
                </a:solidFill>
                <a:latin typeface="メイリオ" panose="020B0604030504040204" pitchFamily="50" charset="-128"/>
                <a:ea typeface="メイリオ" panose="020B0604030504040204" pitchFamily="50" charset="-128"/>
              </a:rPr>
              <a:t>morning</a:t>
            </a:r>
            <a:endParaRPr kumimoji="1" lang="ja-JP" altLang="en-US" sz="12000" dirty="0">
              <a:solidFill>
                <a:schemeClr val="tx1">
                  <a:lumMod val="85000"/>
                  <a:lumOff val="15000"/>
                </a:schemeClr>
              </a:solidFill>
            </a:endParaRPr>
          </a:p>
        </p:txBody>
      </p:sp>
      <p:pic>
        <p:nvPicPr>
          <p:cNvPr id="8" name="G1_L22_kihon_v6_morning">
            <a:hlinkClick r:id="" action="ppaction://media"/>
            <a:extLst>
              <a:ext uri="{FF2B5EF4-FFF2-40B4-BE49-F238E27FC236}">
                <a16:creationId xmlns:a16="http://schemas.microsoft.com/office/drawing/2014/main" id="{FA04B5EC-9F84-4E92-8BB4-1BAD4E0E083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6175" y="1597025"/>
            <a:ext cx="609600" cy="609600"/>
          </a:xfrm>
          <a:prstGeom prst="rect">
            <a:avLst/>
          </a:prstGeom>
        </p:spPr>
      </p:pic>
    </p:spTree>
    <p:extLst>
      <p:ext uri="{BB962C8B-B14F-4D97-AF65-F5344CB8AC3E}">
        <p14:creationId xmlns:p14="http://schemas.microsoft.com/office/powerpoint/2010/main" val="3247629145"/>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02"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6DEE03F3-8E10-44A6-BC6B-C0A40983B84E}"/>
              </a:ext>
            </a:extLst>
          </p:cNvPr>
          <p:cNvSpPr txBox="1"/>
          <p:nvPr/>
        </p:nvSpPr>
        <p:spPr>
          <a:xfrm>
            <a:off x="815009" y="2105561"/>
            <a:ext cx="7513983" cy="2646878"/>
          </a:xfrm>
          <a:prstGeom prst="rect">
            <a:avLst/>
          </a:prstGeom>
          <a:noFill/>
        </p:spPr>
        <p:txBody>
          <a:bodyPr wrap="square" rtlCol="0">
            <a:spAutoFit/>
          </a:bodyPr>
          <a:lstStyle/>
          <a:p>
            <a:pPr algn="ctr"/>
            <a:r>
              <a:rPr kumimoji="1" lang="ja-JP" altLang="en-US" sz="16600" b="1" dirty="0">
                <a:solidFill>
                  <a:schemeClr val="tx1">
                    <a:lumMod val="85000"/>
                    <a:lumOff val="15000"/>
                  </a:schemeClr>
                </a:solidFill>
                <a:latin typeface="メイリオ" panose="020B0604030504040204" pitchFamily="50" charset="-128"/>
                <a:ea typeface="メイリオ" panose="020B0604030504040204" pitchFamily="50" charset="-128"/>
              </a:rPr>
              <a:t>朝</a:t>
            </a:r>
            <a:endParaRPr kumimoji="1" lang="ja-JP" altLang="en-US" sz="8000" dirty="0">
              <a:solidFill>
                <a:schemeClr val="tx1">
                  <a:lumMod val="85000"/>
                  <a:lumOff val="15000"/>
                </a:schemeClr>
              </a:solidFill>
            </a:endParaRPr>
          </a:p>
        </p:txBody>
      </p:sp>
      <p:pic>
        <p:nvPicPr>
          <p:cNvPr id="5" name="G1_L22_kihon_v6_morning">
            <a:hlinkClick r:id="" action="ppaction://media"/>
            <a:extLst>
              <a:ext uri="{FF2B5EF4-FFF2-40B4-BE49-F238E27FC236}">
                <a16:creationId xmlns:a16="http://schemas.microsoft.com/office/drawing/2014/main" id="{A84D75FB-30F1-4963-AB81-E3FC90F6A99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6175" y="1597025"/>
            <a:ext cx="609600" cy="609600"/>
          </a:xfrm>
          <a:prstGeom prst="rect">
            <a:avLst/>
          </a:prstGeom>
        </p:spPr>
      </p:pic>
    </p:spTree>
    <p:extLst>
      <p:ext uri="{BB962C8B-B14F-4D97-AF65-F5344CB8AC3E}">
        <p14:creationId xmlns:p14="http://schemas.microsoft.com/office/powerpoint/2010/main" val="1674798465"/>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80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E07F4B-0089-0A1A-82B5-4D7A909979DE}"/>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B5DDA79B-8CC9-8AB4-794D-6346078E8953}"/>
              </a:ext>
            </a:extLst>
          </p:cNvPr>
          <p:cNvSpPr/>
          <p:nvPr/>
        </p:nvSpPr>
        <p:spPr>
          <a:xfrm>
            <a:off x="0" y="3438000"/>
            <a:ext cx="9144000" cy="3420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テキスト ボックス 3">
            <a:extLst>
              <a:ext uri="{FF2B5EF4-FFF2-40B4-BE49-F238E27FC236}">
                <a16:creationId xmlns:a16="http://schemas.microsoft.com/office/drawing/2014/main" id="{1537B8A2-0DC1-10FA-D6EC-069DED088347}"/>
              </a:ext>
            </a:extLst>
          </p:cNvPr>
          <p:cNvSpPr txBox="1"/>
          <p:nvPr/>
        </p:nvSpPr>
        <p:spPr>
          <a:xfrm>
            <a:off x="1670008" y="4128490"/>
            <a:ext cx="5803980"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I</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went</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to school</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endParaRPr kumimoji="1" lang="en-US" altLang="ja-JP" sz="4400" b="1" dirty="0">
              <a:solidFill>
                <a:srgbClr val="00B050"/>
              </a:solidFill>
              <a:latin typeface="メイリオ" panose="020B0604030504040204" pitchFamily="50" charset="-128"/>
              <a:ea typeface="メイリオ" panose="020B0604030504040204" pitchFamily="50" charset="-128"/>
            </a:endParaRP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yesterday.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sp>
        <p:nvSpPr>
          <p:cNvPr id="5" name="テキスト ボックス 4">
            <a:extLst>
              <a:ext uri="{FF2B5EF4-FFF2-40B4-BE49-F238E27FC236}">
                <a16:creationId xmlns:a16="http://schemas.microsoft.com/office/drawing/2014/main" id="{FFF25122-3A63-6088-95FB-1E6AF086672D}"/>
              </a:ext>
            </a:extLst>
          </p:cNvPr>
          <p:cNvSpPr txBox="1"/>
          <p:nvPr/>
        </p:nvSpPr>
        <p:spPr>
          <a:xfrm>
            <a:off x="720759" y="690490"/>
            <a:ext cx="7702478"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私は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行きました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学校へ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昨日</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1-1 I went to school yesterday.">
            <a:hlinkClick r:id="" action="ppaction://media"/>
            <a:extLst>
              <a:ext uri="{FF2B5EF4-FFF2-40B4-BE49-F238E27FC236}">
                <a16:creationId xmlns:a16="http://schemas.microsoft.com/office/drawing/2014/main" id="{121334A4-8882-0491-BC5F-136FFD34A98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2825" y="1114425"/>
            <a:ext cx="406400" cy="406400"/>
          </a:xfrm>
          <a:prstGeom prst="rect">
            <a:avLst/>
          </a:prstGeom>
        </p:spPr>
      </p:pic>
    </p:spTree>
    <p:extLst>
      <p:ext uri="{BB962C8B-B14F-4D97-AF65-F5344CB8AC3E}">
        <p14:creationId xmlns:p14="http://schemas.microsoft.com/office/powerpoint/2010/main" val="1330807721"/>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a:extLst>
              <a:ext uri="{FF2B5EF4-FFF2-40B4-BE49-F238E27FC236}">
                <a16:creationId xmlns:a16="http://schemas.microsoft.com/office/drawing/2014/main" id="{0C06EE56-DFBC-4BDE-92F5-B88592E7DBD6}"/>
              </a:ext>
            </a:extLst>
          </p:cNvPr>
          <p:cNvGrpSpPr/>
          <p:nvPr/>
        </p:nvGrpSpPr>
        <p:grpSpPr>
          <a:xfrm>
            <a:off x="152400" y="1005260"/>
            <a:ext cx="8839200" cy="4616648"/>
            <a:chOff x="152400" y="382012"/>
            <a:chExt cx="8839200" cy="4616648"/>
          </a:xfrm>
        </p:grpSpPr>
        <p:sp>
          <p:nvSpPr>
            <p:cNvPr id="5" name="テキスト ボックス 4"/>
            <p:cNvSpPr txBox="1"/>
            <p:nvPr/>
          </p:nvSpPr>
          <p:spPr>
            <a:xfrm>
              <a:off x="152400" y="382012"/>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see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過去形</a:t>
              </a:r>
            </a:p>
          </p:txBody>
        </p:sp>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3429000"/>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2" name="G1_L22_kihon_v7_saw">
            <a:hlinkClick r:id="" action="ppaction://media"/>
            <a:extLst>
              <a:ext uri="{FF2B5EF4-FFF2-40B4-BE49-F238E27FC236}">
                <a16:creationId xmlns:a16="http://schemas.microsoft.com/office/drawing/2014/main" id="{7150FDB0-B713-437D-A0AD-874CE65C5A5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38375" y="1625600"/>
            <a:ext cx="609600" cy="609600"/>
          </a:xfrm>
          <a:prstGeom prst="rect">
            <a:avLst/>
          </a:prstGeom>
        </p:spPr>
      </p:pic>
    </p:spTree>
    <p:extLst>
      <p:ext uri="{BB962C8B-B14F-4D97-AF65-F5344CB8AC3E}">
        <p14:creationId xmlns:p14="http://schemas.microsoft.com/office/powerpoint/2010/main" val="1578058396"/>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742950" y="2105561"/>
            <a:ext cx="7658100"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saw</a:t>
            </a:r>
            <a:endParaRPr kumimoji="1" lang="ja-JP" altLang="en-US" sz="8000" dirty="0">
              <a:solidFill>
                <a:schemeClr val="tx1">
                  <a:lumMod val="85000"/>
                  <a:lumOff val="15000"/>
                </a:schemeClr>
              </a:solidFill>
            </a:endParaRPr>
          </a:p>
        </p:txBody>
      </p:sp>
      <p:pic>
        <p:nvPicPr>
          <p:cNvPr id="8" name="G1_L22_kihon_v7_saw">
            <a:hlinkClick r:id="" action="ppaction://media"/>
            <a:extLst>
              <a:ext uri="{FF2B5EF4-FFF2-40B4-BE49-F238E27FC236}">
                <a16:creationId xmlns:a16="http://schemas.microsoft.com/office/drawing/2014/main" id="{8E931FF0-B339-4B97-954D-0D3743F9094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38375" y="1625600"/>
            <a:ext cx="609600" cy="609600"/>
          </a:xfrm>
          <a:prstGeom prst="rect">
            <a:avLst/>
          </a:prstGeom>
        </p:spPr>
      </p:pic>
    </p:spTree>
    <p:extLst>
      <p:ext uri="{BB962C8B-B14F-4D97-AF65-F5344CB8AC3E}">
        <p14:creationId xmlns:p14="http://schemas.microsoft.com/office/powerpoint/2010/main" val="1399356453"/>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93"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G1_L22_kihon_v7_saw">
            <a:hlinkClick r:id="" action="ppaction://media"/>
            <a:extLst>
              <a:ext uri="{FF2B5EF4-FFF2-40B4-BE49-F238E27FC236}">
                <a16:creationId xmlns:a16="http://schemas.microsoft.com/office/drawing/2014/main" id="{BD73825C-A46F-4D3F-B597-4A703AB7857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238375" y="1625600"/>
            <a:ext cx="609600" cy="609600"/>
          </a:xfrm>
          <a:prstGeom prst="rect">
            <a:avLst/>
          </a:prstGeom>
        </p:spPr>
      </p:pic>
      <p:sp>
        <p:nvSpPr>
          <p:cNvPr id="3" name="テキスト ボックス 2">
            <a:extLst>
              <a:ext uri="{FF2B5EF4-FFF2-40B4-BE49-F238E27FC236}">
                <a16:creationId xmlns:a16="http://schemas.microsoft.com/office/drawing/2014/main" id="{BC1E5CA3-3ADD-4192-92CF-C87DF3D1CA0F}"/>
              </a:ext>
            </a:extLst>
          </p:cNvPr>
          <p:cNvSpPr txBox="1"/>
          <p:nvPr/>
        </p:nvSpPr>
        <p:spPr>
          <a:xfrm>
            <a:off x="152400" y="1905506"/>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see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過去形</a:t>
            </a:r>
          </a:p>
        </p:txBody>
      </p:sp>
    </p:spTree>
    <p:extLst>
      <p:ext uri="{BB962C8B-B14F-4D97-AF65-F5344CB8AC3E}">
        <p14:creationId xmlns:p14="http://schemas.microsoft.com/office/powerpoint/2010/main" val="72475371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9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2EA9C045-6606-4525-AE84-1CB126958F72}"/>
              </a:ext>
            </a:extLst>
          </p:cNvPr>
          <p:cNvGrpSpPr/>
          <p:nvPr/>
        </p:nvGrpSpPr>
        <p:grpSpPr>
          <a:xfrm>
            <a:off x="815009" y="1320731"/>
            <a:ext cx="7513983" cy="4216538"/>
            <a:chOff x="815009" y="1427018"/>
            <a:chExt cx="7513983" cy="4216538"/>
          </a:xfrm>
        </p:grpSpPr>
        <p:sp>
          <p:nvSpPr>
            <p:cNvPr id="5" name="テキスト ボックス 4"/>
            <p:cNvSpPr txBox="1"/>
            <p:nvPr/>
          </p:nvSpPr>
          <p:spPr>
            <a:xfrm>
              <a:off x="815009" y="1427018"/>
              <a:ext cx="7513983" cy="2646878"/>
            </a:xfrm>
            <a:prstGeom prst="rect">
              <a:avLst/>
            </a:prstGeom>
            <a:noFill/>
          </p:spPr>
          <p:txBody>
            <a:bodyPr wrap="square" rtlCol="0">
              <a:spAutoFit/>
            </a:bodyPr>
            <a:lstStyle/>
            <a:p>
              <a:pPr algn="ctr"/>
              <a:r>
                <a:rPr kumimoji="1" lang="ja-JP" altLang="en-US" sz="16600" b="1" dirty="0">
                  <a:solidFill>
                    <a:schemeClr val="tx1">
                      <a:lumMod val="85000"/>
                      <a:lumOff val="15000"/>
                    </a:schemeClr>
                  </a:solidFill>
                  <a:latin typeface="メイリオ" panose="020B0604030504040204" pitchFamily="50" charset="-128"/>
                  <a:ea typeface="メイリオ" panose="020B0604030504040204" pitchFamily="50" charset="-128"/>
                </a:rPr>
                <a:t>鳥</a:t>
              </a:r>
              <a:endParaRPr kumimoji="1" lang="ja-JP" altLang="en-US" sz="8000" dirty="0">
                <a:solidFill>
                  <a:schemeClr val="tx1">
                    <a:lumMod val="85000"/>
                    <a:lumOff val="15000"/>
                  </a:schemeClr>
                </a:solidFill>
              </a:endParaRPr>
            </a:p>
          </p:txBody>
        </p:sp>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4073896"/>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b---</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4" name="G1_L22_kihon_v8_bird">
            <a:hlinkClick r:id="" action="ppaction://media"/>
            <a:extLst>
              <a:ext uri="{FF2B5EF4-FFF2-40B4-BE49-F238E27FC236}">
                <a16:creationId xmlns:a16="http://schemas.microsoft.com/office/drawing/2014/main" id="{CE19C662-B26C-4FA4-8D86-66F627BF897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25625" y="947738"/>
            <a:ext cx="609600" cy="609600"/>
          </a:xfrm>
          <a:prstGeom prst="rect">
            <a:avLst/>
          </a:prstGeom>
        </p:spPr>
      </p:pic>
      <p:cxnSp>
        <p:nvCxnSpPr>
          <p:cNvPr id="2" name="直線コネクタ 1">
            <a:extLst>
              <a:ext uri="{FF2B5EF4-FFF2-40B4-BE49-F238E27FC236}">
                <a16:creationId xmlns:a16="http://schemas.microsoft.com/office/drawing/2014/main" id="{85F54249-B246-2053-252B-63F71515DE8E}"/>
              </a:ext>
            </a:extLst>
          </p:cNvPr>
          <p:cNvCxnSpPr>
            <a:cxnSpLocks/>
          </p:cNvCxnSpPr>
          <p:nvPr/>
        </p:nvCxnSpPr>
        <p:spPr>
          <a:xfrm>
            <a:off x="0" y="6545943"/>
            <a:ext cx="9144000" cy="0"/>
          </a:xfrm>
          <a:prstGeom prst="line">
            <a:avLst/>
          </a:prstGeom>
          <a:ln w="368300" cmpd="dbl">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0749040"/>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0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1158775" y="2105561"/>
            <a:ext cx="6826450"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bird</a:t>
            </a:r>
            <a:endParaRPr kumimoji="1" lang="ja-JP" altLang="en-US" sz="8000" dirty="0">
              <a:solidFill>
                <a:schemeClr val="tx1">
                  <a:lumMod val="85000"/>
                  <a:lumOff val="15000"/>
                </a:schemeClr>
              </a:solidFill>
            </a:endParaRPr>
          </a:p>
        </p:txBody>
      </p:sp>
      <p:pic>
        <p:nvPicPr>
          <p:cNvPr id="7" name="G1_L22_kihon_v8_bird">
            <a:hlinkClick r:id="" action="ppaction://media"/>
            <a:extLst>
              <a:ext uri="{FF2B5EF4-FFF2-40B4-BE49-F238E27FC236}">
                <a16:creationId xmlns:a16="http://schemas.microsoft.com/office/drawing/2014/main" id="{862298BB-5C73-48C9-9096-E5018A87D2D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825625" y="947738"/>
            <a:ext cx="609600" cy="609600"/>
          </a:xfrm>
          <a:prstGeom prst="rect">
            <a:avLst/>
          </a:prstGeom>
        </p:spPr>
      </p:pic>
      <p:cxnSp>
        <p:nvCxnSpPr>
          <p:cNvPr id="2" name="直線コネクタ 1">
            <a:extLst>
              <a:ext uri="{FF2B5EF4-FFF2-40B4-BE49-F238E27FC236}">
                <a16:creationId xmlns:a16="http://schemas.microsoft.com/office/drawing/2014/main" id="{A51D62BE-A6E2-2440-BB70-1DD2CD13726D}"/>
              </a:ext>
            </a:extLst>
          </p:cNvPr>
          <p:cNvCxnSpPr>
            <a:cxnSpLocks/>
          </p:cNvCxnSpPr>
          <p:nvPr/>
        </p:nvCxnSpPr>
        <p:spPr>
          <a:xfrm>
            <a:off x="0" y="6545943"/>
            <a:ext cx="9144000" cy="0"/>
          </a:xfrm>
          <a:prstGeom prst="line">
            <a:avLst/>
          </a:prstGeom>
          <a:ln w="368300" cmpd="dbl">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9705362"/>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09"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7F0C667A-D404-4BCB-A121-6C80537213BC}"/>
              </a:ext>
            </a:extLst>
          </p:cNvPr>
          <p:cNvSpPr txBox="1"/>
          <p:nvPr/>
        </p:nvSpPr>
        <p:spPr>
          <a:xfrm>
            <a:off x="815009" y="2105561"/>
            <a:ext cx="7513983" cy="2646878"/>
          </a:xfrm>
          <a:prstGeom prst="rect">
            <a:avLst/>
          </a:prstGeom>
          <a:noFill/>
        </p:spPr>
        <p:txBody>
          <a:bodyPr wrap="square" rtlCol="0">
            <a:spAutoFit/>
          </a:bodyPr>
          <a:lstStyle/>
          <a:p>
            <a:pPr algn="ctr"/>
            <a:r>
              <a:rPr kumimoji="1" lang="ja-JP" altLang="en-US" sz="16600" b="1" dirty="0">
                <a:solidFill>
                  <a:schemeClr val="tx1">
                    <a:lumMod val="85000"/>
                    <a:lumOff val="15000"/>
                  </a:schemeClr>
                </a:solidFill>
                <a:latin typeface="メイリオ" panose="020B0604030504040204" pitchFamily="50" charset="-128"/>
                <a:ea typeface="メイリオ" panose="020B0604030504040204" pitchFamily="50" charset="-128"/>
              </a:rPr>
              <a:t>鳥</a:t>
            </a:r>
            <a:endParaRPr kumimoji="1" lang="ja-JP" altLang="en-US" sz="8000" dirty="0">
              <a:solidFill>
                <a:schemeClr val="tx1">
                  <a:lumMod val="85000"/>
                  <a:lumOff val="15000"/>
                </a:schemeClr>
              </a:solidFill>
            </a:endParaRPr>
          </a:p>
        </p:txBody>
      </p:sp>
      <p:pic>
        <p:nvPicPr>
          <p:cNvPr id="7" name="G1_L22_kihon_v8_bird">
            <a:hlinkClick r:id="" action="ppaction://media"/>
            <a:extLst>
              <a:ext uri="{FF2B5EF4-FFF2-40B4-BE49-F238E27FC236}">
                <a16:creationId xmlns:a16="http://schemas.microsoft.com/office/drawing/2014/main" id="{379C898B-5B99-41F2-8EB8-7ADD1686FF57}"/>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825625" y="947738"/>
            <a:ext cx="609600" cy="609600"/>
          </a:xfrm>
          <a:prstGeom prst="rect">
            <a:avLst/>
          </a:prstGeom>
        </p:spPr>
      </p:pic>
      <p:pic>
        <p:nvPicPr>
          <p:cNvPr id="2" name="合格の鐘">
            <a:hlinkClick r:id="" action="ppaction://media"/>
            <a:extLst>
              <a:ext uri="{FF2B5EF4-FFF2-40B4-BE49-F238E27FC236}">
                <a16:creationId xmlns:a16="http://schemas.microsoft.com/office/drawing/2014/main" id="{67989598-9BC1-35E4-BBE9-47BE85710C50}"/>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688680" y="4244492"/>
            <a:ext cx="609601" cy="609600"/>
          </a:xfrm>
          <a:prstGeom prst="rect">
            <a:avLst/>
          </a:prstGeom>
        </p:spPr>
      </p:pic>
      <p:cxnSp>
        <p:nvCxnSpPr>
          <p:cNvPr id="3" name="直線コネクタ 2">
            <a:extLst>
              <a:ext uri="{FF2B5EF4-FFF2-40B4-BE49-F238E27FC236}">
                <a16:creationId xmlns:a16="http://schemas.microsoft.com/office/drawing/2014/main" id="{8347D227-287B-2E62-1BC4-B42C29B8E016}"/>
              </a:ext>
            </a:extLst>
          </p:cNvPr>
          <p:cNvCxnSpPr>
            <a:cxnSpLocks/>
          </p:cNvCxnSpPr>
          <p:nvPr/>
        </p:nvCxnSpPr>
        <p:spPr>
          <a:xfrm>
            <a:off x="0" y="6545943"/>
            <a:ext cx="9144000" cy="0"/>
          </a:xfrm>
          <a:prstGeom prst="line">
            <a:avLst/>
          </a:prstGeom>
          <a:ln w="368300" cmpd="dbl">
            <a:solidFill>
              <a:srgbClr val="C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5019332"/>
      </p:ext>
    </p:extLst>
  </p:cSld>
  <p:clrMapOvr>
    <a:masterClrMapping/>
  </p:clrMapOvr>
  <p:transition spd="med">
    <p:pull/>
    <p:sndAc>
      <p:stSnd>
        <p:snd r:embed="rId6"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09"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548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1" fill="hold" display="0">
                  <p:stCondLst>
                    <p:cond delay="indefinite"/>
                  </p:stCondLst>
                  <p:endCondLst>
                    <p:cond evt="onStopAudio" delay="0">
                      <p:tgtEl>
                        <p:sldTgt/>
                      </p:tgtEl>
                    </p:cond>
                  </p:endCondLst>
                </p:cTn>
                <p:tgtEl>
                  <p:spTgt spid="7"/>
                </p:tgtEl>
              </p:cMediaNode>
            </p:audio>
            <p:audio>
              <p:cMediaNode vol="80000" showWhenStopped="0">
                <p:cTn id="12" fill="hold" display="0">
                  <p:stCondLst>
                    <p:cond delay="indefinite"/>
                  </p:stCondLst>
                  <p:endCondLst>
                    <p:cond evt="onStopAudio" delay="0">
                      <p:tgtEl>
                        <p:sldTgt/>
                      </p:tgtEl>
                    </p:cond>
                  </p:endCondLst>
                </p:cTn>
                <p:tgtEl>
                  <p:spTgt spid="2"/>
                </p:tgtEl>
              </p:cMediaNode>
            </p:audio>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DB328-DDB3-B0E0-11AD-2A948CF27D7F}"/>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9C7A70B9-512D-5103-51B8-EFF9577B0607}"/>
              </a:ext>
            </a:extLst>
          </p:cNvPr>
          <p:cNvSpPr txBox="1"/>
          <p:nvPr/>
        </p:nvSpPr>
        <p:spPr>
          <a:xfrm>
            <a:off x="265044" y="5723388"/>
            <a:ext cx="8613913" cy="646331"/>
          </a:xfrm>
          <a:prstGeom prst="rect">
            <a:avLst/>
          </a:prstGeom>
          <a:noFill/>
        </p:spPr>
        <p:txBody>
          <a:bodyPr wrap="square" rtlCol="0">
            <a:spAutoFit/>
          </a:bodyPr>
          <a:lstStyle/>
          <a:p>
            <a:pPr algn="ctr"/>
            <a:r>
              <a:rPr lang="ja-JP" altLang="en-US" sz="3600" b="1" dirty="0">
                <a:latin typeface="メイリオ" panose="020B0604030504040204" pitchFamily="50" charset="-128"/>
                <a:ea typeface="メイリオ" panose="020B0604030504040204" pitchFamily="50" charset="-128"/>
              </a:rPr>
              <a:t>英語にしなさい</a:t>
            </a:r>
          </a:p>
        </p:txBody>
      </p:sp>
      <p:sp>
        <p:nvSpPr>
          <p:cNvPr id="6" name="テキスト ボックス 5">
            <a:extLst>
              <a:ext uri="{FF2B5EF4-FFF2-40B4-BE49-F238E27FC236}">
                <a16:creationId xmlns:a16="http://schemas.microsoft.com/office/drawing/2014/main" id="{142E353E-7DD6-E37E-E6CE-1A14614E875A}"/>
              </a:ext>
            </a:extLst>
          </p:cNvPr>
          <p:cNvSpPr txBox="1"/>
          <p:nvPr/>
        </p:nvSpPr>
        <p:spPr>
          <a:xfrm>
            <a:off x="741073" y="1855936"/>
            <a:ext cx="7661855" cy="1862048"/>
          </a:xfrm>
          <a:prstGeom prst="rect">
            <a:avLst/>
          </a:prstGeom>
          <a:noFill/>
        </p:spPr>
        <p:txBody>
          <a:bodyPr wrap="square" rtlCol="0">
            <a:spAutoFit/>
          </a:bodyPr>
          <a:lstStyle/>
          <a:p>
            <a:pPr algn="ctr"/>
            <a:r>
              <a:rPr kumimoji="1" lang="ja-JP" altLang="en-US" sz="11500" b="1" dirty="0">
                <a:ln w="28575">
                  <a:noFill/>
                </a:ln>
                <a:latin typeface="メイリオ" panose="020B0604030504040204" pitchFamily="50" charset="-128"/>
                <a:ea typeface="メイリオ" panose="020B0604030504040204" pitchFamily="50" charset="-128"/>
              </a:rPr>
              <a:t>確認テスト</a:t>
            </a:r>
          </a:p>
        </p:txBody>
      </p:sp>
      <p:sp>
        <p:nvSpPr>
          <p:cNvPr id="3" name="正方形/長方形 2">
            <a:extLst>
              <a:ext uri="{FF2B5EF4-FFF2-40B4-BE49-F238E27FC236}">
                <a16:creationId xmlns:a16="http://schemas.microsoft.com/office/drawing/2014/main" id="{2E9C12C0-2A54-3868-E813-474F989ADD5D}"/>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601112244"/>
      </p:ext>
    </p:extLst>
  </p:cSld>
  <p:clrMapOvr>
    <a:masterClrMapping/>
  </p:clrMapOvr>
  <p:transition spd="slow">
    <p:push dir="u"/>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735CCF-5AC7-C6CC-C525-9C2FB12C6AE0}"/>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72F13A92-0A5F-A425-85DC-E2B53DF0963D}"/>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A1472F82-BD4F-EE6E-A57D-585725302A63}"/>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E5007C81-BDF0-FACE-2687-1EBABCB9CA75}"/>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確認テスト①</a:t>
            </a:r>
          </a:p>
        </p:txBody>
      </p:sp>
      <p:grpSp>
        <p:nvGrpSpPr>
          <p:cNvPr id="4" name="グループ化 3">
            <a:extLst>
              <a:ext uri="{FF2B5EF4-FFF2-40B4-BE49-F238E27FC236}">
                <a16:creationId xmlns:a16="http://schemas.microsoft.com/office/drawing/2014/main" id="{ACF2259C-CC62-14B0-B9C0-4BC4EA01FA9F}"/>
              </a:ext>
            </a:extLst>
          </p:cNvPr>
          <p:cNvGrpSpPr/>
          <p:nvPr/>
        </p:nvGrpSpPr>
        <p:grpSpPr>
          <a:xfrm>
            <a:off x="152400" y="1120676"/>
            <a:ext cx="8839200" cy="4616648"/>
            <a:chOff x="152400" y="382012"/>
            <a:chExt cx="8839200" cy="4616648"/>
          </a:xfrm>
        </p:grpSpPr>
        <p:sp>
          <p:nvSpPr>
            <p:cNvPr id="5" name="テキスト ボックス 4">
              <a:extLst>
                <a:ext uri="{FF2B5EF4-FFF2-40B4-BE49-F238E27FC236}">
                  <a16:creationId xmlns:a16="http://schemas.microsoft.com/office/drawing/2014/main" id="{D9604C06-B5C2-250D-188F-CC189AE011D0}"/>
                </a:ext>
              </a:extLst>
            </p:cNvPr>
            <p:cNvSpPr txBox="1"/>
            <p:nvPr/>
          </p:nvSpPr>
          <p:spPr>
            <a:xfrm>
              <a:off x="152400" y="382012"/>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go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過去形</a:t>
              </a:r>
            </a:p>
          </p:txBody>
        </p:sp>
        <p:sp>
          <p:nvSpPr>
            <p:cNvPr id="6" name="テキスト ボックス 5">
              <a:extLst>
                <a:ext uri="{FF2B5EF4-FFF2-40B4-BE49-F238E27FC236}">
                  <a16:creationId xmlns:a16="http://schemas.microsoft.com/office/drawing/2014/main" id="{9BBC076A-7CE9-7012-A298-1B0474C6C72F}"/>
                </a:ext>
              </a:extLst>
            </p:cNvPr>
            <p:cNvSpPr txBox="1"/>
            <p:nvPr/>
          </p:nvSpPr>
          <p:spPr>
            <a:xfrm>
              <a:off x="1205948" y="3429000"/>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went</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3" name="G1_L22_kihon_v1_went">
            <a:hlinkClick r:id="" action="ppaction://media"/>
            <a:extLst>
              <a:ext uri="{FF2B5EF4-FFF2-40B4-BE49-F238E27FC236}">
                <a16:creationId xmlns:a16="http://schemas.microsoft.com/office/drawing/2014/main" id="{4A1F9DDE-E604-9DD6-B9E8-8B397730B2D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323975" y="741363"/>
            <a:ext cx="609600" cy="609600"/>
          </a:xfrm>
          <a:prstGeom prst="rect">
            <a:avLst/>
          </a:prstGeom>
        </p:spPr>
      </p:pic>
      <p:sp>
        <p:nvSpPr>
          <p:cNvPr id="10" name="正方形/長方形 9">
            <a:extLst>
              <a:ext uri="{FF2B5EF4-FFF2-40B4-BE49-F238E27FC236}">
                <a16:creationId xmlns:a16="http://schemas.microsoft.com/office/drawing/2014/main" id="{41B4B04D-5F84-2E3B-6429-5DB4C3794A9A}"/>
              </a:ext>
            </a:extLst>
          </p:cNvPr>
          <p:cNvSpPr/>
          <p:nvPr/>
        </p:nvSpPr>
        <p:spPr>
          <a:xfrm flipH="1">
            <a:off x="2981325" y="4087862"/>
            <a:ext cx="3181350" cy="14732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41227524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41" fill="hold"/>
                                        <p:tgtEl>
                                          <p:spTgt spid="3"/>
                                        </p:tgtEl>
                                      </p:cBhvr>
                                    </p:cmd>
                                  </p:childTnLst>
                                </p:cTn>
                              </p:par>
                              <p:par>
                                <p:cTn id="7" presetID="22" presetClass="exit" presetSubtype="8" fill="hold" grpId="0" nodeType="withEffect">
                                  <p:stCondLst>
                                    <p:cond delay="0"/>
                                  </p:stCondLst>
                                  <p:childTnLst>
                                    <p:animEffect transition="out" filter="wipe(left)">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3"/>
                </p:tgtEl>
              </p:cMediaNode>
            </p:audio>
          </p:childTnLst>
        </p:cTn>
      </p:par>
    </p:tnLst>
    <p:bldLst>
      <p:bldP spid="10"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13346-DDEC-A989-A487-D87F4E574A54}"/>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D1D69091-8C51-B665-A578-A5E8A0C54CC4}"/>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19D76515-9D58-38AB-817B-8A3FE7DC4C95}"/>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D9C28A20-96B2-CC75-FA51-D7E29A1CE59C}"/>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確認テスト②</a:t>
            </a:r>
          </a:p>
        </p:txBody>
      </p:sp>
      <p:grpSp>
        <p:nvGrpSpPr>
          <p:cNvPr id="3" name="グループ化 2">
            <a:extLst>
              <a:ext uri="{FF2B5EF4-FFF2-40B4-BE49-F238E27FC236}">
                <a16:creationId xmlns:a16="http://schemas.microsoft.com/office/drawing/2014/main" id="{AA32A75D-50C5-72E5-40A9-39033EB5D6B5}"/>
              </a:ext>
            </a:extLst>
          </p:cNvPr>
          <p:cNvGrpSpPr/>
          <p:nvPr/>
        </p:nvGrpSpPr>
        <p:grpSpPr>
          <a:xfrm>
            <a:off x="0" y="1831336"/>
            <a:ext cx="9144000" cy="3195328"/>
            <a:chOff x="0" y="2079327"/>
            <a:chExt cx="9144000" cy="3195328"/>
          </a:xfrm>
        </p:grpSpPr>
        <p:sp>
          <p:nvSpPr>
            <p:cNvPr id="6" name="テキスト ボックス 5">
              <a:extLst>
                <a:ext uri="{FF2B5EF4-FFF2-40B4-BE49-F238E27FC236}">
                  <a16:creationId xmlns:a16="http://schemas.microsoft.com/office/drawing/2014/main" id="{53D124BC-86D8-746E-B248-548305F978CA}"/>
                </a:ext>
              </a:extLst>
            </p:cNvPr>
            <p:cNvSpPr txBox="1"/>
            <p:nvPr/>
          </p:nvSpPr>
          <p:spPr>
            <a:xfrm>
              <a:off x="0" y="4166659"/>
              <a:ext cx="9144000" cy="1107996"/>
            </a:xfrm>
            <a:prstGeom prst="rect">
              <a:avLst/>
            </a:prstGeom>
            <a:noFill/>
          </p:spPr>
          <p:txBody>
            <a:bodyPr wrap="square" rtlCol="0">
              <a:spAutoFit/>
            </a:bodyPr>
            <a:lstStyle/>
            <a:p>
              <a:pPr algn="ctr"/>
              <a:r>
                <a:rPr lang="en-US" altLang="ja-JP" sz="6600" b="1" dirty="0">
                  <a:solidFill>
                    <a:schemeClr val="tx1">
                      <a:lumMod val="85000"/>
                      <a:lumOff val="15000"/>
                    </a:schemeClr>
                  </a:solidFill>
                  <a:latin typeface="メイリオ" panose="020B0604030504040204" pitchFamily="50" charset="-128"/>
                  <a:ea typeface="メイリオ" panose="020B0604030504040204" pitchFamily="50" charset="-128"/>
                </a:rPr>
                <a:t>[go] [to] [school]</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EA3A43E4-FE0F-D80A-C491-8EE4118EE236}"/>
                </a:ext>
              </a:extLst>
            </p:cNvPr>
            <p:cNvSpPr txBox="1"/>
            <p:nvPr/>
          </p:nvSpPr>
          <p:spPr>
            <a:xfrm>
              <a:off x="815009" y="2079327"/>
              <a:ext cx="7513983" cy="1862048"/>
            </a:xfrm>
            <a:prstGeom prst="rect">
              <a:avLst/>
            </a:prstGeom>
            <a:noFill/>
          </p:spPr>
          <p:txBody>
            <a:bodyPr wrap="square" rtlCol="0">
              <a:spAutoFit/>
            </a:bodyPr>
            <a:lstStyle/>
            <a:p>
              <a:pPr algn="ct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学校へ行く</a:t>
              </a:r>
              <a:endParaRPr kumimoji="1" lang="ja-JP" altLang="en-US" sz="6600" dirty="0">
                <a:solidFill>
                  <a:schemeClr val="tx1">
                    <a:lumMod val="85000"/>
                    <a:lumOff val="15000"/>
                  </a:schemeClr>
                </a:solidFill>
              </a:endParaRPr>
            </a:p>
          </p:txBody>
        </p:sp>
      </p:grpSp>
      <p:pic>
        <p:nvPicPr>
          <p:cNvPr id="4" name="G1_L22_kihon_v2_go to school">
            <a:hlinkClick r:id="" action="ppaction://media"/>
            <a:extLst>
              <a:ext uri="{FF2B5EF4-FFF2-40B4-BE49-F238E27FC236}">
                <a16:creationId xmlns:a16="http://schemas.microsoft.com/office/drawing/2014/main" id="{3B6EBA11-7B3E-8A67-9B6B-1C91D401C36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677988" y="1006475"/>
            <a:ext cx="609600" cy="609600"/>
          </a:xfrm>
          <a:prstGeom prst="rect">
            <a:avLst/>
          </a:prstGeom>
        </p:spPr>
      </p:pic>
      <p:sp>
        <p:nvSpPr>
          <p:cNvPr id="10" name="正方形/長方形 9">
            <a:extLst>
              <a:ext uri="{FF2B5EF4-FFF2-40B4-BE49-F238E27FC236}">
                <a16:creationId xmlns:a16="http://schemas.microsoft.com/office/drawing/2014/main" id="{FD7B02DA-B53F-F824-C6C5-501E964BB6E2}"/>
              </a:ext>
            </a:extLst>
          </p:cNvPr>
          <p:cNvSpPr/>
          <p:nvPr/>
        </p:nvSpPr>
        <p:spPr>
          <a:xfrm flipH="1">
            <a:off x="855858" y="3756885"/>
            <a:ext cx="1490046" cy="14732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5A4361BE-9ABA-F75A-B39D-0C2E355C138E}"/>
              </a:ext>
            </a:extLst>
          </p:cNvPr>
          <p:cNvSpPr/>
          <p:nvPr/>
        </p:nvSpPr>
        <p:spPr>
          <a:xfrm flipH="1">
            <a:off x="3098377" y="3756885"/>
            <a:ext cx="1245022" cy="14732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正方形/長方形 11">
            <a:extLst>
              <a:ext uri="{FF2B5EF4-FFF2-40B4-BE49-F238E27FC236}">
                <a16:creationId xmlns:a16="http://schemas.microsoft.com/office/drawing/2014/main" id="{692649A4-297E-A5B0-C17A-49AFEF60BAF6}"/>
              </a:ext>
            </a:extLst>
          </p:cNvPr>
          <p:cNvSpPr/>
          <p:nvPr/>
        </p:nvSpPr>
        <p:spPr>
          <a:xfrm flipH="1">
            <a:off x="5095872" y="3756885"/>
            <a:ext cx="3192270" cy="14732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140513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11"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par>
                                <p:cTn id="10" presetID="22" presetClass="exit" presetSubtype="8" fill="hold" grpId="0" nodeType="withEffect">
                                  <p:stCondLst>
                                    <p:cond delay="0"/>
                                  </p:stCondLst>
                                  <p:childTnLst>
                                    <p:animEffect transition="out" filter="wipe(left)">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par>
                                <p:cTn id="13" presetID="22" presetClass="exit" presetSubtype="8" fill="hold" grpId="0" nodeType="withEffect">
                                  <p:stCondLst>
                                    <p:cond delay="0"/>
                                  </p:stCondLst>
                                  <p:childTnLst>
                                    <p:animEffect transition="out" filter="wipe(left)">
                                      <p:cBhvr>
                                        <p:cTn id="14" dur="500"/>
                                        <p:tgtEl>
                                          <p:spTgt spid="12"/>
                                        </p:tgtEl>
                                      </p:cBhvr>
                                    </p:animEffect>
                                    <p:set>
                                      <p:cBhvr>
                                        <p:cTn id="15"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6" fill="hold" display="0">
                  <p:stCondLst>
                    <p:cond delay="indefinite"/>
                  </p:stCondLst>
                  <p:endCondLst>
                    <p:cond evt="onStopAudio" delay="0">
                      <p:tgtEl>
                        <p:sldTgt/>
                      </p:tgtEl>
                    </p:cond>
                  </p:endCondLst>
                </p:cTn>
                <p:tgtEl>
                  <p:spTgt spid="4"/>
                </p:tgtEl>
              </p:cMediaNode>
            </p:audio>
          </p:childTnLst>
        </p:cTn>
      </p:par>
    </p:tnLst>
    <p:bldLst>
      <p:bldP spid="10" grpId="0" animBg="1"/>
      <p:bldP spid="11" grpId="0" animBg="1"/>
      <p:bldP spid="12"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4899A-75BA-965E-352D-BF1E5D51C15A}"/>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5E3EBBD2-4DA0-4446-387F-DC8EBA7AFD12}"/>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7F261079-5505-36E8-5C99-659D0967DC8E}"/>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00D4CA93-2960-A7C1-6A3E-B4672A9058EC}"/>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確認テスト③</a:t>
            </a:r>
          </a:p>
        </p:txBody>
      </p:sp>
      <p:grpSp>
        <p:nvGrpSpPr>
          <p:cNvPr id="8" name="グループ化 7">
            <a:extLst>
              <a:ext uri="{FF2B5EF4-FFF2-40B4-BE49-F238E27FC236}">
                <a16:creationId xmlns:a16="http://schemas.microsoft.com/office/drawing/2014/main" id="{098364E7-25CC-4B16-562B-1675C3A2D7CE}"/>
              </a:ext>
            </a:extLst>
          </p:cNvPr>
          <p:cNvGrpSpPr/>
          <p:nvPr/>
        </p:nvGrpSpPr>
        <p:grpSpPr>
          <a:xfrm>
            <a:off x="206478" y="1680016"/>
            <a:ext cx="8731046" cy="3497968"/>
            <a:chOff x="206478" y="2079327"/>
            <a:chExt cx="8731046" cy="3497968"/>
          </a:xfrm>
        </p:grpSpPr>
        <p:sp>
          <p:nvSpPr>
            <p:cNvPr id="10" name="テキスト ボックス 9">
              <a:extLst>
                <a:ext uri="{FF2B5EF4-FFF2-40B4-BE49-F238E27FC236}">
                  <a16:creationId xmlns:a16="http://schemas.microsoft.com/office/drawing/2014/main" id="{CD6396D0-5CE2-728A-659F-8C2D80A9C3FB}"/>
                </a:ext>
              </a:extLst>
            </p:cNvPr>
            <p:cNvSpPr txBox="1"/>
            <p:nvPr/>
          </p:nvSpPr>
          <p:spPr>
            <a:xfrm>
              <a:off x="1205948" y="4007635"/>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have</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11" name="テキスト ボックス 10">
              <a:extLst>
                <a:ext uri="{FF2B5EF4-FFF2-40B4-BE49-F238E27FC236}">
                  <a16:creationId xmlns:a16="http://schemas.microsoft.com/office/drawing/2014/main" id="{BF6BF6E8-FB3C-D6BF-4B5B-DC74331042BB}"/>
                </a:ext>
              </a:extLst>
            </p:cNvPr>
            <p:cNvSpPr txBox="1"/>
            <p:nvPr/>
          </p:nvSpPr>
          <p:spPr>
            <a:xfrm>
              <a:off x="206478" y="2079327"/>
              <a:ext cx="8731046" cy="1862048"/>
            </a:xfrm>
            <a:prstGeom prst="rect">
              <a:avLst/>
            </a:prstGeom>
            <a:noFill/>
          </p:spPr>
          <p:txBody>
            <a:bodyPr wrap="square" rtlCol="0">
              <a:spAutoFit/>
            </a:bodyPr>
            <a:lstStyle/>
            <a:p>
              <a:pPr algn="ctr"/>
              <a:r>
                <a:rPr kumimoji="1" lang="en-US" altLang="ja-JP" sz="11500" b="1"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を食べる</a:t>
              </a:r>
            </a:p>
          </p:txBody>
        </p:sp>
      </p:grpSp>
      <p:pic>
        <p:nvPicPr>
          <p:cNvPr id="3" name="G1_L22_kihon_v3_have">
            <a:hlinkClick r:id="" action="ppaction://media"/>
            <a:extLst>
              <a:ext uri="{FF2B5EF4-FFF2-40B4-BE49-F238E27FC236}">
                <a16:creationId xmlns:a16="http://schemas.microsoft.com/office/drawing/2014/main" id="{472FCBF1-E079-7D1F-6C6C-7D5A9C00A56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471613" y="2097088"/>
            <a:ext cx="609600" cy="609600"/>
          </a:xfrm>
          <a:prstGeom prst="rect">
            <a:avLst/>
          </a:prstGeom>
        </p:spPr>
      </p:pic>
      <p:sp>
        <p:nvSpPr>
          <p:cNvPr id="6" name="正方形/長方形 5">
            <a:extLst>
              <a:ext uri="{FF2B5EF4-FFF2-40B4-BE49-F238E27FC236}">
                <a16:creationId xmlns:a16="http://schemas.microsoft.com/office/drawing/2014/main" id="{4271B4D1-35CC-287E-5BAC-ED7AF4615235}"/>
              </a:ext>
            </a:extLst>
          </p:cNvPr>
          <p:cNvSpPr/>
          <p:nvPr/>
        </p:nvSpPr>
        <p:spPr>
          <a:xfrm flipH="1">
            <a:off x="2828925" y="3492500"/>
            <a:ext cx="3320844" cy="14732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3375114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57" fill="hold"/>
                                        <p:tgtEl>
                                          <p:spTgt spid="3"/>
                                        </p:tgtEl>
                                      </p:cBhvr>
                                    </p:cmd>
                                  </p:childTnLst>
                                </p:cTn>
                              </p:par>
                              <p:par>
                                <p:cTn id="7" presetID="22" presetClass="exit" presetSubtype="8" fill="hold" grpId="0" nodeType="withEffect">
                                  <p:stCondLst>
                                    <p:cond delay="0"/>
                                  </p:stCondLst>
                                  <p:childTnLst>
                                    <p:animEffect transition="out" filter="wipe(left)">
                                      <p:cBhvr>
                                        <p:cTn id="8" dur="500"/>
                                        <p:tgtEl>
                                          <p:spTgt spid="6"/>
                                        </p:tgtEl>
                                      </p:cBhvr>
                                    </p:animEffect>
                                    <p:set>
                                      <p:cBhvr>
                                        <p:cTn id="9"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3"/>
                </p:tgtEl>
              </p:cMediaNode>
            </p:audio>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49544-C205-8CB1-D1D0-88722AE22474}"/>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5B718541-0614-BDC3-BA22-22F44FD44F1D}"/>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ACE81B36-20E4-B846-6D85-25527D5F63CC}"/>
              </a:ext>
            </a:extLst>
          </p:cNvPr>
          <p:cNvSpPr txBox="1"/>
          <p:nvPr/>
        </p:nvSpPr>
        <p:spPr>
          <a:xfrm>
            <a:off x="1340613" y="2409490"/>
            <a:ext cx="6462773" cy="2039020"/>
          </a:xfrm>
          <a:prstGeom prst="rect">
            <a:avLst/>
          </a:prstGeom>
          <a:noFill/>
        </p:spPr>
        <p:txBody>
          <a:bodyPr wrap="square" rtlCol="0">
            <a:spAutoFit/>
          </a:bodyPr>
          <a:lstStyle/>
          <a:p>
            <a:pPr>
              <a:lnSpc>
                <a:spcPct val="150000"/>
              </a:lnSpc>
            </a:pPr>
            <a:r>
              <a:rPr kumimoji="1" lang="en-US" altLang="ja-JP" sz="4400" b="1" dirty="0">
                <a:solidFill>
                  <a:srgbClr val="00B0F0"/>
                </a:solidFill>
                <a:latin typeface="メイリオ" panose="020B0604030504040204" pitchFamily="50" charset="-128"/>
                <a:ea typeface="メイリオ" panose="020B0604030504040204" pitchFamily="50" charset="-128"/>
              </a:rPr>
              <a:t>I</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b="1" dirty="0">
                <a:solidFill>
                  <a:srgbClr val="FF0000"/>
                </a:solidFill>
                <a:latin typeface="メイリオ" panose="020B0604030504040204" pitchFamily="50" charset="-128"/>
                <a:ea typeface="メイリオ" panose="020B0604030504040204" pitchFamily="50" charset="-128"/>
              </a:rPr>
              <a:t>[w---]</a:t>
            </a:r>
            <a:r>
              <a:rPr kumimoji="1" lang="en-US" altLang="ja-JP" sz="4400" b="1" dirty="0">
                <a:solidFill>
                  <a:srgbClr val="00B0F0"/>
                </a:solidFill>
                <a:latin typeface="メイリオ" panose="020B0604030504040204" pitchFamily="50" charset="-128"/>
                <a:ea typeface="メイリオ" panose="020B0604030504040204" pitchFamily="50" charset="-128"/>
              </a:rPr>
              <a:t>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[t-] school</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endParaRPr kumimoji="1" lang="en-US" altLang="ja-JP" sz="4400" b="1" dirty="0">
              <a:solidFill>
                <a:srgbClr val="00B050"/>
              </a:solidFill>
              <a:latin typeface="メイリオ" panose="020B0604030504040204" pitchFamily="50" charset="-128"/>
              <a:ea typeface="メイリオ" panose="020B0604030504040204" pitchFamily="50" charset="-128"/>
            </a:endParaRPr>
          </a:p>
          <a:p>
            <a:pPr>
              <a:lnSpc>
                <a:spcPct val="150000"/>
              </a:lnSpc>
            </a:pPr>
            <a:r>
              <a:rPr kumimoji="1" lang="en-US" altLang="ja-JP" sz="4400" dirty="0">
                <a:solidFill>
                  <a:schemeClr val="bg1">
                    <a:lumMod val="50000"/>
                  </a:schemeClr>
                </a:solidFill>
                <a:latin typeface="メイリオ" panose="020B0604030504040204" pitchFamily="50" charset="-128"/>
                <a:ea typeface="メイリオ" panose="020B0604030504040204" pitchFamily="50" charset="-128"/>
              </a:rPr>
              <a:t>yesterday. </a:t>
            </a:r>
            <a:r>
              <a:rPr kumimoji="1" lang="en-US" altLang="ja-JP" sz="4400" dirty="0">
                <a:solidFill>
                  <a:schemeClr val="tx1">
                    <a:lumMod val="85000"/>
                    <a:lumOff val="15000"/>
                  </a:schemeClr>
                </a:solidFill>
                <a:latin typeface="メイリオ" panose="020B0604030504040204" pitchFamily="50" charset="-128"/>
                <a:ea typeface="メイリオ" panose="020B0604030504040204" pitchFamily="50" charset="-128"/>
              </a:rPr>
              <a:t>/ </a:t>
            </a:r>
          </a:p>
        </p:txBody>
      </p:sp>
      <p:pic>
        <p:nvPicPr>
          <p:cNvPr id="2" name="01-1 I went to school yesterday.">
            <a:hlinkClick r:id="" action="ppaction://media"/>
            <a:extLst>
              <a:ext uri="{FF2B5EF4-FFF2-40B4-BE49-F238E27FC236}">
                <a16:creationId xmlns:a16="http://schemas.microsoft.com/office/drawing/2014/main" id="{E64D8219-B274-CDC7-6F4A-82ED7528992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2825" y="1114425"/>
            <a:ext cx="406400" cy="406400"/>
          </a:xfrm>
          <a:prstGeom prst="rect">
            <a:avLst/>
          </a:prstGeom>
        </p:spPr>
      </p:pic>
    </p:spTree>
    <p:extLst>
      <p:ext uri="{BB962C8B-B14F-4D97-AF65-F5344CB8AC3E}">
        <p14:creationId xmlns:p14="http://schemas.microsoft.com/office/powerpoint/2010/main" val="3840678980"/>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8F5BB-6FF7-CE6F-4466-40909860F377}"/>
            </a:ext>
          </a:extLst>
        </p:cNvPr>
        <p:cNvGrpSpPr/>
        <p:nvPr/>
      </p:nvGrpSpPr>
      <p:grpSpPr>
        <a:xfrm>
          <a:off x="0" y="0"/>
          <a:ext cx="0" cy="0"/>
          <a:chOff x="0" y="0"/>
          <a:chExt cx="0" cy="0"/>
        </a:xfrm>
      </p:grpSpPr>
      <p:sp>
        <p:nvSpPr>
          <p:cNvPr id="4" name="正方形/長方形 3">
            <a:extLst>
              <a:ext uri="{FF2B5EF4-FFF2-40B4-BE49-F238E27FC236}">
                <a16:creationId xmlns:a16="http://schemas.microsoft.com/office/drawing/2014/main" id="{03C0997A-9B72-420D-BABC-8313B067AC51}"/>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6735D16B-30AE-7DC0-4010-502A547DBA4A}"/>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3C5D652F-48EB-506B-889E-2FC907947E83}"/>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確認テスト④</a:t>
            </a:r>
          </a:p>
        </p:txBody>
      </p:sp>
      <p:grpSp>
        <p:nvGrpSpPr>
          <p:cNvPr id="3" name="グループ化 2">
            <a:extLst>
              <a:ext uri="{FF2B5EF4-FFF2-40B4-BE49-F238E27FC236}">
                <a16:creationId xmlns:a16="http://schemas.microsoft.com/office/drawing/2014/main" id="{DDDDE37A-5DA1-E240-BC3A-38470A6AD95E}"/>
              </a:ext>
            </a:extLst>
          </p:cNvPr>
          <p:cNvGrpSpPr/>
          <p:nvPr/>
        </p:nvGrpSpPr>
        <p:grpSpPr>
          <a:xfrm>
            <a:off x="545284" y="1536175"/>
            <a:ext cx="8053432" cy="3662541"/>
            <a:chOff x="545284" y="1791644"/>
            <a:chExt cx="8053432" cy="3662541"/>
          </a:xfrm>
        </p:grpSpPr>
        <p:sp>
          <p:nvSpPr>
            <p:cNvPr id="6" name="テキスト ボックス 5">
              <a:extLst>
                <a:ext uri="{FF2B5EF4-FFF2-40B4-BE49-F238E27FC236}">
                  <a16:creationId xmlns:a16="http://schemas.microsoft.com/office/drawing/2014/main" id="{9AB4205F-BA6A-9BCE-146E-C7CF562FEF2C}"/>
                </a:ext>
              </a:extLst>
            </p:cNvPr>
            <p:cNvSpPr txBox="1"/>
            <p:nvPr/>
          </p:nvSpPr>
          <p:spPr>
            <a:xfrm>
              <a:off x="545284" y="4007635"/>
              <a:ext cx="8053432" cy="1446550"/>
            </a:xfrm>
            <a:prstGeom prst="rect">
              <a:avLst/>
            </a:prstGeom>
            <a:noFill/>
          </p:spPr>
          <p:txBody>
            <a:bodyPr wrap="square" rtlCol="0">
              <a:spAutoFit/>
            </a:bodyPr>
            <a:lstStyle/>
            <a:p>
              <a:pPr algn="ctr"/>
              <a:r>
                <a:rPr lang="ja-JP" altLang="en-US" sz="88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8800" b="1" dirty="0">
                  <a:solidFill>
                    <a:schemeClr val="tx1">
                      <a:lumMod val="85000"/>
                      <a:lumOff val="15000"/>
                    </a:schemeClr>
                  </a:solidFill>
                  <a:latin typeface="メイリオ" panose="020B0604030504040204" pitchFamily="50" charset="-128"/>
                  <a:ea typeface="メイリオ" panose="020B0604030504040204" pitchFamily="50" charset="-128"/>
                </a:rPr>
                <a:t>breakfast</a:t>
              </a:r>
              <a:r>
                <a:rPr lang="ja-JP" altLang="en-US" sz="88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54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E84B1D96-EC1B-0CBC-73F6-76A4C8959D78}"/>
                </a:ext>
              </a:extLst>
            </p:cNvPr>
            <p:cNvSpPr txBox="1"/>
            <p:nvPr/>
          </p:nvSpPr>
          <p:spPr>
            <a:xfrm>
              <a:off x="815009" y="1791644"/>
              <a:ext cx="7513983" cy="2215991"/>
            </a:xfrm>
            <a:prstGeom prst="rect">
              <a:avLst/>
            </a:prstGeom>
            <a:noFill/>
          </p:spPr>
          <p:txBody>
            <a:bodyPr wrap="square" rtlCol="0">
              <a:spAutoFit/>
            </a:bodyPr>
            <a:lstStyle/>
            <a:p>
              <a:pPr algn="ctr"/>
              <a:r>
                <a:rPr kumimoji="1" lang="ja-JP" altLang="en-US" sz="13800" b="1" dirty="0">
                  <a:solidFill>
                    <a:schemeClr val="tx1">
                      <a:lumMod val="85000"/>
                      <a:lumOff val="15000"/>
                    </a:schemeClr>
                  </a:solidFill>
                  <a:latin typeface="メイリオ" panose="020B0604030504040204" pitchFamily="50" charset="-128"/>
                  <a:ea typeface="メイリオ" panose="020B0604030504040204" pitchFamily="50" charset="-128"/>
                </a:rPr>
                <a:t>朝食</a:t>
              </a:r>
              <a:endParaRPr kumimoji="1" lang="ja-JP" altLang="en-US" sz="7200" dirty="0">
                <a:solidFill>
                  <a:schemeClr val="tx1">
                    <a:lumMod val="85000"/>
                    <a:lumOff val="15000"/>
                  </a:schemeClr>
                </a:solidFill>
              </a:endParaRPr>
            </a:p>
          </p:txBody>
        </p:sp>
      </p:grpSp>
      <p:pic>
        <p:nvPicPr>
          <p:cNvPr id="2" name="G1_L22_kihon_v4_breakfast">
            <a:hlinkClick r:id="" action="ppaction://media"/>
            <a:extLst>
              <a:ext uri="{FF2B5EF4-FFF2-40B4-BE49-F238E27FC236}">
                <a16:creationId xmlns:a16="http://schemas.microsoft.com/office/drawing/2014/main" id="{DCA904BF-99E8-2EB5-3457-9EF0FA3D1BF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120900" y="1477963"/>
            <a:ext cx="609600" cy="609600"/>
          </a:xfrm>
          <a:prstGeom prst="rect">
            <a:avLst/>
          </a:prstGeom>
        </p:spPr>
      </p:pic>
      <p:sp>
        <p:nvSpPr>
          <p:cNvPr id="10" name="正方形/長方形 9">
            <a:extLst>
              <a:ext uri="{FF2B5EF4-FFF2-40B4-BE49-F238E27FC236}">
                <a16:creationId xmlns:a16="http://schemas.microsoft.com/office/drawing/2014/main" id="{A2A22D7A-5F02-F5F7-61C7-4177FE958119}"/>
              </a:ext>
            </a:extLst>
          </p:cNvPr>
          <p:cNvSpPr/>
          <p:nvPr/>
        </p:nvSpPr>
        <p:spPr>
          <a:xfrm flipH="1">
            <a:off x="1676400" y="3613102"/>
            <a:ext cx="5791200" cy="14732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1636657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3" fill="hold"/>
                                        <p:tgtEl>
                                          <p:spTgt spid="2"/>
                                        </p:tgtEl>
                                      </p:cBhvr>
                                    </p:cmd>
                                  </p:childTnLst>
                                </p:cTn>
                              </p:par>
                              <p:par>
                                <p:cTn id="7" presetID="22" presetClass="exit" presetSubtype="8" fill="hold" grpId="0" nodeType="withEffect">
                                  <p:stCondLst>
                                    <p:cond delay="0"/>
                                  </p:stCondLst>
                                  <p:childTnLst>
                                    <p:animEffect transition="out" filter="wipe(left)">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2"/>
                </p:tgtEl>
              </p:cMediaNode>
            </p:audio>
          </p:childTnLst>
        </p:cTn>
      </p:par>
    </p:tnLst>
    <p:bldLst>
      <p:bldP spid="10"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3DBED7-E1CF-0E6E-5D0C-E4AF5B879B0C}"/>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53DD242D-34A3-9642-DC64-1AF9E7478789}"/>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正方形/長方形 3">
            <a:extLst>
              <a:ext uri="{FF2B5EF4-FFF2-40B4-BE49-F238E27FC236}">
                <a16:creationId xmlns:a16="http://schemas.microsoft.com/office/drawing/2014/main" id="{DFD55AE0-77BE-DE02-06EE-848241403102}"/>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75DE866A-EBAC-C830-D7FC-CCA57BD84A8A}"/>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確認テスト⑤</a:t>
            </a:r>
          </a:p>
        </p:txBody>
      </p:sp>
      <p:grpSp>
        <p:nvGrpSpPr>
          <p:cNvPr id="8" name="グループ化 7">
            <a:extLst>
              <a:ext uri="{FF2B5EF4-FFF2-40B4-BE49-F238E27FC236}">
                <a16:creationId xmlns:a16="http://schemas.microsoft.com/office/drawing/2014/main" id="{D94082DE-D912-6282-AB2D-08AF72F4D786}"/>
              </a:ext>
            </a:extLst>
          </p:cNvPr>
          <p:cNvGrpSpPr/>
          <p:nvPr/>
        </p:nvGrpSpPr>
        <p:grpSpPr>
          <a:xfrm>
            <a:off x="206478" y="1670532"/>
            <a:ext cx="8731046" cy="3516937"/>
            <a:chOff x="206478" y="2117061"/>
            <a:chExt cx="8731046" cy="3516937"/>
          </a:xfrm>
        </p:grpSpPr>
        <p:sp>
          <p:nvSpPr>
            <p:cNvPr id="9" name="テキスト ボックス 8">
              <a:extLst>
                <a:ext uri="{FF2B5EF4-FFF2-40B4-BE49-F238E27FC236}">
                  <a16:creationId xmlns:a16="http://schemas.microsoft.com/office/drawing/2014/main" id="{DD0E8457-B3B7-6C30-796C-2BDD858BB1E6}"/>
                </a:ext>
              </a:extLst>
            </p:cNvPr>
            <p:cNvSpPr txBox="1"/>
            <p:nvPr/>
          </p:nvSpPr>
          <p:spPr>
            <a:xfrm>
              <a:off x="1205948" y="4064338"/>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this</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10" name="テキスト ボックス 9">
              <a:extLst>
                <a:ext uri="{FF2B5EF4-FFF2-40B4-BE49-F238E27FC236}">
                  <a16:creationId xmlns:a16="http://schemas.microsoft.com/office/drawing/2014/main" id="{AD51752F-FA0D-4C4E-1B0F-1551D0E655AF}"/>
                </a:ext>
              </a:extLst>
            </p:cNvPr>
            <p:cNvSpPr txBox="1"/>
            <p:nvPr/>
          </p:nvSpPr>
          <p:spPr>
            <a:xfrm>
              <a:off x="206478" y="2117061"/>
              <a:ext cx="8731046" cy="1446550"/>
            </a:xfrm>
            <a:prstGeom prst="rect">
              <a:avLst/>
            </a:prstGeom>
            <a:noFill/>
          </p:spPr>
          <p:txBody>
            <a:bodyPr wrap="square" rtlCol="0">
              <a:spAutoFit/>
            </a:bodyPr>
            <a:lstStyle/>
            <a:p>
              <a:pPr algn="ctr"/>
              <a:r>
                <a:rPr kumimoji="1" lang="ja-JP" altLang="en-US" sz="8800" b="1" dirty="0">
                  <a:solidFill>
                    <a:schemeClr val="tx1">
                      <a:lumMod val="85000"/>
                      <a:lumOff val="15000"/>
                    </a:schemeClr>
                  </a:solidFill>
                  <a:latin typeface="メイリオ" panose="020B0604030504040204" pitchFamily="50" charset="-128"/>
                  <a:ea typeface="メイリオ" panose="020B0604030504040204" pitchFamily="50" charset="-128"/>
                </a:rPr>
                <a:t>今の、現在の</a:t>
              </a:r>
            </a:p>
          </p:txBody>
        </p:sp>
      </p:grpSp>
      <p:pic>
        <p:nvPicPr>
          <p:cNvPr id="3" name="G1_L22_kihon_v5_this">
            <a:hlinkClick r:id="" action="ppaction://media"/>
            <a:extLst>
              <a:ext uri="{FF2B5EF4-FFF2-40B4-BE49-F238E27FC236}">
                <a16:creationId xmlns:a16="http://schemas.microsoft.com/office/drawing/2014/main" id="{87B362FF-029D-D873-CF55-1EFB7D55A2A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323975" y="858838"/>
            <a:ext cx="609600" cy="609600"/>
          </a:xfrm>
          <a:prstGeom prst="rect">
            <a:avLst/>
          </a:prstGeom>
        </p:spPr>
      </p:pic>
      <p:sp>
        <p:nvSpPr>
          <p:cNvPr id="6" name="正方形/長方形 5">
            <a:extLst>
              <a:ext uri="{FF2B5EF4-FFF2-40B4-BE49-F238E27FC236}">
                <a16:creationId xmlns:a16="http://schemas.microsoft.com/office/drawing/2014/main" id="{4BFE63D3-3F98-BD05-3055-6D8D0CBB381A}"/>
              </a:ext>
            </a:extLst>
          </p:cNvPr>
          <p:cNvSpPr/>
          <p:nvPr/>
        </p:nvSpPr>
        <p:spPr>
          <a:xfrm flipH="1">
            <a:off x="3209925" y="3492500"/>
            <a:ext cx="2900452" cy="14732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516235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31" fill="hold"/>
                                        <p:tgtEl>
                                          <p:spTgt spid="3"/>
                                        </p:tgtEl>
                                      </p:cBhvr>
                                    </p:cmd>
                                  </p:childTnLst>
                                </p:cTn>
                              </p:par>
                              <p:par>
                                <p:cTn id="7" presetID="22" presetClass="exit" presetSubtype="8" fill="hold" grpId="0" nodeType="withEffect">
                                  <p:stCondLst>
                                    <p:cond delay="0"/>
                                  </p:stCondLst>
                                  <p:childTnLst>
                                    <p:animEffect transition="out" filter="wipe(left)">
                                      <p:cBhvr>
                                        <p:cTn id="8" dur="500"/>
                                        <p:tgtEl>
                                          <p:spTgt spid="6"/>
                                        </p:tgtEl>
                                      </p:cBhvr>
                                    </p:animEffect>
                                    <p:set>
                                      <p:cBhvr>
                                        <p:cTn id="9"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3"/>
                </p:tgtEl>
              </p:cMediaNode>
            </p:audio>
          </p:childTnLst>
        </p:cTn>
      </p:par>
    </p:tnLst>
    <p:bldLst>
      <p:bldP spid="6"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EA2FD-D622-0CFE-E358-81216D572B94}"/>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E9BD066D-2E42-0416-10E3-8D57909DE7C8}"/>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829747BF-A5B5-3E3A-EE33-D4F0A3BA7EB2}"/>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C460752B-4C3D-DBD6-44E8-A2414ADC0D6D}"/>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確認テスト⑥</a:t>
            </a:r>
          </a:p>
        </p:txBody>
      </p:sp>
      <p:grpSp>
        <p:nvGrpSpPr>
          <p:cNvPr id="2" name="グループ化 1">
            <a:extLst>
              <a:ext uri="{FF2B5EF4-FFF2-40B4-BE49-F238E27FC236}">
                <a16:creationId xmlns:a16="http://schemas.microsoft.com/office/drawing/2014/main" id="{9E346C7B-97CC-A80D-A817-66121186AB64}"/>
              </a:ext>
            </a:extLst>
          </p:cNvPr>
          <p:cNvGrpSpPr/>
          <p:nvPr/>
        </p:nvGrpSpPr>
        <p:grpSpPr>
          <a:xfrm>
            <a:off x="514350" y="1320731"/>
            <a:ext cx="8115300" cy="4216538"/>
            <a:chOff x="514350" y="1360757"/>
            <a:chExt cx="8115300" cy="4216538"/>
          </a:xfrm>
        </p:grpSpPr>
        <p:sp>
          <p:nvSpPr>
            <p:cNvPr id="6" name="テキスト ボックス 5">
              <a:extLst>
                <a:ext uri="{FF2B5EF4-FFF2-40B4-BE49-F238E27FC236}">
                  <a16:creationId xmlns:a16="http://schemas.microsoft.com/office/drawing/2014/main" id="{C683D38D-6CAF-5EF9-0219-2CB23C138AA7}"/>
                </a:ext>
              </a:extLst>
            </p:cNvPr>
            <p:cNvSpPr txBox="1"/>
            <p:nvPr/>
          </p:nvSpPr>
          <p:spPr>
            <a:xfrm>
              <a:off x="514350" y="4007635"/>
              <a:ext cx="8115300"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morning</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BEF3D29A-F3AC-E7D9-E4D7-0DD7A1BB2EEA}"/>
                </a:ext>
              </a:extLst>
            </p:cNvPr>
            <p:cNvSpPr txBox="1"/>
            <p:nvPr/>
          </p:nvSpPr>
          <p:spPr>
            <a:xfrm>
              <a:off x="815009" y="1360757"/>
              <a:ext cx="7513983" cy="2646878"/>
            </a:xfrm>
            <a:prstGeom prst="rect">
              <a:avLst/>
            </a:prstGeom>
            <a:noFill/>
          </p:spPr>
          <p:txBody>
            <a:bodyPr wrap="square" rtlCol="0">
              <a:spAutoFit/>
            </a:bodyPr>
            <a:lstStyle/>
            <a:p>
              <a:pPr algn="ctr"/>
              <a:r>
                <a:rPr kumimoji="1" lang="ja-JP" altLang="en-US" sz="16600" b="1" dirty="0">
                  <a:solidFill>
                    <a:schemeClr val="tx1">
                      <a:lumMod val="85000"/>
                      <a:lumOff val="15000"/>
                    </a:schemeClr>
                  </a:solidFill>
                  <a:latin typeface="メイリオ" panose="020B0604030504040204" pitchFamily="50" charset="-128"/>
                  <a:ea typeface="メイリオ" panose="020B0604030504040204" pitchFamily="50" charset="-128"/>
                </a:rPr>
                <a:t>朝</a:t>
              </a:r>
              <a:endParaRPr kumimoji="1" lang="ja-JP" altLang="en-US" sz="8000" dirty="0">
                <a:solidFill>
                  <a:schemeClr val="tx1">
                    <a:lumMod val="85000"/>
                    <a:lumOff val="15000"/>
                  </a:schemeClr>
                </a:solidFill>
              </a:endParaRPr>
            </a:p>
          </p:txBody>
        </p:sp>
      </p:grpSp>
      <p:pic>
        <p:nvPicPr>
          <p:cNvPr id="4" name="G1_L22_kihon_v6_morning">
            <a:hlinkClick r:id="" action="ppaction://media"/>
            <a:extLst>
              <a:ext uri="{FF2B5EF4-FFF2-40B4-BE49-F238E27FC236}">
                <a16:creationId xmlns:a16="http://schemas.microsoft.com/office/drawing/2014/main" id="{1636184F-EA80-DBB3-78DD-77ED6F0C336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6175" y="1597025"/>
            <a:ext cx="609600" cy="609600"/>
          </a:xfrm>
          <a:prstGeom prst="rect">
            <a:avLst/>
          </a:prstGeom>
        </p:spPr>
      </p:pic>
      <p:sp>
        <p:nvSpPr>
          <p:cNvPr id="10" name="正方形/長方形 9">
            <a:extLst>
              <a:ext uri="{FF2B5EF4-FFF2-40B4-BE49-F238E27FC236}">
                <a16:creationId xmlns:a16="http://schemas.microsoft.com/office/drawing/2014/main" id="{AAFC0523-912B-48B0-C645-96017479EB29}"/>
              </a:ext>
            </a:extLst>
          </p:cNvPr>
          <p:cNvSpPr/>
          <p:nvPr/>
        </p:nvSpPr>
        <p:spPr>
          <a:xfrm flipH="1">
            <a:off x="1724025" y="3891375"/>
            <a:ext cx="5695950" cy="14732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411482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02"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childTnLst>
        </p:cTn>
      </p:par>
    </p:tnLst>
    <p:bldLst>
      <p:bldP spid="10"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DF526F-9329-404E-8B6C-76457D42780D}"/>
            </a:ext>
          </a:extLst>
        </p:cNvPr>
        <p:cNvGrpSpPr/>
        <p:nvPr/>
      </p:nvGrpSpPr>
      <p:grpSpPr>
        <a:xfrm>
          <a:off x="0" y="0"/>
          <a:ext cx="0" cy="0"/>
          <a:chOff x="0" y="0"/>
          <a:chExt cx="0" cy="0"/>
        </a:xfrm>
      </p:grpSpPr>
      <p:sp>
        <p:nvSpPr>
          <p:cNvPr id="3" name="正方形/長方形 2">
            <a:extLst>
              <a:ext uri="{FF2B5EF4-FFF2-40B4-BE49-F238E27FC236}">
                <a16:creationId xmlns:a16="http://schemas.microsoft.com/office/drawing/2014/main" id="{A2FC6FD6-A2A0-8885-DA0E-C9809E8DC27F}"/>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7D26D887-F2A4-644C-2232-8AA7B26F539F}"/>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6CEC79F0-F65E-B61D-B171-6DDF518740DB}"/>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確認テスト⑦</a:t>
            </a:r>
          </a:p>
        </p:txBody>
      </p:sp>
      <p:grpSp>
        <p:nvGrpSpPr>
          <p:cNvPr id="4" name="グループ化 3">
            <a:extLst>
              <a:ext uri="{FF2B5EF4-FFF2-40B4-BE49-F238E27FC236}">
                <a16:creationId xmlns:a16="http://schemas.microsoft.com/office/drawing/2014/main" id="{27C93BA9-809B-6799-60DB-9A605EA4FC9B}"/>
              </a:ext>
            </a:extLst>
          </p:cNvPr>
          <p:cNvGrpSpPr/>
          <p:nvPr/>
        </p:nvGrpSpPr>
        <p:grpSpPr>
          <a:xfrm>
            <a:off x="152400" y="1005260"/>
            <a:ext cx="8839200" cy="4616648"/>
            <a:chOff x="152400" y="382012"/>
            <a:chExt cx="8839200" cy="4616648"/>
          </a:xfrm>
        </p:grpSpPr>
        <p:sp>
          <p:nvSpPr>
            <p:cNvPr id="5" name="テキスト ボックス 4">
              <a:extLst>
                <a:ext uri="{FF2B5EF4-FFF2-40B4-BE49-F238E27FC236}">
                  <a16:creationId xmlns:a16="http://schemas.microsoft.com/office/drawing/2014/main" id="{0C2059CC-2AD0-BAB8-EDCE-6E75AC30A542}"/>
                </a:ext>
              </a:extLst>
            </p:cNvPr>
            <p:cNvSpPr txBox="1"/>
            <p:nvPr/>
          </p:nvSpPr>
          <p:spPr>
            <a:xfrm>
              <a:off x="152400" y="382012"/>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see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過去形</a:t>
              </a:r>
            </a:p>
          </p:txBody>
        </p:sp>
        <p:sp>
          <p:nvSpPr>
            <p:cNvPr id="6" name="テキスト ボックス 5">
              <a:extLst>
                <a:ext uri="{FF2B5EF4-FFF2-40B4-BE49-F238E27FC236}">
                  <a16:creationId xmlns:a16="http://schemas.microsoft.com/office/drawing/2014/main" id="{5B6E0B02-8B19-943A-BD23-CF8964AF285E}"/>
                </a:ext>
              </a:extLst>
            </p:cNvPr>
            <p:cNvSpPr txBox="1"/>
            <p:nvPr/>
          </p:nvSpPr>
          <p:spPr>
            <a:xfrm>
              <a:off x="1205948" y="3429000"/>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saw</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2" name="G1_L22_kihon_v7_saw">
            <a:hlinkClick r:id="" action="ppaction://media"/>
            <a:extLst>
              <a:ext uri="{FF2B5EF4-FFF2-40B4-BE49-F238E27FC236}">
                <a16:creationId xmlns:a16="http://schemas.microsoft.com/office/drawing/2014/main" id="{E16F6672-FF80-41EA-A98F-ED3D3FDFC0E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2238375" y="1625600"/>
            <a:ext cx="609600" cy="609600"/>
          </a:xfrm>
          <a:prstGeom prst="rect">
            <a:avLst/>
          </a:prstGeom>
        </p:spPr>
      </p:pic>
      <p:sp>
        <p:nvSpPr>
          <p:cNvPr id="10" name="正方形/長方形 9">
            <a:extLst>
              <a:ext uri="{FF2B5EF4-FFF2-40B4-BE49-F238E27FC236}">
                <a16:creationId xmlns:a16="http://schemas.microsoft.com/office/drawing/2014/main" id="{BA53E8EC-53A8-7BDE-0C7E-DD66E6FAE365}"/>
              </a:ext>
            </a:extLst>
          </p:cNvPr>
          <p:cNvSpPr/>
          <p:nvPr/>
        </p:nvSpPr>
        <p:spPr>
          <a:xfrm flipH="1">
            <a:off x="3162300" y="3981924"/>
            <a:ext cx="2995702" cy="14732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629831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93" fill="hold"/>
                                        <p:tgtEl>
                                          <p:spTgt spid="2"/>
                                        </p:tgtEl>
                                      </p:cBhvr>
                                    </p:cmd>
                                  </p:childTnLst>
                                </p:cTn>
                              </p:par>
                              <p:par>
                                <p:cTn id="7" presetID="22" presetClass="exit" presetSubtype="8" fill="hold" grpId="0" nodeType="withEffect">
                                  <p:stCondLst>
                                    <p:cond delay="0"/>
                                  </p:stCondLst>
                                  <p:childTnLst>
                                    <p:animEffect transition="out" filter="wipe(left)">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2"/>
                </p:tgtEl>
              </p:cMediaNode>
            </p:audio>
          </p:childTnLst>
        </p:cTn>
      </p:par>
    </p:tnLst>
    <p:bldLst>
      <p:bldP spid="10"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96A66-5A4E-A35C-1751-D0ED48368CD9}"/>
            </a:ext>
          </a:extLst>
        </p:cNvPr>
        <p:cNvGrpSpPr/>
        <p:nvPr/>
      </p:nvGrpSpPr>
      <p:grpSpPr>
        <a:xfrm>
          <a:off x="0" y="0"/>
          <a:ext cx="0" cy="0"/>
          <a:chOff x="0" y="0"/>
          <a:chExt cx="0" cy="0"/>
        </a:xfrm>
      </p:grpSpPr>
      <p:sp>
        <p:nvSpPr>
          <p:cNvPr id="8" name="正方形/長方形 7">
            <a:extLst>
              <a:ext uri="{FF2B5EF4-FFF2-40B4-BE49-F238E27FC236}">
                <a16:creationId xmlns:a16="http://schemas.microsoft.com/office/drawing/2014/main" id="{B48FFE82-44EA-1F65-93E5-259719E721ED}"/>
              </a:ext>
            </a:extLst>
          </p:cNvPr>
          <p:cNvSpPr/>
          <p:nvPr/>
        </p:nvSpPr>
        <p:spPr>
          <a:xfrm>
            <a:off x="0" y="800100"/>
            <a:ext cx="9144000" cy="60579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正方形/長方形 8">
            <a:extLst>
              <a:ext uri="{FF2B5EF4-FFF2-40B4-BE49-F238E27FC236}">
                <a16:creationId xmlns:a16="http://schemas.microsoft.com/office/drawing/2014/main" id="{F2836BC5-5AE1-54FD-E5DB-12A06C38D1CE}"/>
              </a:ext>
            </a:extLst>
          </p:cNvPr>
          <p:cNvSpPr/>
          <p:nvPr/>
        </p:nvSpPr>
        <p:spPr>
          <a:xfrm>
            <a:off x="0" y="-1"/>
            <a:ext cx="9144000" cy="80010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2FB64F05-2ACB-7FDB-E989-ED93265B0548}"/>
              </a:ext>
            </a:extLst>
          </p:cNvPr>
          <p:cNvSpPr txBox="1"/>
          <p:nvPr/>
        </p:nvSpPr>
        <p:spPr>
          <a:xfrm>
            <a:off x="302136" y="76261"/>
            <a:ext cx="8716030" cy="584775"/>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確認テスト⑧</a:t>
            </a:r>
          </a:p>
        </p:txBody>
      </p:sp>
      <p:grpSp>
        <p:nvGrpSpPr>
          <p:cNvPr id="3" name="グループ化 2">
            <a:extLst>
              <a:ext uri="{FF2B5EF4-FFF2-40B4-BE49-F238E27FC236}">
                <a16:creationId xmlns:a16="http://schemas.microsoft.com/office/drawing/2014/main" id="{67107607-A436-FE8A-05BE-FC0FCC33AB5E}"/>
              </a:ext>
            </a:extLst>
          </p:cNvPr>
          <p:cNvGrpSpPr/>
          <p:nvPr/>
        </p:nvGrpSpPr>
        <p:grpSpPr>
          <a:xfrm>
            <a:off x="815009" y="1320731"/>
            <a:ext cx="7513983" cy="4216538"/>
            <a:chOff x="815009" y="1427018"/>
            <a:chExt cx="7513983" cy="4216538"/>
          </a:xfrm>
        </p:grpSpPr>
        <p:sp>
          <p:nvSpPr>
            <p:cNvPr id="5" name="テキスト ボックス 4">
              <a:extLst>
                <a:ext uri="{FF2B5EF4-FFF2-40B4-BE49-F238E27FC236}">
                  <a16:creationId xmlns:a16="http://schemas.microsoft.com/office/drawing/2014/main" id="{AC795236-F0B0-54E3-AD71-66944B0ED268}"/>
                </a:ext>
              </a:extLst>
            </p:cNvPr>
            <p:cNvSpPr txBox="1"/>
            <p:nvPr/>
          </p:nvSpPr>
          <p:spPr>
            <a:xfrm>
              <a:off x="815009" y="1427018"/>
              <a:ext cx="7513983" cy="2646878"/>
            </a:xfrm>
            <a:prstGeom prst="rect">
              <a:avLst/>
            </a:prstGeom>
            <a:noFill/>
          </p:spPr>
          <p:txBody>
            <a:bodyPr wrap="square" rtlCol="0">
              <a:spAutoFit/>
            </a:bodyPr>
            <a:lstStyle/>
            <a:p>
              <a:pPr algn="ctr"/>
              <a:r>
                <a:rPr kumimoji="1" lang="ja-JP" altLang="en-US" sz="16600" b="1" dirty="0">
                  <a:solidFill>
                    <a:schemeClr val="tx1">
                      <a:lumMod val="85000"/>
                      <a:lumOff val="15000"/>
                    </a:schemeClr>
                  </a:solidFill>
                  <a:latin typeface="メイリオ" panose="020B0604030504040204" pitchFamily="50" charset="-128"/>
                  <a:ea typeface="メイリオ" panose="020B0604030504040204" pitchFamily="50" charset="-128"/>
                </a:rPr>
                <a:t>鳥</a:t>
              </a:r>
              <a:endParaRPr kumimoji="1" lang="ja-JP" altLang="en-US" sz="8000" dirty="0">
                <a:solidFill>
                  <a:schemeClr val="tx1">
                    <a:lumMod val="85000"/>
                    <a:lumOff val="15000"/>
                  </a:schemeClr>
                </a:solidFill>
              </a:endParaRPr>
            </a:p>
          </p:txBody>
        </p:sp>
        <p:sp>
          <p:nvSpPr>
            <p:cNvPr id="6" name="テキスト ボックス 5">
              <a:extLst>
                <a:ext uri="{FF2B5EF4-FFF2-40B4-BE49-F238E27FC236}">
                  <a16:creationId xmlns:a16="http://schemas.microsoft.com/office/drawing/2014/main" id="{42FEF57E-F417-CC7B-4C81-2C64B5E5A9E1}"/>
                </a:ext>
              </a:extLst>
            </p:cNvPr>
            <p:cNvSpPr txBox="1"/>
            <p:nvPr/>
          </p:nvSpPr>
          <p:spPr>
            <a:xfrm>
              <a:off x="1205948" y="4073896"/>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bird</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4" name="G1_L22_kihon_v8_bird">
            <a:hlinkClick r:id="" action="ppaction://media"/>
            <a:extLst>
              <a:ext uri="{FF2B5EF4-FFF2-40B4-BE49-F238E27FC236}">
                <a16:creationId xmlns:a16="http://schemas.microsoft.com/office/drawing/2014/main" id="{38D7ECE5-21A4-E0E1-7DFA-D013840AC65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825625" y="947738"/>
            <a:ext cx="609600" cy="609600"/>
          </a:xfrm>
          <a:prstGeom prst="rect">
            <a:avLst/>
          </a:prstGeom>
        </p:spPr>
      </p:pic>
      <p:cxnSp>
        <p:nvCxnSpPr>
          <p:cNvPr id="2" name="直線コネクタ 1">
            <a:extLst>
              <a:ext uri="{FF2B5EF4-FFF2-40B4-BE49-F238E27FC236}">
                <a16:creationId xmlns:a16="http://schemas.microsoft.com/office/drawing/2014/main" id="{FF5D6CD9-2D05-CF6A-1171-4EFF9BA1CA36}"/>
              </a:ext>
            </a:extLst>
          </p:cNvPr>
          <p:cNvCxnSpPr>
            <a:cxnSpLocks/>
          </p:cNvCxnSpPr>
          <p:nvPr/>
        </p:nvCxnSpPr>
        <p:spPr>
          <a:xfrm>
            <a:off x="0" y="6545943"/>
            <a:ext cx="9144000" cy="0"/>
          </a:xfrm>
          <a:prstGeom prst="line">
            <a:avLst/>
          </a:prstGeom>
          <a:ln w="368300" cmpd="dbl">
            <a:solidFill>
              <a:srgbClr val="C00000"/>
            </a:solidFill>
          </a:ln>
        </p:spPr>
        <p:style>
          <a:lnRef idx="1">
            <a:schemeClr val="accent1"/>
          </a:lnRef>
          <a:fillRef idx="0">
            <a:schemeClr val="accent1"/>
          </a:fillRef>
          <a:effectRef idx="0">
            <a:schemeClr val="accent1"/>
          </a:effectRef>
          <a:fontRef idx="minor">
            <a:schemeClr val="tx1"/>
          </a:fontRef>
        </p:style>
      </p:cxnSp>
      <p:sp>
        <p:nvSpPr>
          <p:cNvPr id="11" name="正方形/長方形 10">
            <a:extLst>
              <a:ext uri="{FF2B5EF4-FFF2-40B4-BE49-F238E27FC236}">
                <a16:creationId xmlns:a16="http://schemas.microsoft.com/office/drawing/2014/main" id="{B8103A5B-A1FD-D303-B201-D84FBA6870ED}"/>
              </a:ext>
            </a:extLst>
          </p:cNvPr>
          <p:cNvSpPr/>
          <p:nvPr/>
        </p:nvSpPr>
        <p:spPr>
          <a:xfrm flipH="1">
            <a:off x="3095625" y="3831806"/>
            <a:ext cx="3129052" cy="1473200"/>
          </a:xfrm>
          <a:prstGeom prst="rect">
            <a:avLst/>
          </a:prstGeom>
          <a:solidFill>
            <a:srgbClr val="00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7626395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09" fill="hold"/>
                                        <p:tgtEl>
                                          <p:spTgt spid="4"/>
                                        </p:tgtEl>
                                      </p:cBhvr>
                                    </p:cmd>
                                  </p:childTnLst>
                                </p:cTn>
                              </p:par>
                              <p:par>
                                <p:cTn id="7" presetID="22" presetClass="exit" presetSubtype="8" fill="hold" grpId="0" nodeType="withEffect">
                                  <p:stCondLst>
                                    <p:cond delay="0"/>
                                  </p:stCondLst>
                                  <p:childTnLst>
                                    <p:animEffect transition="out" filter="wipe(left)">
                                      <p:cBhvr>
                                        <p:cTn id="8" dur="500"/>
                                        <p:tgtEl>
                                          <p:spTgt spid="11"/>
                                        </p:tgtEl>
                                      </p:cBhvr>
                                    </p:animEffect>
                                    <p:set>
                                      <p:cBhvr>
                                        <p:cTn id="9"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0" fill="hold" display="0">
                  <p:stCondLst>
                    <p:cond delay="indefinite"/>
                  </p:stCondLst>
                  <p:endCondLst>
                    <p:cond evt="onStopAudio" delay="0">
                      <p:tgtEl>
                        <p:sldTgt/>
                      </p:tgtEl>
                    </p:cond>
                  </p:endCondLst>
                </p:cTn>
                <p:tgtEl>
                  <p:spTgt spid="4"/>
                </p:tgtEl>
              </p:cMediaNode>
            </p:audio>
          </p:childTnLst>
        </p:cTn>
      </p:par>
    </p:tnLst>
    <p:bldLst>
      <p:bldP spid="11"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B9398-3DF2-4F93-20CE-33162B859C18}"/>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678CDB63-6BBB-0FCD-46E3-CCCA8B3A55A6}"/>
              </a:ext>
            </a:extLst>
          </p:cNvPr>
          <p:cNvSpPr/>
          <p:nvPr/>
        </p:nvSpPr>
        <p:spPr>
          <a:xfrm>
            <a:off x="-209725" y="1127824"/>
            <a:ext cx="9605395" cy="1065402"/>
          </a:xfrm>
          <a:prstGeom prst="rect">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1295FB1D-3FAE-7504-2EAD-B04D20D659EA}"/>
              </a:ext>
            </a:extLst>
          </p:cNvPr>
          <p:cNvSpPr/>
          <p:nvPr/>
        </p:nvSpPr>
        <p:spPr>
          <a:xfrm>
            <a:off x="-209725" y="68580"/>
            <a:ext cx="9605395" cy="106540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タイトル 1">
            <a:extLst>
              <a:ext uri="{FF2B5EF4-FFF2-40B4-BE49-F238E27FC236}">
                <a16:creationId xmlns:a16="http://schemas.microsoft.com/office/drawing/2014/main" id="{8C2E9580-2236-3C9D-C372-6DE100B3CD62}"/>
              </a:ext>
            </a:extLst>
          </p:cNvPr>
          <p:cNvSpPr txBox="1">
            <a:spLocks/>
          </p:cNvSpPr>
          <p:nvPr/>
        </p:nvSpPr>
        <p:spPr>
          <a:xfrm>
            <a:off x="566057" y="210403"/>
            <a:ext cx="8468376" cy="781757"/>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pPr algn="l"/>
            <a:r>
              <a:rPr lang="en-US" altLang="ja-JP" sz="5400" b="1" dirty="0">
                <a:solidFill>
                  <a:schemeClr val="bg1"/>
                </a:solidFill>
                <a:latin typeface="ＭＳ Ｐゴシック" panose="020B0600070205080204" pitchFamily="50" charset="-128"/>
                <a:ea typeface="ＭＳ Ｐゴシック" panose="020B0600070205080204" pitchFamily="50" charset="-128"/>
              </a:rPr>
              <a:t>P.73</a:t>
            </a:r>
            <a:r>
              <a:rPr lang="ja-JP" altLang="en-US" sz="5400" b="1" dirty="0">
                <a:solidFill>
                  <a:schemeClr val="bg1"/>
                </a:solidFill>
                <a:latin typeface="ＭＳ Ｐゴシック" panose="020B0600070205080204" pitchFamily="50" charset="-128"/>
                <a:ea typeface="ＭＳ Ｐゴシック" panose="020B0600070205080204" pitchFamily="50" charset="-128"/>
              </a:rPr>
              <a:t> トレーニング</a:t>
            </a:r>
          </a:p>
        </p:txBody>
      </p:sp>
      <p:sp>
        <p:nvSpPr>
          <p:cNvPr id="3" name="テキスト ボックス 2">
            <a:extLst>
              <a:ext uri="{FF2B5EF4-FFF2-40B4-BE49-F238E27FC236}">
                <a16:creationId xmlns:a16="http://schemas.microsoft.com/office/drawing/2014/main" id="{FBD0AD1B-9DD7-8EF4-89B1-F1A589A4DE44}"/>
              </a:ext>
            </a:extLst>
          </p:cNvPr>
          <p:cNvSpPr txBox="1"/>
          <p:nvPr/>
        </p:nvSpPr>
        <p:spPr>
          <a:xfrm>
            <a:off x="620817" y="1275805"/>
            <a:ext cx="7944309" cy="769441"/>
          </a:xfrm>
          <a:prstGeom prst="rect">
            <a:avLst/>
          </a:prstGeom>
          <a:noFill/>
          <a:ln>
            <a:noFill/>
          </a:ln>
        </p:spPr>
        <p:txBody>
          <a:bodyPr wrap="square" rtlCol="0">
            <a:spAutoFit/>
          </a:bodyPr>
          <a:lstStyle/>
          <a:p>
            <a:pPr algn="just"/>
            <a:r>
              <a:rPr kumimoji="1" lang="ja-JP" altLang="en-US" sz="4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今朝～しましたか</a:t>
            </a:r>
          </a:p>
        </p:txBody>
      </p:sp>
      <p:sp>
        <p:nvSpPr>
          <p:cNvPr id="8" name="正方形/長方形 7">
            <a:extLst>
              <a:ext uri="{FF2B5EF4-FFF2-40B4-BE49-F238E27FC236}">
                <a16:creationId xmlns:a16="http://schemas.microsoft.com/office/drawing/2014/main" id="{31EF2D10-E101-5DC5-5C6C-701D2302DB5B}"/>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図 8">
            <a:extLst>
              <a:ext uri="{FF2B5EF4-FFF2-40B4-BE49-F238E27FC236}">
                <a16:creationId xmlns:a16="http://schemas.microsoft.com/office/drawing/2014/main" id="{1507F738-C30F-A6E5-FA9D-3BF364EEC8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16500" y="3827337"/>
            <a:ext cx="4132322" cy="3099242"/>
          </a:xfrm>
          <a:prstGeom prst="rect">
            <a:avLst/>
          </a:prstGeom>
        </p:spPr>
      </p:pic>
      <p:pic>
        <p:nvPicPr>
          <p:cNvPr id="10" name="se_maoudamashii_onepoint17">
            <a:hlinkClick r:id="" action="ppaction://media"/>
            <a:extLst>
              <a:ext uri="{FF2B5EF4-FFF2-40B4-BE49-F238E27FC236}">
                <a16:creationId xmlns:a16="http://schemas.microsoft.com/office/drawing/2014/main" id="{F11792CB-94E7-F71F-6DA3-92B1FBE36D8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25418" y="2424941"/>
            <a:ext cx="609601" cy="609600"/>
          </a:xfrm>
          <a:prstGeom prst="rect">
            <a:avLst/>
          </a:prstGeom>
        </p:spPr>
      </p:pic>
    </p:spTree>
    <p:extLst>
      <p:ext uri="{BB962C8B-B14F-4D97-AF65-F5344CB8AC3E}">
        <p14:creationId xmlns:p14="http://schemas.microsoft.com/office/powerpoint/2010/main" val="6360774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68"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96B4F-D616-84B2-0528-2934B43DDDAF}"/>
            </a:ext>
          </a:extLst>
        </p:cNvPr>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5A6B5F0A-9EE6-2C9C-6C4C-BE913AC76CAC}"/>
              </a:ext>
            </a:extLst>
          </p:cNvPr>
          <p:cNvSpPr/>
          <p:nvPr/>
        </p:nvSpPr>
        <p:spPr>
          <a:xfrm>
            <a:off x="0" y="1021558"/>
            <a:ext cx="9144000" cy="5836442"/>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FA1F82C3-8419-37D0-669A-20EC9E053D23}"/>
              </a:ext>
            </a:extLst>
          </p:cNvPr>
          <p:cNvSpPr/>
          <p:nvPr/>
        </p:nvSpPr>
        <p:spPr>
          <a:xfrm>
            <a:off x="0" y="-1"/>
            <a:ext cx="9144000" cy="1021559"/>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198B8B65-5B06-6FD6-6A9F-DF511D1B9A81}"/>
              </a:ext>
            </a:extLst>
          </p:cNvPr>
          <p:cNvSpPr txBox="1"/>
          <p:nvPr/>
        </p:nvSpPr>
        <p:spPr>
          <a:xfrm>
            <a:off x="302136" y="75750"/>
            <a:ext cx="8716030" cy="830997"/>
          </a:xfrm>
          <a:prstGeom prst="rect">
            <a:avLst/>
          </a:prstGeom>
          <a:noFill/>
          <a:ln>
            <a:noFill/>
          </a:ln>
        </p:spPr>
        <p:txBody>
          <a:bodyPr wrap="square" rtlCol="0">
            <a:spAutoFit/>
          </a:bodyPr>
          <a:lstStyle/>
          <a:p>
            <a:r>
              <a:rPr lang="en-US" altLang="ja-JP" sz="2400" dirty="0">
                <a:solidFill>
                  <a:schemeClr val="bg1"/>
                </a:solidFill>
                <a:effectLst/>
                <a:latin typeface="ＭＳ Ｐゴシック" panose="020B0600070205080204" pitchFamily="50" charset="-128"/>
                <a:ea typeface="ＭＳ Ｐゴシック" panose="020B0600070205080204" pitchFamily="50" charset="-128"/>
              </a:rPr>
              <a:t>A </a:t>
            </a:r>
            <a:r>
              <a:rPr lang="ja-JP" altLang="en-US" sz="2400" dirty="0">
                <a:solidFill>
                  <a:schemeClr val="bg1"/>
                </a:solidFill>
                <a:effectLst/>
                <a:latin typeface="ＭＳ Ｐゴシック" panose="020B0600070205080204" pitchFamily="50" charset="-128"/>
                <a:ea typeface="ＭＳ Ｐゴシック" panose="020B0600070205080204" pitchFamily="50" charset="-128"/>
              </a:rPr>
              <a:t>から </a:t>
            </a:r>
            <a:r>
              <a:rPr lang="en-US" altLang="ja-JP" sz="2400" dirty="0">
                <a:solidFill>
                  <a:schemeClr val="bg1"/>
                </a:solidFill>
                <a:effectLst/>
                <a:latin typeface="ＭＳ Ｐゴシック" panose="020B0600070205080204" pitchFamily="50" charset="-128"/>
                <a:ea typeface="ＭＳ Ｐゴシック" panose="020B0600070205080204" pitchFamily="50" charset="-128"/>
              </a:rPr>
              <a:t>C </a:t>
            </a:r>
            <a:r>
              <a:rPr lang="ja-JP" altLang="en-US" sz="2400" dirty="0">
                <a:solidFill>
                  <a:schemeClr val="bg1"/>
                </a:solidFill>
                <a:effectLst/>
                <a:latin typeface="ＭＳ Ｐゴシック" panose="020B0600070205080204" pitchFamily="50" charset="-128"/>
                <a:ea typeface="ＭＳ Ｐゴシック" panose="020B0600070205080204" pitchFamily="50" charset="-128"/>
              </a:rPr>
              <a:t>のイラストに合う英文になるように、空欄にあてはまる</a:t>
            </a:r>
            <a:endParaRPr lang="en-US" altLang="ja-JP" sz="2400" dirty="0">
              <a:solidFill>
                <a:schemeClr val="bg1"/>
              </a:solidFill>
              <a:effectLst/>
              <a:latin typeface="ＭＳ Ｐゴシック" panose="020B0600070205080204" pitchFamily="50" charset="-128"/>
              <a:ea typeface="ＭＳ Ｐゴシック" panose="020B0600070205080204" pitchFamily="50" charset="-128"/>
            </a:endParaRPr>
          </a:p>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英語を書いてください。</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pic>
        <p:nvPicPr>
          <p:cNvPr id="4" name="図 3">
            <a:extLst>
              <a:ext uri="{FF2B5EF4-FFF2-40B4-BE49-F238E27FC236}">
                <a16:creationId xmlns:a16="http://schemas.microsoft.com/office/drawing/2014/main" id="{84A94148-9934-F065-C46B-BC51BB612748}"/>
              </a:ext>
            </a:extLst>
          </p:cNvPr>
          <p:cNvPicPr>
            <a:picLocks noChangeAspect="1"/>
          </p:cNvPicPr>
          <p:nvPr/>
        </p:nvPicPr>
        <p:blipFill>
          <a:blip r:embed="rId2"/>
          <a:stretch>
            <a:fillRect/>
          </a:stretch>
        </p:blipFill>
        <p:spPr>
          <a:xfrm>
            <a:off x="223200" y="1097308"/>
            <a:ext cx="8697600" cy="5628239"/>
          </a:xfrm>
          <a:prstGeom prst="rect">
            <a:avLst/>
          </a:prstGeom>
        </p:spPr>
      </p:pic>
    </p:spTree>
    <p:extLst>
      <p:ext uri="{BB962C8B-B14F-4D97-AF65-F5344CB8AC3E}">
        <p14:creationId xmlns:p14="http://schemas.microsoft.com/office/powerpoint/2010/main" val="767105152"/>
      </p:ext>
    </p:extLst>
  </p:cSld>
  <p:clrMapOvr>
    <a:masterClrMapping/>
  </p:clrMapOvr>
  <p:transition spd="slow">
    <p:push dir="u"/>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96B4F-D616-84B2-0528-2934B43DDDAF}"/>
            </a:ext>
          </a:extLst>
        </p:cNvPr>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5A6B5F0A-9EE6-2C9C-6C4C-BE913AC76CAC}"/>
              </a:ext>
            </a:extLst>
          </p:cNvPr>
          <p:cNvSpPr/>
          <p:nvPr/>
        </p:nvSpPr>
        <p:spPr>
          <a:xfrm>
            <a:off x="0" y="637116"/>
            <a:ext cx="9144000" cy="6220884"/>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8" name="図 7">
            <a:extLst>
              <a:ext uri="{FF2B5EF4-FFF2-40B4-BE49-F238E27FC236}">
                <a16:creationId xmlns:a16="http://schemas.microsoft.com/office/drawing/2014/main" id="{4325AC6A-6180-4133-B6D2-683FCB36D70B}"/>
              </a:ext>
            </a:extLst>
          </p:cNvPr>
          <p:cNvPicPr>
            <a:picLocks noChangeAspect="1"/>
          </p:cNvPicPr>
          <p:nvPr/>
        </p:nvPicPr>
        <p:blipFill>
          <a:blip r:embed="rId6"/>
          <a:stretch>
            <a:fillRect/>
          </a:stretch>
        </p:blipFill>
        <p:spPr>
          <a:xfrm>
            <a:off x="223200" y="1097308"/>
            <a:ext cx="8697600" cy="5628239"/>
          </a:xfrm>
          <a:prstGeom prst="rect">
            <a:avLst/>
          </a:prstGeom>
        </p:spPr>
      </p:pic>
      <p:sp>
        <p:nvSpPr>
          <p:cNvPr id="5" name="正方形/長方形 4">
            <a:extLst>
              <a:ext uri="{FF2B5EF4-FFF2-40B4-BE49-F238E27FC236}">
                <a16:creationId xmlns:a16="http://schemas.microsoft.com/office/drawing/2014/main" id="{B806755A-D7B8-DFDA-614C-37FE3E2C263A}"/>
              </a:ext>
            </a:extLst>
          </p:cNvPr>
          <p:cNvSpPr/>
          <p:nvPr/>
        </p:nvSpPr>
        <p:spPr>
          <a:xfrm>
            <a:off x="0" y="-1"/>
            <a:ext cx="9144000" cy="637117"/>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AC660129-2CDE-2EC5-DA86-B5D20970A6FE}"/>
              </a:ext>
            </a:extLst>
          </p:cNvPr>
          <p:cNvSpPr txBox="1"/>
          <p:nvPr/>
        </p:nvSpPr>
        <p:spPr>
          <a:xfrm>
            <a:off x="302136" y="75750"/>
            <a:ext cx="8716030" cy="461665"/>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次は、音声を聞いて、確認してください。</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pic>
        <p:nvPicPr>
          <p:cNvPr id="3" name="PPT_20">
            <a:hlinkClick r:id="" action="ppaction://media"/>
            <a:extLst>
              <a:ext uri="{FF2B5EF4-FFF2-40B4-BE49-F238E27FC236}">
                <a16:creationId xmlns:a16="http://schemas.microsoft.com/office/drawing/2014/main" id="{72358614-AACB-5FDF-6782-44F2BD7C2DB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533868" y="1220261"/>
            <a:ext cx="609600" cy="609600"/>
          </a:xfrm>
          <a:prstGeom prst="rect">
            <a:avLst/>
          </a:prstGeom>
        </p:spPr>
      </p:pic>
      <p:sp>
        <p:nvSpPr>
          <p:cNvPr id="29" name="テキスト ボックス 28">
            <a:extLst>
              <a:ext uri="{FF2B5EF4-FFF2-40B4-BE49-F238E27FC236}">
                <a16:creationId xmlns:a16="http://schemas.microsoft.com/office/drawing/2014/main" id="{E7723929-729F-F8B4-7296-46E28F9BBE29}"/>
              </a:ext>
            </a:extLst>
          </p:cNvPr>
          <p:cNvSpPr txBox="1"/>
          <p:nvPr/>
        </p:nvSpPr>
        <p:spPr>
          <a:xfrm>
            <a:off x="1415002" y="3310150"/>
            <a:ext cx="2832258" cy="523220"/>
          </a:xfrm>
          <a:prstGeom prst="rect">
            <a:avLst/>
          </a:prstGeom>
          <a:noFill/>
        </p:spPr>
        <p:txBody>
          <a:bodyPr wrap="square" rtlCol="0">
            <a:spAutoFit/>
          </a:bodyPr>
          <a:lstStyle/>
          <a:p>
            <a:r>
              <a:rPr kumimoji="1" lang="en-US" altLang="ja-JP" sz="2800" dirty="0">
                <a:solidFill>
                  <a:srgbClr val="005C2A"/>
                </a:solidFill>
                <a:latin typeface="メイリオ" panose="020B0604030504040204" pitchFamily="50" charset="-128"/>
                <a:ea typeface="メイリオ" panose="020B0604030504040204" pitchFamily="50" charset="-128"/>
              </a:rPr>
              <a:t>Did         listen</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pic>
        <p:nvPicPr>
          <p:cNvPr id="4" name="AS_G1_16_03_kihon_t_1">
            <a:hlinkClick r:id="" action="ppaction://media"/>
            <a:extLst>
              <a:ext uri="{FF2B5EF4-FFF2-40B4-BE49-F238E27FC236}">
                <a16:creationId xmlns:a16="http://schemas.microsoft.com/office/drawing/2014/main" id="{9BAF650E-3093-D9C2-FB5C-9D43F230FE1A}"/>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1115675" y="1374775"/>
            <a:ext cx="406400" cy="406400"/>
          </a:xfrm>
          <a:prstGeom prst="rect">
            <a:avLst/>
          </a:prstGeom>
        </p:spPr>
      </p:pic>
      <p:pic>
        <p:nvPicPr>
          <p:cNvPr id="7" name="AS_G1_16_03_kihon_t_1">
            <a:hlinkClick r:id="" action="ppaction://media"/>
            <a:extLst>
              <a:ext uri="{FF2B5EF4-FFF2-40B4-BE49-F238E27FC236}">
                <a16:creationId xmlns:a16="http://schemas.microsoft.com/office/drawing/2014/main" id="{7651E4D0-CF27-EA59-A92F-57917FD44747}"/>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1115675" y="537415"/>
            <a:ext cx="406400" cy="406400"/>
          </a:xfrm>
          <a:prstGeom prst="rect">
            <a:avLst/>
          </a:prstGeom>
        </p:spPr>
      </p:pic>
      <p:sp>
        <p:nvSpPr>
          <p:cNvPr id="14" name="テキスト ボックス 13">
            <a:extLst>
              <a:ext uri="{FF2B5EF4-FFF2-40B4-BE49-F238E27FC236}">
                <a16:creationId xmlns:a16="http://schemas.microsoft.com/office/drawing/2014/main" id="{6D69D72D-7B20-26D4-0D3C-3D7FD20DB56C}"/>
              </a:ext>
            </a:extLst>
          </p:cNvPr>
          <p:cNvSpPr txBox="1"/>
          <p:nvPr/>
        </p:nvSpPr>
        <p:spPr>
          <a:xfrm>
            <a:off x="1415002" y="4523228"/>
            <a:ext cx="4404684" cy="523220"/>
          </a:xfrm>
          <a:prstGeom prst="rect">
            <a:avLst/>
          </a:prstGeom>
          <a:noFill/>
        </p:spPr>
        <p:txBody>
          <a:bodyPr wrap="square" rtlCol="0">
            <a:spAutoFit/>
          </a:bodyPr>
          <a:lstStyle/>
          <a:p>
            <a:r>
              <a:rPr kumimoji="1" lang="en-US" altLang="ja-JP" sz="2800" dirty="0">
                <a:solidFill>
                  <a:srgbClr val="005C2A"/>
                </a:solidFill>
                <a:latin typeface="メイリオ" panose="020B0604030504040204" pitchFamily="50" charset="-128"/>
                <a:ea typeface="メイリオ" panose="020B0604030504040204" pitchFamily="50" charset="-128"/>
              </a:rPr>
              <a:t>Did         study   English</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B907FAD3-4995-D5E6-E964-E5F0D17FCBE7}"/>
              </a:ext>
            </a:extLst>
          </p:cNvPr>
          <p:cNvSpPr txBox="1"/>
          <p:nvPr/>
        </p:nvSpPr>
        <p:spPr>
          <a:xfrm>
            <a:off x="1415001" y="5721665"/>
            <a:ext cx="4985799" cy="523220"/>
          </a:xfrm>
          <a:prstGeom prst="rect">
            <a:avLst/>
          </a:prstGeom>
          <a:noFill/>
        </p:spPr>
        <p:txBody>
          <a:bodyPr wrap="square" rtlCol="0">
            <a:spAutoFit/>
          </a:bodyPr>
          <a:lstStyle/>
          <a:p>
            <a:r>
              <a:rPr kumimoji="1" lang="en-US" altLang="ja-JP" sz="2800" dirty="0">
                <a:solidFill>
                  <a:srgbClr val="005C2A"/>
                </a:solidFill>
                <a:latin typeface="メイリオ" panose="020B0604030504040204" pitchFamily="50" charset="-128"/>
                <a:ea typeface="メイリオ" panose="020B0604030504040204" pitchFamily="50" charset="-128"/>
              </a:rPr>
              <a:t>Did           run            park</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42477278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715"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4039" fill="hold"/>
                                        <p:tgtEl>
                                          <p:spTgt spid="3"/>
                                        </p:tgtEl>
                                      </p:cBhvr>
                                    </p:cmd>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15715" fill="hold"/>
                                        <p:tgtEl>
                                          <p:spTgt spid="4"/>
                                        </p:tgtEl>
                                      </p:cBhvr>
                                    </p:cmd>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fade">
                                      <p:cBhvr>
                                        <p:cTn id="19" dur="5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0" fill="hold" display="0">
                  <p:stCondLst>
                    <p:cond delay="indefinite"/>
                  </p:stCondLst>
                  <p:endCondLst>
                    <p:cond evt="onStopAudio" delay="0">
                      <p:tgtEl>
                        <p:sldTgt/>
                      </p:tgtEl>
                    </p:cond>
                    <p:cond evt="onNext" delay="0">
                      <p:tgtEl>
                        <p:sldTgt/>
                      </p:tgtEl>
                    </p:cond>
                  </p:endCondLst>
                </p:cTn>
                <p:tgtEl>
                  <p:spTgt spid="3"/>
                </p:tgtEl>
              </p:cMediaNode>
            </p:audio>
            <p:audio>
              <p:cMediaNode vol="80000">
                <p:cTn id="31" fill="hold" display="0">
                  <p:stCondLst>
                    <p:cond delay="indefinite"/>
                  </p:stCondLst>
                  <p:endCondLst>
                    <p:cond evt="onStopAudio" delay="0">
                      <p:tgtEl>
                        <p:sldTgt/>
                      </p:tgtEl>
                    </p:cond>
                  </p:endCondLst>
                </p:cTn>
                <p:tgtEl>
                  <p:spTgt spid="4"/>
                </p:tgtEl>
              </p:cMediaNode>
            </p:audio>
            <p:audio>
              <p:cMediaNode vol="80000">
                <p:cTn id="32" fill="hold" display="0">
                  <p:stCondLst>
                    <p:cond delay="indefinite"/>
                  </p:stCondLst>
                  <p:endCondLst>
                    <p:cond evt="onStopAudio" delay="0">
                      <p:tgtEl>
                        <p:sldTgt/>
                      </p:tgtEl>
                    </p:cond>
                    <p:cond evt="onNext" delay="0">
                      <p:tgtEl>
                        <p:sldTgt/>
                      </p:tgtEl>
                    </p:cond>
                  </p:endCondLst>
                </p:cTn>
                <p:tgtEl>
                  <p:spTgt spid="7"/>
                </p:tgtEl>
              </p:cMediaNode>
            </p:audio>
          </p:childTnLst>
        </p:cTn>
      </p:par>
    </p:tnLst>
    <p:bldLst>
      <p:bldP spid="29" grpId="0"/>
      <p:bldP spid="14" grpId="0"/>
      <p:bldP spid="15"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96B4F-D616-84B2-0528-2934B43DDDAF}"/>
            </a:ext>
          </a:extLst>
        </p:cNvPr>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5A6B5F0A-9EE6-2C9C-6C4C-BE913AC76CAC}"/>
              </a:ext>
            </a:extLst>
          </p:cNvPr>
          <p:cNvSpPr/>
          <p:nvPr/>
        </p:nvSpPr>
        <p:spPr>
          <a:xfrm>
            <a:off x="0" y="637116"/>
            <a:ext cx="9144000" cy="6220884"/>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正方形/長方形 4">
            <a:extLst>
              <a:ext uri="{FF2B5EF4-FFF2-40B4-BE49-F238E27FC236}">
                <a16:creationId xmlns:a16="http://schemas.microsoft.com/office/drawing/2014/main" id="{23A98F6C-7312-ED4A-1A74-77C3E17F7CCA}"/>
              </a:ext>
            </a:extLst>
          </p:cNvPr>
          <p:cNvSpPr/>
          <p:nvPr/>
        </p:nvSpPr>
        <p:spPr>
          <a:xfrm>
            <a:off x="0" y="-1"/>
            <a:ext cx="9144000" cy="637117"/>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3BC392F-6057-8195-EEA9-7F3D9B02B5AC}"/>
              </a:ext>
            </a:extLst>
          </p:cNvPr>
          <p:cNvSpPr txBox="1"/>
          <p:nvPr/>
        </p:nvSpPr>
        <p:spPr>
          <a:xfrm>
            <a:off x="302136" y="75750"/>
            <a:ext cx="8716030" cy="461665"/>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完成した英文を、声に出して音読しておきましょう。</a:t>
            </a:r>
          </a:p>
        </p:txBody>
      </p:sp>
      <p:pic>
        <p:nvPicPr>
          <p:cNvPr id="3" name="図 2">
            <a:extLst>
              <a:ext uri="{FF2B5EF4-FFF2-40B4-BE49-F238E27FC236}">
                <a16:creationId xmlns:a16="http://schemas.microsoft.com/office/drawing/2014/main" id="{5A07C4E3-0B29-4D40-94A1-02D1E724E0FC}"/>
              </a:ext>
            </a:extLst>
          </p:cNvPr>
          <p:cNvPicPr>
            <a:picLocks noChangeAspect="1"/>
          </p:cNvPicPr>
          <p:nvPr/>
        </p:nvPicPr>
        <p:blipFill>
          <a:blip r:embed="rId2"/>
          <a:stretch>
            <a:fillRect/>
          </a:stretch>
        </p:blipFill>
        <p:spPr>
          <a:xfrm>
            <a:off x="223200" y="1097308"/>
            <a:ext cx="8697600" cy="5628239"/>
          </a:xfrm>
          <a:prstGeom prst="rect">
            <a:avLst/>
          </a:prstGeom>
        </p:spPr>
      </p:pic>
      <p:sp>
        <p:nvSpPr>
          <p:cNvPr id="4" name="テキスト ボックス 3">
            <a:extLst>
              <a:ext uri="{FF2B5EF4-FFF2-40B4-BE49-F238E27FC236}">
                <a16:creationId xmlns:a16="http://schemas.microsoft.com/office/drawing/2014/main" id="{7186A13C-5B29-A61E-2388-05182C989C33}"/>
              </a:ext>
            </a:extLst>
          </p:cNvPr>
          <p:cNvSpPr txBox="1"/>
          <p:nvPr/>
        </p:nvSpPr>
        <p:spPr>
          <a:xfrm>
            <a:off x="1415002" y="3310150"/>
            <a:ext cx="2832258" cy="523220"/>
          </a:xfrm>
          <a:prstGeom prst="rect">
            <a:avLst/>
          </a:prstGeom>
          <a:noFill/>
        </p:spPr>
        <p:txBody>
          <a:bodyPr wrap="square" rtlCol="0">
            <a:spAutoFit/>
          </a:bodyPr>
          <a:lstStyle/>
          <a:p>
            <a:r>
              <a:rPr kumimoji="1" lang="en-US" altLang="ja-JP" sz="2800" dirty="0">
                <a:solidFill>
                  <a:srgbClr val="005C2A"/>
                </a:solidFill>
                <a:latin typeface="メイリオ" panose="020B0604030504040204" pitchFamily="50" charset="-128"/>
                <a:ea typeface="メイリオ" panose="020B0604030504040204" pitchFamily="50" charset="-128"/>
              </a:rPr>
              <a:t>Did         listen</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53959694-4D8C-F9BB-2951-6D526E4D237B}"/>
              </a:ext>
            </a:extLst>
          </p:cNvPr>
          <p:cNvSpPr txBox="1"/>
          <p:nvPr/>
        </p:nvSpPr>
        <p:spPr>
          <a:xfrm>
            <a:off x="1415002" y="4523228"/>
            <a:ext cx="4404684" cy="523220"/>
          </a:xfrm>
          <a:prstGeom prst="rect">
            <a:avLst/>
          </a:prstGeom>
          <a:noFill/>
        </p:spPr>
        <p:txBody>
          <a:bodyPr wrap="square" rtlCol="0">
            <a:spAutoFit/>
          </a:bodyPr>
          <a:lstStyle/>
          <a:p>
            <a:r>
              <a:rPr kumimoji="1" lang="en-US" altLang="ja-JP" sz="2800" dirty="0">
                <a:solidFill>
                  <a:srgbClr val="005C2A"/>
                </a:solidFill>
                <a:latin typeface="メイリオ" panose="020B0604030504040204" pitchFamily="50" charset="-128"/>
                <a:ea typeface="メイリオ" panose="020B0604030504040204" pitchFamily="50" charset="-128"/>
              </a:rPr>
              <a:t>Did         study   English</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7230558F-40F3-D73B-CFDF-5A21386B7FEC}"/>
              </a:ext>
            </a:extLst>
          </p:cNvPr>
          <p:cNvSpPr txBox="1"/>
          <p:nvPr/>
        </p:nvSpPr>
        <p:spPr>
          <a:xfrm>
            <a:off x="1415001" y="5721665"/>
            <a:ext cx="4985799" cy="523220"/>
          </a:xfrm>
          <a:prstGeom prst="rect">
            <a:avLst/>
          </a:prstGeom>
          <a:noFill/>
        </p:spPr>
        <p:txBody>
          <a:bodyPr wrap="square" rtlCol="0">
            <a:spAutoFit/>
          </a:bodyPr>
          <a:lstStyle/>
          <a:p>
            <a:r>
              <a:rPr kumimoji="1" lang="en-US" altLang="ja-JP" sz="2800" dirty="0">
                <a:solidFill>
                  <a:srgbClr val="005C2A"/>
                </a:solidFill>
                <a:latin typeface="メイリオ" panose="020B0604030504040204" pitchFamily="50" charset="-128"/>
                <a:ea typeface="メイリオ" panose="020B0604030504040204" pitchFamily="50" charset="-128"/>
              </a:rPr>
              <a:t>Did           run            park</a:t>
            </a:r>
            <a:endParaRPr kumimoji="1" lang="ja-JP" altLang="en-US" sz="1200" dirty="0">
              <a:solidFill>
                <a:srgbClr val="005C2A"/>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162466497"/>
      </p:ext>
    </p:extLst>
  </p:cSld>
  <p:clrMapOvr>
    <a:masterClrMapping/>
  </p:clrMapOvr>
  <p:transition spd="slow">
    <p:push dir="u"/>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F2B0D-D249-E001-2D10-937CE56B30FE}"/>
            </a:ext>
          </a:extLst>
        </p:cNvPr>
        <p:cNvGrpSpPr/>
        <p:nvPr/>
      </p:nvGrpSpPr>
      <p:grpSpPr>
        <a:xfrm>
          <a:off x="0" y="0"/>
          <a:ext cx="0" cy="0"/>
          <a:chOff x="0" y="0"/>
          <a:chExt cx="0" cy="0"/>
        </a:xfrm>
      </p:grpSpPr>
      <p:sp>
        <p:nvSpPr>
          <p:cNvPr id="11" name="正方形/長方形 10">
            <a:extLst>
              <a:ext uri="{FF2B5EF4-FFF2-40B4-BE49-F238E27FC236}">
                <a16:creationId xmlns:a16="http://schemas.microsoft.com/office/drawing/2014/main" id="{1FAFDE97-1F0B-DA76-F9BC-44D1B44F43E2}"/>
              </a:ext>
            </a:extLst>
          </p:cNvPr>
          <p:cNvSpPr/>
          <p:nvPr/>
        </p:nvSpPr>
        <p:spPr>
          <a:xfrm>
            <a:off x="0" y="613167"/>
            <a:ext cx="9144000" cy="4410372"/>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BB942348-1E40-84FC-7D80-DD158E55CAE2}"/>
              </a:ext>
            </a:extLst>
          </p:cNvPr>
          <p:cNvSpPr txBox="1"/>
          <p:nvPr/>
        </p:nvSpPr>
        <p:spPr>
          <a:xfrm>
            <a:off x="456053" y="5176199"/>
            <a:ext cx="8231895" cy="769441"/>
          </a:xfrm>
          <a:prstGeom prst="rect">
            <a:avLst/>
          </a:prstGeom>
          <a:noFill/>
        </p:spPr>
        <p:txBody>
          <a:bodyPr wrap="square" rtlCol="0">
            <a:spAutoFit/>
          </a:bodyPr>
          <a:lstStyle/>
          <a:p>
            <a:pPr algn="ctr">
              <a:lnSpc>
                <a:spcPct val="150000"/>
              </a:lnSpc>
            </a:pPr>
            <a:r>
              <a:rPr kumimoji="1" lang="en-US" altLang="ja-JP" sz="3200" dirty="0">
                <a:solidFill>
                  <a:srgbClr val="005C2A"/>
                </a:solidFill>
                <a:latin typeface="メイリオ" panose="020B0604030504040204" pitchFamily="50" charset="-128"/>
                <a:ea typeface="メイリオ" panose="020B0604030504040204" pitchFamily="50" charset="-128"/>
              </a:rPr>
              <a:t>Did you help your mother this morning?</a:t>
            </a:r>
            <a:endParaRPr kumimoji="1" lang="ja-JP" altLang="en-US" sz="1400" dirty="0">
              <a:solidFill>
                <a:srgbClr val="005C2A"/>
              </a:solidFill>
              <a:latin typeface="メイリオ" panose="020B0604030504040204" pitchFamily="50" charset="-128"/>
              <a:ea typeface="メイリオ" panose="020B0604030504040204" pitchFamily="50" charset="-128"/>
            </a:endParaRPr>
          </a:p>
        </p:txBody>
      </p:sp>
      <p:pic>
        <p:nvPicPr>
          <p:cNvPr id="29" name="PPT_20">
            <a:hlinkClick r:id="" action="ppaction://media"/>
            <a:extLst>
              <a:ext uri="{FF2B5EF4-FFF2-40B4-BE49-F238E27FC236}">
                <a16:creationId xmlns:a16="http://schemas.microsoft.com/office/drawing/2014/main" id="{001D6380-7A1A-60A1-2DB7-5A6C9127764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0902" y="2788989"/>
            <a:ext cx="609600" cy="609600"/>
          </a:xfrm>
          <a:prstGeom prst="rect">
            <a:avLst/>
          </a:prstGeom>
        </p:spPr>
      </p:pic>
      <p:sp>
        <p:nvSpPr>
          <p:cNvPr id="2" name="正方形/長方形 1">
            <a:extLst>
              <a:ext uri="{FF2B5EF4-FFF2-40B4-BE49-F238E27FC236}">
                <a16:creationId xmlns:a16="http://schemas.microsoft.com/office/drawing/2014/main" id="{B2CD2220-3A40-3891-7264-9F12FBB78903}"/>
              </a:ext>
            </a:extLst>
          </p:cNvPr>
          <p:cNvSpPr/>
          <p:nvPr/>
        </p:nvSpPr>
        <p:spPr>
          <a:xfrm>
            <a:off x="0" y="-1"/>
            <a:ext cx="9144000" cy="637117"/>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D42A7C52-35A4-B5ED-84AF-BB8A7D400A1F}"/>
              </a:ext>
            </a:extLst>
          </p:cNvPr>
          <p:cNvSpPr txBox="1"/>
          <p:nvPr/>
        </p:nvSpPr>
        <p:spPr>
          <a:xfrm>
            <a:off x="302136" y="75750"/>
            <a:ext cx="8716030" cy="461665"/>
          </a:xfrm>
          <a:prstGeom prst="rect">
            <a:avLst/>
          </a:prstGeom>
          <a:noFill/>
          <a:ln>
            <a:noFill/>
          </a:ln>
        </p:spPr>
        <p:txBody>
          <a:bodyPr wrap="square" rtlCol="0">
            <a:spAutoFit/>
          </a:bodyPr>
          <a:lstStyle/>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練習したターゲットセンテンスを使って、英作文しましょう。</a:t>
            </a:r>
          </a:p>
        </p:txBody>
      </p:sp>
      <p:pic>
        <p:nvPicPr>
          <p:cNvPr id="3" name="AS_G1_16_04_kihon_t_2">
            <a:hlinkClick r:id="" action="ppaction://media"/>
            <a:extLst>
              <a:ext uri="{FF2B5EF4-FFF2-40B4-BE49-F238E27FC236}">
                <a16:creationId xmlns:a16="http://schemas.microsoft.com/office/drawing/2014/main" id="{E2355899-FC9B-71FB-31F8-1206EBF57616}"/>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11382375" y="1412875"/>
            <a:ext cx="406400" cy="406400"/>
          </a:xfrm>
          <a:prstGeom prst="rect">
            <a:avLst/>
          </a:prstGeom>
        </p:spPr>
      </p:pic>
      <p:pic>
        <p:nvPicPr>
          <p:cNvPr id="8" name="図 7">
            <a:extLst>
              <a:ext uri="{FF2B5EF4-FFF2-40B4-BE49-F238E27FC236}">
                <a16:creationId xmlns:a16="http://schemas.microsoft.com/office/drawing/2014/main" id="{2EAC72FC-1CF1-7C87-48B8-2A86D96505BC}"/>
              </a:ext>
            </a:extLst>
          </p:cNvPr>
          <p:cNvPicPr>
            <a:picLocks noChangeAspect="1"/>
          </p:cNvPicPr>
          <p:nvPr/>
        </p:nvPicPr>
        <p:blipFill>
          <a:blip r:embed="rId7"/>
          <a:stretch>
            <a:fillRect/>
          </a:stretch>
        </p:blipFill>
        <p:spPr>
          <a:xfrm>
            <a:off x="156600" y="1382196"/>
            <a:ext cx="8830800" cy="2775067"/>
          </a:xfrm>
          <a:prstGeom prst="rect">
            <a:avLst/>
          </a:prstGeom>
        </p:spPr>
      </p:pic>
    </p:spTree>
    <p:extLst>
      <p:ext uri="{BB962C8B-B14F-4D97-AF65-F5344CB8AC3E}">
        <p14:creationId xmlns:p14="http://schemas.microsoft.com/office/powerpoint/2010/main" val="101477454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039" fill="hold"/>
                                        <p:tgtEl>
                                          <p:spTgt spid="29"/>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3518" fill="hold"/>
                                        <p:tgtEl>
                                          <p:spTgt spid="3"/>
                                        </p:tgtEl>
                                      </p:cBhvr>
                                    </p:cmd>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4" fill="hold" display="0">
                  <p:stCondLst>
                    <p:cond delay="indefinite"/>
                  </p:stCondLst>
                  <p:endCondLst>
                    <p:cond evt="onStopAudio" delay="0">
                      <p:tgtEl>
                        <p:sldTgt/>
                      </p:tgtEl>
                    </p:cond>
                    <p:cond evt="onNext" delay="0">
                      <p:tgtEl>
                        <p:sldTgt/>
                      </p:tgtEl>
                    </p:cond>
                  </p:endCondLst>
                </p:cTn>
                <p:tgtEl>
                  <p:spTgt spid="29"/>
                </p:tgtEl>
              </p:cMediaNode>
            </p:audio>
            <p:audio>
              <p:cMediaNode vol="80000">
                <p:cTn id="15" fill="hold" display="0">
                  <p:stCondLst>
                    <p:cond delay="indefinite"/>
                  </p:stCondLst>
                  <p:endCondLst>
                    <p:cond evt="onStopAudio" delay="0">
                      <p:tgtEl>
                        <p:sldTgt/>
                      </p:tgtEl>
                    </p:cond>
                  </p:endCondLst>
                </p:cTn>
                <p:tgtEl>
                  <p:spTgt spid="3"/>
                </p:tgtEl>
              </p:cMediaNode>
            </p:audio>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E7163-D765-2D6E-E4E4-916A27F0E414}"/>
            </a:ext>
          </a:extLst>
        </p:cNvPr>
        <p:cNvGrpSpPr/>
        <p:nvPr/>
      </p:nvGrpSpPr>
      <p:grpSpPr>
        <a:xfrm>
          <a:off x="0" y="0"/>
          <a:ext cx="0" cy="0"/>
          <a:chOff x="0" y="0"/>
          <a:chExt cx="0" cy="0"/>
        </a:xfrm>
      </p:grpSpPr>
      <p:sp>
        <p:nvSpPr>
          <p:cNvPr id="6" name="正方形/長方形 5">
            <a:extLst>
              <a:ext uri="{FF2B5EF4-FFF2-40B4-BE49-F238E27FC236}">
                <a16:creationId xmlns:a16="http://schemas.microsoft.com/office/drawing/2014/main" id="{A6FEB209-6B48-3650-86F1-262BDE5322AF}"/>
              </a:ext>
            </a:extLst>
          </p:cNvPr>
          <p:cNvSpPr/>
          <p:nvPr/>
        </p:nvSpPr>
        <p:spPr>
          <a:xfrm>
            <a:off x="0" y="0"/>
            <a:ext cx="9144000" cy="685800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a:extLst>
              <a:ext uri="{FF2B5EF4-FFF2-40B4-BE49-F238E27FC236}">
                <a16:creationId xmlns:a16="http://schemas.microsoft.com/office/drawing/2014/main" id="{27898AD5-E2CD-BB6E-CC8E-C2E841789C3A}"/>
              </a:ext>
            </a:extLst>
          </p:cNvPr>
          <p:cNvSpPr txBox="1"/>
          <p:nvPr/>
        </p:nvSpPr>
        <p:spPr>
          <a:xfrm>
            <a:off x="720761" y="2321004"/>
            <a:ext cx="7702478" cy="2215991"/>
          </a:xfrm>
          <a:prstGeom prst="rect">
            <a:avLst/>
          </a:prstGeom>
          <a:noFill/>
        </p:spPr>
        <p:txBody>
          <a:bodyPr wrap="square" rtlCol="0">
            <a:spAutoFit/>
          </a:bodyPr>
          <a:lstStyle/>
          <a:p>
            <a:pPr>
              <a:lnSpc>
                <a:spcPct val="150000"/>
              </a:lnSpc>
            </a:pPr>
            <a:r>
              <a:rPr kumimoji="1" lang="ja-JP" altLang="en-US" sz="4800" b="1" dirty="0">
                <a:solidFill>
                  <a:srgbClr val="00B0F0"/>
                </a:solidFill>
                <a:latin typeface="メイリオ" panose="020B0604030504040204" pitchFamily="50" charset="-128"/>
                <a:ea typeface="メイリオ" panose="020B0604030504040204" pitchFamily="50" charset="-128"/>
              </a:rPr>
              <a:t>私は</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b="1" dirty="0">
                <a:solidFill>
                  <a:srgbClr val="FF0000"/>
                </a:solidFill>
                <a:latin typeface="メイリオ" panose="020B0604030504040204" pitchFamily="50" charset="-128"/>
                <a:ea typeface="メイリオ" panose="020B0604030504040204" pitchFamily="50" charset="-128"/>
              </a:rPr>
              <a:t>行きました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 学校へ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ja-JP" altLang="en-US" sz="4800" dirty="0">
                <a:solidFill>
                  <a:schemeClr val="bg1">
                    <a:lumMod val="50000"/>
                  </a:schemeClr>
                </a:solidFill>
                <a:latin typeface="メイリオ" panose="020B0604030504040204" pitchFamily="50" charset="-128"/>
                <a:ea typeface="メイリオ" panose="020B0604030504040204" pitchFamily="50" charset="-128"/>
              </a:rPr>
              <a:t>昨日</a:t>
            </a:r>
            <a:r>
              <a:rPr kumimoji="1" lang="ja-JP" altLang="en-US" sz="4800" dirty="0">
                <a:solidFill>
                  <a:schemeClr val="tx1">
                    <a:lumMod val="85000"/>
                    <a:lumOff val="15000"/>
                  </a:schemeClr>
                </a:solidFill>
                <a:latin typeface="メイリオ" panose="020B0604030504040204" pitchFamily="50" charset="-128"/>
                <a:ea typeface="メイリオ" panose="020B0604030504040204" pitchFamily="50" charset="-128"/>
              </a:rPr>
              <a:t> </a:t>
            </a:r>
            <a:r>
              <a:rPr kumimoji="1" lang="en-US" altLang="ja-JP" sz="4800" dirty="0">
                <a:solidFill>
                  <a:schemeClr val="tx1">
                    <a:lumMod val="85000"/>
                    <a:lumOff val="15000"/>
                  </a:schemeClr>
                </a:solidFill>
                <a:latin typeface="メイリオ" panose="020B0604030504040204" pitchFamily="50" charset="-128"/>
                <a:ea typeface="メイリオ" panose="020B0604030504040204" pitchFamily="50" charset="-128"/>
              </a:rPr>
              <a:t>/</a:t>
            </a:r>
          </a:p>
        </p:txBody>
      </p:sp>
      <p:pic>
        <p:nvPicPr>
          <p:cNvPr id="2" name="01-1 I went to school yesterday.">
            <a:hlinkClick r:id="" action="ppaction://media"/>
            <a:extLst>
              <a:ext uri="{FF2B5EF4-FFF2-40B4-BE49-F238E27FC236}">
                <a16:creationId xmlns:a16="http://schemas.microsoft.com/office/drawing/2014/main" id="{2E176D5F-6779-3604-EE65-9DB482827B5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2825" y="1114425"/>
            <a:ext cx="406400" cy="406400"/>
          </a:xfrm>
          <a:prstGeom prst="rect">
            <a:avLst/>
          </a:prstGeom>
        </p:spPr>
      </p:pic>
    </p:spTree>
    <p:extLst>
      <p:ext uri="{BB962C8B-B14F-4D97-AF65-F5344CB8AC3E}">
        <p14:creationId xmlns:p14="http://schemas.microsoft.com/office/powerpoint/2010/main" val="2786605374"/>
      </p:ext>
    </p:extLst>
  </p:cSld>
  <p:clrMapOvr>
    <a:masterClrMapping/>
  </p:clrMapOvr>
  <p:transition spd="med">
    <p:pull/>
    <p:sndAc>
      <p:stSnd>
        <p:snd r:embed="rId5"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8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39EDB-0C5C-8CB7-7689-9EF5F417FFC0}"/>
            </a:ext>
          </a:extLst>
        </p:cNvPr>
        <p:cNvGrpSpPr/>
        <p:nvPr/>
      </p:nvGrpSpPr>
      <p:grpSpPr>
        <a:xfrm>
          <a:off x="0" y="0"/>
          <a:ext cx="0" cy="0"/>
          <a:chOff x="0" y="0"/>
          <a:chExt cx="0" cy="0"/>
        </a:xfrm>
      </p:grpSpPr>
      <p:sp>
        <p:nvSpPr>
          <p:cNvPr id="2" name="正方形/長方形 1">
            <a:extLst>
              <a:ext uri="{FF2B5EF4-FFF2-40B4-BE49-F238E27FC236}">
                <a16:creationId xmlns:a16="http://schemas.microsoft.com/office/drawing/2014/main" id="{BA880D39-E9AA-9964-BF1D-925C27022A28}"/>
              </a:ext>
            </a:extLst>
          </p:cNvPr>
          <p:cNvSpPr/>
          <p:nvPr/>
        </p:nvSpPr>
        <p:spPr>
          <a:xfrm>
            <a:off x="-209725" y="68580"/>
            <a:ext cx="9605395" cy="1065402"/>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767556DF-A2F3-B824-3986-BB3E052EE31B}"/>
              </a:ext>
            </a:extLst>
          </p:cNvPr>
          <p:cNvSpPr txBox="1"/>
          <p:nvPr/>
        </p:nvSpPr>
        <p:spPr>
          <a:xfrm>
            <a:off x="620817" y="1714563"/>
            <a:ext cx="7944309" cy="461665"/>
          </a:xfrm>
          <a:prstGeom prst="rect">
            <a:avLst/>
          </a:prstGeom>
          <a:noFill/>
          <a:ln>
            <a:noFill/>
          </a:ln>
        </p:spPr>
        <p:txBody>
          <a:bodyPr wrap="square" rtlCol="0">
            <a:spAutoFit/>
          </a:bodyPr>
          <a:lstStyle/>
          <a:p>
            <a:pPr algn="just"/>
            <a:r>
              <a:rPr kumimoji="1" lang="ja-JP" altLang="en-US" sz="24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学習した文法をふくむ英語の文章を読みましょう。</a:t>
            </a:r>
          </a:p>
        </p:txBody>
      </p:sp>
      <p:sp>
        <p:nvSpPr>
          <p:cNvPr id="7" name="正方形/長方形 6">
            <a:extLst>
              <a:ext uri="{FF2B5EF4-FFF2-40B4-BE49-F238E27FC236}">
                <a16:creationId xmlns:a16="http://schemas.microsoft.com/office/drawing/2014/main" id="{C8FA5657-6479-BE5C-51E4-1FA1CBE64CAB}"/>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se_maoudamashii_onepoint17">
            <a:hlinkClick r:id="" action="ppaction://media"/>
            <a:extLst>
              <a:ext uri="{FF2B5EF4-FFF2-40B4-BE49-F238E27FC236}">
                <a16:creationId xmlns:a16="http://schemas.microsoft.com/office/drawing/2014/main" id="{7CC15154-E1A1-C401-51CD-E24D7E9C56F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25418" y="2424941"/>
            <a:ext cx="609601" cy="609600"/>
          </a:xfrm>
          <a:prstGeom prst="rect">
            <a:avLst/>
          </a:prstGeom>
        </p:spPr>
      </p:pic>
      <p:sp>
        <p:nvSpPr>
          <p:cNvPr id="6" name="タイトル 1">
            <a:extLst>
              <a:ext uri="{FF2B5EF4-FFF2-40B4-BE49-F238E27FC236}">
                <a16:creationId xmlns:a16="http://schemas.microsoft.com/office/drawing/2014/main" id="{2ED6B2F6-2ABA-CE31-1A41-32D2400B8BF6}"/>
              </a:ext>
            </a:extLst>
          </p:cNvPr>
          <p:cNvSpPr txBox="1">
            <a:spLocks/>
          </p:cNvSpPr>
          <p:nvPr/>
        </p:nvSpPr>
        <p:spPr>
          <a:xfrm>
            <a:off x="66261" y="210403"/>
            <a:ext cx="9011478" cy="781757"/>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en-US" altLang="ja-JP" sz="5400" b="1" dirty="0">
                <a:solidFill>
                  <a:schemeClr val="bg1"/>
                </a:solidFill>
                <a:latin typeface="ＭＳ Ｐゴシック" panose="020B0600070205080204" pitchFamily="50" charset="-128"/>
                <a:ea typeface="ＭＳ Ｐゴシック" panose="020B0600070205080204" pitchFamily="50" charset="-128"/>
              </a:rPr>
              <a:t>P.74</a:t>
            </a:r>
            <a:r>
              <a:rPr lang="ja-JP" altLang="en-US" sz="5400" b="1" dirty="0">
                <a:solidFill>
                  <a:schemeClr val="bg1"/>
                </a:solidFill>
                <a:latin typeface="ＭＳ Ｐゴシック" panose="020B0600070205080204" pitchFamily="50" charset="-128"/>
                <a:ea typeface="ＭＳ Ｐゴシック" panose="020B0600070205080204" pitchFamily="50" charset="-128"/>
              </a:rPr>
              <a:t>～</a:t>
            </a:r>
            <a:r>
              <a:rPr lang="en-US" altLang="ja-JP" sz="5400" b="1" dirty="0">
                <a:solidFill>
                  <a:schemeClr val="bg1"/>
                </a:solidFill>
                <a:latin typeface="ＭＳ Ｐゴシック" panose="020B0600070205080204" pitchFamily="50" charset="-128"/>
                <a:ea typeface="ＭＳ Ｐゴシック" panose="020B0600070205080204" pitchFamily="50" charset="-128"/>
              </a:rPr>
              <a:t>78</a:t>
            </a:r>
            <a:r>
              <a:rPr lang="ja-JP" altLang="en-US" sz="5400" b="1" dirty="0">
                <a:solidFill>
                  <a:schemeClr val="bg1"/>
                </a:solidFill>
                <a:latin typeface="ＭＳ Ｐゴシック" panose="020B0600070205080204" pitchFamily="50" charset="-128"/>
                <a:ea typeface="ＭＳ Ｐゴシック" panose="020B0600070205080204" pitchFamily="50" charset="-128"/>
              </a:rPr>
              <a:t> 英語の文章を読もう</a:t>
            </a:r>
          </a:p>
        </p:txBody>
      </p:sp>
    </p:spTree>
    <p:extLst>
      <p:ext uri="{BB962C8B-B14F-4D97-AF65-F5344CB8AC3E}">
        <p14:creationId xmlns:p14="http://schemas.microsoft.com/office/powerpoint/2010/main" val="342332602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76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05CFA-2CEB-0C13-E412-CCE842A8DC28}"/>
            </a:ext>
          </a:extLst>
        </p:cNvPr>
        <p:cNvGrpSpPr/>
        <p:nvPr/>
      </p:nvGrpSpPr>
      <p:grpSpPr>
        <a:xfrm>
          <a:off x="0" y="0"/>
          <a:ext cx="0" cy="0"/>
          <a:chOff x="0" y="0"/>
          <a:chExt cx="0" cy="0"/>
        </a:xfrm>
      </p:grpSpPr>
      <p:pic>
        <p:nvPicPr>
          <p:cNvPr id="2" name="図 1">
            <a:extLst>
              <a:ext uri="{FF2B5EF4-FFF2-40B4-BE49-F238E27FC236}">
                <a16:creationId xmlns:a16="http://schemas.microsoft.com/office/drawing/2014/main" id="{9207EF87-0C33-EF45-F062-32C8C3831C47}"/>
              </a:ext>
            </a:extLst>
          </p:cNvPr>
          <p:cNvPicPr>
            <a:picLocks noChangeAspect="1"/>
          </p:cNvPicPr>
          <p:nvPr/>
        </p:nvPicPr>
        <p:blipFill>
          <a:blip r:embed="rId4">
            <a:extLst>
              <a:ext uri="{28A0092B-C50C-407E-A947-70E740481C1C}">
                <a14:useLocalDpi xmlns:a14="http://schemas.microsoft.com/office/drawing/2010/main" val="0"/>
              </a:ext>
            </a:extLst>
          </a:blip>
          <a:srcRect l="14616" t="14616" r="14616" b="14616"/>
          <a:stretch/>
        </p:blipFill>
        <p:spPr>
          <a:xfrm>
            <a:off x="0" y="1"/>
            <a:ext cx="9143999" cy="6858000"/>
          </a:xfrm>
          <a:prstGeom prst="rect">
            <a:avLst/>
          </a:prstGeom>
        </p:spPr>
      </p:pic>
      <p:sp>
        <p:nvSpPr>
          <p:cNvPr id="19" name="正方形/長方形 18">
            <a:extLst>
              <a:ext uri="{FF2B5EF4-FFF2-40B4-BE49-F238E27FC236}">
                <a16:creationId xmlns:a16="http://schemas.microsoft.com/office/drawing/2014/main" id="{4453B1D1-E254-ACDD-2F6B-A51213D13A20}"/>
              </a:ext>
            </a:extLst>
          </p:cNvPr>
          <p:cNvSpPr/>
          <p:nvPr/>
        </p:nvSpPr>
        <p:spPr>
          <a:xfrm>
            <a:off x="0" y="1651466"/>
            <a:ext cx="9144000" cy="1447200"/>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9AE88EB3-9828-B968-6C73-78B11B6E4CE2}"/>
              </a:ext>
            </a:extLst>
          </p:cNvPr>
          <p:cNvSpPr txBox="1"/>
          <p:nvPr/>
        </p:nvSpPr>
        <p:spPr>
          <a:xfrm>
            <a:off x="166165" y="1712857"/>
            <a:ext cx="8368192" cy="1446550"/>
          </a:xfrm>
          <a:prstGeom prst="rect">
            <a:avLst/>
          </a:prstGeom>
          <a:noFill/>
        </p:spPr>
        <p:txBody>
          <a:bodyPr wrap="square" rtlCol="0">
            <a:spAutoFit/>
          </a:bodyPr>
          <a:lstStyle/>
          <a:p>
            <a:r>
              <a:rPr kumimoji="1" lang="en-US" altLang="ja-JP" sz="4400" b="1" dirty="0">
                <a:solidFill>
                  <a:schemeClr val="bg1"/>
                </a:solidFill>
                <a:latin typeface="メイリオ" panose="020B0604030504040204" pitchFamily="50" charset="-128"/>
                <a:ea typeface="メイリオ" panose="020B0604030504040204" pitchFamily="50" charset="-128"/>
              </a:rPr>
              <a:t>STEP </a:t>
            </a:r>
            <a:r>
              <a:rPr kumimoji="1" lang="ja-JP" altLang="en-US" sz="4400" b="1" dirty="0">
                <a:solidFill>
                  <a:schemeClr val="bg1"/>
                </a:solidFill>
                <a:latin typeface="メイリオ" panose="020B0604030504040204" pitchFamily="50" charset="-128"/>
                <a:ea typeface="メイリオ" panose="020B0604030504040204" pitchFamily="50" charset="-128"/>
              </a:rPr>
              <a:t>１ </a:t>
            </a:r>
            <a:r>
              <a:rPr kumimoji="1" lang="en-US" altLang="ja-JP" sz="4400" b="1" dirty="0">
                <a:solidFill>
                  <a:schemeClr val="bg1"/>
                </a:solidFill>
                <a:latin typeface="メイリオ" panose="020B0604030504040204" pitchFamily="50" charset="-128"/>
                <a:ea typeface="メイリオ" panose="020B0604030504040204" pitchFamily="50" charset="-128"/>
              </a:rPr>
              <a:t>Scanning</a:t>
            </a:r>
          </a:p>
          <a:p>
            <a:r>
              <a:rPr kumimoji="1" lang="ja-JP" altLang="en-US" sz="4400" b="1" dirty="0">
                <a:solidFill>
                  <a:schemeClr val="bg1"/>
                </a:solidFill>
                <a:latin typeface="メイリオ" panose="020B0604030504040204" pitchFamily="50" charset="-128"/>
                <a:ea typeface="メイリオ" panose="020B0604030504040204" pitchFamily="50" charset="-128"/>
              </a:rPr>
              <a:t>情報を検索しながら聞く！</a:t>
            </a:r>
            <a:endParaRPr kumimoji="1" lang="en-US" altLang="ja-JP" sz="3600" b="1" dirty="0">
              <a:solidFill>
                <a:schemeClr val="bg1"/>
              </a:solidFill>
              <a:latin typeface="メイリオ" panose="020B0604030504040204" pitchFamily="50" charset="-128"/>
              <a:ea typeface="メイリオ" panose="020B0604030504040204" pitchFamily="50" charset="-128"/>
            </a:endParaRPr>
          </a:p>
        </p:txBody>
      </p:sp>
      <p:pic>
        <p:nvPicPr>
          <p:cNvPr id="15" name="Shortbridge24-1">
            <a:hlinkClick r:id="" action="ppaction://media"/>
            <a:extLst>
              <a:ext uri="{FF2B5EF4-FFF2-40B4-BE49-F238E27FC236}">
                <a16:creationId xmlns:a16="http://schemas.microsoft.com/office/drawing/2014/main" id="{FA1FEE58-D18B-61AD-E4FB-02244C0CAFC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121" y="635217"/>
            <a:ext cx="609600" cy="609600"/>
          </a:xfrm>
          <a:prstGeom prst="rect">
            <a:avLst/>
          </a:prstGeom>
        </p:spPr>
      </p:pic>
    </p:spTree>
    <p:extLst>
      <p:ext uri="{BB962C8B-B14F-4D97-AF65-F5344CB8AC3E}">
        <p14:creationId xmlns:p14="http://schemas.microsoft.com/office/powerpoint/2010/main" val="19590178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正方形/長方形 33">
            <a:extLst>
              <a:ext uri="{FF2B5EF4-FFF2-40B4-BE49-F238E27FC236}">
                <a16:creationId xmlns:a16="http://schemas.microsoft.com/office/drawing/2014/main" id="{D9C5AD66-F7E8-44C5-A3B9-0E91EBB6B121}"/>
              </a:ext>
            </a:extLst>
          </p:cNvPr>
          <p:cNvSpPr/>
          <p:nvPr/>
        </p:nvSpPr>
        <p:spPr>
          <a:xfrm>
            <a:off x="0" y="-1"/>
            <a:ext cx="9144000" cy="1379221"/>
          </a:xfrm>
          <a:prstGeom prst="rect">
            <a:avLst/>
          </a:prstGeom>
          <a:solidFill>
            <a:srgbClr val="00206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E2044364-3D5C-486D-7191-A5D0A5AE564A}"/>
              </a:ext>
            </a:extLst>
          </p:cNvPr>
          <p:cNvSpPr/>
          <p:nvPr/>
        </p:nvSpPr>
        <p:spPr>
          <a:xfrm>
            <a:off x="0" y="2905121"/>
            <a:ext cx="9144000" cy="3952878"/>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7" name="正方形/長方形 36">
            <a:extLst>
              <a:ext uri="{FF2B5EF4-FFF2-40B4-BE49-F238E27FC236}">
                <a16:creationId xmlns:a16="http://schemas.microsoft.com/office/drawing/2014/main" id="{20CDA0EF-1EAE-4566-9A4F-ED7BBCA7E588}"/>
              </a:ext>
            </a:extLst>
          </p:cNvPr>
          <p:cNvSpPr/>
          <p:nvPr/>
        </p:nvSpPr>
        <p:spPr>
          <a:xfrm>
            <a:off x="6554540" y="199778"/>
            <a:ext cx="831106" cy="81714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9" name="グループ化 38">
            <a:extLst>
              <a:ext uri="{FF2B5EF4-FFF2-40B4-BE49-F238E27FC236}">
                <a16:creationId xmlns:a16="http://schemas.microsoft.com/office/drawing/2014/main" id="{5B094CD1-AE9E-478C-9112-22B0394F9695}"/>
              </a:ext>
            </a:extLst>
          </p:cNvPr>
          <p:cNvGrpSpPr/>
          <p:nvPr/>
        </p:nvGrpSpPr>
        <p:grpSpPr>
          <a:xfrm>
            <a:off x="6668436" y="307677"/>
            <a:ext cx="603315" cy="601350"/>
            <a:chOff x="1765300" y="3319886"/>
            <a:chExt cx="2131151" cy="2124211"/>
          </a:xfrm>
        </p:grpSpPr>
        <p:sp>
          <p:nvSpPr>
            <p:cNvPr id="40" name="正方形/長方形 39">
              <a:extLst>
                <a:ext uri="{FF2B5EF4-FFF2-40B4-BE49-F238E27FC236}">
                  <a16:creationId xmlns:a16="http://schemas.microsoft.com/office/drawing/2014/main" id="{9BE8717C-A8E4-4C9F-AB7C-401FDCDEF4ED}"/>
                </a:ext>
              </a:extLst>
            </p:cNvPr>
            <p:cNvSpPr/>
            <p:nvPr/>
          </p:nvSpPr>
          <p:spPr>
            <a:xfrm>
              <a:off x="1765300" y="3319886"/>
              <a:ext cx="2124211" cy="2124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1" name="図 40">
              <a:extLst>
                <a:ext uri="{FF2B5EF4-FFF2-40B4-BE49-F238E27FC236}">
                  <a16:creationId xmlns:a16="http://schemas.microsoft.com/office/drawing/2014/main" id="{D4031944-810E-444D-B159-4ABD7B0BC0AD}"/>
                </a:ext>
              </a:extLst>
            </p:cNvPr>
            <p:cNvPicPr>
              <a:picLocks noChangeAspect="1"/>
            </p:cNvPicPr>
            <p:nvPr/>
          </p:nvPicPr>
          <p:blipFill rotWithShape="1">
            <a:blip r:embed="rId6" cstate="print">
              <a:duotone>
                <a:prstClr val="black"/>
                <a:schemeClr val="accent5">
                  <a:tint val="45000"/>
                  <a:satMod val="400000"/>
                </a:schemeClr>
              </a:duotone>
              <a:extLst>
                <a:ext uri="{28A0092B-C50C-407E-A947-70E740481C1C}">
                  <a14:useLocalDpi xmlns:a14="http://schemas.microsoft.com/office/drawing/2010/main" val="0"/>
                </a:ext>
              </a:extLst>
            </a:blip>
            <a:srcRect l="17306" t="23118" r="22564" b="16721"/>
            <a:stretch/>
          </p:blipFill>
          <p:spPr>
            <a:xfrm>
              <a:off x="1849937" y="3364425"/>
              <a:ext cx="2046514" cy="2047591"/>
            </a:xfrm>
            <a:prstGeom prst="rect">
              <a:avLst/>
            </a:prstGeom>
          </p:spPr>
        </p:pic>
      </p:grpSp>
      <p:grpSp>
        <p:nvGrpSpPr>
          <p:cNvPr id="42" name="グループ化 41">
            <a:extLst>
              <a:ext uri="{FF2B5EF4-FFF2-40B4-BE49-F238E27FC236}">
                <a16:creationId xmlns:a16="http://schemas.microsoft.com/office/drawing/2014/main" id="{D04DAEA7-076E-4893-8F7A-A0163B18F5DD}"/>
              </a:ext>
            </a:extLst>
          </p:cNvPr>
          <p:cNvGrpSpPr/>
          <p:nvPr/>
        </p:nvGrpSpPr>
        <p:grpSpPr>
          <a:xfrm>
            <a:off x="7869333" y="307676"/>
            <a:ext cx="606442" cy="601351"/>
            <a:chOff x="5070178" y="3319886"/>
            <a:chExt cx="2142195" cy="2124211"/>
          </a:xfrm>
        </p:grpSpPr>
        <p:sp>
          <p:nvSpPr>
            <p:cNvPr id="43" name="正方形/長方形 42">
              <a:extLst>
                <a:ext uri="{FF2B5EF4-FFF2-40B4-BE49-F238E27FC236}">
                  <a16:creationId xmlns:a16="http://schemas.microsoft.com/office/drawing/2014/main" id="{2C45458F-2DA8-4236-A43C-8543C4DF7F5E}"/>
                </a:ext>
              </a:extLst>
            </p:cNvPr>
            <p:cNvSpPr/>
            <p:nvPr/>
          </p:nvSpPr>
          <p:spPr>
            <a:xfrm>
              <a:off x="5088162" y="3319886"/>
              <a:ext cx="2124211" cy="21242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4" name="図 43">
              <a:extLst>
                <a:ext uri="{FF2B5EF4-FFF2-40B4-BE49-F238E27FC236}">
                  <a16:creationId xmlns:a16="http://schemas.microsoft.com/office/drawing/2014/main" id="{E2105CAD-2AF2-4E2D-AFCB-C32B8E584097}"/>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saturation sat="300000"/>
                      </a14:imgEffect>
                      <a14:imgEffect>
                        <a14:brightnessContrast contrast="-40000"/>
                      </a14:imgEffect>
                    </a14:imgLayer>
                  </a14:imgProps>
                </a:ext>
                <a:ext uri="{28A0092B-C50C-407E-A947-70E740481C1C}">
                  <a14:useLocalDpi xmlns:a14="http://schemas.microsoft.com/office/drawing/2010/main" val="0"/>
                </a:ext>
              </a:extLst>
            </a:blip>
            <a:srcRect l="15483" t="23652" r="22305" b="15640"/>
            <a:stretch/>
          </p:blipFill>
          <p:spPr>
            <a:xfrm>
              <a:off x="5070178" y="3364424"/>
              <a:ext cx="2131152" cy="2079673"/>
            </a:xfrm>
            <a:prstGeom prst="rect">
              <a:avLst/>
            </a:prstGeom>
          </p:spPr>
        </p:pic>
      </p:grpSp>
      <p:sp>
        <p:nvSpPr>
          <p:cNvPr id="47" name="テキスト ボックス 46">
            <a:extLst>
              <a:ext uri="{FF2B5EF4-FFF2-40B4-BE49-F238E27FC236}">
                <a16:creationId xmlns:a16="http://schemas.microsoft.com/office/drawing/2014/main" id="{931C7653-FB8A-4DFD-8FFD-8AE379F25C02}"/>
              </a:ext>
            </a:extLst>
          </p:cNvPr>
          <p:cNvSpPr txBox="1"/>
          <p:nvPr/>
        </p:nvSpPr>
        <p:spPr>
          <a:xfrm>
            <a:off x="6164812" y="856797"/>
            <a:ext cx="1610562" cy="430887"/>
          </a:xfrm>
          <a:prstGeom prst="rect">
            <a:avLst/>
          </a:prstGeom>
          <a:noFill/>
        </p:spPr>
        <p:txBody>
          <a:bodyPr wrap="square" rtlCol="0">
            <a:spAutoFit/>
          </a:bodyPr>
          <a:lstStyle/>
          <a:p>
            <a:pPr algn="ctr"/>
            <a:endParaRPr lang="en-US" altLang="ja-JP" sz="1100" b="1" dirty="0">
              <a:solidFill>
                <a:schemeClr val="bg1"/>
              </a:solidFill>
              <a:latin typeface="メイリオ" panose="020B0604030504040204" pitchFamily="50" charset="-128"/>
              <a:ea typeface="メイリオ" panose="020B0604030504040204" pitchFamily="50" charset="-128"/>
            </a:endParaRPr>
          </a:p>
          <a:p>
            <a:pPr algn="ctr"/>
            <a:r>
              <a:rPr lang="ja-JP" altLang="en-US" sz="1100" b="1" dirty="0">
                <a:solidFill>
                  <a:schemeClr val="bg1"/>
                </a:solidFill>
                <a:latin typeface="メイリオ" panose="020B0604030504040204" pitchFamily="50" charset="-128"/>
                <a:ea typeface="メイリオ" panose="020B0604030504040204" pitchFamily="50" charset="-128"/>
              </a:rPr>
              <a:t>標準</a:t>
            </a:r>
            <a:endParaRPr kumimoji="1" lang="ja-JP" altLang="en-US" sz="1100" dirty="0">
              <a:solidFill>
                <a:schemeClr val="bg1"/>
              </a:solidFill>
            </a:endParaRPr>
          </a:p>
        </p:txBody>
      </p:sp>
      <p:sp>
        <p:nvSpPr>
          <p:cNvPr id="48" name="テキスト ボックス 47">
            <a:extLst>
              <a:ext uri="{FF2B5EF4-FFF2-40B4-BE49-F238E27FC236}">
                <a16:creationId xmlns:a16="http://schemas.microsoft.com/office/drawing/2014/main" id="{FB10954E-BC36-4736-9D1C-61D22809A4EB}"/>
              </a:ext>
            </a:extLst>
          </p:cNvPr>
          <p:cNvSpPr txBox="1"/>
          <p:nvPr/>
        </p:nvSpPr>
        <p:spPr>
          <a:xfrm>
            <a:off x="7367273" y="856797"/>
            <a:ext cx="1610562" cy="430887"/>
          </a:xfrm>
          <a:prstGeom prst="rect">
            <a:avLst/>
          </a:prstGeom>
          <a:noFill/>
        </p:spPr>
        <p:txBody>
          <a:bodyPr wrap="square" rtlCol="0">
            <a:spAutoFit/>
          </a:bodyPr>
          <a:lstStyle/>
          <a:p>
            <a:pPr algn="ctr"/>
            <a:endParaRPr lang="en-US" altLang="ja-JP" sz="1100" b="1" dirty="0">
              <a:solidFill>
                <a:schemeClr val="bg1"/>
              </a:solidFill>
              <a:latin typeface="メイリオ" panose="020B0604030504040204" pitchFamily="50" charset="-128"/>
              <a:ea typeface="メイリオ" panose="020B0604030504040204" pitchFamily="50" charset="-128"/>
            </a:endParaRPr>
          </a:p>
          <a:p>
            <a:pPr algn="ctr"/>
            <a:r>
              <a:rPr lang="ja-JP" altLang="en-US" sz="1100" b="1" dirty="0">
                <a:solidFill>
                  <a:schemeClr val="bg1"/>
                </a:solidFill>
                <a:latin typeface="メイリオ" panose="020B0604030504040204" pitchFamily="50" charset="-128"/>
                <a:ea typeface="メイリオ" panose="020B0604030504040204" pitchFamily="50" charset="-128"/>
              </a:rPr>
              <a:t>倍速</a:t>
            </a:r>
            <a:endParaRPr kumimoji="1" lang="ja-JP" altLang="en-US" sz="1100" dirty="0">
              <a:solidFill>
                <a:schemeClr val="bg1"/>
              </a:solidFill>
            </a:endParaRPr>
          </a:p>
        </p:txBody>
      </p:sp>
      <p:sp>
        <p:nvSpPr>
          <p:cNvPr id="2" name="テキスト ボックス 1">
            <a:extLst>
              <a:ext uri="{FF2B5EF4-FFF2-40B4-BE49-F238E27FC236}">
                <a16:creationId xmlns:a16="http://schemas.microsoft.com/office/drawing/2014/main" id="{E5FEC9E7-5CA1-5921-FFFF-45FD106CCC23}"/>
              </a:ext>
            </a:extLst>
          </p:cNvPr>
          <p:cNvSpPr txBox="1"/>
          <p:nvPr/>
        </p:nvSpPr>
        <p:spPr>
          <a:xfrm>
            <a:off x="302136" y="190561"/>
            <a:ext cx="5696511" cy="830997"/>
          </a:xfrm>
          <a:prstGeom prst="rect">
            <a:avLst/>
          </a:prstGeom>
          <a:noFill/>
          <a:ln>
            <a:noFill/>
          </a:ln>
        </p:spPr>
        <p:txBody>
          <a:bodyPr wrap="square" rtlCol="0">
            <a:spAutoFit/>
          </a:bodyPr>
          <a:lstStyle/>
          <a:p>
            <a:r>
              <a:rPr lang="en-US" altLang="ja-JP" sz="2400" dirty="0">
                <a:solidFill>
                  <a:schemeClr val="bg1"/>
                </a:solidFill>
                <a:effectLst/>
                <a:latin typeface="ＭＳ Ｐゴシック" panose="020B0600070205080204" pitchFamily="50" charset="-128"/>
                <a:ea typeface="ＭＳ Ｐゴシック" panose="020B0600070205080204" pitchFamily="50" charset="-128"/>
              </a:rPr>
              <a:t>STEP</a:t>
            </a:r>
            <a:r>
              <a:rPr lang="ja-JP" altLang="en-US" sz="2400" dirty="0">
                <a:solidFill>
                  <a:schemeClr val="bg1"/>
                </a:solidFill>
                <a:effectLst/>
                <a:latin typeface="ＭＳ Ｐゴシック" panose="020B0600070205080204" pitchFamily="50" charset="-128"/>
                <a:ea typeface="ＭＳ Ｐゴシック" panose="020B0600070205080204" pitchFamily="50" charset="-128"/>
              </a:rPr>
              <a:t>１の日本語と、放送される英文の</a:t>
            </a:r>
            <a:endParaRPr lang="en-US" altLang="ja-JP" sz="2400" dirty="0">
              <a:solidFill>
                <a:schemeClr val="bg1"/>
              </a:solidFill>
              <a:effectLst/>
              <a:latin typeface="ＭＳ Ｐゴシック" panose="020B0600070205080204" pitchFamily="50" charset="-128"/>
              <a:ea typeface="ＭＳ Ｐゴシック" panose="020B0600070205080204" pitchFamily="50" charset="-128"/>
            </a:endParaRPr>
          </a:p>
          <a:p>
            <a:r>
              <a:rPr lang="ja-JP" altLang="en-US" sz="2400" dirty="0">
                <a:solidFill>
                  <a:schemeClr val="bg1"/>
                </a:solidFill>
                <a:effectLst/>
                <a:latin typeface="ＭＳ Ｐゴシック" panose="020B0600070205080204" pitchFamily="50" charset="-128"/>
                <a:ea typeface="ＭＳ Ｐゴシック" panose="020B0600070205080204" pitchFamily="50" charset="-128"/>
              </a:rPr>
              <a:t>内容が合っているか聞き取りましょう。</a:t>
            </a:r>
            <a:endParaRPr kumimoji="1" lang="ja-JP" altLang="en-US" sz="2400" b="1" dirty="0">
              <a:solidFill>
                <a:schemeClr val="bg1"/>
              </a:solidFill>
              <a:latin typeface="ＭＳ Ｐゴシック" panose="020B0600070205080204" pitchFamily="50" charset="-128"/>
              <a:ea typeface="ＭＳ Ｐゴシック" panose="020B0600070205080204" pitchFamily="50" charset="-128"/>
            </a:endParaRPr>
          </a:p>
        </p:txBody>
      </p:sp>
      <p:sp>
        <p:nvSpPr>
          <p:cNvPr id="5" name="正方形/長方形 4">
            <a:extLst>
              <a:ext uri="{FF2B5EF4-FFF2-40B4-BE49-F238E27FC236}">
                <a16:creationId xmlns:a16="http://schemas.microsoft.com/office/drawing/2014/main" id="{70784202-6EFC-272B-0C50-B1CDBBCD8E6B}"/>
              </a:ext>
            </a:extLst>
          </p:cNvPr>
          <p:cNvSpPr/>
          <p:nvPr/>
        </p:nvSpPr>
        <p:spPr>
          <a:xfrm>
            <a:off x="7757001" y="199777"/>
            <a:ext cx="831106" cy="817149"/>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1" name="グループ化 20">
            <a:extLst>
              <a:ext uri="{FF2B5EF4-FFF2-40B4-BE49-F238E27FC236}">
                <a16:creationId xmlns:a16="http://schemas.microsoft.com/office/drawing/2014/main" id="{F661D937-8AB6-5C6B-AFA4-5F5B082C9474}"/>
              </a:ext>
            </a:extLst>
          </p:cNvPr>
          <p:cNvGrpSpPr/>
          <p:nvPr/>
        </p:nvGrpSpPr>
        <p:grpSpPr>
          <a:xfrm>
            <a:off x="-13702" y="1399818"/>
            <a:ext cx="9157701" cy="1459582"/>
            <a:chOff x="-13702" y="1399818"/>
            <a:chExt cx="9157701" cy="1459582"/>
          </a:xfrm>
        </p:grpSpPr>
        <p:sp>
          <p:nvSpPr>
            <p:cNvPr id="14" name="正方形/長方形 13">
              <a:extLst>
                <a:ext uri="{FF2B5EF4-FFF2-40B4-BE49-F238E27FC236}">
                  <a16:creationId xmlns:a16="http://schemas.microsoft.com/office/drawing/2014/main" id="{56BB1B25-ABAD-6C4C-AB0F-055AEF11F842}"/>
                </a:ext>
              </a:extLst>
            </p:cNvPr>
            <p:cNvSpPr/>
            <p:nvPr/>
          </p:nvSpPr>
          <p:spPr>
            <a:xfrm>
              <a:off x="-13702" y="1399818"/>
              <a:ext cx="9157701" cy="1459582"/>
            </a:xfrm>
            <a:prstGeom prst="rect">
              <a:avLst/>
            </a:pr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8A691F06-8B7B-9F92-D71D-8A11AEFD5EA7}"/>
                </a:ext>
              </a:extLst>
            </p:cNvPr>
            <p:cNvSpPr txBox="1"/>
            <p:nvPr/>
          </p:nvSpPr>
          <p:spPr>
            <a:xfrm>
              <a:off x="404076" y="1591000"/>
              <a:ext cx="8273199" cy="1077218"/>
            </a:xfrm>
            <a:prstGeom prst="rect">
              <a:avLst/>
            </a:prstGeom>
            <a:noFill/>
            <a:ln>
              <a:noFill/>
            </a:ln>
          </p:spPr>
          <p:txBody>
            <a:bodyPr wrap="square" rtlCol="0">
              <a:spAutoFit/>
            </a:bodyPr>
            <a:lstStyle/>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「カナはゾウについて、おもしろいことを</a:t>
              </a:r>
            </a:p>
            <a:p>
              <a:r>
                <a:rPr kumimoji="1" lang="ja-JP" altLang="en-US" sz="3200" b="1" dirty="0">
                  <a:solidFill>
                    <a:schemeClr val="bg1"/>
                  </a:solidFill>
                  <a:latin typeface="ＭＳ Ｐゴシック" panose="020B0600070205080204" pitchFamily="50" charset="-128"/>
                  <a:ea typeface="ＭＳ Ｐゴシック" panose="020B0600070205080204" pitchFamily="50" charset="-128"/>
                </a:rPr>
                <a:t>聞きました」</a:t>
              </a:r>
            </a:p>
          </p:txBody>
        </p:sp>
      </p:grpSp>
      <p:pic>
        <p:nvPicPr>
          <p:cNvPr id="16" name="図 15">
            <a:extLst>
              <a:ext uri="{FF2B5EF4-FFF2-40B4-BE49-F238E27FC236}">
                <a16:creationId xmlns:a16="http://schemas.microsoft.com/office/drawing/2014/main" id="{8711808F-5982-06CB-B1D2-A8E4303E1A1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700713" y="3672951"/>
            <a:ext cx="2905123" cy="2905123"/>
          </a:xfrm>
          <a:prstGeom prst="rect">
            <a:avLst/>
          </a:prstGeom>
        </p:spPr>
      </p:pic>
      <p:sp>
        <p:nvSpPr>
          <p:cNvPr id="17" name="乗算記号 16">
            <a:extLst>
              <a:ext uri="{FF2B5EF4-FFF2-40B4-BE49-F238E27FC236}">
                <a16:creationId xmlns:a16="http://schemas.microsoft.com/office/drawing/2014/main" id="{18F942C2-03A4-18A4-5BD2-68FDAAFD7C1F}"/>
              </a:ext>
            </a:extLst>
          </p:cNvPr>
          <p:cNvSpPr/>
          <p:nvPr/>
        </p:nvSpPr>
        <p:spPr>
          <a:xfrm>
            <a:off x="2215933" y="3075286"/>
            <a:ext cx="3782714" cy="3782714"/>
          </a:xfrm>
          <a:prstGeom prst="mathMultiply">
            <a:avLst>
              <a:gd name="adj1" fmla="val 6890"/>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楕円 18">
            <a:extLst>
              <a:ext uri="{FF2B5EF4-FFF2-40B4-BE49-F238E27FC236}">
                <a16:creationId xmlns:a16="http://schemas.microsoft.com/office/drawing/2014/main" id="{D243D199-7C64-E4CF-7D8E-6B25CB87FFB2}"/>
              </a:ext>
            </a:extLst>
          </p:cNvPr>
          <p:cNvSpPr/>
          <p:nvPr/>
        </p:nvSpPr>
        <p:spPr>
          <a:xfrm>
            <a:off x="476890" y="3823970"/>
            <a:ext cx="2285345" cy="2285345"/>
          </a:xfrm>
          <a:prstGeom prst="ellipse">
            <a:avLst/>
          </a:prstGeom>
          <a:noFill/>
          <a:ln w="298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AS_G1_16_05_reading_s1_1">
            <a:hlinkClick r:id="" action="ppaction://media"/>
            <a:extLst>
              <a:ext uri="{FF2B5EF4-FFF2-40B4-BE49-F238E27FC236}">
                <a16:creationId xmlns:a16="http://schemas.microsoft.com/office/drawing/2014/main" id="{DAB2D87F-D10B-0387-22A0-58A2D61AFCAB}"/>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0137775" y="2339975"/>
            <a:ext cx="406400" cy="406400"/>
          </a:xfrm>
          <a:prstGeom prst="rect">
            <a:avLst/>
          </a:prstGeom>
        </p:spPr>
      </p:pic>
      <p:pic>
        <p:nvPicPr>
          <p:cNvPr id="8" name="AS_G1_16_06_reading_s1_2">
            <a:hlinkClick r:id="" action="ppaction://media"/>
            <a:extLst>
              <a:ext uri="{FF2B5EF4-FFF2-40B4-BE49-F238E27FC236}">
                <a16:creationId xmlns:a16="http://schemas.microsoft.com/office/drawing/2014/main" id="{7F67ED51-8140-E055-5752-18A2ED3D2A60}"/>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0788650" y="2339975"/>
            <a:ext cx="406400" cy="406400"/>
          </a:xfrm>
          <a:prstGeom prst="rect">
            <a:avLst/>
          </a:prstGeom>
        </p:spPr>
      </p:pic>
    </p:spTree>
    <p:extLst>
      <p:ext uri="{BB962C8B-B14F-4D97-AF65-F5344CB8AC3E}">
        <p14:creationId xmlns:p14="http://schemas.microsoft.com/office/powerpoint/2010/main" val="14706285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childTnLst>
                                </p:cTn>
                              </p:par>
                              <p:par>
                                <p:cTn id="12" presetID="1" presetClass="mediacall" presetSubtype="0" fill="hold" nodeType="withEffect">
                                  <p:stCondLst>
                                    <p:cond delay="0"/>
                                  </p:stCondLst>
                                  <p:childTnLst>
                                    <p:cmd type="call" cmd="playFrom(0.0)">
                                      <p:cBhvr>
                                        <p:cTn id="13" dur="47094" fill="hold"/>
                                        <p:tgtEl>
                                          <p:spTgt spid="6"/>
                                        </p:tgtEl>
                                      </p:cBhvr>
                                    </p:cmd>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500"/>
                                        <p:tgtEl>
                                          <p:spTgt spid="37"/>
                                        </p:tgtEl>
                                      </p:cBhvr>
                                    </p:animEffect>
                                    <p:set>
                                      <p:cBhvr>
                                        <p:cTn id="18" dur="1" fill="hold">
                                          <p:stCondLst>
                                            <p:cond delay="499"/>
                                          </p:stCondLst>
                                        </p:cTn>
                                        <p:tgtEl>
                                          <p:spTgt spid="3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mediacall" presetSubtype="0" fill="hold" nodeType="withEffect">
                                  <p:stCondLst>
                                    <p:cond delay="0"/>
                                  </p:stCondLst>
                                  <p:childTnLst>
                                    <p:cmd type="call" cmd="playFrom(0.0)">
                                      <p:cBhvr>
                                        <p:cTn id="24" dur="40318" fill="hold"/>
                                        <p:tgtEl>
                                          <p:spTgt spid="8"/>
                                        </p:tgtEl>
                                      </p:cBhvr>
                                    </p:cmd>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grpId="1" nodeType="clickEffect">
                                  <p:stCondLst>
                                    <p:cond delay="0"/>
                                  </p:stCondLst>
                                  <p:childTnLst>
                                    <p:animEffect transition="out" filter="fade">
                                      <p:cBhvr>
                                        <p:cTn id="28" dur="500"/>
                                        <p:tgtEl>
                                          <p:spTgt spid="5"/>
                                        </p:tgtEl>
                                      </p:cBhvr>
                                    </p:animEffect>
                                    <p:set>
                                      <p:cBhvr>
                                        <p:cTn id="29"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cond evt="onNext" delay="0">
                      <p:tgtEl>
                        <p:sldTgt/>
                      </p:tgtEl>
                    </p:cond>
                  </p:endCondLst>
                </p:cTn>
                <p:tgtEl>
                  <p:spTgt spid="6"/>
                </p:tgtEl>
              </p:cMediaNode>
            </p:audio>
            <p:audio>
              <p:cMediaNode vol="80000">
                <p:cTn id="31" fill="hold" display="0">
                  <p:stCondLst>
                    <p:cond delay="indefinite"/>
                  </p:stCondLst>
                  <p:endCondLst>
                    <p:cond evt="onStopAudio" delay="0">
                      <p:tgtEl>
                        <p:sldTgt/>
                      </p:tgtEl>
                    </p:cond>
                    <p:cond evt="onNext" delay="0">
                      <p:tgtEl>
                        <p:sldTgt/>
                      </p:tgtEl>
                    </p:cond>
                  </p:endCondLst>
                </p:cTn>
                <p:tgtEl>
                  <p:spTgt spid="8"/>
                </p:tgtEl>
              </p:cMediaNode>
            </p:audio>
          </p:childTnLst>
        </p:cTn>
      </p:par>
    </p:tnLst>
    <p:bldLst>
      <p:bldP spid="37" grpId="0" animBg="1"/>
      <p:bldP spid="37" grpId="1" animBg="1"/>
      <p:bldP spid="5" grpId="0" animBg="1"/>
      <p:bldP spid="5" grpId="1"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26118999-E632-C15E-472C-96607041DEE9}"/>
              </a:ext>
            </a:extLst>
          </p:cNvPr>
          <p:cNvSpPr/>
          <p:nvPr/>
        </p:nvSpPr>
        <p:spPr>
          <a:xfrm>
            <a:off x="0" y="0"/>
            <a:ext cx="9144000" cy="4397613"/>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a:extLst>
              <a:ext uri="{FF2B5EF4-FFF2-40B4-BE49-F238E27FC236}">
                <a16:creationId xmlns:a16="http://schemas.microsoft.com/office/drawing/2014/main" id="{955B84EE-29D3-4DFB-AD3F-BFB333D7B077}"/>
              </a:ext>
            </a:extLst>
          </p:cNvPr>
          <p:cNvSpPr txBox="1"/>
          <p:nvPr/>
        </p:nvSpPr>
        <p:spPr>
          <a:xfrm>
            <a:off x="428624" y="4628290"/>
            <a:ext cx="8286752" cy="553998"/>
          </a:xfrm>
          <a:prstGeom prst="rect">
            <a:avLst/>
          </a:prstGeom>
          <a:noFill/>
        </p:spPr>
        <p:txBody>
          <a:bodyPr wrap="square" rtlCol="0">
            <a:spAutoFit/>
          </a:bodyPr>
          <a:lstStyle/>
          <a:p>
            <a:pPr algn="ctr"/>
            <a:r>
              <a:rPr lang="ja-JP" altLang="en-US" sz="3000" dirty="0">
                <a:solidFill>
                  <a:srgbClr val="C00000"/>
                </a:solidFill>
                <a:latin typeface="ＭＳ Ｐゴシック" panose="020B0600070205080204" pitchFamily="50" charset="-128"/>
                <a:ea typeface="ＭＳ Ｐゴシック" panose="020B0600070205080204" pitchFamily="50" charset="-128"/>
              </a:rPr>
              <a:t>英文がどれくらい理解できたかチェックしましょう。</a:t>
            </a:r>
          </a:p>
        </p:txBody>
      </p:sp>
      <p:pic>
        <p:nvPicPr>
          <p:cNvPr id="4" name="図 3">
            <a:extLst>
              <a:ext uri="{FF2B5EF4-FFF2-40B4-BE49-F238E27FC236}">
                <a16:creationId xmlns:a16="http://schemas.microsoft.com/office/drawing/2014/main" id="{F6C41A13-0EB3-BC14-3734-129477A3C7E2}"/>
              </a:ext>
            </a:extLst>
          </p:cNvPr>
          <p:cNvPicPr>
            <a:picLocks noChangeAspect="1"/>
          </p:cNvPicPr>
          <p:nvPr/>
        </p:nvPicPr>
        <p:blipFill>
          <a:blip r:embed="rId2"/>
          <a:stretch>
            <a:fillRect/>
          </a:stretch>
        </p:blipFill>
        <p:spPr>
          <a:xfrm>
            <a:off x="274969" y="5426384"/>
            <a:ext cx="8594062" cy="641147"/>
          </a:xfrm>
          <a:prstGeom prst="rect">
            <a:avLst/>
          </a:prstGeom>
        </p:spPr>
      </p:pic>
      <p:sp>
        <p:nvSpPr>
          <p:cNvPr id="6" name="楕円 5">
            <a:extLst>
              <a:ext uri="{FF2B5EF4-FFF2-40B4-BE49-F238E27FC236}">
                <a16:creationId xmlns:a16="http://schemas.microsoft.com/office/drawing/2014/main" id="{516F39C1-D9A3-BEC2-62D1-2C3824B5CC60}"/>
              </a:ext>
            </a:extLst>
          </p:cNvPr>
          <p:cNvSpPr/>
          <p:nvPr/>
        </p:nvSpPr>
        <p:spPr>
          <a:xfrm>
            <a:off x="6106503" y="5353716"/>
            <a:ext cx="447187" cy="397973"/>
          </a:xfrm>
          <a:prstGeom prst="ellipse">
            <a:avLst/>
          </a:prstGeom>
          <a:noFill/>
          <a:ln w="76200">
            <a:solidFill>
              <a:srgbClr val="0043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楕円 4">
            <a:extLst>
              <a:ext uri="{FF2B5EF4-FFF2-40B4-BE49-F238E27FC236}">
                <a16:creationId xmlns:a16="http://schemas.microsoft.com/office/drawing/2014/main" id="{F7DAF463-D2E6-2EC8-D548-3A653819F74C}"/>
              </a:ext>
            </a:extLst>
          </p:cNvPr>
          <p:cNvSpPr/>
          <p:nvPr/>
        </p:nvSpPr>
        <p:spPr>
          <a:xfrm>
            <a:off x="3429327" y="1055310"/>
            <a:ext cx="2285345" cy="2285345"/>
          </a:xfrm>
          <a:prstGeom prst="ellipse">
            <a:avLst/>
          </a:prstGeom>
          <a:noFill/>
          <a:ln w="298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134403992"/>
      </p:ext>
    </p:extLst>
  </p:cSld>
  <p:clrMapOvr>
    <a:masterClrMapping/>
  </p:clrMapOvr>
  <p:transition spd="slow">
    <p:push dir="u"/>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D899C-F0A0-34F9-A246-28DAA5D31995}"/>
            </a:ext>
          </a:extLst>
        </p:cNvPr>
        <p:cNvGrpSpPr/>
        <p:nvPr/>
      </p:nvGrpSpPr>
      <p:grpSpPr>
        <a:xfrm>
          <a:off x="0" y="0"/>
          <a:ext cx="0" cy="0"/>
          <a:chOff x="0" y="0"/>
          <a:chExt cx="0" cy="0"/>
        </a:xfrm>
      </p:grpSpPr>
      <p:sp>
        <p:nvSpPr>
          <p:cNvPr id="26" name="テキスト ボックス 25">
            <a:extLst>
              <a:ext uri="{FF2B5EF4-FFF2-40B4-BE49-F238E27FC236}">
                <a16:creationId xmlns:a16="http://schemas.microsoft.com/office/drawing/2014/main" id="{84014B8B-D5C3-D116-E5CE-F1A7ED2545E5}"/>
              </a:ext>
            </a:extLst>
          </p:cNvPr>
          <p:cNvSpPr txBox="1"/>
          <p:nvPr/>
        </p:nvSpPr>
        <p:spPr>
          <a:xfrm>
            <a:off x="299831" y="415246"/>
            <a:ext cx="5171685" cy="1107996"/>
          </a:xfrm>
          <a:prstGeom prst="rect">
            <a:avLst/>
          </a:prstGeom>
          <a:noFill/>
        </p:spPr>
        <p:txBody>
          <a:bodyPr wrap="square" rtlCol="0">
            <a:spAutoFit/>
          </a:bodyPr>
          <a:lstStyle/>
          <a:p>
            <a:r>
              <a:rPr lang="en-US" altLang="ja-JP" sz="6600" b="1" dirty="0">
                <a:solidFill>
                  <a:srgbClr val="002060"/>
                </a:solidFill>
                <a:latin typeface="メイリオ" panose="020B0604030504040204" pitchFamily="50" charset="-128"/>
                <a:ea typeface="メイリオ" panose="020B0604030504040204" pitchFamily="50" charset="-128"/>
              </a:rPr>
              <a:t>Vocabulary</a:t>
            </a:r>
          </a:p>
        </p:txBody>
      </p:sp>
      <p:sp>
        <p:nvSpPr>
          <p:cNvPr id="10" name="正方形/長方形 9">
            <a:extLst>
              <a:ext uri="{FF2B5EF4-FFF2-40B4-BE49-F238E27FC236}">
                <a16:creationId xmlns:a16="http://schemas.microsoft.com/office/drawing/2014/main" id="{F37968D8-1FDD-AB20-2641-87C05D0AB7F2}"/>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B67D2888-3903-E680-69E7-46B60C922A05}"/>
              </a:ext>
            </a:extLst>
          </p:cNvPr>
          <p:cNvSpPr/>
          <p:nvPr/>
        </p:nvSpPr>
        <p:spPr>
          <a:xfrm>
            <a:off x="291548" y="1332987"/>
            <a:ext cx="8494643" cy="94926"/>
          </a:xfrm>
          <a:prstGeom prst="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Shortbridge24-1">
            <a:hlinkClick r:id="" action="ppaction://media"/>
            <a:extLst>
              <a:ext uri="{FF2B5EF4-FFF2-40B4-BE49-F238E27FC236}">
                <a16:creationId xmlns:a16="http://schemas.microsoft.com/office/drawing/2014/main" id="{D99DC3C0-1F18-F7FF-30BE-3B2D45F7B29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80121" y="635217"/>
            <a:ext cx="609600" cy="609600"/>
          </a:xfrm>
          <a:prstGeom prst="rect">
            <a:avLst/>
          </a:prstGeom>
        </p:spPr>
      </p:pic>
      <p:sp>
        <p:nvSpPr>
          <p:cNvPr id="2" name="テキスト ボックス 1">
            <a:extLst>
              <a:ext uri="{FF2B5EF4-FFF2-40B4-BE49-F238E27FC236}">
                <a16:creationId xmlns:a16="http://schemas.microsoft.com/office/drawing/2014/main" id="{9330A9DB-88BA-65B6-36B6-9A3923A2BC50}"/>
              </a:ext>
            </a:extLst>
          </p:cNvPr>
          <p:cNvSpPr txBox="1"/>
          <p:nvPr/>
        </p:nvSpPr>
        <p:spPr>
          <a:xfrm rot="21600000">
            <a:off x="707942" y="2345654"/>
            <a:ext cx="7018320" cy="3416320"/>
          </a:xfrm>
          <a:prstGeom prst="rect">
            <a:avLst/>
          </a:prstGeom>
          <a:noFill/>
        </p:spPr>
        <p:txBody>
          <a:bodyPr wrap="square" rtlCol="0">
            <a:spAutoFit/>
          </a:bodyPr>
          <a:lstStyle/>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FLASH</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CARD</a:t>
            </a:r>
          </a:p>
          <a:p>
            <a:r>
              <a:rPr kumimoji="1" lang="en-US" altLang="ja-JP" sz="7200" b="1" dirty="0">
                <a:ln w="28575">
                  <a:noFill/>
                </a:ln>
                <a:solidFill>
                  <a:srgbClr val="FF3399"/>
                </a:solidFill>
                <a:latin typeface="メイリオ" panose="020B0604030504040204" pitchFamily="50" charset="-128"/>
                <a:ea typeface="メイリオ" panose="020B0604030504040204" pitchFamily="50" charset="-128"/>
              </a:rPr>
              <a:t>PRACTICE</a:t>
            </a:r>
            <a:r>
              <a:rPr kumimoji="1" lang="ja-JP" altLang="en-US" sz="7200" b="1" dirty="0">
                <a:ln w="28575">
                  <a:noFill/>
                </a:ln>
                <a:solidFill>
                  <a:srgbClr val="FF3399"/>
                </a:solidFill>
                <a:latin typeface="メイリオ" panose="020B0604030504040204" pitchFamily="50" charset="-128"/>
                <a:ea typeface="メイリオ" panose="020B0604030504040204" pitchFamily="50" charset="-128"/>
              </a:rPr>
              <a:t>！</a:t>
            </a:r>
            <a:endParaRPr kumimoji="1" lang="ja-JP" altLang="en-US" sz="4400" b="1" dirty="0">
              <a:ln w="28575">
                <a:noFill/>
              </a:ln>
              <a:solidFill>
                <a:srgbClr val="FF3399"/>
              </a:solidFill>
            </a:endParaRPr>
          </a:p>
        </p:txBody>
      </p:sp>
      <p:sp>
        <p:nvSpPr>
          <p:cNvPr id="4" name="矢印: 右 3">
            <a:extLst>
              <a:ext uri="{FF2B5EF4-FFF2-40B4-BE49-F238E27FC236}">
                <a16:creationId xmlns:a16="http://schemas.microsoft.com/office/drawing/2014/main" id="{E681E274-EDD9-51A1-5E27-1A5314B29BFC}"/>
              </a:ext>
            </a:extLst>
          </p:cNvPr>
          <p:cNvSpPr/>
          <p:nvPr/>
        </p:nvSpPr>
        <p:spPr>
          <a:xfrm>
            <a:off x="6908798" y="2553504"/>
            <a:ext cx="1296821" cy="2178153"/>
          </a:xfrm>
          <a:prstGeom prst="rightArrow">
            <a:avLst/>
          </a:prstGeom>
          <a:solidFill>
            <a:srgbClr val="FF339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5985663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86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4372B-4C33-6CED-8EDF-8CA89DCD80DB}"/>
            </a:ext>
          </a:extLst>
        </p:cNvPr>
        <p:cNvGrpSpPr/>
        <p:nvPr/>
      </p:nvGrpSpPr>
      <p:grpSpPr>
        <a:xfrm>
          <a:off x="0" y="0"/>
          <a:ext cx="0" cy="0"/>
          <a:chOff x="0" y="0"/>
          <a:chExt cx="0" cy="0"/>
        </a:xfrm>
      </p:grpSpPr>
      <p:sp>
        <p:nvSpPr>
          <p:cNvPr id="7" name="正方形/長方形 6">
            <a:extLst>
              <a:ext uri="{FF2B5EF4-FFF2-40B4-BE49-F238E27FC236}">
                <a16:creationId xmlns:a16="http://schemas.microsoft.com/office/drawing/2014/main" id="{E0824D0D-C992-2FBE-BB36-60CF3A624E50}"/>
              </a:ext>
            </a:extLst>
          </p:cNvPr>
          <p:cNvSpPr/>
          <p:nvPr/>
        </p:nvSpPr>
        <p:spPr>
          <a:xfrm>
            <a:off x="0" y="0"/>
            <a:ext cx="9144000" cy="6858000"/>
          </a:xfrm>
          <a:prstGeom prst="rect">
            <a:avLst/>
          </a:prstGeom>
          <a:solidFill>
            <a:srgbClr val="004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開始のゴング">
            <a:hlinkClick r:id="" action="ppaction://media"/>
            <a:extLst>
              <a:ext uri="{FF2B5EF4-FFF2-40B4-BE49-F238E27FC236}">
                <a16:creationId xmlns:a16="http://schemas.microsoft.com/office/drawing/2014/main" id="{C087B9F5-2D13-BFA4-5FD0-567BE90ACAC1}"/>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38213" y="3416300"/>
            <a:ext cx="609600" cy="609600"/>
          </a:xfrm>
          <a:prstGeom prst="rect">
            <a:avLst/>
          </a:prstGeom>
        </p:spPr>
      </p:pic>
      <p:sp>
        <p:nvSpPr>
          <p:cNvPr id="2" name="テキスト ボックス 1">
            <a:extLst>
              <a:ext uri="{FF2B5EF4-FFF2-40B4-BE49-F238E27FC236}">
                <a16:creationId xmlns:a16="http://schemas.microsoft.com/office/drawing/2014/main" id="{6802F0D1-B039-0B11-5350-FF9EC0D040CD}"/>
              </a:ext>
            </a:extLst>
          </p:cNvPr>
          <p:cNvSpPr txBox="1"/>
          <p:nvPr/>
        </p:nvSpPr>
        <p:spPr>
          <a:xfrm>
            <a:off x="265044" y="5723388"/>
            <a:ext cx="8613913" cy="646331"/>
          </a:xfrm>
          <a:prstGeom prst="rect">
            <a:avLst/>
          </a:prstGeom>
          <a:noFill/>
        </p:spPr>
        <p:txBody>
          <a:bodyPr wrap="square" rtlCol="0">
            <a:spAutoFit/>
          </a:bodyPr>
          <a:lstStyle/>
          <a:p>
            <a:pPr algn="ctr"/>
            <a:r>
              <a:rPr lang="ja-JP" altLang="en-US" sz="3600" b="1" dirty="0">
                <a:solidFill>
                  <a:schemeClr val="bg1"/>
                </a:solidFill>
                <a:latin typeface="メイリオ" panose="020B0604030504040204" pitchFamily="50" charset="-128"/>
                <a:ea typeface="メイリオ" panose="020B0604030504040204" pitchFamily="50" charset="-128"/>
              </a:rPr>
              <a:t>スライドを見ながらリピートしましょう</a:t>
            </a:r>
          </a:p>
        </p:txBody>
      </p:sp>
      <p:sp>
        <p:nvSpPr>
          <p:cNvPr id="6" name="テキスト ボックス 5">
            <a:extLst>
              <a:ext uri="{FF2B5EF4-FFF2-40B4-BE49-F238E27FC236}">
                <a16:creationId xmlns:a16="http://schemas.microsoft.com/office/drawing/2014/main" id="{817BB242-2167-3AE4-D6A9-026972C4768C}"/>
              </a:ext>
            </a:extLst>
          </p:cNvPr>
          <p:cNvSpPr txBox="1"/>
          <p:nvPr/>
        </p:nvSpPr>
        <p:spPr>
          <a:xfrm>
            <a:off x="741073" y="1855936"/>
            <a:ext cx="7661855" cy="2215991"/>
          </a:xfrm>
          <a:prstGeom prst="rect">
            <a:avLst/>
          </a:prstGeom>
          <a:noFill/>
        </p:spPr>
        <p:txBody>
          <a:bodyPr wrap="square" rtlCol="0">
            <a:spAutoFit/>
          </a:bodyPr>
          <a:lstStyle/>
          <a:p>
            <a:pPr algn="ctr"/>
            <a:r>
              <a:rPr kumimoji="1" lang="en-US" altLang="ja-JP" sz="13800" b="1" dirty="0">
                <a:ln w="28575">
                  <a:noFill/>
                </a:ln>
                <a:solidFill>
                  <a:srgbClr val="FFFF00"/>
                </a:solidFill>
                <a:latin typeface="メイリオ" panose="020B0604030504040204" pitchFamily="50" charset="-128"/>
                <a:ea typeface="メイリオ" panose="020B0604030504040204" pitchFamily="50" charset="-128"/>
              </a:rPr>
              <a:t>Ready</a:t>
            </a:r>
            <a:r>
              <a:rPr kumimoji="1" lang="ja-JP" altLang="en-US" sz="13800" b="1" dirty="0">
                <a:ln w="28575">
                  <a:noFill/>
                </a:ln>
                <a:solidFill>
                  <a:srgbClr val="FFFF00"/>
                </a:solidFill>
                <a:latin typeface="メイリオ" panose="020B0604030504040204" pitchFamily="50" charset="-128"/>
                <a:ea typeface="メイリオ" panose="020B0604030504040204" pitchFamily="50" charset="-128"/>
              </a:rPr>
              <a:t>？</a:t>
            </a:r>
            <a:endParaRPr kumimoji="1" lang="ja-JP" altLang="en-US" sz="7200" b="1" dirty="0">
              <a:ln w="28575">
                <a:noFill/>
              </a:ln>
              <a:solidFill>
                <a:srgbClr val="FFFF00"/>
              </a:solidFill>
            </a:endParaRPr>
          </a:p>
        </p:txBody>
      </p:sp>
    </p:spTree>
    <p:extLst>
      <p:ext uri="{BB962C8B-B14F-4D97-AF65-F5344CB8AC3E}">
        <p14:creationId xmlns:p14="http://schemas.microsoft.com/office/powerpoint/2010/main" val="20289574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4" name="グループ化 3">
            <a:extLst>
              <a:ext uri="{FF2B5EF4-FFF2-40B4-BE49-F238E27FC236}">
                <a16:creationId xmlns:a16="http://schemas.microsoft.com/office/drawing/2014/main" id="{0C06EE56-DFBC-4BDE-92F5-B88592E7DBD6}"/>
              </a:ext>
            </a:extLst>
          </p:cNvPr>
          <p:cNvGrpSpPr/>
          <p:nvPr/>
        </p:nvGrpSpPr>
        <p:grpSpPr>
          <a:xfrm>
            <a:off x="152400" y="1120676"/>
            <a:ext cx="8839200" cy="4616648"/>
            <a:chOff x="152400" y="382012"/>
            <a:chExt cx="8839200" cy="4616648"/>
          </a:xfrm>
        </p:grpSpPr>
        <p:sp>
          <p:nvSpPr>
            <p:cNvPr id="5" name="テキスト ボックス 4"/>
            <p:cNvSpPr txBox="1"/>
            <p:nvPr/>
          </p:nvSpPr>
          <p:spPr>
            <a:xfrm>
              <a:off x="152400" y="382012"/>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take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endPar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過去形</a:t>
              </a:r>
            </a:p>
          </p:txBody>
        </p:sp>
        <p:sp>
          <p:nvSpPr>
            <p:cNvPr id="6" name="テキスト ボックス 5">
              <a:extLst>
                <a:ext uri="{FF2B5EF4-FFF2-40B4-BE49-F238E27FC236}">
                  <a16:creationId xmlns:a16="http://schemas.microsoft.com/office/drawing/2014/main" id="{57DACE63-3AEA-4B3D-A8E7-E9295038721A}"/>
                </a:ext>
              </a:extLst>
            </p:cNvPr>
            <p:cNvSpPr txBox="1"/>
            <p:nvPr/>
          </p:nvSpPr>
          <p:spPr>
            <a:xfrm>
              <a:off x="1205948" y="3429000"/>
              <a:ext cx="6732104" cy="1569660"/>
            </a:xfrm>
            <a:prstGeom prst="rect">
              <a:avLst/>
            </a:prstGeom>
            <a:noFill/>
          </p:spPr>
          <p:txBody>
            <a:bodyPr wrap="square" rtlCol="0">
              <a:spAutoFit/>
            </a:bodyPr>
            <a:lstStyle/>
            <a:p>
              <a:pPr algn="ct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r>
                <a:rPr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t---</a:t>
              </a:r>
              <a:r>
                <a:rPr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grpSp>
      <p:pic>
        <p:nvPicPr>
          <p:cNvPr id="2" name="took">
            <a:hlinkClick r:id="" action="ppaction://media"/>
            <a:extLst>
              <a:ext uri="{FF2B5EF4-FFF2-40B4-BE49-F238E27FC236}">
                <a16:creationId xmlns:a16="http://schemas.microsoft.com/office/drawing/2014/main" id="{267141A9-FB47-3A46-6176-977DC92B36D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9025" y="1323975"/>
            <a:ext cx="406400" cy="406400"/>
          </a:xfrm>
          <a:prstGeom prst="rect">
            <a:avLst/>
          </a:prstGeom>
        </p:spPr>
      </p:pic>
    </p:spTree>
    <p:extLst>
      <p:ext uri="{BB962C8B-B14F-4D97-AF65-F5344CB8AC3E}">
        <p14:creationId xmlns:p14="http://schemas.microsoft.com/office/powerpoint/2010/main" val="1701878626"/>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DDCAADF8-79C7-4842-99C8-CBC0D0D19D9F}"/>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742950" y="2105561"/>
            <a:ext cx="7658100" cy="2646878"/>
          </a:xfrm>
          <a:prstGeom prst="rect">
            <a:avLst/>
          </a:prstGeom>
          <a:noFill/>
        </p:spPr>
        <p:txBody>
          <a:bodyPr wrap="square" rtlCol="0">
            <a:spAutoFit/>
          </a:bodyPr>
          <a:lstStyle/>
          <a:p>
            <a:pPr algn="ctr"/>
            <a:r>
              <a:rPr lang="en-US" altLang="ja-JP" sz="16600" b="1" dirty="0">
                <a:solidFill>
                  <a:schemeClr val="tx1">
                    <a:lumMod val="85000"/>
                    <a:lumOff val="15000"/>
                  </a:schemeClr>
                </a:solidFill>
                <a:latin typeface="メイリオ" panose="020B0604030504040204" pitchFamily="50" charset="-128"/>
                <a:ea typeface="メイリオ" panose="020B0604030504040204" pitchFamily="50" charset="-128"/>
              </a:rPr>
              <a:t>took</a:t>
            </a:r>
            <a:endParaRPr kumimoji="1" lang="ja-JP" altLang="en-US" sz="8000" dirty="0">
              <a:solidFill>
                <a:schemeClr val="tx1">
                  <a:lumMod val="85000"/>
                  <a:lumOff val="15000"/>
                </a:schemeClr>
              </a:solidFill>
            </a:endParaRPr>
          </a:p>
        </p:txBody>
      </p:sp>
      <p:pic>
        <p:nvPicPr>
          <p:cNvPr id="2" name="took">
            <a:hlinkClick r:id="" action="ppaction://media"/>
            <a:extLst>
              <a:ext uri="{FF2B5EF4-FFF2-40B4-BE49-F238E27FC236}">
                <a16:creationId xmlns:a16="http://schemas.microsoft.com/office/drawing/2014/main" id="{9C05F8F0-36DB-DE06-E715-F7BD87C2790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9025" y="1323975"/>
            <a:ext cx="406400" cy="406400"/>
          </a:xfrm>
          <a:prstGeom prst="rect">
            <a:avLst/>
          </a:prstGeom>
        </p:spPr>
      </p:pic>
    </p:spTree>
    <p:extLst>
      <p:ext uri="{BB962C8B-B14F-4D97-AF65-F5344CB8AC3E}">
        <p14:creationId xmlns:p14="http://schemas.microsoft.com/office/powerpoint/2010/main" val="1852377804"/>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a:extLst>
              <a:ext uri="{FF2B5EF4-FFF2-40B4-BE49-F238E27FC236}">
                <a16:creationId xmlns:a16="http://schemas.microsoft.com/office/drawing/2014/main" id="{3CD13A8D-A060-424F-995B-FCABBBD5BA56}"/>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1E1D95A5-4B46-4916-936B-F617A463497D}"/>
              </a:ext>
            </a:extLst>
          </p:cNvPr>
          <p:cNvSpPr txBox="1"/>
          <p:nvPr/>
        </p:nvSpPr>
        <p:spPr>
          <a:xfrm>
            <a:off x="152401" y="1905506"/>
            <a:ext cx="8839200" cy="3046988"/>
          </a:xfrm>
          <a:prstGeom prst="rect">
            <a:avLst/>
          </a:prstGeom>
          <a:noFill/>
        </p:spPr>
        <p:txBody>
          <a:bodyPr wrap="square" rtlCol="0">
            <a:spAutoFit/>
          </a:bodyPr>
          <a:lstStyle/>
          <a:p>
            <a:pPr algn="ctr"/>
            <a:r>
              <a:rPr kumimoji="1" lang="en-US" altLang="ja-JP" sz="9600" b="1" dirty="0">
                <a:solidFill>
                  <a:schemeClr val="tx1">
                    <a:lumMod val="85000"/>
                    <a:lumOff val="15000"/>
                  </a:schemeClr>
                </a:solidFill>
                <a:latin typeface="メイリオ" panose="020B0604030504040204" pitchFamily="50" charset="-128"/>
                <a:ea typeface="メイリオ" panose="020B0604030504040204" pitchFamily="50" charset="-128"/>
              </a:rPr>
              <a:t>take </a:t>
            </a: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の</a:t>
            </a:r>
          </a:p>
          <a:p>
            <a:pPr algn="ctr"/>
            <a:r>
              <a:rPr kumimoji="1" lang="ja-JP" altLang="en-US" sz="9600" b="1" dirty="0">
                <a:solidFill>
                  <a:schemeClr val="tx1">
                    <a:lumMod val="85000"/>
                    <a:lumOff val="15000"/>
                  </a:schemeClr>
                </a:solidFill>
                <a:latin typeface="メイリオ" panose="020B0604030504040204" pitchFamily="50" charset="-128"/>
                <a:ea typeface="メイリオ" panose="020B0604030504040204" pitchFamily="50" charset="-128"/>
              </a:rPr>
              <a:t>過去形</a:t>
            </a:r>
          </a:p>
        </p:txBody>
      </p:sp>
      <p:pic>
        <p:nvPicPr>
          <p:cNvPr id="2" name="took">
            <a:hlinkClick r:id="" action="ppaction://media"/>
            <a:extLst>
              <a:ext uri="{FF2B5EF4-FFF2-40B4-BE49-F238E27FC236}">
                <a16:creationId xmlns:a16="http://schemas.microsoft.com/office/drawing/2014/main" id="{C4EEF0F0-4449-4BA2-81A3-EEB54D0A135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9025" y="1323975"/>
            <a:ext cx="406400" cy="406400"/>
          </a:xfrm>
          <a:prstGeom prst="rect">
            <a:avLst/>
          </a:prstGeom>
        </p:spPr>
      </p:pic>
    </p:spTree>
    <p:extLst>
      <p:ext uri="{BB962C8B-B14F-4D97-AF65-F5344CB8AC3E}">
        <p14:creationId xmlns:p14="http://schemas.microsoft.com/office/powerpoint/2010/main" val="1671454539"/>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CE25FDB8-D0CC-47A9-B622-7ED4F3605791}"/>
              </a:ext>
            </a:extLst>
          </p:cNvPr>
          <p:cNvSpPr/>
          <p:nvPr/>
        </p:nvSpPr>
        <p:spPr>
          <a:xfrm>
            <a:off x="0" y="0"/>
            <a:ext cx="9144000" cy="685800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 name="グループ化 2">
            <a:extLst>
              <a:ext uri="{FF2B5EF4-FFF2-40B4-BE49-F238E27FC236}">
                <a16:creationId xmlns:a16="http://schemas.microsoft.com/office/drawing/2014/main" id="{C24CFACA-E754-4674-9AEE-289AA6DC5191}"/>
              </a:ext>
            </a:extLst>
          </p:cNvPr>
          <p:cNvGrpSpPr/>
          <p:nvPr/>
        </p:nvGrpSpPr>
        <p:grpSpPr>
          <a:xfrm>
            <a:off x="0" y="1831336"/>
            <a:ext cx="9144000" cy="3195328"/>
            <a:chOff x="0" y="2079327"/>
            <a:chExt cx="9144000" cy="3195328"/>
          </a:xfrm>
        </p:grpSpPr>
        <p:sp>
          <p:nvSpPr>
            <p:cNvPr id="6" name="テキスト ボックス 5">
              <a:extLst>
                <a:ext uri="{FF2B5EF4-FFF2-40B4-BE49-F238E27FC236}">
                  <a16:creationId xmlns:a16="http://schemas.microsoft.com/office/drawing/2014/main" id="{57DACE63-3AEA-4B3D-A8E7-E9295038721A}"/>
                </a:ext>
              </a:extLst>
            </p:cNvPr>
            <p:cNvSpPr txBox="1"/>
            <p:nvPr/>
          </p:nvSpPr>
          <p:spPr>
            <a:xfrm>
              <a:off x="0" y="4166659"/>
              <a:ext cx="9144000" cy="1107996"/>
            </a:xfrm>
            <a:prstGeom prst="rect">
              <a:avLst/>
            </a:prstGeom>
            <a:noFill/>
          </p:spPr>
          <p:txBody>
            <a:bodyPr wrap="square" rtlCol="0">
              <a:spAutoFit/>
            </a:bodyPr>
            <a:lstStyle/>
            <a:p>
              <a:pPr algn="ctr"/>
              <a:r>
                <a:rPr lang="en-US" altLang="ja-JP" sz="6600" b="1" dirty="0">
                  <a:solidFill>
                    <a:schemeClr val="tx1">
                      <a:lumMod val="85000"/>
                      <a:lumOff val="15000"/>
                    </a:schemeClr>
                  </a:solidFill>
                  <a:latin typeface="メイリオ" panose="020B0604030504040204" pitchFamily="50" charset="-128"/>
                  <a:ea typeface="メイリオ" panose="020B0604030504040204" pitchFamily="50" charset="-128"/>
                </a:rPr>
                <a:t>[t---] [p---] [</a:t>
              </a:r>
              <a:r>
                <a:rPr lang="en-US" altLang="ja-JP" sz="6600" b="1" dirty="0" err="1">
                  <a:solidFill>
                    <a:schemeClr val="tx1">
                      <a:lumMod val="85000"/>
                      <a:lumOff val="15000"/>
                    </a:schemeClr>
                  </a:solidFill>
                  <a:latin typeface="メイリオ" panose="020B0604030504040204" pitchFamily="50" charset="-128"/>
                  <a:ea typeface="メイリオ" panose="020B0604030504040204" pitchFamily="50" charset="-128"/>
                </a:rPr>
                <a:t>i</a:t>
              </a:r>
              <a:r>
                <a:rPr lang="en-US" altLang="ja-JP" sz="6600" b="1" dirty="0">
                  <a:solidFill>
                    <a:schemeClr val="tx1">
                      <a:lumMod val="85000"/>
                      <a:lumOff val="15000"/>
                    </a:schemeClr>
                  </a:solidFill>
                  <a:latin typeface="メイリオ" panose="020B0604030504040204" pitchFamily="50" charset="-128"/>
                  <a:ea typeface="メイリオ" panose="020B0604030504040204" pitchFamily="50" charset="-128"/>
                </a:rPr>
                <a:t>-]</a:t>
              </a:r>
              <a:endParaRPr kumimoji="1" lang="ja-JP" altLang="en-US" sz="6000" dirty="0">
                <a:solidFill>
                  <a:schemeClr val="tx1">
                    <a:lumMod val="85000"/>
                    <a:lumOff val="15000"/>
                  </a:schemeClr>
                </a:solidFill>
              </a:endParaRPr>
            </a:p>
          </p:txBody>
        </p:sp>
        <p:sp>
          <p:nvSpPr>
            <p:cNvPr id="8" name="テキスト ボックス 7">
              <a:extLst>
                <a:ext uri="{FF2B5EF4-FFF2-40B4-BE49-F238E27FC236}">
                  <a16:creationId xmlns:a16="http://schemas.microsoft.com/office/drawing/2014/main" id="{8A1097AC-DF8B-4D92-9DF2-023F2680EA48}"/>
                </a:ext>
              </a:extLst>
            </p:cNvPr>
            <p:cNvSpPr txBox="1"/>
            <p:nvPr/>
          </p:nvSpPr>
          <p:spPr>
            <a:xfrm>
              <a:off x="815009" y="2079327"/>
              <a:ext cx="7513983" cy="1862048"/>
            </a:xfrm>
            <a:prstGeom prst="rect">
              <a:avLst/>
            </a:prstGeom>
            <a:noFill/>
          </p:spPr>
          <p:txBody>
            <a:bodyPr wrap="square" rtlCol="0">
              <a:spAutoFit/>
            </a:bodyPr>
            <a:lstStyle/>
            <a:p>
              <a:pPr algn="ctr"/>
              <a:r>
                <a:rPr kumimoji="1" lang="ja-JP" altLang="en-US" sz="11500" b="1" dirty="0">
                  <a:solidFill>
                    <a:schemeClr val="tx1">
                      <a:lumMod val="85000"/>
                      <a:lumOff val="15000"/>
                    </a:schemeClr>
                  </a:solidFill>
                  <a:latin typeface="メイリオ" panose="020B0604030504040204" pitchFamily="50" charset="-128"/>
                  <a:ea typeface="メイリオ" panose="020B0604030504040204" pitchFamily="50" charset="-128"/>
                </a:rPr>
                <a:t>参加する</a:t>
              </a:r>
              <a:endParaRPr kumimoji="1" lang="ja-JP" altLang="en-US" sz="6600" dirty="0">
                <a:solidFill>
                  <a:schemeClr val="tx1">
                    <a:lumMod val="85000"/>
                    <a:lumOff val="15000"/>
                  </a:schemeClr>
                </a:solidFill>
              </a:endParaRPr>
            </a:p>
          </p:txBody>
        </p:sp>
      </p:grpSp>
      <p:pic>
        <p:nvPicPr>
          <p:cNvPr id="2" name="take part in">
            <a:hlinkClick r:id="" action="ppaction://media"/>
            <a:extLst>
              <a:ext uri="{FF2B5EF4-FFF2-40B4-BE49-F238E27FC236}">
                <a16:creationId xmlns:a16="http://schemas.microsoft.com/office/drawing/2014/main" id="{37C1C4AE-D4F6-AF12-B6FB-05D5EE39FF8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584325" y="1019175"/>
            <a:ext cx="406400" cy="406400"/>
          </a:xfrm>
          <a:prstGeom prst="rect">
            <a:avLst/>
          </a:prstGeom>
        </p:spPr>
      </p:pic>
    </p:spTree>
    <p:extLst>
      <p:ext uri="{BB962C8B-B14F-4D97-AF65-F5344CB8AC3E}">
        <p14:creationId xmlns:p14="http://schemas.microsoft.com/office/powerpoint/2010/main" val="2730794907"/>
      </p:ext>
    </p:extLst>
  </p:cSld>
  <p:clrMapOvr>
    <a:masterClrMapping/>
  </p:clrMapOvr>
  <p:transition spd="med">
    <p:pull/>
    <p:sndAc>
      <p:stSnd>
        <p:snd r:embed="rId4" name="camera.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16811</TotalTime>
  <Words>3376</Words>
  <Application>Microsoft Office PowerPoint</Application>
  <PresentationFormat>画面に合わせる (4:3)</PresentationFormat>
  <Paragraphs>556</Paragraphs>
  <Slides>175</Slides>
  <Notes>36</Notes>
  <HiddenSlides>0</HiddenSlides>
  <MMClips>154</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175</vt:i4>
      </vt:variant>
    </vt:vector>
  </HeadingPairs>
  <TitlesOfParts>
    <vt:vector size="183" baseType="lpstr">
      <vt:lpstr>ＭＳ Ｐゴシック</vt:lpstr>
      <vt:lpstr>ＭＳ Ｐ明朝</vt:lpstr>
      <vt:lpstr>メイリオ</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平河泰行</dc:creator>
  <cp:lastModifiedBy>prof501</cp:lastModifiedBy>
  <cp:revision>2118</cp:revision>
  <cp:lastPrinted>2016-06-23T16:36:17Z</cp:lastPrinted>
  <dcterms:created xsi:type="dcterms:W3CDTF">2016-05-30T03:13:09Z</dcterms:created>
  <dcterms:modified xsi:type="dcterms:W3CDTF">2025-06-24T05:39:14Z</dcterms:modified>
</cp:coreProperties>
</file>