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1"/>
  </p:notesMasterIdLst>
  <p:handoutMasterIdLst>
    <p:handoutMasterId r:id="rId162"/>
  </p:handoutMasterIdLst>
  <p:sldIdLst>
    <p:sldId id="3657" r:id="rId2"/>
    <p:sldId id="3445" r:id="rId3"/>
    <p:sldId id="2531" r:id="rId4"/>
    <p:sldId id="3668" r:id="rId5"/>
    <p:sldId id="4315" r:id="rId6"/>
    <p:sldId id="4151" r:id="rId7"/>
    <p:sldId id="4196" r:id="rId8"/>
    <p:sldId id="4407" r:id="rId9"/>
    <p:sldId id="4198" r:id="rId10"/>
    <p:sldId id="4408" r:id="rId11"/>
    <p:sldId id="4197" r:id="rId12"/>
    <p:sldId id="4409" r:id="rId13"/>
    <p:sldId id="4410" r:id="rId14"/>
    <p:sldId id="4411" r:id="rId15"/>
    <p:sldId id="4412" r:id="rId16"/>
    <p:sldId id="4316" r:id="rId17"/>
    <p:sldId id="4195" r:id="rId18"/>
    <p:sldId id="4413" r:id="rId19"/>
    <p:sldId id="4414" r:id="rId20"/>
    <p:sldId id="4415" r:id="rId21"/>
    <p:sldId id="4416" r:id="rId22"/>
    <p:sldId id="4220" r:id="rId23"/>
    <p:sldId id="4221" r:id="rId24"/>
    <p:sldId id="4222" r:id="rId25"/>
    <p:sldId id="4223" r:id="rId26"/>
    <p:sldId id="4224" r:id="rId27"/>
    <p:sldId id="4317" r:id="rId28"/>
    <p:sldId id="4417" r:id="rId29"/>
    <p:sldId id="4225" r:id="rId30"/>
    <p:sldId id="4226" r:id="rId31"/>
    <p:sldId id="4227" r:id="rId32"/>
    <p:sldId id="4228" r:id="rId33"/>
    <p:sldId id="4229" r:id="rId34"/>
    <p:sldId id="4230" r:id="rId35"/>
    <p:sldId id="4231" r:id="rId36"/>
    <p:sldId id="4232" r:id="rId37"/>
    <p:sldId id="4233" r:id="rId38"/>
    <p:sldId id="3626" r:id="rId39"/>
    <p:sldId id="3647" r:id="rId40"/>
    <p:sldId id="2023" r:id="rId41"/>
    <p:sldId id="2024" r:id="rId42"/>
    <p:sldId id="2025" r:id="rId43"/>
    <p:sldId id="2020" r:id="rId44"/>
    <p:sldId id="2021" r:id="rId45"/>
    <p:sldId id="2022" r:id="rId46"/>
    <p:sldId id="2029" r:id="rId47"/>
    <p:sldId id="2030" r:id="rId48"/>
    <p:sldId id="2031" r:id="rId49"/>
    <p:sldId id="2032" r:id="rId50"/>
    <p:sldId id="2033" r:id="rId51"/>
    <p:sldId id="2034" r:id="rId52"/>
    <p:sldId id="2035" r:id="rId53"/>
    <p:sldId id="2036" r:id="rId54"/>
    <p:sldId id="2037" r:id="rId55"/>
    <p:sldId id="2026" r:id="rId56"/>
    <p:sldId id="2027" r:id="rId57"/>
    <p:sldId id="2028" r:id="rId58"/>
    <p:sldId id="2038" r:id="rId59"/>
    <p:sldId id="2039" r:id="rId60"/>
    <p:sldId id="2040" r:id="rId61"/>
    <p:sldId id="2041" r:id="rId62"/>
    <p:sldId id="2042" r:id="rId63"/>
    <p:sldId id="2043" r:id="rId64"/>
    <p:sldId id="3622" r:id="rId65"/>
    <p:sldId id="4202" r:id="rId66"/>
    <p:sldId id="4203" r:id="rId67"/>
    <p:sldId id="4204" r:id="rId68"/>
    <p:sldId id="4205" r:id="rId69"/>
    <p:sldId id="4206" r:id="rId70"/>
    <p:sldId id="4207" r:id="rId71"/>
    <p:sldId id="4208" r:id="rId72"/>
    <p:sldId id="4209" r:id="rId73"/>
    <p:sldId id="3610" r:id="rId74"/>
    <p:sldId id="3611" r:id="rId75"/>
    <p:sldId id="3612" r:id="rId76"/>
    <p:sldId id="3613" r:id="rId77"/>
    <p:sldId id="3614" r:id="rId78"/>
    <p:sldId id="3623" r:id="rId79"/>
    <p:sldId id="3644" r:id="rId80"/>
    <p:sldId id="3524" r:id="rId81"/>
    <p:sldId id="4201" r:id="rId82"/>
    <p:sldId id="3624" r:id="rId83"/>
    <p:sldId id="3625" r:id="rId84"/>
    <p:sldId id="2080" r:id="rId85"/>
    <p:sldId id="2081" r:id="rId86"/>
    <p:sldId id="2082" r:id="rId87"/>
    <p:sldId id="2083" r:id="rId88"/>
    <p:sldId id="2084" r:id="rId89"/>
    <p:sldId id="2085" r:id="rId90"/>
    <p:sldId id="2086" r:id="rId91"/>
    <p:sldId id="2087" r:id="rId92"/>
    <p:sldId id="2088" r:id="rId93"/>
    <p:sldId id="2089" r:id="rId94"/>
    <p:sldId id="2090" r:id="rId95"/>
    <p:sldId id="2091" r:id="rId96"/>
    <p:sldId id="2092" r:id="rId97"/>
    <p:sldId id="2093" r:id="rId98"/>
    <p:sldId id="2094" r:id="rId99"/>
    <p:sldId id="2095" r:id="rId100"/>
    <p:sldId id="2096" r:id="rId101"/>
    <p:sldId id="2097" r:id="rId102"/>
    <p:sldId id="2098" r:id="rId103"/>
    <p:sldId id="2099" r:id="rId104"/>
    <p:sldId id="2100" r:id="rId105"/>
    <p:sldId id="2101" r:id="rId106"/>
    <p:sldId id="2102" r:id="rId107"/>
    <p:sldId id="2103" r:id="rId108"/>
    <p:sldId id="2104" r:id="rId109"/>
    <p:sldId id="2105" r:id="rId110"/>
    <p:sldId id="2106" r:id="rId111"/>
    <p:sldId id="2107" r:id="rId112"/>
    <p:sldId id="2108" r:id="rId113"/>
    <p:sldId id="2109" r:id="rId114"/>
    <p:sldId id="3646" r:id="rId115"/>
    <p:sldId id="4210" r:id="rId116"/>
    <p:sldId id="4211" r:id="rId117"/>
    <p:sldId id="4212" r:id="rId118"/>
    <p:sldId id="4213" r:id="rId119"/>
    <p:sldId id="4214" r:id="rId120"/>
    <p:sldId id="4215" r:id="rId121"/>
    <p:sldId id="4216" r:id="rId122"/>
    <p:sldId id="4217" r:id="rId123"/>
    <p:sldId id="4218" r:id="rId124"/>
    <p:sldId id="4219" r:id="rId125"/>
    <p:sldId id="3561" r:id="rId126"/>
    <p:sldId id="3562" r:id="rId127"/>
    <p:sldId id="3672" r:id="rId128"/>
    <p:sldId id="4398" r:id="rId129"/>
    <p:sldId id="4399" r:id="rId130"/>
    <p:sldId id="4400" r:id="rId131"/>
    <p:sldId id="4401" r:id="rId132"/>
    <p:sldId id="4402" r:id="rId133"/>
    <p:sldId id="4403" r:id="rId134"/>
    <p:sldId id="4405" r:id="rId135"/>
    <p:sldId id="4404" r:id="rId136"/>
    <p:sldId id="4406" r:id="rId137"/>
    <p:sldId id="3661" r:id="rId138"/>
    <p:sldId id="3681" r:id="rId139"/>
    <p:sldId id="3563" r:id="rId140"/>
    <p:sldId id="3564" r:id="rId141"/>
    <p:sldId id="3565" r:id="rId142"/>
    <p:sldId id="3566" r:id="rId143"/>
    <p:sldId id="3567" r:id="rId144"/>
    <p:sldId id="3568" r:id="rId145"/>
    <p:sldId id="3569" r:id="rId146"/>
    <p:sldId id="3570" r:id="rId147"/>
    <p:sldId id="3573" r:id="rId148"/>
    <p:sldId id="3648" r:id="rId149"/>
    <p:sldId id="3577" r:id="rId150"/>
    <p:sldId id="3649" r:id="rId151"/>
    <p:sldId id="3650" r:id="rId152"/>
    <p:sldId id="3583" r:id="rId153"/>
    <p:sldId id="3587" r:id="rId154"/>
    <p:sldId id="3588" r:id="rId155"/>
    <p:sldId id="3589" r:id="rId156"/>
    <p:sldId id="3590" r:id="rId157"/>
    <p:sldId id="3655" r:id="rId158"/>
    <p:sldId id="3595" r:id="rId159"/>
    <p:sldId id="3609" r:id="rId16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99"/>
    <a:srgbClr val="0043C8"/>
    <a:srgbClr val="005C2A"/>
    <a:srgbClr val="CC3399"/>
    <a:srgbClr val="00FF00"/>
    <a:srgbClr val="F8CBAD"/>
    <a:srgbClr val="FFFF8B"/>
    <a:srgbClr val="B4FEB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3" autoAdjust="0"/>
    <p:restoredTop sz="94270" autoAdjust="0"/>
  </p:normalViewPr>
  <p:slideViewPr>
    <p:cSldViewPr snapToGrid="0">
      <p:cViewPr>
        <p:scale>
          <a:sx n="75" d="100"/>
          <a:sy n="75" d="100"/>
        </p:scale>
        <p:origin x="2742" y="942"/>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2025/6/24</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2025/6/24</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5222C-3DDB-A953-E01E-495262B628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AE2F6B8-34E2-E83F-992E-27330B759E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996AFF-1689-6601-9CAE-67219F04707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480769F-580D-5EA0-7303-07207596C9C1}"/>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519850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186AE-2F43-3825-46B1-69331D89F1A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467658-EF03-B5BF-34F4-05DBB23DEC2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2CD342A-3CE5-CE42-848B-301EC16975E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AF51520-03C9-CAA8-2C46-A830093EEE44}"/>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312156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3A728-8212-B86C-CF88-4AD2153299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71447CD-6F4E-F20A-F239-874EDB87F38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CD1EEF5-41F4-731A-DBA8-8DEDE933C40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3163FEA-5BBF-4B6D-3C38-7C0DDE6868D3}"/>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4197902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08AF3-BDF5-3E21-F160-00FE81A457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32C27C4-408A-2AB1-16C9-DC8C54FE1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AA7CF1E-A521-393D-FCC7-B6B7B9F8613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B3F8D59-BEE6-C9A2-8402-EA6E3F8BA9EB}"/>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3538700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70436-CA85-04C4-4BFF-57A702A2DA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A2BAC2-5BBA-2AEA-75E7-8C0364521A6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A43B57-8859-35A2-638D-213228F8BE3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53796A6-B3AB-EEF4-0ED0-08CE567276DE}"/>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106972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1A788-2364-562C-F74F-BEDA69AE3A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5589DF-0E10-5C33-A739-27E5A2CF4EA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1006325-207F-7DF1-5240-A95566CD2AB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7FEB388-2FAE-8519-FBE0-65297D15706B}"/>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2186563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86F4E-CD7A-EBCB-0DBC-6FFF4913C8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76C248-69FD-46E2-2197-B1155F697E1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515699-8FB0-25D0-D2B8-1E35D778825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8C81A87-ECA0-D98A-115E-8C94C9B77824}"/>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2657288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40E7B-08A7-7ADB-E2D4-D1ED04A570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BD4D517-2B4F-B08F-A3DD-F9220328562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4B08332-6FCD-A845-638E-595C852B0B4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7D9F2D8-D02E-1491-3104-4C9A1089BCC9}"/>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2379404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89447-E1B2-8E54-7A6C-998406F9E55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D7C26AA-37F8-CB0B-FFA5-4A65604D5B6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5184987-10B8-86E6-D0A3-02D05F7D2E3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B9F0B4D-1BCD-28ED-954F-7F464D0DBEE3}"/>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2684351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9846A-33F1-1A1E-E325-68F0DDD842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5CF3AB1-5F05-F838-023C-6BA2426EFAF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C14D7F-6D72-DDB1-D9E8-1AFD50FCDC3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58D7F68-F0FE-AC67-5759-A4F3722D1ECB}"/>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82830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5E514-B51F-0616-C09D-F44785A56B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EEEA0C-7F44-8EE8-AF8A-D1FCD37516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DCE4B2E-9FA5-2A32-0CF9-91A7A8F360D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94663FE-0D2F-AD31-8F4E-A2A15A96CD71}"/>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398412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B07DC-C9A6-9713-3389-5869E5D2C16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1397938-CA91-6BD8-7B87-355D8D62150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C00D7A3-C007-5F44-5A85-3C97A37E72E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41AA44E-838A-6AE0-D389-7300D8CC7FA3}"/>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143312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8D612-0A72-B914-82DE-B4061A604B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2CC5D9-8DAD-2C4B-E1A7-C6C88941213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CAF2BB8-3D01-50EA-2F91-627EBB9B641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CBA9A0E-38E9-CB64-FFBC-1F41977B9D59}"/>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2932141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1EC89-D2DF-91CB-0518-CE5D2F479F1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FBB95A-3633-5CCB-4D0A-6BB09E420F5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E1523BE-FF4D-A759-027D-102CCAB7CF2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52CEB2E-2A59-0BBC-240F-4C0F43CF57EE}"/>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1202376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044A6-8E4F-D925-6D30-DFEA64E201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700776-9131-0CD6-2123-2E8FD15073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01CB20C-200A-AB1B-60FE-3C655EAB93E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E5DA087-33FD-ECD7-3DC2-BBB521BE1EBE}"/>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2613962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139E1-F3FC-54DC-89DD-B58F6800E1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27E22E-1B54-DC81-AC37-C8EFC7B38FD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613AAE-2ABE-A1B6-7725-0B90F8F796D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FCBDC29-DF92-5DD3-A22B-7BAAAD8D5D55}"/>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2698154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7327D-FC6E-0A98-D291-C188191F6A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3DF82AD-31C7-9FAC-7468-AD7BE8DAEF6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455DEF0-AFAF-4A8B-45E5-56858C88833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588E445-9B5C-4070-13BE-A5E12E06952C}"/>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2859330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3AE35-A026-4573-A2A1-5A3F79E6407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C61ED42-2164-6845-2FAA-B6E4A6163F3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8977111-FD4B-9A78-866F-FAC71371726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79D0EF2-882C-1852-DD24-C904D9D97900}"/>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993119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68252-1F58-0E32-3ED2-686F5F3C490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5F08B0-FE34-4694-CAAD-DF41EFABAB3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127D6DD-B767-13B8-7005-8DF3173F25E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3BA4E70-D89E-EF67-8839-020A1CEC6A4B}"/>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2477551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0385D-1DC4-8552-686A-9838E2518E9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F15510F-F1C0-D102-B199-0DEC2CF48E4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EB0759E-6E7B-06FC-F65A-F8F155F3742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FC91165-6D1B-6269-0133-748A10E32348}"/>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909216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35FE7-DFF7-EAC9-B1C5-1D4ACF80F5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61C31D-40DB-F1C8-E87B-25BDF969824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AFF3D9B-A2C6-FE02-ACFE-FF22C82C63E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72625F1-C31C-178F-13B1-707336B1DD5F}"/>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2374487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E0C0A-E2F8-31E9-402E-DB0F7C634C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0E68A2-D909-CE58-E27A-27CB7B7E38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A8078A3-E45C-5EBF-D385-8977DB8FE29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8596433-E879-1304-91DB-D8B72EA22F2C}"/>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671433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27A6-0A26-A400-9B67-E087F9A666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A97F70-34AF-0EF3-8E4D-7C38ED1624F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31F24DC-2102-AA24-9EE1-9724AB5DAD9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76FC780-1C26-B9E1-7146-F0B2A1A835B1}"/>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3682430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EA909-DD63-98A2-99E1-32C5A371EC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704096-7456-879B-0745-4C0856201E4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4CA160E-843E-C1C0-1F58-4F8E4A7A0EC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082794F-38C6-701A-6034-B11524CF3917}"/>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4077417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BC5C7-7CEC-808F-C140-30645EC600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2E9C6B-332C-8E7B-C38B-BD1045313C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32D8870-9CBF-50BE-F3FF-430BEA843A9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01A8CDB-7CD0-F783-2365-170CACC66B65}"/>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1968380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59DA7-1652-BCBB-1746-A907409640B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53AC55E-A4CC-4AB1-3D71-B71FBE0D934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291BC51-31C1-D053-589E-FFC01EF929D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4D9F76B-D4A1-18BC-2CC6-8C0B5B948011}"/>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2732178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CC07F-CA44-CF87-2318-DC184ACB850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2406DB-C2AC-67FD-CA35-EBC337314A8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74D86D3-2960-06BF-3960-2FEECA23A16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A527891-333F-A1FB-C9E1-A0ACBA655199}"/>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1920297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2025/6/24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microsoft.com/office/2007/relationships/media" Target="../media/media23.mp3"/><Relationship Id="rId7" Type="http://schemas.openxmlformats.org/officeDocument/2006/relationships/image" Target="../media/image2.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3.mp3"/></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4" Type="http://schemas.openxmlformats.org/officeDocument/2006/relationships/image" Target="../media/image2.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2.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2.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2.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microsoft.com/office/2007/relationships/media" Target="../media/media39.mp3"/><Relationship Id="rId7" Type="http://schemas.openxmlformats.org/officeDocument/2006/relationships/image" Target="../media/image2.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2.png"/><Relationship Id="rId5" Type="http://schemas.openxmlformats.org/officeDocument/2006/relationships/slideLayout" Target="../slideLayouts/slideLayout1.xml"/><Relationship Id="rId4" Type="http://schemas.openxmlformats.org/officeDocument/2006/relationships/audio" Target="../media/media39.mp3"/></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13.png"/><Relationship Id="rId4" Type="http://schemas.openxmlformats.org/officeDocument/2006/relationships/image" Target="../media/image2.pn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image" Target="../media/image17.pn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4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microsoft.com/office/2007/relationships/media" Target="../media/media43.wav"/><Relationship Id="rId7" Type="http://schemas.openxmlformats.org/officeDocument/2006/relationships/image" Target="../media/image2.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43.wav"/></Relationships>
</file>

<file path=ppt/slides/_rels/slide1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microsoft.com/office/2007/relationships/media" Target="../media/media43.wav"/><Relationship Id="rId7" Type="http://schemas.openxmlformats.org/officeDocument/2006/relationships/image" Target="../media/image2.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43.wav"/></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microsoft.com/office/2007/relationships/media" Target="../media/media43.wav"/><Relationship Id="rId7" Type="http://schemas.openxmlformats.org/officeDocument/2006/relationships/image" Target="../media/image2.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21.png"/><Relationship Id="rId5" Type="http://schemas.openxmlformats.org/officeDocument/2006/relationships/slideLayout" Target="../slideLayouts/slideLayout2.xml"/><Relationship Id="rId4" Type="http://schemas.openxmlformats.org/officeDocument/2006/relationships/audio" Target="../media/media43.wav"/></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44.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media45.mp3"/><Relationship Id="rId11" Type="http://schemas.openxmlformats.org/officeDocument/2006/relationships/image" Target="../media/image9.png"/><Relationship Id="rId5" Type="http://schemas.microsoft.com/office/2007/relationships/media" Target="../media/media45.mp3"/><Relationship Id="rId10" Type="http://schemas.openxmlformats.org/officeDocument/2006/relationships/image" Target="../media/image8.png"/><Relationship Id="rId4" Type="http://schemas.openxmlformats.org/officeDocument/2006/relationships/audio" Target="../media/media44.mp3"/><Relationship Id="rId9" Type="http://schemas.openxmlformats.org/officeDocument/2006/relationships/image" Target="../media/image2.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7.png"/><Relationship Id="rId3" Type="http://schemas.microsoft.com/office/2007/relationships/media" Target="../media/media47.mp3"/><Relationship Id="rId7" Type="http://schemas.openxmlformats.org/officeDocument/2006/relationships/image" Target="../media/image9.png"/><Relationship Id="rId12" Type="http://schemas.openxmlformats.org/officeDocument/2006/relationships/image" Target="../media/image26.sv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8.png"/><Relationship Id="rId11" Type="http://schemas.openxmlformats.org/officeDocument/2006/relationships/image" Target="../media/image25.png"/><Relationship Id="rId5" Type="http://schemas.openxmlformats.org/officeDocument/2006/relationships/slideLayout" Target="../slideLayouts/slideLayout1.xml"/><Relationship Id="rId10" Type="http://schemas.openxmlformats.org/officeDocument/2006/relationships/image" Target="../media/image24.svg"/><Relationship Id="rId4" Type="http://schemas.openxmlformats.org/officeDocument/2006/relationships/audio" Target="../media/media47.mp3"/><Relationship Id="rId9" Type="http://schemas.openxmlformats.org/officeDocument/2006/relationships/image" Target="../media/image23.png"/><Relationship Id="rId14" Type="http://schemas.openxmlformats.org/officeDocument/2006/relationships/image" Target="../media/image2.pn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49.mp3"/><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29.png"/><Relationship Id="rId4" Type="http://schemas.openxmlformats.org/officeDocument/2006/relationships/audio" Target="../media/media49.mp3"/><Relationship Id="rId9" Type="http://schemas.openxmlformats.org/officeDocument/2006/relationships/image" Target="../media/image28.pn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audio" Target="../media/audio1.wav"/></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audio" Target="../media/audio1.wav"/></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audio" Target="../media/audio1.wav"/></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audio" Target="../media/audio1.wav"/></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microsoft.com/office/2007/relationships/media" Target="../media/media23.mp3"/><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3.mp3"/></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microsoft.com/office/2007/relationships/media" Target="../media/media25.mp3"/><Relationship Id="rId7" Type="http://schemas.openxmlformats.org/officeDocument/2006/relationships/image" Target="../media/image2.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25.mp3"/></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7.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6.mp3"/></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8.mp3"/><Relationship Id="rId7" Type="http://schemas.openxmlformats.org/officeDocument/2006/relationships/image" Target="../media/image9.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28.mp3"/><Relationship Id="rId9" Type="http://schemas.openxmlformats.org/officeDocument/2006/relationships/image" Target="../media/image10.PNG"/></Relationships>
</file>

<file path=ppt/slides/_rels/slide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2.png"/><Relationship Id="rId4" Type="http://schemas.openxmlformats.org/officeDocument/2006/relationships/audio" Target="../media/audio1.wav"/></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2.png"/><Relationship Id="rId4" Type="http://schemas.openxmlformats.org/officeDocument/2006/relationships/audio" Target="../media/audio1.wav"/></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2.png"/><Relationship Id="rId4" Type="http://schemas.openxmlformats.org/officeDocument/2006/relationships/audio" Target="../media/audio1.wav"/></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2.png"/><Relationship Id="rId4" Type="http://schemas.openxmlformats.org/officeDocument/2006/relationships/audio" Target="../media/audio1.wav"/></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2.png"/><Relationship Id="rId4" Type="http://schemas.openxmlformats.org/officeDocument/2006/relationships/audio" Target="../media/audio1.wav"/></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2.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3547502"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No.17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6</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分詞の形容詞的用法</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2718A281-BD8B-EA5B-D435-3E406C7153A7}"/>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3. </a:t>
            </a:r>
            <a:r>
              <a:rPr lang="ja-JP" altLang="en-US" sz="4800" b="1" dirty="0">
                <a:solidFill>
                  <a:schemeClr val="bg1"/>
                </a:solidFill>
                <a:latin typeface="ＭＳ Ｐゴシック" panose="020B0600070205080204" pitchFamily="50" charset="-128"/>
                <a:ea typeface="ＭＳ Ｐゴシック" panose="020B0600070205080204" pitchFamily="50" charset="-128"/>
              </a:rPr>
              <a:t>現在分詞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20B06-4C66-C098-8FEE-DF01D15A62F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CB43C339-EA8A-1704-5056-2DC6DBC15A50}"/>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B391DA5-8029-7A44-823F-DB9B6594C144}"/>
              </a:ext>
            </a:extLst>
          </p:cNvPr>
          <p:cNvSpPr txBox="1"/>
          <p:nvPr/>
        </p:nvSpPr>
        <p:spPr>
          <a:xfrm>
            <a:off x="1839926" y="4128490"/>
            <a:ext cx="546414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That walking dog</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b="1" dirty="0">
                <a:solidFill>
                  <a:schemeClr val="accent2"/>
                </a:solidFill>
                <a:latin typeface="メイリオ" panose="020B0604030504040204" pitchFamily="50" charset="-128"/>
                <a:ea typeface="メイリオ" panose="020B0604030504040204" pitchFamily="50" charset="-128"/>
              </a:rPr>
              <a:t>very cute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AA3A0583-6842-5355-A0B6-53A537B7D173}"/>
              </a:ext>
            </a:extLst>
          </p:cNvPr>
          <p:cNvSpPr txBox="1"/>
          <p:nvPr/>
        </p:nvSpPr>
        <p:spPr>
          <a:xfrm>
            <a:off x="1192945" y="690490"/>
            <a:ext cx="675810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あの歩いているイヌは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とても可愛い</a:t>
            </a:r>
            <a:r>
              <a:rPr kumimoji="1" lang="ja-JP" altLang="en-US" sz="4800" b="1" dirty="0">
                <a:solidFill>
                  <a:srgbClr val="FF0000"/>
                </a:solidFill>
                <a:latin typeface="メイリオ" panose="020B0604030504040204" pitchFamily="50" charset="-128"/>
                <a:ea typeface="メイリオ" panose="020B0604030504040204" pitchFamily="50" charset="-128"/>
              </a:rPr>
              <a:t> 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2That walking dog is very cute.">
            <a:hlinkClick r:id="" action="ppaction://media"/>
            <a:extLst>
              <a:ext uri="{FF2B5EF4-FFF2-40B4-BE49-F238E27FC236}">
                <a16:creationId xmlns:a16="http://schemas.microsoft.com/office/drawing/2014/main" id="{55296E60-4825-BD53-4BF2-DD9B9C3EAB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5300" y="1352550"/>
            <a:ext cx="406400" cy="406400"/>
          </a:xfrm>
          <a:prstGeom prst="rect">
            <a:avLst/>
          </a:prstGeom>
        </p:spPr>
      </p:pic>
    </p:spTree>
    <p:extLst>
      <p:ext uri="{BB962C8B-B14F-4D97-AF65-F5344CB8AC3E}">
        <p14:creationId xmlns:p14="http://schemas.microsoft.com/office/powerpoint/2010/main" val="89824036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story</a:t>
            </a:r>
            <a:endParaRPr kumimoji="1" lang="ja-JP" altLang="en-US" sz="8000" dirty="0">
              <a:solidFill>
                <a:schemeClr val="tx1">
                  <a:lumMod val="85000"/>
                  <a:lumOff val="15000"/>
                </a:schemeClr>
              </a:solidFill>
            </a:endParaRPr>
          </a:p>
        </p:txBody>
      </p:sp>
      <p:pic>
        <p:nvPicPr>
          <p:cNvPr id="7" name="G3_L13_reading_v6_story">
            <a:hlinkClick r:id="" action="ppaction://media"/>
            <a:extLst>
              <a:ext uri="{FF2B5EF4-FFF2-40B4-BE49-F238E27FC236}">
                <a16:creationId xmlns:a16="http://schemas.microsoft.com/office/drawing/2014/main" id="{24FCE536-B49A-4F7D-9AB3-035CB29519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1711325"/>
            <a:ext cx="609600" cy="609600"/>
          </a:xfrm>
          <a:prstGeom prst="rect">
            <a:avLst/>
          </a:prstGeom>
        </p:spPr>
      </p:pic>
    </p:spTree>
    <p:extLst>
      <p:ext uri="{BB962C8B-B14F-4D97-AF65-F5344CB8AC3E}">
        <p14:creationId xmlns:p14="http://schemas.microsoft.com/office/powerpoint/2010/main" val="349543555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105561"/>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話</a:t>
            </a:r>
            <a:endParaRPr kumimoji="1" lang="ja-JP" altLang="en-US" sz="8000" dirty="0">
              <a:solidFill>
                <a:schemeClr val="tx1">
                  <a:lumMod val="85000"/>
                  <a:lumOff val="15000"/>
                </a:schemeClr>
              </a:solidFill>
            </a:endParaRPr>
          </a:p>
        </p:txBody>
      </p:sp>
      <p:pic>
        <p:nvPicPr>
          <p:cNvPr id="6" name="G3_L13_reading_v6_story">
            <a:hlinkClick r:id="" action="ppaction://media"/>
            <a:extLst>
              <a:ext uri="{FF2B5EF4-FFF2-40B4-BE49-F238E27FC236}">
                <a16:creationId xmlns:a16="http://schemas.microsoft.com/office/drawing/2014/main" id="{954441C3-3AE6-44BC-9A66-E565065B1B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1711325"/>
            <a:ext cx="609600" cy="609600"/>
          </a:xfrm>
          <a:prstGeom prst="rect">
            <a:avLst/>
          </a:prstGeom>
        </p:spPr>
      </p:pic>
    </p:spTree>
    <p:extLst>
      <p:ext uri="{BB962C8B-B14F-4D97-AF65-F5344CB8AC3E}">
        <p14:creationId xmlns:p14="http://schemas.microsoft.com/office/powerpoint/2010/main" val="173037549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24CFACA-E754-4674-9AEE-289AA6DC5191}"/>
              </a:ext>
            </a:extLst>
          </p:cNvPr>
          <p:cNvGrpSpPr/>
          <p:nvPr/>
        </p:nvGrpSpPr>
        <p:grpSpPr>
          <a:xfrm>
            <a:off x="0" y="2098719"/>
            <a:ext cx="9144000" cy="2660562"/>
            <a:chOff x="0" y="2614093"/>
            <a:chExt cx="9144000" cy="2660562"/>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166659"/>
              <a:ext cx="9144000" cy="1107996"/>
            </a:xfrm>
            <a:prstGeom prst="rect">
              <a:avLst/>
            </a:prstGeom>
            <a:noFill/>
          </p:spPr>
          <p:txBody>
            <a:bodyPr wrap="square" rtlCol="0">
              <a:spAutoFit/>
            </a:bodyPr>
            <a:lstStyle/>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[t--] [t-]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424070" y="2614093"/>
              <a:ext cx="8295862" cy="1446550"/>
            </a:xfrm>
            <a:prstGeom prst="rect">
              <a:avLst/>
            </a:prstGeom>
            <a:noFill/>
          </p:spPr>
          <p:txBody>
            <a:bodyPr wrap="square" rtlCol="0">
              <a:spAutoFit/>
            </a:bodyPr>
            <a:lstStyle/>
            <a:p>
              <a:pPr algn="ct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しようとする</a:t>
              </a:r>
              <a:endParaRPr kumimoji="1" lang="ja-JP" altLang="en-US" sz="5400" dirty="0">
                <a:solidFill>
                  <a:schemeClr val="tx1">
                    <a:lumMod val="85000"/>
                    <a:lumOff val="15000"/>
                  </a:schemeClr>
                </a:solidFill>
              </a:endParaRPr>
            </a:p>
          </p:txBody>
        </p:sp>
      </p:grpSp>
      <p:pic>
        <p:nvPicPr>
          <p:cNvPr id="4" name="G3_L13_reading_v7_try to">
            <a:hlinkClick r:id="" action="ppaction://media"/>
            <a:extLst>
              <a:ext uri="{FF2B5EF4-FFF2-40B4-BE49-F238E27FC236}">
                <a16:creationId xmlns:a16="http://schemas.microsoft.com/office/drawing/2014/main" id="{145C9B68-189F-4FC8-8921-0A13E80912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7175" y="2625725"/>
            <a:ext cx="609600" cy="609600"/>
          </a:xfrm>
          <a:prstGeom prst="rect">
            <a:avLst/>
          </a:prstGeom>
        </p:spPr>
      </p:pic>
    </p:spTree>
    <p:extLst>
      <p:ext uri="{BB962C8B-B14F-4D97-AF65-F5344CB8AC3E}">
        <p14:creationId xmlns:p14="http://schemas.microsoft.com/office/powerpoint/2010/main" val="101255376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7700" y="2382560"/>
            <a:ext cx="7848600" cy="2092881"/>
          </a:xfrm>
          <a:prstGeom prst="rect">
            <a:avLst/>
          </a:prstGeom>
          <a:noFill/>
        </p:spPr>
        <p:txBody>
          <a:bodyPr wrap="square" rtlCol="0">
            <a:spAutoFit/>
          </a:bodyPr>
          <a:lstStyle/>
          <a:p>
            <a:pPr algn="ctr"/>
            <a:r>
              <a:rPr lang="en-US" altLang="ja-JP" sz="13000" b="1" dirty="0">
                <a:solidFill>
                  <a:schemeClr val="tx1">
                    <a:lumMod val="85000"/>
                    <a:lumOff val="15000"/>
                  </a:schemeClr>
                </a:solidFill>
                <a:latin typeface="メイリオ" panose="020B0604030504040204" pitchFamily="50" charset="-128"/>
                <a:ea typeface="メイリオ" panose="020B0604030504040204" pitchFamily="50" charset="-128"/>
              </a:rPr>
              <a:t>try to</a:t>
            </a:r>
            <a:endParaRPr kumimoji="1" lang="ja-JP" altLang="en-US" sz="13000" dirty="0">
              <a:solidFill>
                <a:schemeClr val="tx1">
                  <a:lumMod val="85000"/>
                  <a:lumOff val="15000"/>
                </a:schemeClr>
              </a:solidFill>
            </a:endParaRPr>
          </a:p>
        </p:txBody>
      </p:sp>
      <p:pic>
        <p:nvPicPr>
          <p:cNvPr id="7" name="G3_L13_reading_v7_try to">
            <a:hlinkClick r:id="" action="ppaction://media"/>
            <a:extLst>
              <a:ext uri="{FF2B5EF4-FFF2-40B4-BE49-F238E27FC236}">
                <a16:creationId xmlns:a16="http://schemas.microsoft.com/office/drawing/2014/main" id="{AA36F5C6-01B0-4AF6-AAF3-7536DB10D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7175" y="2625725"/>
            <a:ext cx="609600" cy="609600"/>
          </a:xfrm>
          <a:prstGeom prst="rect">
            <a:avLst/>
          </a:prstGeom>
        </p:spPr>
      </p:pic>
    </p:spTree>
    <p:extLst>
      <p:ext uri="{BB962C8B-B14F-4D97-AF65-F5344CB8AC3E}">
        <p14:creationId xmlns:p14="http://schemas.microsoft.com/office/powerpoint/2010/main" val="21144579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068C9F7-A997-4311-9AA7-483174B73B26}"/>
              </a:ext>
            </a:extLst>
          </p:cNvPr>
          <p:cNvSpPr txBox="1"/>
          <p:nvPr/>
        </p:nvSpPr>
        <p:spPr>
          <a:xfrm>
            <a:off x="424070" y="2705725"/>
            <a:ext cx="8295862" cy="1446550"/>
          </a:xfrm>
          <a:prstGeom prst="rect">
            <a:avLst/>
          </a:prstGeom>
          <a:noFill/>
        </p:spPr>
        <p:txBody>
          <a:bodyPr wrap="square" rtlCol="0">
            <a:spAutoFit/>
          </a:bodyPr>
          <a:lstStyle/>
          <a:p>
            <a:pPr algn="ct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しようとする</a:t>
            </a:r>
            <a:endParaRPr kumimoji="1" lang="ja-JP" altLang="en-US" sz="5400" dirty="0">
              <a:solidFill>
                <a:schemeClr val="tx1">
                  <a:lumMod val="85000"/>
                  <a:lumOff val="15000"/>
                </a:schemeClr>
              </a:solidFill>
            </a:endParaRPr>
          </a:p>
        </p:txBody>
      </p:sp>
      <p:pic>
        <p:nvPicPr>
          <p:cNvPr id="7" name="G3_L13_reading_v7_try to">
            <a:hlinkClick r:id="" action="ppaction://media"/>
            <a:extLst>
              <a:ext uri="{FF2B5EF4-FFF2-40B4-BE49-F238E27FC236}">
                <a16:creationId xmlns:a16="http://schemas.microsoft.com/office/drawing/2014/main" id="{0D609AB4-EFE1-44EC-BF1B-8E7FE79015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7175" y="2625725"/>
            <a:ext cx="609600" cy="609600"/>
          </a:xfrm>
          <a:prstGeom prst="rect">
            <a:avLst/>
          </a:prstGeom>
        </p:spPr>
      </p:pic>
    </p:spTree>
    <p:extLst>
      <p:ext uri="{BB962C8B-B14F-4D97-AF65-F5344CB8AC3E}">
        <p14:creationId xmlns:p14="http://schemas.microsoft.com/office/powerpoint/2010/main" val="11076231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8724A329-08A5-4F04-AF30-6210759E42A6}"/>
              </a:ext>
            </a:extLst>
          </p:cNvPr>
          <p:cNvGrpSpPr/>
          <p:nvPr/>
        </p:nvGrpSpPr>
        <p:grpSpPr>
          <a:xfrm>
            <a:off x="152400" y="1849722"/>
            <a:ext cx="8839200" cy="3158557"/>
            <a:chOff x="391767" y="2418738"/>
            <a:chExt cx="8839200" cy="3158557"/>
          </a:xfrm>
        </p:grpSpPr>
        <p:sp>
          <p:nvSpPr>
            <p:cNvPr id="10" name="テキスト ボックス 9">
              <a:extLst>
                <a:ext uri="{FF2B5EF4-FFF2-40B4-BE49-F238E27FC236}">
                  <a16:creationId xmlns:a16="http://schemas.microsoft.com/office/drawing/2014/main" id="{BB6B0290-C9AC-4908-8E29-947A0425E84F}"/>
                </a:ext>
              </a:extLst>
            </p:cNvPr>
            <p:cNvSpPr txBox="1"/>
            <p:nvPr/>
          </p:nvSpPr>
          <p:spPr>
            <a:xfrm>
              <a:off x="391767" y="2418738"/>
              <a:ext cx="8839200" cy="1323439"/>
            </a:xfrm>
            <a:prstGeom prst="rect">
              <a:avLst/>
            </a:prstGeom>
            <a:noFill/>
          </p:spPr>
          <p:txBody>
            <a:bodyPr wrap="square" rtlCol="0">
              <a:spAutoFit/>
            </a:bodyPr>
            <a:lstStyle/>
            <a:p>
              <a:pPr algn="ctr"/>
              <a:r>
                <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わくわくさせる</a:t>
              </a:r>
            </a:p>
          </p:txBody>
        </p:sp>
        <p:sp>
          <p:nvSpPr>
            <p:cNvPr id="11" name="テキスト ボックス 10">
              <a:extLst>
                <a:ext uri="{FF2B5EF4-FFF2-40B4-BE49-F238E27FC236}">
                  <a16:creationId xmlns:a16="http://schemas.microsoft.com/office/drawing/2014/main" id="{0DA8BDD0-4D80-45BD-BB51-3A9A2C0BF0C3}"/>
                </a:ext>
              </a:extLst>
            </p:cNvPr>
            <p:cNvSpPr txBox="1"/>
            <p:nvPr/>
          </p:nvSpPr>
          <p:spPr>
            <a:xfrm>
              <a:off x="730434" y="4007635"/>
              <a:ext cx="7683132"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13_reading_v8_exciting">
            <a:hlinkClick r:id="" action="ppaction://media"/>
            <a:extLst>
              <a:ext uri="{FF2B5EF4-FFF2-40B4-BE49-F238E27FC236}">
                <a16:creationId xmlns:a16="http://schemas.microsoft.com/office/drawing/2014/main" id="{AAA88BFB-B556-460E-8E3A-58A4C9D744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425" y="1920875"/>
            <a:ext cx="609600" cy="609600"/>
          </a:xfrm>
          <a:prstGeom prst="rect">
            <a:avLst/>
          </a:prstGeom>
        </p:spPr>
      </p:pic>
    </p:spTree>
    <p:extLst>
      <p:ext uri="{BB962C8B-B14F-4D97-AF65-F5344CB8AC3E}">
        <p14:creationId xmlns:p14="http://schemas.microsoft.com/office/powerpoint/2010/main" val="386816250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421032"/>
            <a:ext cx="6826450" cy="2015936"/>
          </a:xfrm>
          <a:prstGeom prst="rect">
            <a:avLst/>
          </a:prstGeom>
          <a:noFill/>
        </p:spPr>
        <p:txBody>
          <a:bodyPr wrap="square" rtlCol="0">
            <a:spAutoFit/>
          </a:bodyPr>
          <a:lstStyle/>
          <a:p>
            <a:pPr algn="ctr"/>
            <a:r>
              <a:rPr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exciting</a:t>
            </a:r>
            <a:endParaRPr kumimoji="1" lang="ja-JP" altLang="en-US" sz="12500" dirty="0">
              <a:solidFill>
                <a:schemeClr val="tx1">
                  <a:lumMod val="85000"/>
                  <a:lumOff val="15000"/>
                </a:schemeClr>
              </a:solidFill>
            </a:endParaRPr>
          </a:p>
        </p:txBody>
      </p:sp>
      <p:pic>
        <p:nvPicPr>
          <p:cNvPr id="7" name="G3_L13_reading_v8_exciting">
            <a:hlinkClick r:id="" action="ppaction://media"/>
            <a:extLst>
              <a:ext uri="{FF2B5EF4-FFF2-40B4-BE49-F238E27FC236}">
                <a16:creationId xmlns:a16="http://schemas.microsoft.com/office/drawing/2014/main" id="{4E7A8BBF-C154-455C-96ED-70DB062A1D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425" y="1920875"/>
            <a:ext cx="609600" cy="609600"/>
          </a:xfrm>
          <a:prstGeom prst="rect">
            <a:avLst/>
          </a:prstGeom>
        </p:spPr>
      </p:pic>
    </p:spTree>
    <p:extLst>
      <p:ext uri="{BB962C8B-B14F-4D97-AF65-F5344CB8AC3E}">
        <p14:creationId xmlns:p14="http://schemas.microsoft.com/office/powerpoint/2010/main" val="41946690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8DB588C-34B7-451C-87D8-3657F0344A1E}"/>
              </a:ext>
            </a:extLst>
          </p:cNvPr>
          <p:cNvSpPr txBox="1"/>
          <p:nvPr/>
        </p:nvSpPr>
        <p:spPr>
          <a:xfrm>
            <a:off x="152400" y="2767281"/>
            <a:ext cx="8839200" cy="1323439"/>
          </a:xfrm>
          <a:prstGeom prst="rect">
            <a:avLst/>
          </a:prstGeom>
          <a:noFill/>
        </p:spPr>
        <p:txBody>
          <a:bodyPr wrap="square" rtlCol="0">
            <a:spAutoFit/>
          </a:bodyPr>
          <a:lstStyle/>
          <a:p>
            <a:pPr algn="ctr"/>
            <a:r>
              <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わくわくさせる</a:t>
            </a:r>
          </a:p>
        </p:txBody>
      </p:sp>
      <p:pic>
        <p:nvPicPr>
          <p:cNvPr id="5" name="G3_L13_reading_v8_exciting">
            <a:hlinkClick r:id="" action="ppaction://media"/>
            <a:extLst>
              <a:ext uri="{FF2B5EF4-FFF2-40B4-BE49-F238E27FC236}">
                <a16:creationId xmlns:a16="http://schemas.microsoft.com/office/drawing/2014/main" id="{92C8CFFF-27B2-479C-A7A5-CBA027D298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425" y="1920875"/>
            <a:ext cx="609600" cy="609600"/>
          </a:xfrm>
          <a:prstGeom prst="rect">
            <a:avLst/>
          </a:prstGeom>
        </p:spPr>
      </p:pic>
    </p:spTree>
    <p:extLst>
      <p:ext uri="{BB962C8B-B14F-4D97-AF65-F5344CB8AC3E}">
        <p14:creationId xmlns:p14="http://schemas.microsoft.com/office/powerpoint/2010/main" val="44985541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6F28526F-7022-4428-B695-0E51ACE23EA8}"/>
              </a:ext>
            </a:extLst>
          </p:cNvPr>
          <p:cNvGrpSpPr/>
          <p:nvPr/>
        </p:nvGrpSpPr>
        <p:grpSpPr>
          <a:xfrm>
            <a:off x="206478" y="1680016"/>
            <a:ext cx="8731046" cy="3497968"/>
            <a:chOff x="206478" y="2079327"/>
            <a:chExt cx="8731046" cy="3497968"/>
          </a:xfrm>
        </p:grpSpPr>
        <p:sp>
          <p:nvSpPr>
            <p:cNvPr id="10" name="テキスト ボックス 9">
              <a:extLst>
                <a:ext uri="{FF2B5EF4-FFF2-40B4-BE49-F238E27FC236}">
                  <a16:creationId xmlns:a16="http://schemas.microsoft.com/office/drawing/2014/main" id="{B4F514F6-8C64-40C7-B7BD-2951BCFC8911}"/>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7259B6F6-3BEC-43B3-AC91-26BD62094F08}"/>
                </a:ext>
              </a:extLst>
            </p:cNvPr>
            <p:cNvSpPr txBox="1"/>
            <p:nvPr/>
          </p:nvSpPr>
          <p:spPr>
            <a:xfrm>
              <a:off x="206478" y="207932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もの、こと</a:t>
              </a:r>
            </a:p>
          </p:txBody>
        </p:sp>
      </p:grpSp>
      <p:pic>
        <p:nvPicPr>
          <p:cNvPr id="3" name="G3_L13_reading_v9_thing">
            <a:hlinkClick r:id="" action="ppaction://media"/>
            <a:extLst>
              <a:ext uri="{FF2B5EF4-FFF2-40B4-BE49-F238E27FC236}">
                <a16:creationId xmlns:a16="http://schemas.microsoft.com/office/drawing/2014/main" id="{7DD7B8EB-B1B4-4C71-878C-80E7F3666D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50975" y="1692275"/>
            <a:ext cx="609600" cy="609600"/>
          </a:xfrm>
          <a:prstGeom prst="rect">
            <a:avLst/>
          </a:prstGeom>
        </p:spPr>
      </p:pic>
    </p:spTree>
    <p:extLst>
      <p:ext uri="{BB962C8B-B14F-4D97-AF65-F5344CB8AC3E}">
        <p14:creationId xmlns:p14="http://schemas.microsoft.com/office/powerpoint/2010/main" val="389561517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63826" y="2074783"/>
            <a:ext cx="8216348" cy="2708434"/>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thing</a:t>
            </a:r>
            <a:endParaRPr kumimoji="1" lang="ja-JP" altLang="en-US" sz="16600" dirty="0">
              <a:solidFill>
                <a:schemeClr val="tx1">
                  <a:lumMod val="85000"/>
                  <a:lumOff val="15000"/>
                </a:schemeClr>
              </a:solidFill>
            </a:endParaRPr>
          </a:p>
        </p:txBody>
      </p:sp>
      <p:pic>
        <p:nvPicPr>
          <p:cNvPr id="7" name="G3_L13_reading_v9_thing">
            <a:hlinkClick r:id="" action="ppaction://media"/>
            <a:extLst>
              <a:ext uri="{FF2B5EF4-FFF2-40B4-BE49-F238E27FC236}">
                <a16:creationId xmlns:a16="http://schemas.microsoft.com/office/drawing/2014/main" id="{0A0E6B60-44EB-442A-85DC-6EDED16B3F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50975" y="1692275"/>
            <a:ext cx="609600" cy="609600"/>
          </a:xfrm>
          <a:prstGeom prst="rect">
            <a:avLst/>
          </a:prstGeom>
        </p:spPr>
      </p:pic>
    </p:spTree>
    <p:extLst>
      <p:ext uri="{BB962C8B-B14F-4D97-AF65-F5344CB8AC3E}">
        <p14:creationId xmlns:p14="http://schemas.microsoft.com/office/powerpoint/2010/main" val="428928759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11321-70E8-FA18-5A38-02873206500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EDE8251-D6FA-D39F-C411-17C234C831F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298771F5-BC4D-189F-75A4-4F3BC19F1253}"/>
              </a:ext>
            </a:extLst>
          </p:cNvPr>
          <p:cNvSpPr txBox="1"/>
          <p:nvPr/>
        </p:nvSpPr>
        <p:spPr>
          <a:xfrm>
            <a:off x="1387828" y="2409490"/>
            <a:ext cx="636834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[w------] dog</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b="1" dirty="0">
                <a:solidFill>
                  <a:schemeClr val="accent2"/>
                </a:solidFill>
                <a:latin typeface="メイリオ" panose="020B0604030504040204" pitchFamily="50" charset="-128"/>
                <a:ea typeface="メイリオ" panose="020B0604030504040204" pitchFamily="50" charset="-128"/>
              </a:rPr>
              <a:t>[v---] cute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2That walking dog is very cute.">
            <a:hlinkClick r:id="" action="ppaction://media"/>
            <a:extLst>
              <a:ext uri="{FF2B5EF4-FFF2-40B4-BE49-F238E27FC236}">
                <a16:creationId xmlns:a16="http://schemas.microsoft.com/office/drawing/2014/main" id="{9B3C7F47-D89D-71BE-ED7F-0B02140AF7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5300" y="1352550"/>
            <a:ext cx="406400" cy="406400"/>
          </a:xfrm>
          <a:prstGeom prst="rect">
            <a:avLst/>
          </a:prstGeom>
        </p:spPr>
      </p:pic>
    </p:spTree>
    <p:extLst>
      <p:ext uri="{BB962C8B-B14F-4D97-AF65-F5344CB8AC3E}">
        <p14:creationId xmlns:p14="http://schemas.microsoft.com/office/powerpoint/2010/main" val="30489085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4C7DD6-C72B-4652-BABB-66BC2BDCD3C1}"/>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もの、こと</a:t>
            </a:r>
          </a:p>
        </p:txBody>
      </p:sp>
      <p:pic>
        <p:nvPicPr>
          <p:cNvPr id="7" name="G3_L13_reading_v9_thing">
            <a:hlinkClick r:id="" action="ppaction://media"/>
            <a:extLst>
              <a:ext uri="{FF2B5EF4-FFF2-40B4-BE49-F238E27FC236}">
                <a16:creationId xmlns:a16="http://schemas.microsoft.com/office/drawing/2014/main" id="{BA73D47F-913B-41C3-9C6C-765B12CC8D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50975" y="1692275"/>
            <a:ext cx="609600" cy="609600"/>
          </a:xfrm>
          <a:prstGeom prst="rect">
            <a:avLst/>
          </a:prstGeom>
        </p:spPr>
      </p:pic>
    </p:spTree>
    <p:extLst>
      <p:ext uri="{BB962C8B-B14F-4D97-AF65-F5344CB8AC3E}">
        <p14:creationId xmlns:p14="http://schemas.microsoft.com/office/powerpoint/2010/main" val="194176737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159C5F2A-2A5E-4723-A264-3EF5E6519D45}"/>
              </a:ext>
            </a:extLst>
          </p:cNvPr>
          <p:cNvGrpSpPr/>
          <p:nvPr/>
        </p:nvGrpSpPr>
        <p:grpSpPr>
          <a:xfrm>
            <a:off x="0" y="1782395"/>
            <a:ext cx="9144000" cy="3293210"/>
            <a:chOff x="0" y="1527436"/>
            <a:chExt cx="9144000" cy="3293210"/>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3620317"/>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[m---] [t----]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8" y="1527436"/>
              <a:ext cx="7513983" cy="2092881"/>
            </a:xfrm>
            <a:prstGeom prst="rect">
              <a:avLst/>
            </a:prstGeom>
            <a:noFill/>
          </p:spPr>
          <p:txBody>
            <a:bodyPr wrap="square" rtlCol="0">
              <a:spAutoFit/>
            </a:bodyPr>
            <a:lstStyle/>
            <a:p>
              <a:pPr algn="ctr"/>
              <a:r>
                <a:rPr kumimoji="1" lang="ja-JP" altLang="en-US" sz="13000" b="1" dirty="0">
                  <a:solidFill>
                    <a:schemeClr val="tx1">
                      <a:lumMod val="85000"/>
                      <a:lumOff val="15000"/>
                    </a:schemeClr>
                  </a:solidFill>
                  <a:latin typeface="メイリオ" panose="020B0604030504040204" pitchFamily="50" charset="-128"/>
                  <a:ea typeface="メイリオ" panose="020B0604030504040204" pitchFamily="50" charset="-128"/>
                </a:rPr>
                <a:t>何回も</a:t>
              </a:r>
              <a:endParaRPr kumimoji="1" lang="ja-JP" altLang="en-US" sz="13000" dirty="0">
                <a:solidFill>
                  <a:schemeClr val="tx1">
                    <a:lumMod val="85000"/>
                    <a:lumOff val="15000"/>
                  </a:schemeClr>
                </a:solidFill>
              </a:endParaRPr>
            </a:p>
          </p:txBody>
        </p:sp>
      </p:grpSp>
      <p:pic>
        <p:nvPicPr>
          <p:cNvPr id="4" name="G3_L13_reading_v10_many times">
            <a:hlinkClick r:id="" action="ppaction://media"/>
            <a:extLst>
              <a:ext uri="{FF2B5EF4-FFF2-40B4-BE49-F238E27FC236}">
                <a16:creationId xmlns:a16="http://schemas.microsoft.com/office/drawing/2014/main" id="{3AC1AF4D-B4FD-4164-83B9-524A33C1C4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4275" y="2320925"/>
            <a:ext cx="609600" cy="609600"/>
          </a:xfrm>
          <a:prstGeom prst="rect">
            <a:avLst/>
          </a:prstGeom>
        </p:spPr>
      </p:pic>
      <p:cxnSp>
        <p:nvCxnSpPr>
          <p:cNvPr id="3" name="直線コネクタ 2">
            <a:extLst>
              <a:ext uri="{FF2B5EF4-FFF2-40B4-BE49-F238E27FC236}">
                <a16:creationId xmlns:a16="http://schemas.microsoft.com/office/drawing/2014/main" id="{D47E007C-1594-3740-D739-FDF04A44EFD1}"/>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56955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0" y="2644170"/>
            <a:ext cx="9144000" cy="1569660"/>
          </a:xfrm>
          <a:prstGeom prst="rect">
            <a:avLst/>
          </a:prstGeom>
          <a:noFill/>
        </p:spPr>
        <p:txBody>
          <a:bodyPr wrap="square" rtlCol="0">
            <a:spAutoFit/>
          </a:bodyPr>
          <a:lstStyle/>
          <a:p>
            <a:pPr algn="ct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many times</a:t>
            </a:r>
            <a:endParaRPr kumimoji="1" lang="ja-JP" altLang="en-US" sz="6000" dirty="0">
              <a:solidFill>
                <a:schemeClr val="tx1">
                  <a:lumMod val="85000"/>
                  <a:lumOff val="15000"/>
                </a:schemeClr>
              </a:solidFill>
            </a:endParaRPr>
          </a:p>
        </p:txBody>
      </p:sp>
      <p:pic>
        <p:nvPicPr>
          <p:cNvPr id="7" name="G3_L13_reading_v10_many times">
            <a:hlinkClick r:id="" action="ppaction://media"/>
            <a:extLst>
              <a:ext uri="{FF2B5EF4-FFF2-40B4-BE49-F238E27FC236}">
                <a16:creationId xmlns:a16="http://schemas.microsoft.com/office/drawing/2014/main" id="{A0A926EA-2960-48A5-BDE9-E08D00C5B2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4275" y="2320925"/>
            <a:ext cx="609600" cy="609600"/>
          </a:xfrm>
          <a:prstGeom prst="rect">
            <a:avLst/>
          </a:prstGeom>
        </p:spPr>
      </p:pic>
      <p:cxnSp>
        <p:nvCxnSpPr>
          <p:cNvPr id="2" name="直線コネクタ 1">
            <a:extLst>
              <a:ext uri="{FF2B5EF4-FFF2-40B4-BE49-F238E27FC236}">
                <a16:creationId xmlns:a16="http://schemas.microsoft.com/office/drawing/2014/main" id="{A8555D13-3FD9-CDB8-00AB-0E824F5E3EBF}"/>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59891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94F6A3B-AA0E-4735-A0A8-517C06437CD6}"/>
              </a:ext>
            </a:extLst>
          </p:cNvPr>
          <p:cNvSpPr txBox="1"/>
          <p:nvPr/>
        </p:nvSpPr>
        <p:spPr>
          <a:xfrm>
            <a:off x="815008" y="2382560"/>
            <a:ext cx="7513983" cy="2092881"/>
          </a:xfrm>
          <a:prstGeom prst="rect">
            <a:avLst/>
          </a:prstGeom>
          <a:noFill/>
        </p:spPr>
        <p:txBody>
          <a:bodyPr wrap="square" rtlCol="0">
            <a:spAutoFit/>
          </a:bodyPr>
          <a:lstStyle/>
          <a:p>
            <a:pPr algn="ctr"/>
            <a:r>
              <a:rPr kumimoji="1" lang="ja-JP" altLang="en-US" sz="13000" b="1" dirty="0">
                <a:solidFill>
                  <a:schemeClr val="tx1">
                    <a:lumMod val="85000"/>
                    <a:lumOff val="15000"/>
                  </a:schemeClr>
                </a:solidFill>
                <a:latin typeface="メイリオ" panose="020B0604030504040204" pitchFamily="50" charset="-128"/>
                <a:ea typeface="メイリオ" panose="020B0604030504040204" pitchFamily="50" charset="-128"/>
              </a:rPr>
              <a:t>何回も</a:t>
            </a:r>
            <a:endParaRPr kumimoji="1" lang="ja-JP" altLang="en-US" sz="13000" dirty="0">
              <a:solidFill>
                <a:schemeClr val="tx1">
                  <a:lumMod val="85000"/>
                  <a:lumOff val="15000"/>
                </a:schemeClr>
              </a:solidFill>
            </a:endParaRPr>
          </a:p>
        </p:txBody>
      </p:sp>
      <p:pic>
        <p:nvPicPr>
          <p:cNvPr id="7" name="G3_L13_reading_v10_many times">
            <a:hlinkClick r:id="" action="ppaction://media"/>
            <a:extLst>
              <a:ext uri="{FF2B5EF4-FFF2-40B4-BE49-F238E27FC236}">
                <a16:creationId xmlns:a16="http://schemas.microsoft.com/office/drawing/2014/main" id="{7ACC2461-D3EC-4C02-A977-D0308EBAC8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4275" y="2320925"/>
            <a:ext cx="609600" cy="609600"/>
          </a:xfrm>
          <a:prstGeom prst="rect">
            <a:avLst/>
          </a:prstGeom>
        </p:spPr>
      </p:pic>
      <p:cxnSp>
        <p:nvCxnSpPr>
          <p:cNvPr id="2" name="直線コネクタ 1">
            <a:extLst>
              <a:ext uri="{FF2B5EF4-FFF2-40B4-BE49-F238E27FC236}">
                <a16:creationId xmlns:a16="http://schemas.microsoft.com/office/drawing/2014/main" id="{30E91C1D-A80D-B091-8DF5-4968676FF992}"/>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合格の鐘">
            <a:hlinkClick r:id="" action="ppaction://media"/>
            <a:extLst>
              <a:ext uri="{FF2B5EF4-FFF2-40B4-BE49-F238E27FC236}">
                <a16:creationId xmlns:a16="http://schemas.microsoft.com/office/drawing/2014/main" id="{6960C391-AB9D-463B-89AD-8F8A5E451B5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spTree>
    <p:extLst>
      <p:ext uri="{BB962C8B-B14F-4D97-AF65-F5344CB8AC3E}">
        <p14:creationId xmlns:p14="http://schemas.microsoft.com/office/powerpoint/2010/main" val="1720735145"/>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874D2-3DC8-E0FB-6A11-3185B4BD1B5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143B616-32CF-1735-5185-E368BA90D1EB}"/>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1BD1218-5B5F-0771-C90A-89627CCF9A9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A751936-794E-BBCB-9B1E-03984F2442D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74DF361C-3BD5-B3D7-B01F-2F26E6E9B05C}"/>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B69B2BBC-D9F5-CB44-198D-210646F32097}"/>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free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BCAF9343-5A54-8C4F-9C59-33F43E1F05C5}"/>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自由な</a:t>
              </a:r>
              <a:endParaRPr kumimoji="1" lang="ja-JP" altLang="en-US" sz="12500" dirty="0">
                <a:solidFill>
                  <a:schemeClr val="tx1">
                    <a:lumMod val="85000"/>
                    <a:lumOff val="15000"/>
                  </a:schemeClr>
                </a:solidFill>
              </a:endParaRPr>
            </a:p>
          </p:txBody>
        </p:sp>
      </p:grpSp>
      <p:pic>
        <p:nvPicPr>
          <p:cNvPr id="4" name="G3_L13_reading_v1_free">
            <a:hlinkClick r:id="" action="ppaction://media"/>
            <a:extLst>
              <a:ext uri="{FF2B5EF4-FFF2-40B4-BE49-F238E27FC236}">
                <a16:creationId xmlns:a16="http://schemas.microsoft.com/office/drawing/2014/main" id="{7CD79E01-0BAD-31C2-206F-BD02AE0240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55775" y="587375"/>
            <a:ext cx="609600" cy="609600"/>
          </a:xfrm>
          <a:prstGeom prst="rect">
            <a:avLst/>
          </a:prstGeom>
        </p:spPr>
      </p:pic>
      <p:sp>
        <p:nvSpPr>
          <p:cNvPr id="10" name="正方形/長方形 9">
            <a:extLst>
              <a:ext uri="{FF2B5EF4-FFF2-40B4-BE49-F238E27FC236}">
                <a16:creationId xmlns:a16="http://schemas.microsoft.com/office/drawing/2014/main" id="{1C4F4890-0B59-4935-D3C8-6791BE0599E6}"/>
              </a:ext>
            </a:extLst>
          </p:cNvPr>
          <p:cNvSpPr/>
          <p:nvPr/>
        </p:nvSpPr>
        <p:spPr>
          <a:xfrm>
            <a:off x="3303015" y="3541471"/>
            <a:ext cx="2545335"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24982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E9F8B-E614-BC0D-7270-9F77D65CBFAB}"/>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AA6DA5F8-4589-987B-0364-B9377A86623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80F2B5F-249D-A2E8-97FA-5551310410F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E965AA5-684C-6E54-391A-4DFB04C727A1}"/>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2" name="グループ化 1">
            <a:extLst>
              <a:ext uri="{FF2B5EF4-FFF2-40B4-BE49-F238E27FC236}">
                <a16:creationId xmlns:a16="http://schemas.microsoft.com/office/drawing/2014/main" id="{788BF128-0B36-4F63-954F-3106ECDC3B0B}"/>
              </a:ext>
            </a:extLst>
          </p:cNvPr>
          <p:cNvGrpSpPr/>
          <p:nvPr/>
        </p:nvGrpSpPr>
        <p:grpSpPr>
          <a:xfrm>
            <a:off x="0" y="1659285"/>
            <a:ext cx="9144000" cy="3539430"/>
            <a:chOff x="0" y="1791644"/>
            <a:chExt cx="9144000" cy="3539430"/>
          </a:xfrm>
        </p:grpSpPr>
        <p:sp>
          <p:nvSpPr>
            <p:cNvPr id="6" name="テキスト ボックス 5">
              <a:extLst>
                <a:ext uri="{FF2B5EF4-FFF2-40B4-BE49-F238E27FC236}">
                  <a16:creationId xmlns:a16="http://schemas.microsoft.com/office/drawing/2014/main" id="{CEE113E9-9283-E426-3D6C-82CA78EC4756}"/>
                </a:ext>
              </a:extLst>
            </p:cNvPr>
            <p:cNvSpPr txBox="1"/>
            <p:nvPr/>
          </p:nvSpPr>
          <p:spPr>
            <a:xfrm>
              <a:off x="0" y="4007635"/>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a  [lot]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178FE466-C01D-E94C-1EF4-020C8FD4D24C}"/>
                </a:ext>
              </a:extLst>
            </p:cNvPr>
            <p:cNvSpPr txBox="1"/>
            <p:nvPr/>
          </p:nvSpPr>
          <p:spPr>
            <a:xfrm>
              <a:off x="815009" y="1791644"/>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たくさん</a:t>
              </a:r>
              <a:endParaRPr kumimoji="1" lang="ja-JP" altLang="en-US" sz="6600" dirty="0">
                <a:solidFill>
                  <a:schemeClr val="tx1">
                    <a:lumMod val="85000"/>
                    <a:lumOff val="15000"/>
                  </a:schemeClr>
                </a:solidFill>
              </a:endParaRPr>
            </a:p>
          </p:txBody>
        </p:sp>
      </p:grpSp>
      <p:pic>
        <p:nvPicPr>
          <p:cNvPr id="3" name="G3_L13_reading_v2_a lot">
            <a:hlinkClick r:id="" action="ppaction://media"/>
            <a:extLst>
              <a:ext uri="{FF2B5EF4-FFF2-40B4-BE49-F238E27FC236}">
                <a16:creationId xmlns:a16="http://schemas.microsoft.com/office/drawing/2014/main" id="{BBE19614-6070-A80B-8058-AD5030E1D4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36725" y="1158875"/>
            <a:ext cx="609600" cy="609600"/>
          </a:xfrm>
          <a:prstGeom prst="rect">
            <a:avLst/>
          </a:prstGeom>
        </p:spPr>
      </p:pic>
      <p:sp>
        <p:nvSpPr>
          <p:cNvPr id="10" name="正方形/長方形 9">
            <a:extLst>
              <a:ext uri="{FF2B5EF4-FFF2-40B4-BE49-F238E27FC236}">
                <a16:creationId xmlns:a16="http://schemas.microsoft.com/office/drawing/2014/main" id="{4F5DD801-6B1C-8878-088C-B30FE2580669}"/>
              </a:ext>
            </a:extLst>
          </p:cNvPr>
          <p:cNvSpPr/>
          <p:nvPr/>
        </p:nvSpPr>
        <p:spPr>
          <a:xfrm>
            <a:off x="4280915" y="3660397"/>
            <a:ext cx="1891285"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47634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5921C-8F1B-7A77-1F8D-9734D6B7F02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C289355-4A5D-B674-0062-CC3E24E0D88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B5538CD-8A92-42CC-98A9-9CD050A4FD8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93AE393-2BE4-8289-2BE8-A13413729EE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E042CE67-2EFA-897D-D54E-0A0B24A332F5}"/>
              </a:ext>
            </a:extLst>
          </p:cNvPr>
          <p:cNvGrpSpPr/>
          <p:nvPr/>
        </p:nvGrpSpPr>
        <p:grpSpPr>
          <a:xfrm>
            <a:off x="0" y="1756558"/>
            <a:ext cx="9144000" cy="3344884"/>
            <a:chOff x="0" y="2065702"/>
            <a:chExt cx="9144000" cy="3344884"/>
          </a:xfrm>
        </p:grpSpPr>
        <p:sp>
          <p:nvSpPr>
            <p:cNvPr id="6" name="テキスト ボックス 5">
              <a:extLst>
                <a:ext uri="{FF2B5EF4-FFF2-40B4-BE49-F238E27FC236}">
                  <a16:creationId xmlns:a16="http://schemas.microsoft.com/office/drawing/2014/main" id="{BBE2A1C3-3FB9-A1BA-CCB5-CBD322A4391B}"/>
                </a:ext>
              </a:extLst>
            </p:cNvPr>
            <p:cNvSpPr txBox="1"/>
            <p:nvPr/>
          </p:nvSpPr>
          <p:spPr>
            <a:xfrm>
              <a:off x="0" y="4087147"/>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[more] [than]</a:t>
              </a: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619B5EA-FC4C-6742-7261-E763C2E9E69D}"/>
                </a:ext>
              </a:extLst>
            </p:cNvPr>
            <p:cNvSpPr txBox="1"/>
            <p:nvPr/>
          </p:nvSpPr>
          <p:spPr>
            <a:xfrm>
              <a:off x="0" y="2065702"/>
              <a:ext cx="9144000"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以上に</a:t>
              </a: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9600" dirty="0">
                <a:solidFill>
                  <a:schemeClr val="tx1">
                    <a:lumMod val="85000"/>
                    <a:lumOff val="15000"/>
                  </a:schemeClr>
                </a:solidFill>
              </a:endParaRPr>
            </a:p>
          </p:txBody>
        </p:sp>
      </p:grpSp>
      <p:pic>
        <p:nvPicPr>
          <p:cNvPr id="4" name="G3_L13_reading_v3_more than">
            <a:hlinkClick r:id="" action="ppaction://media"/>
            <a:extLst>
              <a:ext uri="{FF2B5EF4-FFF2-40B4-BE49-F238E27FC236}">
                <a16:creationId xmlns:a16="http://schemas.microsoft.com/office/drawing/2014/main" id="{460A9563-928D-B6A7-7A61-A0A566DE46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93875" y="1787525"/>
            <a:ext cx="609600" cy="609600"/>
          </a:xfrm>
          <a:prstGeom prst="rect">
            <a:avLst/>
          </a:prstGeom>
        </p:spPr>
      </p:pic>
      <p:sp>
        <p:nvSpPr>
          <p:cNvPr id="10" name="正方形/長方形 9">
            <a:extLst>
              <a:ext uri="{FF2B5EF4-FFF2-40B4-BE49-F238E27FC236}">
                <a16:creationId xmlns:a16="http://schemas.microsoft.com/office/drawing/2014/main" id="{F5FD60D4-7324-66DB-AB26-27C6C5B9A0A2}"/>
              </a:ext>
            </a:extLst>
          </p:cNvPr>
          <p:cNvSpPr/>
          <p:nvPr/>
        </p:nvSpPr>
        <p:spPr>
          <a:xfrm>
            <a:off x="712215" y="3582923"/>
            <a:ext cx="2970785"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82AB901-5C96-9C05-F4E9-B69C1797BA31}"/>
              </a:ext>
            </a:extLst>
          </p:cNvPr>
          <p:cNvSpPr/>
          <p:nvPr/>
        </p:nvSpPr>
        <p:spPr>
          <a:xfrm>
            <a:off x="4867275" y="3641145"/>
            <a:ext cx="267551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2958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50A2C-F4AB-24A6-6BF6-C8600FDE1FCD}"/>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6B60B2A3-B9A2-EA13-9649-591ED8FA0F75}"/>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EF832D00-2BF3-94E1-E4AD-5DCAEC0D362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DC91E84-707A-FF7E-FB30-555E2A377FD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9" name="グループ化 8">
            <a:extLst>
              <a:ext uri="{FF2B5EF4-FFF2-40B4-BE49-F238E27FC236}">
                <a16:creationId xmlns:a16="http://schemas.microsoft.com/office/drawing/2014/main" id="{7887DDA3-646D-1414-76C9-FFEAAAA8FB68}"/>
              </a:ext>
            </a:extLst>
          </p:cNvPr>
          <p:cNvGrpSpPr/>
          <p:nvPr/>
        </p:nvGrpSpPr>
        <p:grpSpPr>
          <a:xfrm>
            <a:off x="206478" y="1713146"/>
            <a:ext cx="8731046" cy="3431708"/>
            <a:chOff x="206478" y="2145587"/>
            <a:chExt cx="8731046" cy="3431708"/>
          </a:xfrm>
        </p:grpSpPr>
        <p:sp>
          <p:nvSpPr>
            <p:cNvPr id="10" name="テキスト ボックス 9">
              <a:extLst>
                <a:ext uri="{FF2B5EF4-FFF2-40B4-BE49-F238E27FC236}">
                  <a16:creationId xmlns:a16="http://schemas.microsoft.com/office/drawing/2014/main" id="{0B6DF573-A289-83A0-7B3E-DC6F866A7504}"/>
                </a:ext>
              </a:extLst>
            </p:cNvPr>
            <p:cNvSpPr txBox="1"/>
            <p:nvPr/>
          </p:nvSpPr>
          <p:spPr>
            <a:xfrm>
              <a:off x="1016000" y="4007635"/>
              <a:ext cx="71120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almost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CC810C37-7419-A505-4885-8559E394B27D}"/>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ほとんど</a:t>
              </a:r>
            </a:p>
          </p:txBody>
        </p:sp>
      </p:grpSp>
      <p:pic>
        <p:nvPicPr>
          <p:cNvPr id="3" name="G3_L13_reading_v4_almost">
            <a:hlinkClick r:id="" action="ppaction://media"/>
            <a:extLst>
              <a:ext uri="{FF2B5EF4-FFF2-40B4-BE49-F238E27FC236}">
                <a16:creationId xmlns:a16="http://schemas.microsoft.com/office/drawing/2014/main" id="{3B200370-6B1D-CD75-CEA2-69A2E51AE2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74775" y="1920875"/>
            <a:ext cx="609600" cy="609600"/>
          </a:xfrm>
          <a:prstGeom prst="rect">
            <a:avLst/>
          </a:prstGeom>
        </p:spPr>
      </p:pic>
      <p:sp>
        <p:nvSpPr>
          <p:cNvPr id="6" name="正方形/長方形 5">
            <a:extLst>
              <a:ext uri="{FF2B5EF4-FFF2-40B4-BE49-F238E27FC236}">
                <a16:creationId xmlns:a16="http://schemas.microsoft.com/office/drawing/2014/main" id="{9299E4BF-C2EA-5DBA-CA6D-98CE927CCAF0}"/>
              </a:ext>
            </a:extLst>
          </p:cNvPr>
          <p:cNvSpPr/>
          <p:nvPr/>
        </p:nvSpPr>
        <p:spPr>
          <a:xfrm>
            <a:off x="2312415" y="3429000"/>
            <a:ext cx="4494785"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78915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3B204-5445-2A30-8D92-1F32559CF6A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41D13FF-B01B-84FC-E759-7E3A155A75F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5FB4707B-73FA-F9F7-7393-D071C388A8A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30B327C-C9DB-DA2D-40A9-C0F9486E688E}"/>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9" name="グループ化 8">
            <a:extLst>
              <a:ext uri="{FF2B5EF4-FFF2-40B4-BE49-F238E27FC236}">
                <a16:creationId xmlns:a16="http://schemas.microsoft.com/office/drawing/2014/main" id="{CCC6094B-EFC1-B814-9334-223C79277916}"/>
              </a:ext>
            </a:extLst>
          </p:cNvPr>
          <p:cNvGrpSpPr/>
          <p:nvPr/>
        </p:nvGrpSpPr>
        <p:grpSpPr>
          <a:xfrm>
            <a:off x="206478" y="1713146"/>
            <a:ext cx="8731046" cy="3431708"/>
            <a:chOff x="206478" y="2145587"/>
            <a:chExt cx="8731046" cy="3431708"/>
          </a:xfrm>
        </p:grpSpPr>
        <p:sp>
          <p:nvSpPr>
            <p:cNvPr id="10" name="テキスト ボックス 9">
              <a:extLst>
                <a:ext uri="{FF2B5EF4-FFF2-40B4-BE49-F238E27FC236}">
                  <a16:creationId xmlns:a16="http://schemas.microsoft.com/office/drawing/2014/main" id="{6668EEBC-5BA6-3D07-7714-129E24A61BED}"/>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best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6AA2DFA7-4494-E9A8-EC86-520C52595E8A}"/>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いちばん</a:t>
              </a:r>
            </a:p>
          </p:txBody>
        </p:sp>
      </p:grpSp>
      <p:pic>
        <p:nvPicPr>
          <p:cNvPr id="3" name="G3_L13_reading_v5_best">
            <a:hlinkClick r:id="" action="ppaction://media"/>
            <a:extLst>
              <a:ext uri="{FF2B5EF4-FFF2-40B4-BE49-F238E27FC236}">
                <a16:creationId xmlns:a16="http://schemas.microsoft.com/office/drawing/2014/main" id="{C1BBC034-0AB0-859B-A4C6-0405447F55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70075" y="2911475"/>
            <a:ext cx="609600" cy="609600"/>
          </a:xfrm>
          <a:prstGeom prst="rect">
            <a:avLst/>
          </a:prstGeom>
        </p:spPr>
      </p:pic>
      <p:sp>
        <p:nvSpPr>
          <p:cNvPr id="6" name="正方形/長方形 5">
            <a:extLst>
              <a:ext uri="{FF2B5EF4-FFF2-40B4-BE49-F238E27FC236}">
                <a16:creationId xmlns:a16="http://schemas.microsoft.com/office/drawing/2014/main" id="{180E6BBC-7AB3-29A8-9F72-238A5E6BF403}"/>
              </a:ext>
            </a:extLst>
          </p:cNvPr>
          <p:cNvSpPr/>
          <p:nvPr/>
        </p:nvSpPr>
        <p:spPr>
          <a:xfrm>
            <a:off x="3213101" y="3429000"/>
            <a:ext cx="27251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79452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3D233-96F9-C71D-6DDB-806655864B2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1E00530-967E-9354-4EF5-4C3B7CCF1CC9}"/>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738DC29E-8BB3-64EF-50A8-C2AB716A842D}"/>
              </a:ext>
            </a:extLst>
          </p:cNvPr>
          <p:cNvSpPr txBox="1"/>
          <p:nvPr/>
        </p:nvSpPr>
        <p:spPr>
          <a:xfrm>
            <a:off x="1192948" y="2321003"/>
            <a:ext cx="675810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あの歩いているイヌは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とても可愛い</a:t>
            </a:r>
            <a:r>
              <a:rPr kumimoji="1" lang="ja-JP" altLang="en-US" sz="4800" b="1" dirty="0">
                <a:solidFill>
                  <a:srgbClr val="FF0000"/>
                </a:solidFill>
                <a:latin typeface="メイリオ" panose="020B0604030504040204" pitchFamily="50" charset="-128"/>
                <a:ea typeface="メイリオ" panose="020B0604030504040204" pitchFamily="50" charset="-128"/>
              </a:rPr>
              <a:t> 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2That walking dog is very cute.">
            <a:hlinkClick r:id="" action="ppaction://media"/>
            <a:extLst>
              <a:ext uri="{FF2B5EF4-FFF2-40B4-BE49-F238E27FC236}">
                <a16:creationId xmlns:a16="http://schemas.microsoft.com/office/drawing/2014/main" id="{09A5FEDC-46FC-D1FC-6D52-6855B7428C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5300" y="1352550"/>
            <a:ext cx="406400" cy="406400"/>
          </a:xfrm>
          <a:prstGeom prst="rect">
            <a:avLst/>
          </a:prstGeom>
        </p:spPr>
      </p:pic>
    </p:spTree>
    <p:extLst>
      <p:ext uri="{BB962C8B-B14F-4D97-AF65-F5344CB8AC3E}">
        <p14:creationId xmlns:p14="http://schemas.microsoft.com/office/powerpoint/2010/main" val="163239194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F0502-246F-5DC0-E657-E29F021C196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38E3233-9E45-8647-8802-3F53D63F633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7F844D1-BD6C-6536-70AA-D1DD24E5BB4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88F286A-D594-AB41-EFED-EA01A09EA86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2" name="グループ化 1">
            <a:extLst>
              <a:ext uri="{FF2B5EF4-FFF2-40B4-BE49-F238E27FC236}">
                <a16:creationId xmlns:a16="http://schemas.microsoft.com/office/drawing/2014/main" id="{D33471F0-D6F1-4D02-36D1-CE56E8C8B903}"/>
              </a:ext>
            </a:extLst>
          </p:cNvPr>
          <p:cNvGrpSpPr/>
          <p:nvPr/>
        </p:nvGrpSpPr>
        <p:grpSpPr>
          <a:xfrm>
            <a:off x="815009" y="1320731"/>
            <a:ext cx="7513983" cy="4216538"/>
            <a:chOff x="815009" y="1360757"/>
            <a:chExt cx="7513983" cy="4216538"/>
          </a:xfrm>
        </p:grpSpPr>
        <p:sp>
          <p:nvSpPr>
            <p:cNvPr id="6" name="テキスト ボックス 5">
              <a:extLst>
                <a:ext uri="{FF2B5EF4-FFF2-40B4-BE49-F238E27FC236}">
                  <a16:creationId xmlns:a16="http://schemas.microsoft.com/office/drawing/2014/main" id="{9BED246E-C201-803D-CD88-6565DD5AA96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story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010883AD-9119-AE12-FFED-459BC514D9BD}"/>
                </a:ext>
              </a:extLst>
            </p:cNvPr>
            <p:cNvSpPr txBox="1"/>
            <p:nvPr/>
          </p:nvSpPr>
          <p:spPr>
            <a:xfrm>
              <a:off x="815009" y="1360757"/>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話</a:t>
              </a:r>
              <a:endParaRPr kumimoji="1" lang="ja-JP" altLang="en-US" sz="8000" dirty="0">
                <a:solidFill>
                  <a:schemeClr val="tx1">
                    <a:lumMod val="85000"/>
                    <a:lumOff val="15000"/>
                  </a:schemeClr>
                </a:solidFill>
              </a:endParaRPr>
            </a:p>
          </p:txBody>
        </p:sp>
      </p:grpSp>
      <p:pic>
        <p:nvPicPr>
          <p:cNvPr id="3" name="G3_L13_reading_v6_story">
            <a:hlinkClick r:id="" action="ppaction://media"/>
            <a:extLst>
              <a:ext uri="{FF2B5EF4-FFF2-40B4-BE49-F238E27FC236}">
                <a16:creationId xmlns:a16="http://schemas.microsoft.com/office/drawing/2014/main" id="{133A14AB-1810-538E-DB74-C27F6FD33E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125" y="1711325"/>
            <a:ext cx="609600" cy="609600"/>
          </a:xfrm>
          <a:prstGeom prst="rect">
            <a:avLst/>
          </a:prstGeom>
        </p:spPr>
      </p:pic>
      <p:sp>
        <p:nvSpPr>
          <p:cNvPr id="10" name="正方形/長方形 9">
            <a:extLst>
              <a:ext uri="{FF2B5EF4-FFF2-40B4-BE49-F238E27FC236}">
                <a16:creationId xmlns:a16="http://schemas.microsoft.com/office/drawing/2014/main" id="{5A3179A5-7A86-371B-F4B0-BBCB79D5B7B2}"/>
              </a:ext>
            </a:extLst>
          </p:cNvPr>
          <p:cNvSpPr/>
          <p:nvPr/>
        </p:nvSpPr>
        <p:spPr>
          <a:xfrm>
            <a:off x="2788665" y="3829050"/>
            <a:ext cx="357403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913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24CE1-F669-FFE8-E659-5C41A8088D41}"/>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8E2D130-01BD-FAAB-A5EE-CF53188704D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7569FD9-7955-6C4E-DF58-E9DB03F5F42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680B71C-314E-B64B-BD8D-59BEC5A8996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5A1D4003-5B41-69E0-6D02-C7B7F93E90FA}"/>
              </a:ext>
            </a:extLst>
          </p:cNvPr>
          <p:cNvGrpSpPr/>
          <p:nvPr/>
        </p:nvGrpSpPr>
        <p:grpSpPr>
          <a:xfrm>
            <a:off x="0" y="2098719"/>
            <a:ext cx="9144000" cy="2660562"/>
            <a:chOff x="0" y="2614093"/>
            <a:chExt cx="9144000" cy="2660562"/>
          </a:xfrm>
        </p:grpSpPr>
        <p:sp>
          <p:nvSpPr>
            <p:cNvPr id="6" name="テキスト ボックス 5">
              <a:extLst>
                <a:ext uri="{FF2B5EF4-FFF2-40B4-BE49-F238E27FC236}">
                  <a16:creationId xmlns:a16="http://schemas.microsoft.com/office/drawing/2014/main" id="{7CA8A4BF-6F47-9779-8871-ACE5A0FBB20A}"/>
                </a:ext>
              </a:extLst>
            </p:cNvPr>
            <p:cNvSpPr txBox="1"/>
            <p:nvPr/>
          </p:nvSpPr>
          <p:spPr>
            <a:xfrm>
              <a:off x="0" y="4166659"/>
              <a:ext cx="9144000" cy="1107996"/>
            </a:xfrm>
            <a:prstGeom prst="rect">
              <a:avLst/>
            </a:prstGeom>
            <a:noFill/>
          </p:spPr>
          <p:txBody>
            <a:bodyPr wrap="square" rtlCol="0">
              <a:spAutoFit/>
            </a:bodyPr>
            <a:lstStyle/>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[try] [to]</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736D8D44-CDE7-FEA3-7C91-D8F24959FC50}"/>
                </a:ext>
              </a:extLst>
            </p:cNvPr>
            <p:cNvSpPr txBox="1"/>
            <p:nvPr/>
          </p:nvSpPr>
          <p:spPr>
            <a:xfrm>
              <a:off x="424070" y="2614093"/>
              <a:ext cx="8295862" cy="1446550"/>
            </a:xfrm>
            <a:prstGeom prst="rect">
              <a:avLst/>
            </a:prstGeom>
            <a:noFill/>
          </p:spPr>
          <p:txBody>
            <a:bodyPr wrap="square" rtlCol="0">
              <a:spAutoFit/>
            </a:bodyPr>
            <a:lstStyle/>
            <a:p>
              <a:pPr algn="ct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しようとする</a:t>
              </a:r>
              <a:endParaRPr kumimoji="1" lang="ja-JP" altLang="en-US" sz="5400" dirty="0">
                <a:solidFill>
                  <a:schemeClr val="tx1">
                    <a:lumMod val="85000"/>
                    <a:lumOff val="15000"/>
                  </a:schemeClr>
                </a:solidFill>
              </a:endParaRPr>
            </a:p>
          </p:txBody>
        </p:sp>
      </p:grpSp>
      <p:pic>
        <p:nvPicPr>
          <p:cNvPr id="4" name="G3_L13_reading_v7_try to">
            <a:hlinkClick r:id="" action="ppaction://media"/>
            <a:extLst>
              <a:ext uri="{FF2B5EF4-FFF2-40B4-BE49-F238E27FC236}">
                <a16:creationId xmlns:a16="http://schemas.microsoft.com/office/drawing/2014/main" id="{721BC1C3-90CA-D25F-0A74-BEBFB5C162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7175" y="2625725"/>
            <a:ext cx="609600" cy="609600"/>
          </a:xfrm>
          <a:prstGeom prst="rect">
            <a:avLst/>
          </a:prstGeom>
        </p:spPr>
      </p:pic>
      <p:sp>
        <p:nvSpPr>
          <p:cNvPr id="10" name="正方形/長方形 9">
            <a:extLst>
              <a:ext uri="{FF2B5EF4-FFF2-40B4-BE49-F238E27FC236}">
                <a16:creationId xmlns:a16="http://schemas.microsoft.com/office/drawing/2014/main" id="{B9CCF0D3-4BB2-1EF9-C2B5-780D906B586B}"/>
              </a:ext>
            </a:extLst>
          </p:cNvPr>
          <p:cNvSpPr/>
          <p:nvPr/>
        </p:nvSpPr>
        <p:spPr>
          <a:xfrm>
            <a:off x="2795015" y="3425781"/>
            <a:ext cx="1535685" cy="144655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7D7307CB-2686-1C63-B1D9-5567E5972E5B}"/>
              </a:ext>
            </a:extLst>
          </p:cNvPr>
          <p:cNvSpPr/>
          <p:nvPr/>
        </p:nvSpPr>
        <p:spPr>
          <a:xfrm>
            <a:off x="5248275" y="3425781"/>
            <a:ext cx="1101725" cy="144655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36165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226E8-F01F-BD31-3A42-532A7B2B58E3}"/>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3B63C460-70CE-DC80-7FB9-3284264EA8C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44656236-3C23-DE03-DB64-9F9D24B3683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997A8A3-FAEA-6BE3-2E57-27037850C77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8" name="グループ化 7">
            <a:extLst>
              <a:ext uri="{FF2B5EF4-FFF2-40B4-BE49-F238E27FC236}">
                <a16:creationId xmlns:a16="http://schemas.microsoft.com/office/drawing/2014/main" id="{FE5BC030-9B39-E86E-A28F-7B0DD592AF93}"/>
              </a:ext>
            </a:extLst>
          </p:cNvPr>
          <p:cNvGrpSpPr/>
          <p:nvPr/>
        </p:nvGrpSpPr>
        <p:grpSpPr>
          <a:xfrm>
            <a:off x="152400" y="1849722"/>
            <a:ext cx="8839200" cy="3158557"/>
            <a:chOff x="391767" y="2418738"/>
            <a:chExt cx="8839200" cy="3158557"/>
          </a:xfrm>
        </p:grpSpPr>
        <p:sp>
          <p:nvSpPr>
            <p:cNvPr id="10" name="テキスト ボックス 9">
              <a:extLst>
                <a:ext uri="{FF2B5EF4-FFF2-40B4-BE49-F238E27FC236}">
                  <a16:creationId xmlns:a16="http://schemas.microsoft.com/office/drawing/2014/main" id="{72DAAC2C-FC60-C56B-F92F-F361AF84119B}"/>
                </a:ext>
              </a:extLst>
            </p:cNvPr>
            <p:cNvSpPr txBox="1"/>
            <p:nvPr/>
          </p:nvSpPr>
          <p:spPr>
            <a:xfrm>
              <a:off x="391767" y="2418738"/>
              <a:ext cx="8839200" cy="1323439"/>
            </a:xfrm>
            <a:prstGeom prst="rect">
              <a:avLst/>
            </a:prstGeom>
            <a:noFill/>
          </p:spPr>
          <p:txBody>
            <a:bodyPr wrap="square" rtlCol="0">
              <a:spAutoFit/>
            </a:bodyPr>
            <a:lstStyle/>
            <a:p>
              <a:pPr algn="ctr"/>
              <a:r>
                <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わくわくさせる</a:t>
              </a:r>
            </a:p>
          </p:txBody>
        </p:sp>
        <p:sp>
          <p:nvSpPr>
            <p:cNvPr id="11" name="テキスト ボックス 10">
              <a:extLst>
                <a:ext uri="{FF2B5EF4-FFF2-40B4-BE49-F238E27FC236}">
                  <a16:creationId xmlns:a16="http://schemas.microsoft.com/office/drawing/2014/main" id="{05547137-8B24-E11C-DFC2-7798593E0A20}"/>
                </a:ext>
              </a:extLst>
            </p:cNvPr>
            <p:cNvSpPr txBox="1"/>
            <p:nvPr/>
          </p:nvSpPr>
          <p:spPr>
            <a:xfrm>
              <a:off x="556867" y="4007635"/>
              <a:ext cx="8030266"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exciting</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13_reading_v8_exciting">
            <a:hlinkClick r:id="" action="ppaction://media"/>
            <a:extLst>
              <a:ext uri="{FF2B5EF4-FFF2-40B4-BE49-F238E27FC236}">
                <a16:creationId xmlns:a16="http://schemas.microsoft.com/office/drawing/2014/main" id="{402ABEC5-1FFD-1D8C-9BAB-E324E5378A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1425" y="1920875"/>
            <a:ext cx="609600" cy="609600"/>
          </a:xfrm>
          <a:prstGeom prst="rect">
            <a:avLst/>
          </a:prstGeom>
        </p:spPr>
      </p:pic>
      <p:sp>
        <p:nvSpPr>
          <p:cNvPr id="6" name="正方形/長方形 5">
            <a:extLst>
              <a:ext uri="{FF2B5EF4-FFF2-40B4-BE49-F238E27FC236}">
                <a16:creationId xmlns:a16="http://schemas.microsoft.com/office/drawing/2014/main" id="{DBC0E36A-3A4A-A978-0356-9AFF287ABA36}"/>
              </a:ext>
            </a:extLst>
          </p:cNvPr>
          <p:cNvSpPr/>
          <p:nvPr/>
        </p:nvSpPr>
        <p:spPr>
          <a:xfrm>
            <a:off x="1736498" y="3347660"/>
            <a:ext cx="532470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55910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F5638-F2C8-38EA-8980-422453D757D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F9EEE4A-5BB4-3FB9-9312-478297E0338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0BF7FF69-5191-A190-872E-7FBFDB90F63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52C8858-601C-668B-B5BC-DF7478A52F5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grpSp>
        <p:nvGrpSpPr>
          <p:cNvPr id="9" name="グループ化 8">
            <a:extLst>
              <a:ext uri="{FF2B5EF4-FFF2-40B4-BE49-F238E27FC236}">
                <a16:creationId xmlns:a16="http://schemas.microsoft.com/office/drawing/2014/main" id="{665AC9E2-FE2E-591F-037F-229BC73DCB32}"/>
              </a:ext>
            </a:extLst>
          </p:cNvPr>
          <p:cNvGrpSpPr/>
          <p:nvPr/>
        </p:nvGrpSpPr>
        <p:grpSpPr>
          <a:xfrm>
            <a:off x="206478" y="1680016"/>
            <a:ext cx="8731046" cy="3497968"/>
            <a:chOff x="206478" y="2079327"/>
            <a:chExt cx="8731046" cy="3497968"/>
          </a:xfrm>
        </p:grpSpPr>
        <p:sp>
          <p:nvSpPr>
            <p:cNvPr id="10" name="テキスト ボックス 9">
              <a:extLst>
                <a:ext uri="{FF2B5EF4-FFF2-40B4-BE49-F238E27FC236}">
                  <a16:creationId xmlns:a16="http://schemas.microsoft.com/office/drawing/2014/main" id="{EF026965-8D0F-66B1-A2A5-9692FBCC8553}"/>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thing</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3238A76B-D0A3-422D-B838-ACB69982473F}"/>
                </a:ext>
              </a:extLst>
            </p:cNvPr>
            <p:cNvSpPr txBox="1"/>
            <p:nvPr/>
          </p:nvSpPr>
          <p:spPr>
            <a:xfrm>
              <a:off x="206478" y="207932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もの、こと</a:t>
              </a:r>
            </a:p>
          </p:txBody>
        </p:sp>
      </p:grpSp>
      <p:pic>
        <p:nvPicPr>
          <p:cNvPr id="3" name="G3_L13_reading_v9_thing">
            <a:hlinkClick r:id="" action="ppaction://media"/>
            <a:extLst>
              <a:ext uri="{FF2B5EF4-FFF2-40B4-BE49-F238E27FC236}">
                <a16:creationId xmlns:a16="http://schemas.microsoft.com/office/drawing/2014/main" id="{BDEEAEB3-F2E9-AB3E-229C-C628A3F67E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50975" y="1692275"/>
            <a:ext cx="609600" cy="609600"/>
          </a:xfrm>
          <a:prstGeom prst="rect">
            <a:avLst/>
          </a:prstGeom>
        </p:spPr>
      </p:pic>
      <p:sp>
        <p:nvSpPr>
          <p:cNvPr id="6" name="正方形/長方形 5">
            <a:extLst>
              <a:ext uri="{FF2B5EF4-FFF2-40B4-BE49-F238E27FC236}">
                <a16:creationId xmlns:a16="http://schemas.microsoft.com/office/drawing/2014/main" id="{54BD9505-6004-5CA0-014D-37FFD8FC11D0}"/>
              </a:ext>
            </a:extLst>
          </p:cNvPr>
          <p:cNvSpPr/>
          <p:nvPr/>
        </p:nvSpPr>
        <p:spPr>
          <a:xfrm>
            <a:off x="2730501" y="3536355"/>
            <a:ext cx="36903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0127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5A286-D57B-545F-A97E-34CC324F6A02}"/>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731415FF-AEC2-0B39-A194-1C510708721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043FE8A-F9E1-206A-5EEE-E1418ACE4F2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BA3D081-CAA7-DF4E-718B-E6901868018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grpSp>
        <p:nvGrpSpPr>
          <p:cNvPr id="2" name="グループ化 1">
            <a:extLst>
              <a:ext uri="{FF2B5EF4-FFF2-40B4-BE49-F238E27FC236}">
                <a16:creationId xmlns:a16="http://schemas.microsoft.com/office/drawing/2014/main" id="{CB4B75E9-534A-80F3-CD33-B83E9AEE6CD4}"/>
              </a:ext>
            </a:extLst>
          </p:cNvPr>
          <p:cNvGrpSpPr/>
          <p:nvPr/>
        </p:nvGrpSpPr>
        <p:grpSpPr>
          <a:xfrm>
            <a:off x="0" y="1782395"/>
            <a:ext cx="9144000" cy="3293210"/>
            <a:chOff x="0" y="1527436"/>
            <a:chExt cx="9144000" cy="3293210"/>
          </a:xfrm>
        </p:grpSpPr>
        <p:sp>
          <p:nvSpPr>
            <p:cNvPr id="6" name="テキスト ボックス 5">
              <a:extLst>
                <a:ext uri="{FF2B5EF4-FFF2-40B4-BE49-F238E27FC236}">
                  <a16:creationId xmlns:a16="http://schemas.microsoft.com/office/drawing/2014/main" id="{910D5B59-92DC-56A5-EB54-CA3884364098}"/>
                </a:ext>
              </a:extLst>
            </p:cNvPr>
            <p:cNvSpPr txBox="1"/>
            <p:nvPr/>
          </p:nvSpPr>
          <p:spPr>
            <a:xfrm>
              <a:off x="0" y="3620317"/>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[many] [times]</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D627F647-1290-8484-2399-7916868F6AB6}"/>
                </a:ext>
              </a:extLst>
            </p:cNvPr>
            <p:cNvSpPr txBox="1"/>
            <p:nvPr/>
          </p:nvSpPr>
          <p:spPr>
            <a:xfrm>
              <a:off x="815008" y="1527436"/>
              <a:ext cx="7513983" cy="2092881"/>
            </a:xfrm>
            <a:prstGeom prst="rect">
              <a:avLst/>
            </a:prstGeom>
            <a:noFill/>
          </p:spPr>
          <p:txBody>
            <a:bodyPr wrap="square" rtlCol="0">
              <a:spAutoFit/>
            </a:bodyPr>
            <a:lstStyle/>
            <a:p>
              <a:pPr algn="ctr"/>
              <a:r>
                <a:rPr kumimoji="1" lang="ja-JP" altLang="en-US" sz="13000" b="1" dirty="0">
                  <a:solidFill>
                    <a:schemeClr val="tx1">
                      <a:lumMod val="85000"/>
                      <a:lumOff val="15000"/>
                    </a:schemeClr>
                  </a:solidFill>
                  <a:latin typeface="メイリオ" panose="020B0604030504040204" pitchFamily="50" charset="-128"/>
                  <a:ea typeface="メイリオ" panose="020B0604030504040204" pitchFamily="50" charset="-128"/>
                </a:rPr>
                <a:t>何回も</a:t>
              </a:r>
              <a:endParaRPr kumimoji="1" lang="ja-JP" altLang="en-US" sz="13000" dirty="0">
                <a:solidFill>
                  <a:schemeClr val="tx1">
                    <a:lumMod val="85000"/>
                    <a:lumOff val="15000"/>
                  </a:schemeClr>
                </a:solidFill>
              </a:endParaRPr>
            </a:p>
          </p:txBody>
        </p:sp>
      </p:grpSp>
      <p:pic>
        <p:nvPicPr>
          <p:cNvPr id="4" name="G3_L13_reading_v10_many times">
            <a:hlinkClick r:id="" action="ppaction://media"/>
            <a:extLst>
              <a:ext uri="{FF2B5EF4-FFF2-40B4-BE49-F238E27FC236}">
                <a16:creationId xmlns:a16="http://schemas.microsoft.com/office/drawing/2014/main" id="{BC517085-9F76-2A2D-DC94-F323B04AE4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84275" y="2320925"/>
            <a:ext cx="609600" cy="609600"/>
          </a:xfrm>
          <a:prstGeom prst="rect">
            <a:avLst/>
          </a:prstGeom>
        </p:spPr>
      </p:pic>
      <p:cxnSp>
        <p:nvCxnSpPr>
          <p:cNvPr id="3" name="直線コネクタ 2">
            <a:extLst>
              <a:ext uri="{FF2B5EF4-FFF2-40B4-BE49-F238E27FC236}">
                <a16:creationId xmlns:a16="http://schemas.microsoft.com/office/drawing/2014/main" id="{9BC92645-44E7-2529-3A45-7B854488A531}"/>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2E730B02-6ACE-045C-69D2-449442EB80FB}"/>
              </a:ext>
            </a:extLst>
          </p:cNvPr>
          <p:cNvSpPr/>
          <p:nvPr/>
        </p:nvSpPr>
        <p:spPr>
          <a:xfrm>
            <a:off x="1169415" y="3818578"/>
            <a:ext cx="2945385" cy="141382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CCDDB34-7C87-F0AA-6997-4CFF5A0303C6}"/>
              </a:ext>
            </a:extLst>
          </p:cNvPr>
          <p:cNvSpPr/>
          <p:nvPr/>
        </p:nvSpPr>
        <p:spPr>
          <a:xfrm>
            <a:off x="5029707" y="3829050"/>
            <a:ext cx="2945385" cy="141382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5829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1" grpId="0" animBg="1"/>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F0587E4D-DD5E-339F-9FB1-597FFAC6374B}"/>
              </a:ext>
            </a:extLst>
          </p:cNvPr>
          <p:cNvPicPr>
            <a:picLocks noChangeAspect="1"/>
          </p:cNvPicPr>
          <p:nvPr/>
        </p:nvPicPr>
        <p:blipFill>
          <a:blip r:embed="rId6"/>
          <a:stretch>
            <a:fillRect/>
          </a:stretch>
        </p:blipFill>
        <p:spPr>
          <a:xfrm>
            <a:off x="147600" y="1309687"/>
            <a:ext cx="8848800" cy="4482692"/>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p:nvPr/>
        </p:nvCxnSpPr>
        <p:spPr>
          <a:xfrm flipH="1">
            <a:off x="3479101" y="138051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AS_G3_17_07_reading_s2">
            <a:hlinkClick r:id="" action="ppaction://media"/>
            <a:extLst>
              <a:ext uri="{FF2B5EF4-FFF2-40B4-BE49-F238E27FC236}">
                <a16:creationId xmlns:a16="http://schemas.microsoft.com/office/drawing/2014/main" id="{C46A1075-9510-CD86-96A1-29E9F5DC26B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71275" y="1283646"/>
            <a:ext cx="406400" cy="406400"/>
          </a:xfrm>
          <a:prstGeom prst="rect">
            <a:avLst/>
          </a:prstGeom>
        </p:spPr>
      </p:pic>
      <p:pic>
        <p:nvPicPr>
          <p:cNvPr id="31" name="AS_G3_17_07_reading_s2">
            <a:hlinkClick r:id="" action="ppaction://media"/>
            <a:extLst>
              <a:ext uri="{FF2B5EF4-FFF2-40B4-BE49-F238E27FC236}">
                <a16:creationId xmlns:a16="http://schemas.microsoft.com/office/drawing/2014/main" id="{6B178244-AD9C-6B88-084C-FB31C695CCB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71275" y="742742"/>
            <a:ext cx="406400" cy="406400"/>
          </a:xfrm>
          <a:prstGeom prst="rect">
            <a:avLst/>
          </a:prstGeom>
        </p:spPr>
      </p:pic>
      <p:cxnSp>
        <p:nvCxnSpPr>
          <p:cNvPr id="32" name="直線コネクタ 31">
            <a:extLst>
              <a:ext uri="{FF2B5EF4-FFF2-40B4-BE49-F238E27FC236}">
                <a16:creationId xmlns:a16="http://schemas.microsoft.com/office/drawing/2014/main" id="{6361F316-BEFE-85A2-40C4-BEAF3A134740}"/>
              </a:ext>
            </a:extLst>
          </p:cNvPr>
          <p:cNvCxnSpPr/>
          <p:nvPr/>
        </p:nvCxnSpPr>
        <p:spPr>
          <a:xfrm flipH="1">
            <a:off x="6015811" y="138051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8BB56D9-E9C1-AD43-AC8A-7BEB608D334D}"/>
              </a:ext>
            </a:extLst>
          </p:cNvPr>
          <p:cNvCxnSpPr/>
          <p:nvPr/>
        </p:nvCxnSpPr>
        <p:spPr>
          <a:xfrm flipH="1">
            <a:off x="8784649" y="138051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3A869681-A876-B03A-506E-580256C56134}"/>
              </a:ext>
            </a:extLst>
          </p:cNvPr>
          <p:cNvCxnSpPr/>
          <p:nvPr/>
        </p:nvCxnSpPr>
        <p:spPr>
          <a:xfrm flipH="1">
            <a:off x="1768552" y="202144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97E6D7E0-3C16-9687-9E8E-881BE66F3409}"/>
              </a:ext>
            </a:extLst>
          </p:cNvPr>
          <p:cNvCxnSpPr/>
          <p:nvPr/>
        </p:nvCxnSpPr>
        <p:spPr>
          <a:xfrm flipH="1">
            <a:off x="2865929" y="201702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7A761F19-1805-13F4-944B-858B0A270FC0}"/>
              </a:ext>
            </a:extLst>
          </p:cNvPr>
          <p:cNvCxnSpPr/>
          <p:nvPr/>
        </p:nvCxnSpPr>
        <p:spPr>
          <a:xfrm flipH="1">
            <a:off x="4886044" y="201702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C67D3D2D-357F-79D8-F5BC-540EDE175140}"/>
              </a:ext>
            </a:extLst>
          </p:cNvPr>
          <p:cNvCxnSpPr/>
          <p:nvPr/>
        </p:nvCxnSpPr>
        <p:spPr>
          <a:xfrm flipH="1">
            <a:off x="6518290" y="201481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CA790C6E-AEA4-E470-3A49-AD82126CB3CD}"/>
              </a:ext>
            </a:extLst>
          </p:cNvPr>
          <p:cNvCxnSpPr/>
          <p:nvPr/>
        </p:nvCxnSpPr>
        <p:spPr>
          <a:xfrm flipH="1">
            <a:off x="8371700" y="20148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05276D44-1920-284A-9D01-18A0B373B428}"/>
              </a:ext>
            </a:extLst>
          </p:cNvPr>
          <p:cNvCxnSpPr/>
          <p:nvPr/>
        </p:nvCxnSpPr>
        <p:spPr>
          <a:xfrm flipH="1">
            <a:off x="2998450" y="262937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9BDF4DA7-4E9C-C1A0-23A3-49C6518EA240}"/>
              </a:ext>
            </a:extLst>
          </p:cNvPr>
          <p:cNvCxnSpPr/>
          <p:nvPr/>
        </p:nvCxnSpPr>
        <p:spPr>
          <a:xfrm flipH="1">
            <a:off x="5399818" y="262937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483E8BA-D713-E501-33B7-E3516D54189E}"/>
              </a:ext>
            </a:extLst>
          </p:cNvPr>
          <p:cNvCxnSpPr/>
          <p:nvPr/>
        </p:nvCxnSpPr>
        <p:spPr>
          <a:xfrm flipH="1">
            <a:off x="6472331" y="262937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F5A0D0FF-E20C-16C5-2140-02C77E0C8251}"/>
              </a:ext>
            </a:extLst>
          </p:cNvPr>
          <p:cNvCxnSpPr/>
          <p:nvPr/>
        </p:nvCxnSpPr>
        <p:spPr>
          <a:xfrm flipH="1">
            <a:off x="1781386" y="324833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3497BAFE-89A0-3DE2-17EA-7BA08F687089}"/>
              </a:ext>
            </a:extLst>
          </p:cNvPr>
          <p:cNvCxnSpPr/>
          <p:nvPr/>
        </p:nvCxnSpPr>
        <p:spPr>
          <a:xfrm flipH="1">
            <a:off x="2945023" y="324833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17FC2ABB-2D97-5AE7-C7CB-D9FDA4F98D06}"/>
              </a:ext>
            </a:extLst>
          </p:cNvPr>
          <p:cNvCxnSpPr/>
          <p:nvPr/>
        </p:nvCxnSpPr>
        <p:spPr>
          <a:xfrm flipH="1">
            <a:off x="4505739" y="324833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2E3C216E-2174-2487-AB1C-6829E61E12DE}"/>
              </a:ext>
            </a:extLst>
          </p:cNvPr>
          <p:cNvCxnSpPr/>
          <p:nvPr/>
        </p:nvCxnSpPr>
        <p:spPr>
          <a:xfrm flipH="1">
            <a:off x="6099162" y="324833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7E0060D7-2C5F-F241-F550-DA115D6B35E4}"/>
              </a:ext>
            </a:extLst>
          </p:cNvPr>
          <p:cNvCxnSpPr/>
          <p:nvPr/>
        </p:nvCxnSpPr>
        <p:spPr>
          <a:xfrm flipH="1">
            <a:off x="7782683" y="324833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4EE08E86-1B87-9331-15AE-754A094D89F4}"/>
              </a:ext>
            </a:extLst>
          </p:cNvPr>
          <p:cNvCxnSpPr/>
          <p:nvPr/>
        </p:nvCxnSpPr>
        <p:spPr>
          <a:xfrm flipH="1">
            <a:off x="1099871" y="386778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C20FFEE6-712D-9484-B6BB-953EBE00A3F7}"/>
              </a:ext>
            </a:extLst>
          </p:cNvPr>
          <p:cNvCxnSpPr/>
          <p:nvPr/>
        </p:nvCxnSpPr>
        <p:spPr>
          <a:xfrm flipH="1">
            <a:off x="3448821" y="386778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72B7A7A9-EA84-3C08-D77B-8EBEBE252FB8}"/>
              </a:ext>
            </a:extLst>
          </p:cNvPr>
          <p:cNvCxnSpPr/>
          <p:nvPr/>
        </p:nvCxnSpPr>
        <p:spPr>
          <a:xfrm flipH="1">
            <a:off x="6214591" y="386778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18C9145B-0507-0E75-1DA7-DC9DE0997B1B}"/>
              </a:ext>
            </a:extLst>
          </p:cNvPr>
          <p:cNvCxnSpPr/>
          <p:nvPr/>
        </p:nvCxnSpPr>
        <p:spPr>
          <a:xfrm flipH="1">
            <a:off x="7806213" y="386778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7458C19F-E804-FEDA-CEDA-CCFB52639B5C}"/>
              </a:ext>
            </a:extLst>
          </p:cNvPr>
          <p:cNvCxnSpPr/>
          <p:nvPr/>
        </p:nvCxnSpPr>
        <p:spPr>
          <a:xfrm flipH="1">
            <a:off x="1345592" y="447453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E23D37C2-AC25-4EB9-C3CF-73A46743D870}"/>
              </a:ext>
            </a:extLst>
          </p:cNvPr>
          <p:cNvCxnSpPr/>
          <p:nvPr/>
        </p:nvCxnSpPr>
        <p:spPr>
          <a:xfrm flipH="1">
            <a:off x="3815327" y="447453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B6717102-D23D-1B76-D300-CA7FA75E4D83}"/>
              </a:ext>
            </a:extLst>
          </p:cNvPr>
          <p:cNvCxnSpPr/>
          <p:nvPr/>
        </p:nvCxnSpPr>
        <p:spPr>
          <a:xfrm flipH="1">
            <a:off x="7122550" y="447453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1AB8480A-94E8-1CD3-3141-886228AE40FD}"/>
              </a:ext>
            </a:extLst>
          </p:cNvPr>
          <p:cNvCxnSpPr/>
          <p:nvPr/>
        </p:nvCxnSpPr>
        <p:spPr>
          <a:xfrm flipH="1">
            <a:off x="8264454" y="447453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4913EAF5-7746-E1C2-B63B-2DFE6F37FC49}"/>
              </a:ext>
            </a:extLst>
          </p:cNvPr>
          <p:cNvCxnSpPr/>
          <p:nvPr/>
        </p:nvCxnSpPr>
        <p:spPr>
          <a:xfrm flipH="1">
            <a:off x="3601641" y="511638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4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8041" fill="hold"/>
                                        <p:tgtEl>
                                          <p:spTgt spid="21"/>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up)">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up)">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up)">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up)">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up)">
                                      <p:cBhvr>
                                        <p:cTn id="54" dur="5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up)">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up)">
                                      <p:cBhvr>
                                        <p:cTn id="64" dur="5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ipe(up)">
                                      <p:cBhvr>
                                        <p:cTn id="69" dur="500"/>
                                        <p:tgtEl>
                                          <p:spTgt spid="5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wipe(up)">
                                      <p:cBhvr>
                                        <p:cTn id="74" dur="500"/>
                                        <p:tgtEl>
                                          <p:spTgt spid="5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ipe(up)">
                                      <p:cBhvr>
                                        <p:cTn id="79" dur="500"/>
                                        <p:tgtEl>
                                          <p:spTgt spid="5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wipe(up)">
                                      <p:cBhvr>
                                        <p:cTn id="84" dur="500"/>
                                        <p:tgtEl>
                                          <p:spTgt spid="5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wipe(up)">
                                      <p:cBhvr>
                                        <p:cTn id="89" dur="500"/>
                                        <p:tgtEl>
                                          <p:spTgt spid="5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wipe(up)">
                                      <p:cBhvr>
                                        <p:cTn id="94" dur="500"/>
                                        <p:tgtEl>
                                          <p:spTgt spid="5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57"/>
                                        </p:tgtEl>
                                        <p:attrNameLst>
                                          <p:attrName>style.visibility</p:attrName>
                                        </p:attrNameLst>
                                      </p:cBhvr>
                                      <p:to>
                                        <p:strVal val="visible"/>
                                      </p:to>
                                    </p:set>
                                    <p:animEffect transition="in" filter="wipe(up)">
                                      <p:cBhvr>
                                        <p:cTn id="99" dur="500"/>
                                        <p:tgtEl>
                                          <p:spTgt spid="57"/>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wipe(up)">
                                      <p:cBhvr>
                                        <p:cTn id="104" dur="500"/>
                                        <p:tgtEl>
                                          <p:spTgt spid="5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59"/>
                                        </p:tgtEl>
                                        <p:attrNameLst>
                                          <p:attrName>style.visibility</p:attrName>
                                        </p:attrNameLst>
                                      </p:cBhvr>
                                      <p:to>
                                        <p:strVal val="visible"/>
                                      </p:to>
                                    </p:set>
                                    <p:animEffect transition="in" filter="wipe(up)">
                                      <p:cBhvr>
                                        <p:cTn id="109" dur="500"/>
                                        <p:tgtEl>
                                          <p:spTgt spid="5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wipe(up)">
                                      <p:cBhvr>
                                        <p:cTn id="114" dur="500"/>
                                        <p:tgtEl>
                                          <p:spTgt spid="60"/>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wipe(up)">
                                      <p:cBhvr>
                                        <p:cTn id="119" dur="500"/>
                                        <p:tgtEl>
                                          <p:spTgt spid="61"/>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wipe(up)">
                                      <p:cBhvr>
                                        <p:cTn id="124" dur="500"/>
                                        <p:tgtEl>
                                          <p:spTgt spid="6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63"/>
                                        </p:tgtEl>
                                        <p:attrNameLst>
                                          <p:attrName>style.visibility</p:attrName>
                                        </p:attrNameLst>
                                      </p:cBhvr>
                                      <p:to>
                                        <p:strVal val="visible"/>
                                      </p:to>
                                    </p:set>
                                    <p:animEffect transition="in" filter="wipe(up)">
                                      <p:cBhvr>
                                        <p:cTn id="129" dur="500"/>
                                        <p:tgtEl>
                                          <p:spTgt spid="63"/>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64"/>
                                        </p:tgtEl>
                                        <p:attrNameLst>
                                          <p:attrName>style.visibility</p:attrName>
                                        </p:attrNameLst>
                                      </p:cBhvr>
                                      <p:to>
                                        <p:strVal val="visible"/>
                                      </p:to>
                                    </p:set>
                                    <p:animEffect transition="in" filter="wipe(up)">
                                      <p:cBhvr>
                                        <p:cTn id="134" dur="500"/>
                                        <p:tgtEl>
                                          <p:spTgt spid="64"/>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1" fill="hold" nodeType="clickEffect">
                                  <p:stCondLst>
                                    <p:cond delay="0"/>
                                  </p:stCondLst>
                                  <p:childTnLst>
                                    <p:set>
                                      <p:cBhvr>
                                        <p:cTn id="138" dur="1" fill="hold">
                                          <p:stCondLst>
                                            <p:cond delay="0"/>
                                          </p:stCondLst>
                                        </p:cTn>
                                        <p:tgtEl>
                                          <p:spTgt spid="65"/>
                                        </p:tgtEl>
                                        <p:attrNameLst>
                                          <p:attrName>style.visibility</p:attrName>
                                        </p:attrNameLst>
                                      </p:cBhvr>
                                      <p:to>
                                        <p:strVal val="visible"/>
                                      </p:to>
                                    </p:set>
                                    <p:animEffect transition="in" filter="wipe(up)">
                                      <p:cBhvr>
                                        <p:cTn id="13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0"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41" fill="hold" display="0">
                  <p:stCondLst>
                    <p:cond delay="indefinite"/>
                  </p:stCondLst>
                  <p:endCondLst>
                    <p:cond evt="onStopAudio" delay="0">
                      <p:tgtEl>
                        <p:sldTgt/>
                      </p:tgtEl>
                    </p:cond>
                  </p:endCondLst>
                </p:cTn>
                <p:tgtEl>
                  <p:spTgt spid="21"/>
                </p:tgtEl>
              </p:cMediaNode>
            </p:audio>
            <p:audio>
              <p:cMediaNode vol="80000">
                <p:cTn id="142" fill="hold" display="0">
                  <p:stCondLst>
                    <p:cond delay="indefinite"/>
                  </p:stCondLst>
                  <p:endCondLst>
                    <p:cond evt="onStopAudio" delay="0">
                      <p:tgtEl>
                        <p:sldTgt/>
                      </p:tgtEl>
                    </p:cond>
                    <p:cond evt="onNext" delay="0">
                      <p:tgtEl>
                        <p:sldTgt/>
                      </p:tgtEl>
                    </p:cond>
                  </p:endCondLst>
                </p:cTn>
                <p:tgtEl>
                  <p:spTgt spid="31"/>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6E3EE-F2FF-ADFD-37B5-17F341DA0EFD}"/>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BD4970E7-EF38-3C3E-F550-272B62BFA623}"/>
              </a:ext>
            </a:extLst>
          </p:cNvPr>
          <p:cNvPicPr>
            <a:picLocks noChangeAspect="1"/>
          </p:cNvPicPr>
          <p:nvPr/>
        </p:nvPicPr>
        <p:blipFill>
          <a:blip r:embed="rId2"/>
          <a:srcRect b="90306"/>
          <a:stretch>
            <a:fillRect/>
          </a:stretch>
        </p:blipFill>
        <p:spPr>
          <a:xfrm>
            <a:off x="284173" y="742043"/>
            <a:ext cx="8575200" cy="880705"/>
          </a:xfrm>
          <a:prstGeom prst="rect">
            <a:avLst/>
          </a:prstGeom>
        </p:spPr>
      </p:pic>
      <p:sp>
        <p:nvSpPr>
          <p:cNvPr id="15" name="正方形/長方形 14">
            <a:extLst>
              <a:ext uri="{FF2B5EF4-FFF2-40B4-BE49-F238E27FC236}">
                <a16:creationId xmlns:a16="http://schemas.microsoft.com/office/drawing/2014/main" id="{576B2452-1674-8BCF-1D1E-F25A2F5CBC2E}"/>
              </a:ext>
            </a:extLst>
          </p:cNvPr>
          <p:cNvSpPr/>
          <p:nvPr/>
        </p:nvSpPr>
        <p:spPr>
          <a:xfrm>
            <a:off x="0" y="2493714"/>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4559AFB-295C-0154-D176-A988B9D75A66}"/>
              </a:ext>
            </a:extLst>
          </p:cNvPr>
          <p:cNvSpPr txBox="1"/>
          <p:nvPr/>
        </p:nvSpPr>
        <p:spPr>
          <a:xfrm>
            <a:off x="537493" y="2742365"/>
            <a:ext cx="8069014" cy="193899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like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What to do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your free time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your free time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「自由な時間に」という意味をもち、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pic>
        <p:nvPicPr>
          <p:cNvPr id="17" name="図 16">
            <a:extLst>
              <a:ext uri="{FF2B5EF4-FFF2-40B4-BE49-F238E27FC236}">
                <a16:creationId xmlns:a16="http://schemas.microsoft.com/office/drawing/2014/main" id="{98F0FB42-BA12-3839-1AE4-00931DC10301}"/>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D03F445F-1CFF-47A2-804B-BD75B354D90A}"/>
              </a:ext>
            </a:extLst>
          </p:cNvPr>
          <p:cNvSpPr txBox="1"/>
          <p:nvPr/>
        </p:nvSpPr>
        <p:spPr>
          <a:xfrm>
            <a:off x="537494" y="1966802"/>
            <a:ext cx="488794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あなたは自由な時間に何をするのが好きですか。</a:t>
            </a:r>
          </a:p>
        </p:txBody>
      </p:sp>
    </p:spTree>
    <p:extLst>
      <p:ext uri="{BB962C8B-B14F-4D97-AF65-F5344CB8AC3E}">
        <p14:creationId xmlns:p14="http://schemas.microsoft.com/office/powerpoint/2010/main" val="3599248557"/>
      </p:ext>
    </p:extLst>
  </p:cSld>
  <p:clrMapOvr>
    <a:masterClrMapping/>
  </p:clrMapOvr>
  <p:transition spd="slow">
    <p:push di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B937B-D4CD-F287-53D5-BB2416B6137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8975B26-88BF-259F-9004-FA3AB3976CDF}"/>
              </a:ext>
            </a:extLst>
          </p:cNvPr>
          <p:cNvPicPr>
            <a:picLocks noChangeAspect="1"/>
          </p:cNvPicPr>
          <p:nvPr/>
        </p:nvPicPr>
        <p:blipFill>
          <a:blip r:embed="rId2"/>
          <a:srcRect t="11657" b="80142"/>
          <a:stretch/>
        </p:blipFill>
        <p:spPr>
          <a:xfrm>
            <a:off x="284173" y="742043"/>
            <a:ext cx="8575200" cy="739140"/>
          </a:xfrm>
          <a:prstGeom prst="rect">
            <a:avLst/>
          </a:prstGeom>
        </p:spPr>
      </p:pic>
      <p:sp>
        <p:nvSpPr>
          <p:cNvPr id="15" name="正方形/長方形 14">
            <a:extLst>
              <a:ext uri="{FF2B5EF4-FFF2-40B4-BE49-F238E27FC236}">
                <a16:creationId xmlns:a16="http://schemas.microsoft.com/office/drawing/2014/main" id="{2F69C927-C7C1-657D-4CB0-57C7C0398F58}"/>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D15B566-6758-55B0-99B2-EB5233EB902B}"/>
              </a:ext>
            </a:extLst>
          </p:cNvPr>
          <p:cNvSpPr txBox="1"/>
          <p:nvPr/>
        </p:nvSpPr>
        <p:spPr>
          <a:xfrm>
            <a:off x="537493" y="2604561"/>
            <a:ext cx="8069014" cy="132343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like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reading books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very much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「とても</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非常に」という意味をもち、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like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pic>
        <p:nvPicPr>
          <p:cNvPr id="17" name="図 16">
            <a:extLst>
              <a:ext uri="{FF2B5EF4-FFF2-40B4-BE49-F238E27FC236}">
                <a16:creationId xmlns:a16="http://schemas.microsoft.com/office/drawing/2014/main" id="{CB199145-F750-25FF-B892-73520346B884}"/>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2ACF98CF-360B-0F1D-DB6C-723A869DC390}"/>
              </a:ext>
            </a:extLst>
          </p:cNvPr>
          <p:cNvSpPr txBox="1"/>
          <p:nvPr/>
        </p:nvSpPr>
        <p:spPr>
          <a:xfrm>
            <a:off x="537494" y="1828998"/>
            <a:ext cx="331822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ぼくは本を読むのが大好きです。</a:t>
            </a:r>
          </a:p>
        </p:txBody>
      </p:sp>
    </p:spTree>
    <p:extLst>
      <p:ext uri="{BB962C8B-B14F-4D97-AF65-F5344CB8AC3E}">
        <p14:creationId xmlns:p14="http://schemas.microsoft.com/office/powerpoint/2010/main" val="16649729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C223B-817D-A0A8-77B8-1B3B51D6713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1C508983-68D2-3FE9-7FB9-6A052CA67F71}"/>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79A49AF-75B5-2F56-4F05-1BB055D25329}"/>
              </a:ext>
            </a:extLst>
          </p:cNvPr>
          <p:cNvSpPr txBox="1"/>
          <p:nvPr/>
        </p:nvSpPr>
        <p:spPr>
          <a:xfrm>
            <a:off x="1788551" y="4128490"/>
            <a:ext cx="5566897" cy="2039020"/>
          </a:xfrm>
          <a:prstGeom prst="rect">
            <a:avLst/>
          </a:prstGeom>
          <a:noFill/>
        </p:spPr>
        <p:txBody>
          <a:bodyPr wrap="square" rtlCol="0">
            <a:spAutoFit/>
          </a:bodyPr>
          <a:lstStyle/>
          <a:p>
            <a:pPr>
              <a:lnSpc>
                <a:spcPct val="150000"/>
              </a:lnSpc>
            </a:pPr>
            <a:r>
              <a:rPr kumimoji="1" lang="en-US" altLang="ja-JP" sz="4400" b="1" u="sng" dirty="0">
                <a:solidFill>
                  <a:srgbClr val="FF0000"/>
                </a:solidFill>
                <a:latin typeface="メイリオ" panose="020B0604030504040204" pitchFamily="50" charset="-128"/>
                <a:ea typeface="メイリオ" panose="020B0604030504040204" pitchFamily="50" charset="-128"/>
              </a:rPr>
              <a:t>Look</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those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flying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birds.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04B393A-D2C9-0974-EEE9-B8A14485DF9B}"/>
              </a:ext>
            </a:extLst>
          </p:cNvPr>
          <p:cNvSpPr txBox="1"/>
          <p:nvPr/>
        </p:nvSpPr>
        <p:spPr>
          <a:xfrm>
            <a:off x="886017" y="690490"/>
            <a:ext cx="7371964" cy="2215991"/>
          </a:xfrm>
          <a:prstGeom prst="rect">
            <a:avLst/>
          </a:prstGeom>
          <a:noFill/>
        </p:spPr>
        <p:txBody>
          <a:bodyPr wrap="square" rtlCol="0">
            <a:spAutoFit/>
          </a:bodyPr>
          <a:lstStyle/>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見てください</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u="sng" dirty="0">
              <a:solidFill>
                <a:schemeClr val="accent2"/>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あの</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飛んでいる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鳥たちを</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3Look at those flying birds.">
            <a:hlinkClick r:id="" action="ppaction://media"/>
            <a:extLst>
              <a:ext uri="{FF2B5EF4-FFF2-40B4-BE49-F238E27FC236}">
                <a16:creationId xmlns:a16="http://schemas.microsoft.com/office/drawing/2014/main" id="{5DDC8612-4CFB-9BAD-793B-CFF6940E6E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87550" y="1035050"/>
            <a:ext cx="406400" cy="406400"/>
          </a:xfrm>
          <a:prstGeom prst="rect">
            <a:avLst/>
          </a:prstGeom>
        </p:spPr>
      </p:pic>
    </p:spTree>
    <p:extLst>
      <p:ext uri="{BB962C8B-B14F-4D97-AF65-F5344CB8AC3E}">
        <p14:creationId xmlns:p14="http://schemas.microsoft.com/office/powerpoint/2010/main" val="340633369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E90E8-E0AD-21C4-726B-2CCADE81ABE3}"/>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0298AC5E-3D4E-68FB-8CE5-DA72735B5F8B}"/>
              </a:ext>
            </a:extLst>
          </p:cNvPr>
          <p:cNvPicPr>
            <a:picLocks noChangeAspect="1"/>
          </p:cNvPicPr>
          <p:nvPr/>
        </p:nvPicPr>
        <p:blipFill>
          <a:blip r:embed="rId2"/>
          <a:srcRect t="20493" b="67163"/>
          <a:stretch/>
        </p:blipFill>
        <p:spPr>
          <a:xfrm>
            <a:off x="284173" y="742043"/>
            <a:ext cx="8575200" cy="1112520"/>
          </a:xfrm>
          <a:prstGeom prst="rect">
            <a:avLst/>
          </a:prstGeom>
        </p:spPr>
      </p:pic>
      <p:sp>
        <p:nvSpPr>
          <p:cNvPr id="15" name="正方形/長方形 14">
            <a:extLst>
              <a:ext uri="{FF2B5EF4-FFF2-40B4-BE49-F238E27FC236}">
                <a16:creationId xmlns:a16="http://schemas.microsoft.com/office/drawing/2014/main" id="{D3CDB4EA-CFFF-B4AF-F990-4E9916D1C1EC}"/>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4E203B66-D226-A7DD-1ADB-0CB16479FA16}"/>
              </a:ext>
            </a:extLst>
          </p:cNvPr>
          <p:cNvSpPr txBox="1"/>
          <p:nvPr/>
        </p:nvSpPr>
        <p:spPr>
          <a:xfrm>
            <a:off x="537493" y="2604561"/>
            <a:ext cx="8069014" cy="378565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think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can get a lot from books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can get a lot from books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主語と動詞をふくむ節（名詞節）です。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can get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lot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from books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「本から」という意味をもち、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pic>
        <p:nvPicPr>
          <p:cNvPr id="17" name="図 16">
            <a:extLst>
              <a:ext uri="{FF2B5EF4-FFF2-40B4-BE49-F238E27FC236}">
                <a16:creationId xmlns:a16="http://schemas.microsoft.com/office/drawing/2014/main" id="{3103E927-FFA5-0E85-616E-DE3AFB5B2DD9}"/>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A63F4C2D-C144-465F-6C8B-1C8ACF2784F8}"/>
              </a:ext>
            </a:extLst>
          </p:cNvPr>
          <p:cNvSpPr txBox="1"/>
          <p:nvPr/>
        </p:nvSpPr>
        <p:spPr>
          <a:xfrm>
            <a:off x="537494" y="1828998"/>
            <a:ext cx="496414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ぼくは本からたくさんのことを得られると思います。</a:t>
            </a:r>
          </a:p>
        </p:txBody>
      </p:sp>
    </p:spTree>
    <p:extLst>
      <p:ext uri="{BB962C8B-B14F-4D97-AF65-F5344CB8AC3E}">
        <p14:creationId xmlns:p14="http://schemas.microsoft.com/office/powerpoint/2010/main" val="1011501101"/>
      </p:ext>
    </p:extLst>
  </p:cSld>
  <p:clrMapOvr>
    <a:masterClrMapping/>
  </p:clrMapOvr>
  <p:transition spd="slow">
    <p:push dir="u"/>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5F17C-14A3-0CB2-4808-AB987AA58F2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96CB49C0-D954-4E0F-D68C-22D44B13A010}"/>
              </a:ext>
            </a:extLst>
          </p:cNvPr>
          <p:cNvPicPr>
            <a:picLocks noChangeAspect="1"/>
          </p:cNvPicPr>
          <p:nvPr/>
        </p:nvPicPr>
        <p:blipFill>
          <a:blip r:embed="rId2"/>
          <a:srcRect t="33881" b="57463"/>
          <a:stretch/>
        </p:blipFill>
        <p:spPr>
          <a:xfrm>
            <a:off x="284173" y="742043"/>
            <a:ext cx="8575200" cy="780176"/>
          </a:xfrm>
          <a:prstGeom prst="rect">
            <a:avLst/>
          </a:prstGeom>
        </p:spPr>
      </p:pic>
      <p:sp>
        <p:nvSpPr>
          <p:cNvPr id="15" name="正方形/長方形 14">
            <a:extLst>
              <a:ext uri="{FF2B5EF4-FFF2-40B4-BE49-F238E27FC236}">
                <a16:creationId xmlns:a16="http://schemas.microsoft.com/office/drawing/2014/main" id="{41B8853C-3E01-B9F7-6247-FC37159BE58B}"/>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30079DA-9A34-5605-A2DE-F6B5AFEA0A9F}"/>
              </a:ext>
            </a:extLst>
          </p:cNvPr>
          <p:cNvSpPr txBox="1"/>
          <p:nvPr/>
        </p:nvSpPr>
        <p:spPr>
          <a:xfrm>
            <a:off x="537493" y="2604561"/>
            <a:ext cx="8069014" cy="224676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read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books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for more than two hours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「２時間以上」という意味をもち、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read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almost every day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「ほとんど毎日」という意味をもち、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read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35482550-F5D3-916B-2457-2235DF9DCFA0}"/>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FF889512-18E1-A306-8DC0-DC61F8D69F5D}"/>
              </a:ext>
            </a:extLst>
          </p:cNvPr>
          <p:cNvSpPr txBox="1"/>
          <p:nvPr/>
        </p:nvSpPr>
        <p:spPr>
          <a:xfrm>
            <a:off x="537494" y="1828998"/>
            <a:ext cx="4747570"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ぼくはほとんど毎日、２時間以上本を読みます。</a:t>
            </a:r>
          </a:p>
        </p:txBody>
      </p:sp>
    </p:spTree>
    <p:extLst>
      <p:ext uri="{BB962C8B-B14F-4D97-AF65-F5344CB8AC3E}">
        <p14:creationId xmlns:p14="http://schemas.microsoft.com/office/powerpoint/2010/main" val="151844987"/>
      </p:ext>
    </p:extLst>
  </p:cSld>
  <p:clrMapOvr>
    <a:masterClrMapping/>
  </p:clrMapOvr>
  <p:transition spd="slow">
    <p:push dir="u"/>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351A4-B0ED-AE21-0E28-7F77885E696E}"/>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12AD39C6-1B58-9A5F-0E8B-A6B171C190E7}"/>
              </a:ext>
            </a:extLst>
          </p:cNvPr>
          <p:cNvPicPr>
            <a:picLocks noChangeAspect="1"/>
          </p:cNvPicPr>
          <p:nvPr/>
        </p:nvPicPr>
        <p:blipFill>
          <a:blip r:embed="rId2"/>
          <a:srcRect t="44766" b="46087"/>
          <a:stretch/>
        </p:blipFill>
        <p:spPr>
          <a:xfrm>
            <a:off x="284173" y="742043"/>
            <a:ext cx="8575200" cy="824439"/>
          </a:xfrm>
          <a:prstGeom prst="rect">
            <a:avLst/>
          </a:prstGeom>
        </p:spPr>
      </p:pic>
      <p:sp>
        <p:nvSpPr>
          <p:cNvPr id="15" name="正方形/長方形 14">
            <a:extLst>
              <a:ext uri="{FF2B5EF4-FFF2-40B4-BE49-F238E27FC236}">
                <a16:creationId xmlns:a16="http://schemas.microsoft.com/office/drawing/2014/main" id="{CC3A659A-BFC8-E4E8-CD5C-500997A8E2E3}"/>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8A3BF58-A065-BBA7-124D-AC097DB26482}"/>
              </a:ext>
            </a:extLst>
          </p:cNvPr>
          <p:cNvSpPr txBox="1"/>
          <p:nvPr/>
        </p:nvSpPr>
        <p:spPr>
          <a:xfrm>
            <a:off x="537493" y="2604561"/>
            <a:ext cx="8069014" cy="1631216"/>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like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Adventures of Tom Sawyer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best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「いちばん」という意味をもち、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like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5BB12AE8-C2F7-9F40-4960-5205C6F35117}"/>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5FCBA8FC-5CB7-DDAD-BF0E-2E41F8E49EAA}"/>
              </a:ext>
            </a:extLst>
          </p:cNvPr>
          <p:cNvSpPr txBox="1"/>
          <p:nvPr/>
        </p:nvSpPr>
        <p:spPr>
          <a:xfrm>
            <a:off x="537494" y="1828998"/>
            <a:ext cx="513346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ぼくは「トム・ソーヤーの冒険」がいちばん好きです。</a:t>
            </a:r>
          </a:p>
        </p:txBody>
      </p:sp>
    </p:spTree>
    <p:extLst>
      <p:ext uri="{BB962C8B-B14F-4D97-AF65-F5344CB8AC3E}">
        <p14:creationId xmlns:p14="http://schemas.microsoft.com/office/powerpoint/2010/main" val="941463245"/>
      </p:ext>
    </p:extLst>
  </p:cSld>
  <p:clrMapOvr>
    <a:masterClrMapping/>
  </p:clrMapOvr>
  <p:transition spd="slow">
    <p:push dir="u"/>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7C5D7-4476-A04F-44DB-C545C9FEAF73}"/>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0BB0A552-A94D-83F6-B540-B4A197D81D38}"/>
              </a:ext>
            </a:extLst>
          </p:cNvPr>
          <p:cNvPicPr>
            <a:picLocks noChangeAspect="1"/>
          </p:cNvPicPr>
          <p:nvPr/>
        </p:nvPicPr>
        <p:blipFill>
          <a:blip r:embed="rId2"/>
          <a:stretch>
            <a:fillRect/>
          </a:stretch>
        </p:blipFill>
        <p:spPr>
          <a:xfrm>
            <a:off x="284173" y="742043"/>
            <a:ext cx="8571719" cy="1749704"/>
          </a:xfrm>
          <a:prstGeom prst="rect">
            <a:avLst/>
          </a:prstGeom>
        </p:spPr>
      </p:pic>
      <p:sp>
        <p:nvSpPr>
          <p:cNvPr id="15" name="正方形/長方形 14">
            <a:extLst>
              <a:ext uri="{FF2B5EF4-FFF2-40B4-BE49-F238E27FC236}">
                <a16:creationId xmlns:a16="http://schemas.microsoft.com/office/drawing/2014/main" id="{8D7A92FD-78A2-8FA0-0CA9-2A94A69CAD04}"/>
              </a:ext>
            </a:extLst>
          </p:cNvPr>
          <p:cNvSpPr/>
          <p:nvPr/>
        </p:nvSpPr>
        <p:spPr>
          <a:xfrm>
            <a:off x="0" y="2936045"/>
            <a:ext cx="9144000" cy="392195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F1DEC01-E555-021B-DF33-F03B670B60D8}"/>
              </a:ext>
            </a:extLst>
          </p:cNvPr>
          <p:cNvSpPr txBox="1"/>
          <p:nvPr/>
        </p:nvSpPr>
        <p:spPr>
          <a:xfrm>
            <a:off x="537493" y="3158084"/>
            <a:ext cx="8069014" cy="347787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story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about a boy trying to do exciting things with his friends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修飾語で形容詞のはたらきです。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「友達とわくわくするようなことをしようとする少年についての」</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story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trying to do exciting things with his friends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修飾語で形容詞のはたらきです。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「友達とわくわくするようなことをしようとする」という意味をもち、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boy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51099E98-ECD6-1575-8F1D-13100A43AB8E}"/>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1E7F33CB-4BC5-8FAA-F1BC-39CA17320523}"/>
              </a:ext>
            </a:extLst>
          </p:cNvPr>
          <p:cNvSpPr txBox="1"/>
          <p:nvPr/>
        </p:nvSpPr>
        <p:spPr>
          <a:xfrm>
            <a:off x="537493" y="2409133"/>
            <a:ext cx="6534425"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それは友達とわくわくするようなことをしようとする少年の物語です。</a:t>
            </a:r>
          </a:p>
        </p:txBody>
      </p:sp>
    </p:spTree>
    <p:extLst>
      <p:ext uri="{BB962C8B-B14F-4D97-AF65-F5344CB8AC3E}">
        <p14:creationId xmlns:p14="http://schemas.microsoft.com/office/powerpoint/2010/main" val="2817833801"/>
      </p:ext>
    </p:extLst>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20317-A859-D067-792A-A58A8D8F9EA9}"/>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CC958B7E-36D2-497F-DB56-09C63A15D278}"/>
              </a:ext>
            </a:extLst>
          </p:cNvPr>
          <p:cNvPicPr>
            <a:picLocks noChangeAspect="1"/>
          </p:cNvPicPr>
          <p:nvPr/>
        </p:nvPicPr>
        <p:blipFill>
          <a:blip r:embed="rId2"/>
          <a:stretch>
            <a:fillRect/>
          </a:stretch>
        </p:blipFill>
        <p:spPr>
          <a:xfrm>
            <a:off x="284173" y="742043"/>
            <a:ext cx="8571719" cy="1749704"/>
          </a:xfrm>
          <a:prstGeom prst="rect">
            <a:avLst/>
          </a:prstGeom>
        </p:spPr>
      </p:pic>
      <p:sp>
        <p:nvSpPr>
          <p:cNvPr id="15" name="正方形/長方形 14">
            <a:extLst>
              <a:ext uri="{FF2B5EF4-FFF2-40B4-BE49-F238E27FC236}">
                <a16:creationId xmlns:a16="http://schemas.microsoft.com/office/drawing/2014/main" id="{A757BA5E-F234-F8DB-3B51-B4E340753EC9}"/>
              </a:ext>
            </a:extLst>
          </p:cNvPr>
          <p:cNvSpPr/>
          <p:nvPr/>
        </p:nvSpPr>
        <p:spPr>
          <a:xfrm>
            <a:off x="0" y="2936045"/>
            <a:ext cx="9144000" cy="392195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154749D-21A7-7A2C-9193-AC61428A256D}"/>
              </a:ext>
            </a:extLst>
          </p:cNvPr>
          <p:cNvSpPr txBox="1"/>
          <p:nvPr/>
        </p:nvSpPr>
        <p:spPr>
          <a:xfrm>
            <a:off x="537493" y="3222763"/>
            <a:ext cx="8069014" cy="707886"/>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with his friends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trying to do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B9B33475-C949-98E6-7266-E9ADB9C0780F}"/>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7EF842BC-579B-31D7-8BA7-8D0B30C7F9ED}"/>
              </a:ext>
            </a:extLst>
          </p:cNvPr>
          <p:cNvSpPr txBox="1"/>
          <p:nvPr/>
        </p:nvSpPr>
        <p:spPr>
          <a:xfrm>
            <a:off x="537493" y="2409133"/>
            <a:ext cx="6534425"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それは友達とわくわくするようなことをしようとする少年の物語です。</a:t>
            </a:r>
          </a:p>
        </p:txBody>
      </p:sp>
    </p:spTree>
    <p:extLst>
      <p:ext uri="{BB962C8B-B14F-4D97-AF65-F5344CB8AC3E}">
        <p14:creationId xmlns:p14="http://schemas.microsoft.com/office/powerpoint/2010/main" val="2705115243"/>
      </p:ext>
    </p:extLst>
  </p:cSld>
  <p:clrMapOvr>
    <a:masterClrMapping/>
  </p:clrMapOvr>
  <p:transition spd="med">
    <p:pull/>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2E85B-2C8A-3102-5A54-FF81FFC82C22}"/>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FF224B7D-0892-7003-A5A3-10D2F6D3E145}"/>
              </a:ext>
            </a:extLst>
          </p:cNvPr>
          <p:cNvPicPr>
            <a:picLocks noChangeAspect="1"/>
          </p:cNvPicPr>
          <p:nvPr/>
        </p:nvPicPr>
        <p:blipFill>
          <a:blip r:embed="rId2"/>
          <a:stretch>
            <a:fillRect/>
          </a:stretch>
        </p:blipFill>
        <p:spPr>
          <a:xfrm>
            <a:off x="284173" y="701308"/>
            <a:ext cx="8571719" cy="1828959"/>
          </a:xfrm>
          <a:prstGeom prst="rect">
            <a:avLst/>
          </a:prstGeom>
        </p:spPr>
      </p:pic>
      <p:sp>
        <p:nvSpPr>
          <p:cNvPr id="15" name="正方形/長方形 14">
            <a:extLst>
              <a:ext uri="{FF2B5EF4-FFF2-40B4-BE49-F238E27FC236}">
                <a16:creationId xmlns:a16="http://schemas.microsoft.com/office/drawing/2014/main" id="{F4C594A1-B968-AD65-D3EA-174BFB90BE4A}"/>
              </a:ext>
            </a:extLst>
          </p:cNvPr>
          <p:cNvSpPr/>
          <p:nvPr/>
        </p:nvSpPr>
        <p:spPr>
          <a:xfrm>
            <a:off x="0" y="2962436"/>
            <a:ext cx="9144000" cy="389556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6E814E77-B699-912F-F2A0-83FEBAA4DB0C}"/>
              </a:ext>
            </a:extLst>
          </p:cNvPr>
          <p:cNvSpPr txBox="1"/>
          <p:nvPr/>
        </p:nvSpPr>
        <p:spPr>
          <a:xfrm>
            <a:off x="537493" y="3063216"/>
            <a:ext cx="8069014" cy="378565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I've read this book many times</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I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have read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 </a:t>
            </a:r>
            <a:r>
              <a:rPr lang="en-US" altLang="ja-JP" sz="2000" b="1" dirty="0">
                <a:latin typeface="ＭＳ Ｐゴシック" panose="020B0600070205080204" pitchFamily="50" charset="-128"/>
                <a:ea typeface="ＭＳ Ｐゴシック" panose="020B0600070205080204" pitchFamily="50" charset="-128"/>
              </a:rPr>
              <a:t>this book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many times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「何度も」という意味をもち、</a:t>
            </a:r>
            <a:r>
              <a:rPr lang="en-US" altLang="ja-JP" sz="2000" b="1" dirty="0">
                <a:latin typeface="ＭＳ Ｐゴシック" panose="020B0600070205080204" pitchFamily="50" charset="-128"/>
                <a:ea typeface="ＭＳ Ｐゴシック" panose="020B0600070205080204" pitchFamily="50" charset="-128"/>
              </a:rPr>
              <a:t>read </a:t>
            </a:r>
            <a:r>
              <a:rPr lang="ja-JP" altLang="en-US" sz="2000" b="1" dirty="0">
                <a:latin typeface="ＭＳ Ｐゴシック" panose="020B0600070205080204" pitchFamily="50" charset="-128"/>
                <a:ea typeface="ＭＳ Ｐゴシック" panose="020B0600070205080204" pitchFamily="50" charset="-128"/>
              </a:rPr>
              <a:t>を修飾しています。</a:t>
            </a: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because it really makes me happy.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makes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happy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me = happy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really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「本当に」という意味をもち、動詞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makes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because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は、前の文の理由を示すために使われています。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6DBEA96A-5750-1043-B263-E31C25BD5531}"/>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80B9EFA9-AEB4-66AD-6239-2F6ED1A2FBF5}"/>
              </a:ext>
            </a:extLst>
          </p:cNvPr>
          <p:cNvSpPr txBox="1"/>
          <p:nvPr/>
        </p:nvSpPr>
        <p:spPr>
          <a:xfrm>
            <a:off x="537493" y="2513908"/>
            <a:ext cx="816835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その本を読むと本当に楽しくなるので、ぼくは何度もこの本を読んだことがあります。</a:t>
            </a:r>
          </a:p>
        </p:txBody>
      </p:sp>
    </p:spTree>
    <p:extLst>
      <p:ext uri="{BB962C8B-B14F-4D97-AF65-F5344CB8AC3E}">
        <p14:creationId xmlns:p14="http://schemas.microsoft.com/office/powerpoint/2010/main" val="4153284928"/>
      </p:ext>
    </p:extLst>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40F84-83C3-C6AF-E884-156CAECE0D1F}"/>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A5AF828-DCEE-BBD7-6C39-73F77404B3BD}"/>
              </a:ext>
            </a:extLst>
          </p:cNvPr>
          <p:cNvPicPr>
            <a:picLocks noChangeAspect="1"/>
          </p:cNvPicPr>
          <p:nvPr/>
        </p:nvPicPr>
        <p:blipFill>
          <a:blip r:embed="rId2"/>
          <a:srcRect t="90015" b="106"/>
          <a:stretch/>
        </p:blipFill>
        <p:spPr>
          <a:xfrm>
            <a:off x="284173" y="742043"/>
            <a:ext cx="8575200" cy="890403"/>
          </a:xfrm>
          <a:prstGeom prst="rect">
            <a:avLst/>
          </a:prstGeom>
        </p:spPr>
      </p:pic>
      <p:sp>
        <p:nvSpPr>
          <p:cNvPr id="15" name="正方形/長方形 14">
            <a:extLst>
              <a:ext uri="{FF2B5EF4-FFF2-40B4-BE49-F238E27FC236}">
                <a16:creationId xmlns:a16="http://schemas.microsoft.com/office/drawing/2014/main" id="{E95A489F-F501-010B-23C0-CDF998835ED1}"/>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EB50048-843D-7082-F8A6-CDC1489F3F6E}"/>
              </a:ext>
            </a:extLst>
          </p:cNvPr>
          <p:cNvSpPr txBox="1"/>
          <p:nvPr/>
        </p:nvSpPr>
        <p:spPr>
          <a:xfrm>
            <a:off x="537493" y="2604561"/>
            <a:ext cx="8069014" cy="193899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want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lot of 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read The Adventures of Tom Sawyer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トム・ソーヤーの冒険</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を読むこと」という意味で、</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意味上の主語は、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lot of 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8FA0B7D2-DCC1-F6FD-9CDF-5BB034A8A171}"/>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7E9AF5A0-D86D-0498-4E20-EEF3774C5A7A}"/>
              </a:ext>
            </a:extLst>
          </p:cNvPr>
          <p:cNvSpPr txBox="1"/>
          <p:nvPr/>
        </p:nvSpPr>
        <p:spPr>
          <a:xfrm>
            <a:off x="537494" y="1828998"/>
            <a:ext cx="65110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ぼくはたくさんの人に「トム・ソーヤーの冒険」を読んでほしいです。</a:t>
            </a:r>
          </a:p>
        </p:txBody>
      </p:sp>
    </p:spTree>
    <p:extLst>
      <p:ext uri="{BB962C8B-B14F-4D97-AF65-F5344CB8AC3E}">
        <p14:creationId xmlns:p14="http://schemas.microsoft.com/office/powerpoint/2010/main" val="2709107683"/>
      </p:ext>
    </p:extLst>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468B55-0853-5E17-740D-AD6E364A9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AS_G3_17_09_reading_str">
            <a:hlinkClick r:id="" action="ppaction://media"/>
            <a:extLst>
              <a:ext uri="{FF2B5EF4-FFF2-40B4-BE49-F238E27FC236}">
                <a16:creationId xmlns:a16="http://schemas.microsoft.com/office/drawing/2014/main" id="{EAD35747-ABEA-254F-86DE-0AD831574F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80675" y="2886075"/>
            <a:ext cx="406400" cy="406400"/>
          </a:xfrm>
          <a:prstGeom prst="rect">
            <a:avLst/>
          </a:prstGeom>
        </p:spPr>
      </p:pic>
      <p:pic>
        <p:nvPicPr>
          <p:cNvPr id="5" name="図 4">
            <a:extLst>
              <a:ext uri="{FF2B5EF4-FFF2-40B4-BE49-F238E27FC236}">
                <a16:creationId xmlns:a16="http://schemas.microsoft.com/office/drawing/2014/main" id="{42110C8F-D79E-1D08-7A0F-51A7B405D2E0}"/>
              </a:ext>
            </a:extLst>
          </p:cNvPr>
          <p:cNvPicPr>
            <a:picLocks noChangeAspect="1"/>
          </p:cNvPicPr>
          <p:nvPr/>
        </p:nvPicPr>
        <p:blipFill>
          <a:blip r:embed="rId5"/>
          <a:stretch>
            <a:fillRect/>
          </a:stretch>
        </p:blipFill>
        <p:spPr>
          <a:xfrm>
            <a:off x="1373400" y="40199"/>
            <a:ext cx="6397200" cy="6777603"/>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BC8F9-A8D7-591E-34F4-46BA5ED1B37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D9EAD63-3433-5D7D-7229-46A4EEA55F75}"/>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8A808A51-7294-23AC-AE51-150D987BFAA3}"/>
              </a:ext>
            </a:extLst>
          </p:cNvPr>
          <p:cNvSpPr txBox="1"/>
          <p:nvPr/>
        </p:nvSpPr>
        <p:spPr>
          <a:xfrm>
            <a:off x="1577386" y="2409490"/>
            <a:ext cx="5989228"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L---</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those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f-----</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birds.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3Look at those flying birds.">
            <a:hlinkClick r:id="" action="ppaction://media"/>
            <a:extLst>
              <a:ext uri="{FF2B5EF4-FFF2-40B4-BE49-F238E27FC236}">
                <a16:creationId xmlns:a16="http://schemas.microsoft.com/office/drawing/2014/main" id="{6150927B-EE62-9FB0-624B-089DD1E898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87550" y="1035050"/>
            <a:ext cx="406400" cy="406400"/>
          </a:xfrm>
          <a:prstGeom prst="rect">
            <a:avLst/>
          </a:prstGeom>
        </p:spPr>
      </p:pic>
    </p:spTree>
    <p:extLst>
      <p:ext uri="{BB962C8B-B14F-4D97-AF65-F5344CB8AC3E}">
        <p14:creationId xmlns:p14="http://schemas.microsoft.com/office/powerpoint/2010/main" val="29922189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423147DD-E9AD-17BA-83AB-09F7F096583C}"/>
              </a:ext>
            </a:extLst>
          </p:cNvPr>
          <p:cNvPicPr>
            <a:picLocks noChangeAspect="1"/>
          </p:cNvPicPr>
          <p:nvPr/>
        </p:nvPicPr>
        <p:blipFill>
          <a:blip r:embed="rId4"/>
          <a:stretch>
            <a:fillRect/>
          </a:stretch>
        </p:blipFill>
        <p:spPr>
          <a:xfrm>
            <a:off x="1094400" y="656896"/>
            <a:ext cx="6955200" cy="6120809"/>
          </a:xfrm>
          <a:prstGeom prst="rect">
            <a:avLst/>
          </a:prstGeom>
        </p:spPr>
      </p:pic>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6" name="AS_G3_17_10_reading_s3">
            <a:hlinkClick r:id="" action="ppaction://media"/>
            <a:extLst>
              <a:ext uri="{FF2B5EF4-FFF2-40B4-BE49-F238E27FC236}">
                <a16:creationId xmlns:a16="http://schemas.microsoft.com/office/drawing/2014/main" id="{DC13BEF3-B079-2700-2880-A705E22891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35200" y="710871"/>
            <a:ext cx="406400" cy="406400"/>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5B54C94E-7F9B-CBE9-1CAE-877FEE5025F8}"/>
              </a:ext>
            </a:extLst>
          </p:cNvPr>
          <p:cNvPicPr>
            <a:picLocks noChangeAspect="1"/>
          </p:cNvPicPr>
          <p:nvPr/>
        </p:nvPicPr>
        <p:blipFill>
          <a:blip r:embed="rId6"/>
          <a:stretch>
            <a:fillRect/>
          </a:stretch>
        </p:blipFill>
        <p:spPr>
          <a:xfrm>
            <a:off x="1094400" y="191165"/>
            <a:ext cx="6955200" cy="6120809"/>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4CA12455-A106-D335-048D-52DCFE0BF6C7}"/>
              </a:ext>
            </a:extLst>
          </p:cNvPr>
          <p:cNvPicPr>
            <a:picLocks noChangeAspect="1"/>
          </p:cNvPicPr>
          <p:nvPr/>
        </p:nvPicPr>
        <p:blipFill>
          <a:blip r:embed="rId6"/>
          <a:stretch>
            <a:fillRect/>
          </a:stretch>
        </p:blipFill>
        <p:spPr>
          <a:xfrm>
            <a:off x="1094400" y="191165"/>
            <a:ext cx="6955200" cy="6120809"/>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7A898-1851-08B6-DFA6-442AD71F99E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1C6EC8C-279F-0C14-F7A0-5EA3E674DB57}"/>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0C2DE356-A4D6-A2BB-926B-A99AC37EB2A8}"/>
              </a:ext>
            </a:extLst>
          </p:cNvPr>
          <p:cNvSpPr txBox="1"/>
          <p:nvPr/>
        </p:nvSpPr>
        <p:spPr>
          <a:xfrm>
            <a:off x="838618" y="2321003"/>
            <a:ext cx="7466764" cy="2215991"/>
          </a:xfrm>
          <a:prstGeom prst="rect">
            <a:avLst/>
          </a:prstGeom>
          <a:noFill/>
        </p:spPr>
        <p:txBody>
          <a:bodyPr wrap="square" rtlCol="0">
            <a:spAutoFit/>
          </a:bodyPr>
          <a:lstStyle/>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見てください</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u="sng" dirty="0">
              <a:solidFill>
                <a:schemeClr val="accent2"/>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あの</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飛んでいる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鳥たちを</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3Look at those flying birds.">
            <a:hlinkClick r:id="" action="ppaction://media"/>
            <a:extLst>
              <a:ext uri="{FF2B5EF4-FFF2-40B4-BE49-F238E27FC236}">
                <a16:creationId xmlns:a16="http://schemas.microsoft.com/office/drawing/2014/main" id="{5C1272ED-D89B-8B39-68C6-283E627135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87550" y="1035050"/>
            <a:ext cx="406400" cy="406400"/>
          </a:xfrm>
          <a:prstGeom prst="rect">
            <a:avLst/>
          </a:prstGeom>
        </p:spPr>
      </p:pic>
    </p:spTree>
    <p:extLst>
      <p:ext uri="{BB962C8B-B14F-4D97-AF65-F5344CB8AC3E}">
        <p14:creationId xmlns:p14="http://schemas.microsoft.com/office/powerpoint/2010/main" val="388031101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3F908549-988E-5962-9132-8FCD5BFD51BA}"/>
              </a:ext>
            </a:extLst>
          </p:cNvPr>
          <p:cNvPicPr>
            <a:picLocks noChangeAspect="1"/>
          </p:cNvPicPr>
          <p:nvPr/>
        </p:nvPicPr>
        <p:blipFill>
          <a:blip r:embed="rId6"/>
          <a:stretch>
            <a:fillRect/>
          </a:stretch>
        </p:blipFill>
        <p:spPr>
          <a:xfrm>
            <a:off x="1126800" y="191164"/>
            <a:ext cx="6890400" cy="6098606"/>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796EE06D-052D-B14A-1FF7-0EA9300248F6}"/>
              </a:ext>
            </a:extLst>
          </p:cNvPr>
          <p:cNvPicPr>
            <a:picLocks noChangeAspect="1"/>
          </p:cNvPicPr>
          <p:nvPr/>
        </p:nvPicPr>
        <p:blipFill>
          <a:blip r:embed="rId8"/>
          <a:stretch>
            <a:fillRect/>
          </a:stretch>
        </p:blipFill>
        <p:spPr>
          <a:xfrm>
            <a:off x="212400" y="1872128"/>
            <a:ext cx="8719200" cy="4450913"/>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5244351" y="1801256"/>
            <a:ext cx="2141295"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free      time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8" name="AS_G3_17_12_reading_s6_2">
            <a:hlinkClick r:id="" action="ppaction://media"/>
            <a:extLst>
              <a:ext uri="{FF2B5EF4-FFF2-40B4-BE49-F238E27FC236}">
                <a16:creationId xmlns:a16="http://schemas.microsoft.com/office/drawing/2014/main" id="{9E0F18B0-75C6-2C94-1E59-416C32ACB9C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65068" y="2198220"/>
            <a:ext cx="406400" cy="406400"/>
          </a:xfrm>
          <a:prstGeom prst="rect">
            <a:avLst/>
          </a:prstGeom>
        </p:spPr>
      </p:pic>
      <p:pic>
        <p:nvPicPr>
          <p:cNvPr id="9" name="AS_G3_17_11_reading_s6_1">
            <a:hlinkClick r:id="" action="ppaction://media"/>
            <a:extLst>
              <a:ext uri="{FF2B5EF4-FFF2-40B4-BE49-F238E27FC236}">
                <a16:creationId xmlns:a16="http://schemas.microsoft.com/office/drawing/2014/main" id="{77627731-A200-A7AA-CEDE-502EBB9140B0}"/>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832975" y="1588620"/>
            <a:ext cx="406400" cy="406400"/>
          </a:xfrm>
          <a:prstGeom prst="rect">
            <a:avLst/>
          </a:prstGeom>
        </p:spPr>
      </p:pic>
      <p:pic>
        <p:nvPicPr>
          <p:cNvPr id="12" name="AS_G3_17_11_reading_s6_1">
            <a:hlinkClick r:id="" action="ppaction://media"/>
            <a:extLst>
              <a:ext uri="{FF2B5EF4-FFF2-40B4-BE49-F238E27FC236}">
                <a16:creationId xmlns:a16="http://schemas.microsoft.com/office/drawing/2014/main" id="{BD56A469-59B4-6E9D-B443-9FF99F34A04E}"/>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832975" y="3071256"/>
            <a:ext cx="406400" cy="406400"/>
          </a:xfrm>
          <a:prstGeom prst="rect">
            <a:avLst/>
          </a:prstGeom>
        </p:spPr>
      </p:pic>
      <p:sp>
        <p:nvSpPr>
          <p:cNvPr id="16" name="テキスト ボックス 15">
            <a:extLst>
              <a:ext uri="{FF2B5EF4-FFF2-40B4-BE49-F238E27FC236}">
                <a16:creationId xmlns:a16="http://schemas.microsoft.com/office/drawing/2014/main" id="{B383FE2F-C73E-B21D-474A-926E4F00FEE1}"/>
              </a:ext>
            </a:extLst>
          </p:cNvPr>
          <p:cNvSpPr txBox="1"/>
          <p:nvPr/>
        </p:nvSpPr>
        <p:spPr>
          <a:xfrm>
            <a:off x="2646799" y="2292574"/>
            <a:ext cx="238515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very     much</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B50B68AD-B2AC-486A-7B4D-6F9EF8A872E8}"/>
              </a:ext>
            </a:extLst>
          </p:cNvPr>
          <p:cNvSpPr txBox="1"/>
          <p:nvPr/>
        </p:nvSpPr>
        <p:spPr>
          <a:xfrm>
            <a:off x="7959192" y="2292574"/>
            <a:ext cx="423598"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a</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41B50D77-38C8-8D00-A323-A6B25CE69EB6}"/>
              </a:ext>
            </a:extLst>
          </p:cNvPr>
          <p:cNvSpPr txBox="1"/>
          <p:nvPr/>
        </p:nvSpPr>
        <p:spPr>
          <a:xfrm>
            <a:off x="794202" y="2732263"/>
            <a:ext cx="672647"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lot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75EBD967-5F23-2207-D3A9-6C5A55164058}"/>
              </a:ext>
            </a:extLst>
          </p:cNvPr>
          <p:cNvSpPr txBox="1"/>
          <p:nvPr/>
        </p:nvSpPr>
        <p:spPr>
          <a:xfrm>
            <a:off x="7612699" y="2732263"/>
            <a:ext cx="105943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hours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86D97AD7-08DD-5099-119F-8371D3A27001}"/>
              </a:ext>
            </a:extLst>
          </p:cNvPr>
          <p:cNvSpPr txBox="1"/>
          <p:nvPr/>
        </p:nvSpPr>
        <p:spPr>
          <a:xfrm>
            <a:off x="954312" y="3690681"/>
            <a:ext cx="910773"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best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C429D5C6-BAD3-1071-1A12-6F5E77C154C7}"/>
              </a:ext>
            </a:extLst>
          </p:cNvPr>
          <p:cNvSpPr txBox="1"/>
          <p:nvPr/>
        </p:nvSpPr>
        <p:spPr>
          <a:xfrm>
            <a:off x="6077210" y="3690681"/>
            <a:ext cx="238515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trying         to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CE20482A-7395-21DE-C03E-B29ED7A44F11}"/>
              </a:ext>
            </a:extLst>
          </p:cNvPr>
          <p:cNvSpPr txBox="1"/>
          <p:nvPr/>
        </p:nvSpPr>
        <p:spPr>
          <a:xfrm>
            <a:off x="789432" y="4151769"/>
            <a:ext cx="672647"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do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16380049-D37B-DB0E-D839-013EF42E0005}"/>
              </a:ext>
            </a:extLst>
          </p:cNvPr>
          <p:cNvSpPr txBox="1"/>
          <p:nvPr/>
        </p:nvSpPr>
        <p:spPr>
          <a:xfrm>
            <a:off x="3947112" y="4156499"/>
            <a:ext cx="380988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with      his        friends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2C63C914-5AB2-EC2D-3A15-846B26F851BE}"/>
              </a:ext>
            </a:extLst>
          </p:cNvPr>
          <p:cNvSpPr txBox="1"/>
          <p:nvPr/>
        </p:nvSpPr>
        <p:spPr>
          <a:xfrm>
            <a:off x="2696327" y="4589638"/>
            <a:ext cx="105943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many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BF80AA64-82A9-25E7-994E-6195E178AE13}"/>
              </a:ext>
            </a:extLst>
          </p:cNvPr>
          <p:cNvSpPr txBox="1"/>
          <p:nvPr/>
        </p:nvSpPr>
        <p:spPr>
          <a:xfrm>
            <a:off x="6982072" y="4589638"/>
            <a:ext cx="1238003"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makes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90C99A79-D90D-C222-5A37-A6ECB429DE3C}"/>
              </a:ext>
            </a:extLst>
          </p:cNvPr>
          <p:cNvSpPr txBox="1"/>
          <p:nvPr/>
        </p:nvSpPr>
        <p:spPr>
          <a:xfrm>
            <a:off x="4226589" y="5037313"/>
            <a:ext cx="1238003"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people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4799" fill="hold"/>
                                        <p:tgtEl>
                                          <p:spTgt spid="9"/>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6643" fill="hold"/>
                                        <p:tgtEl>
                                          <p:spTgt spid="8"/>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4799" fill="hold"/>
                                        <p:tgtEl>
                                          <p:spTgt spid="12"/>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fade">
                                      <p:cBhvr>
                                        <p:cTn id="8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9"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90" fill="hold" display="0">
                  <p:stCondLst>
                    <p:cond delay="indefinite"/>
                  </p:stCondLst>
                  <p:endCondLst>
                    <p:cond evt="onStopAudio" delay="0">
                      <p:tgtEl>
                        <p:sldTgt/>
                      </p:tgtEl>
                    </p:cond>
                    <p:cond evt="onNext" delay="0">
                      <p:tgtEl>
                        <p:sldTgt/>
                      </p:tgtEl>
                    </p:cond>
                  </p:endCondLst>
                </p:cTn>
                <p:tgtEl>
                  <p:spTgt spid="8"/>
                </p:tgtEl>
              </p:cMediaNode>
            </p:audio>
            <p:audio>
              <p:cMediaNode vol="80000">
                <p:cTn id="91"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92" fill="hold" display="0">
                  <p:stCondLst>
                    <p:cond delay="indefinite"/>
                  </p:stCondLst>
                  <p:endCondLst>
                    <p:cond evt="onStopAudio" delay="0">
                      <p:tgtEl>
                        <p:sldTgt/>
                      </p:tgtEl>
                    </p:cond>
                  </p:endCondLst>
                </p:cTn>
                <p:tgtEl>
                  <p:spTgt spid="12"/>
                </p:tgtEl>
              </p:cMediaNode>
            </p:audio>
          </p:childTnLst>
        </p:cTn>
      </p:par>
    </p:tnLst>
    <p:bldLst>
      <p:bldP spid="28" grpId="0" animBg="1"/>
      <p:bldP spid="28" grpId="1" animBg="1"/>
      <p:bldP spid="29" grpId="0" animBg="1"/>
      <p:bldP spid="29" grpId="1" animBg="1"/>
      <p:bldP spid="6" grpId="0"/>
      <p:bldP spid="16" grpId="0"/>
      <p:bldP spid="18" grpId="0"/>
      <p:bldP spid="19" grpId="0"/>
      <p:bldP spid="22" grpId="0"/>
      <p:bldP spid="23" grpId="0"/>
      <p:bldP spid="40" grpId="0"/>
      <p:bldP spid="41" grpId="0"/>
      <p:bldP spid="42" grpId="0"/>
      <p:bldP spid="43" grpId="0"/>
      <p:bldP spid="44" grpId="0"/>
      <p:bldP spid="4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走る">
            <a:extLst>
              <a:ext uri="{FF2B5EF4-FFF2-40B4-BE49-F238E27FC236}">
                <a16:creationId xmlns:a16="http://schemas.microsoft.com/office/drawing/2014/main" id="{1A322E24-4E65-AA45-87B8-E128E1107B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8980" y="2172840"/>
            <a:ext cx="4177666" cy="4177666"/>
          </a:xfrm>
          <a:prstGeom prst="rect">
            <a:avLst/>
          </a:prstGeom>
        </p:spPr>
      </p:pic>
      <p:pic>
        <p:nvPicPr>
          <p:cNvPr id="9" name="グラフィックス 8" descr="走る">
            <a:extLst>
              <a:ext uri="{FF2B5EF4-FFF2-40B4-BE49-F238E27FC236}">
                <a16:creationId xmlns:a16="http://schemas.microsoft.com/office/drawing/2014/main" id="{DE6CA95E-9AB6-CAAA-87DD-B6ABAA863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2622" y="2172840"/>
            <a:ext cx="4177666" cy="4177666"/>
          </a:xfrm>
          <a:prstGeom prst="rect">
            <a:avLst/>
          </a:prstGeom>
        </p:spPr>
      </p:pic>
      <p:sp>
        <p:nvSpPr>
          <p:cNvPr id="15" name="正方形/長方形 14">
            <a:extLst>
              <a:ext uri="{FF2B5EF4-FFF2-40B4-BE49-F238E27FC236}">
                <a16:creationId xmlns:a16="http://schemas.microsoft.com/office/drawing/2014/main" id="{2A812610-58B5-E7A6-35D5-CF16F69632B2}"/>
              </a:ext>
            </a:extLst>
          </p:cNvPr>
          <p:cNvSpPr/>
          <p:nvPr/>
        </p:nvSpPr>
        <p:spPr>
          <a:xfrm>
            <a:off x="-2858182" y="1445538"/>
            <a:ext cx="1220834" cy="57708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音声</a:t>
            </a:r>
          </a:p>
        </p:txBody>
      </p:sp>
      <p:sp>
        <p:nvSpPr>
          <p:cNvPr id="16" name="正方形/長方形 15">
            <a:extLst>
              <a:ext uri="{FF2B5EF4-FFF2-40B4-BE49-F238E27FC236}">
                <a16:creationId xmlns:a16="http://schemas.microsoft.com/office/drawing/2014/main" id="{94BF6C05-5C6A-C925-B62A-0EB074DCAAB8}"/>
              </a:ext>
            </a:extLst>
          </p:cNvPr>
          <p:cNvSpPr/>
          <p:nvPr/>
        </p:nvSpPr>
        <p:spPr>
          <a:xfrm>
            <a:off x="-5808840" y="1445538"/>
            <a:ext cx="1484508" cy="577084"/>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あなた</a:t>
            </a:r>
          </a:p>
        </p:txBody>
      </p:sp>
      <p:cxnSp>
        <p:nvCxnSpPr>
          <p:cNvPr id="18" name="直線コネクタ 17">
            <a:extLst>
              <a:ext uri="{FF2B5EF4-FFF2-40B4-BE49-F238E27FC236}">
                <a16:creationId xmlns:a16="http://schemas.microsoft.com/office/drawing/2014/main" id="{4840F21E-62A9-7F43-7AA4-871E1872E32E}"/>
              </a:ext>
            </a:extLst>
          </p:cNvPr>
          <p:cNvCxnSpPr/>
          <p:nvPr/>
        </p:nvCxnSpPr>
        <p:spPr>
          <a:xfrm flipH="1">
            <a:off x="-7440230" y="3117659"/>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6568A1-77A6-ED54-C76A-4D57348C07D9}"/>
              </a:ext>
            </a:extLst>
          </p:cNvPr>
          <p:cNvCxnSpPr/>
          <p:nvPr/>
        </p:nvCxnSpPr>
        <p:spPr>
          <a:xfrm flipH="1">
            <a:off x="-7722241" y="3775686"/>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A901BF9-2914-3A39-50EF-DC7E9A1E4F16}"/>
              </a:ext>
            </a:extLst>
          </p:cNvPr>
          <p:cNvCxnSpPr/>
          <p:nvPr/>
        </p:nvCxnSpPr>
        <p:spPr>
          <a:xfrm flipH="1">
            <a:off x="-6489878" y="2442542"/>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F321B35-C986-FC34-8DA9-08A0A5946FCF}"/>
              </a:ext>
            </a:extLst>
          </p:cNvPr>
          <p:cNvPicPr>
            <a:picLocks noChangeAspect="1"/>
          </p:cNvPicPr>
          <p:nvPr/>
        </p:nvPicPr>
        <p:blipFill>
          <a:blip r:embed="rId13"/>
          <a:stretch>
            <a:fillRect/>
          </a:stretch>
        </p:blipFill>
        <p:spPr>
          <a:xfrm>
            <a:off x="963750" y="1983709"/>
            <a:ext cx="5814135" cy="4017493"/>
          </a:xfrm>
          <a:prstGeom prst="rect">
            <a:avLst/>
          </a:prstGeom>
        </p:spPr>
      </p:pic>
      <p:pic>
        <p:nvPicPr>
          <p:cNvPr id="2" name="AS_G3_17_14_reading_s7_1">
            <a:hlinkClick r:id="" action="ppaction://media"/>
            <a:extLst>
              <a:ext uri="{FF2B5EF4-FFF2-40B4-BE49-F238E27FC236}">
                <a16:creationId xmlns:a16="http://schemas.microsoft.com/office/drawing/2014/main" id="{0AD551B6-DA53-9105-7478-04F12606A36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07775" y="2022622"/>
            <a:ext cx="406400" cy="406400"/>
          </a:xfrm>
          <a:prstGeom prst="rect">
            <a:avLst/>
          </a:prstGeom>
        </p:spPr>
      </p:pic>
      <p:pic>
        <p:nvPicPr>
          <p:cNvPr id="3" name="AS_G3_17_15_reading_s7_2">
            <a:hlinkClick r:id="" action="ppaction://media"/>
            <a:extLst>
              <a:ext uri="{FF2B5EF4-FFF2-40B4-BE49-F238E27FC236}">
                <a16:creationId xmlns:a16="http://schemas.microsoft.com/office/drawing/2014/main" id="{005A34F4-61BC-0343-045F-F35D961BD73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407775" y="2800497"/>
            <a:ext cx="406400" cy="406400"/>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8145"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6722"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19" grpId="0" animBg="1"/>
      <p:bldP spid="19" grpId="1" animBg="1"/>
      <p:bldP spid="5" grpId="0" animBg="1"/>
      <p:bldP spid="5" grpId="1"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7" name="正方形/長方形 26">
            <a:extLst>
              <a:ext uri="{FF2B5EF4-FFF2-40B4-BE49-F238E27FC236}">
                <a16:creationId xmlns:a16="http://schemas.microsoft.com/office/drawing/2014/main" id="{D897E505-E056-B136-918C-FFF69096BA4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3BF69D6A-584B-E68E-ACF1-7E37C4ACFC5D}"/>
              </a:ext>
            </a:extLst>
          </p:cNvPr>
          <p:cNvPicPr>
            <a:picLocks noChangeAspect="1"/>
          </p:cNvPicPr>
          <p:nvPr/>
        </p:nvPicPr>
        <p:blipFill>
          <a:blip r:embed="rId9"/>
          <a:srcRect l="66820"/>
          <a:stretch/>
        </p:blipFill>
        <p:spPr>
          <a:xfrm>
            <a:off x="4585711" y="5537605"/>
            <a:ext cx="3937658" cy="1000109"/>
          </a:xfrm>
          <a:prstGeom prst="rect">
            <a:avLst/>
          </a:prstGeom>
        </p:spPr>
      </p:pic>
      <p:pic>
        <p:nvPicPr>
          <p:cNvPr id="29" name="図 28">
            <a:extLst>
              <a:ext uri="{FF2B5EF4-FFF2-40B4-BE49-F238E27FC236}">
                <a16:creationId xmlns:a16="http://schemas.microsoft.com/office/drawing/2014/main" id="{AB84C4D6-3864-29E5-2E54-08AC5E282A40}"/>
              </a:ext>
            </a:extLst>
          </p:cNvPr>
          <p:cNvPicPr>
            <a:picLocks noChangeAspect="1"/>
          </p:cNvPicPr>
          <p:nvPr/>
        </p:nvPicPr>
        <p:blipFill>
          <a:blip r:embed="rId10"/>
          <a:srcRect l="24003" t="68019" r="24375" b="6274"/>
          <a:stretch/>
        </p:blipFill>
        <p:spPr>
          <a:xfrm>
            <a:off x="274970" y="1989801"/>
            <a:ext cx="8594062" cy="1000110"/>
          </a:xfrm>
          <a:prstGeom prst="rect">
            <a:avLst/>
          </a:prstGeom>
        </p:spPr>
      </p:pic>
      <p:sp>
        <p:nvSpPr>
          <p:cNvPr id="30" name="楕円 29">
            <a:extLst>
              <a:ext uri="{FF2B5EF4-FFF2-40B4-BE49-F238E27FC236}">
                <a16:creationId xmlns:a16="http://schemas.microsoft.com/office/drawing/2014/main" id="{6AF92A97-C56B-05E9-70F7-5BFB6EB02AF3}"/>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7FA4E1D-509A-1261-3102-6C2B5248463F}"/>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5D5ECAA2-73DC-941B-AC67-DB4296D352EA}"/>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7CDF13C5-8829-EDD0-AA8D-244ECF3DAA14}"/>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BF0F8F7-4541-191D-BCE2-BAE4B8548F59}"/>
              </a:ext>
            </a:extLst>
          </p:cNvPr>
          <p:cNvPicPr>
            <a:picLocks noChangeAspect="1"/>
          </p:cNvPicPr>
          <p:nvPr/>
        </p:nvPicPr>
        <p:blipFill>
          <a:blip r:embed="rId11"/>
          <a:srcRect t="73556"/>
          <a:stretch/>
        </p:blipFill>
        <p:spPr>
          <a:xfrm>
            <a:off x="274969" y="1567312"/>
            <a:ext cx="8594062" cy="169547"/>
          </a:xfrm>
          <a:prstGeom prst="rect">
            <a:avLst/>
          </a:prstGeom>
        </p:spPr>
      </p:pic>
      <p:pic>
        <p:nvPicPr>
          <p:cNvPr id="8" name="図 7">
            <a:extLst>
              <a:ext uri="{FF2B5EF4-FFF2-40B4-BE49-F238E27FC236}">
                <a16:creationId xmlns:a16="http://schemas.microsoft.com/office/drawing/2014/main" id="{8584ED1D-2A9A-F67D-90EC-8F8D572E82B5}"/>
              </a:ext>
            </a:extLst>
          </p:cNvPr>
          <p:cNvPicPr>
            <a:picLocks noChangeAspect="1"/>
          </p:cNvPicPr>
          <p:nvPr/>
        </p:nvPicPr>
        <p:blipFill>
          <a:blip r:embed="rId9"/>
          <a:srcRect r="34836"/>
          <a:stretch/>
        </p:blipFill>
        <p:spPr>
          <a:xfrm>
            <a:off x="520699" y="4942889"/>
            <a:ext cx="4345523" cy="561980"/>
          </a:xfrm>
          <a:prstGeom prst="rect">
            <a:avLst/>
          </a:prstGeom>
        </p:spPr>
      </p:pic>
      <p:cxnSp>
        <p:nvCxnSpPr>
          <p:cNvPr id="10" name="直線コネクタ 9">
            <a:extLst>
              <a:ext uri="{FF2B5EF4-FFF2-40B4-BE49-F238E27FC236}">
                <a16:creationId xmlns:a16="http://schemas.microsoft.com/office/drawing/2014/main" id="{4805DEAC-E155-334C-E73D-154A23BA4BB5}"/>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C606346-3BD2-A28D-F819-963663456D75}"/>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DD4C63-AAF8-3881-957A-9792F51B7685}"/>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46798C-0E1C-850D-6286-250AC0799A72}"/>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B3F7A9E-A87D-368C-3E6D-8FDC5712E37F}"/>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D554C6A2-7E98-F06E-31C9-E76BB64DE3BA}"/>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5" name="AS_G3_17_16_reading_s8_1">
            <a:hlinkClick r:id="" action="ppaction://media"/>
            <a:extLst>
              <a:ext uri="{FF2B5EF4-FFF2-40B4-BE49-F238E27FC236}">
                <a16:creationId xmlns:a16="http://schemas.microsoft.com/office/drawing/2014/main" id="{14915D01-C3A8-F6B1-9300-9ED0A41D985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98275" y="6264275"/>
            <a:ext cx="406400" cy="406400"/>
          </a:xfrm>
          <a:prstGeom prst="rect">
            <a:avLst/>
          </a:prstGeom>
        </p:spPr>
      </p:pic>
      <p:pic>
        <p:nvPicPr>
          <p:cNvPr id="7" name="AS_G3_17_17_reading_s8_2">
            <a:hlinkClick r:id="" action="ppaction://media"/>
            <a:extLst>
              <a:ext uri="{FF2B5EF4-FFF2-40B4-BE49-F238E27FC236}">
                <a16:creationId xmlns:a16="http://schemas.microsoft.com/office/drawing/2014/main" id="{D6CFBFAC-7FC5-51C7-DE41-AF739A558AD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593286" y="7305675"/>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6487"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1379"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37" grpId="0" animBg="1"/>
      <p:bldP spid="37" grpId="1" animBg="1"/>
      <p:bldP spid="3" grpId="0" animBg="1"/>
      <p:bldP spid="3" grpId="1"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39DE0-735A-B2C0-5972-273B534A349A}"/>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021EF34D-4CF5-0737-8852-DFB18EFE9B6A}"/>
              </a:ext>
            </a:extLst>
          </p:cNvPr>
          <p:cNvPicPr>
            <a:picLocks noChangeAspect="1"/>
          </p:cNvPicPr>
          <p:nvPr/>
        </p:nvPicPr>
        <p:blipFill>
          <a:blip r:embed="rId2"/>
          <a:srcRect t="46046" b="38974"/>
          <a:stretch/>
        </p:blipFill>
        <p:spPr>
          <a:xfrm>
            <a:off x="243756" y="1022215"/>
            <a:ext cx="8560800" cy="717517"/>
          </a:xfrm>
          <a:prstGeom prst="rect">
            <a:avLst/>
          </a:prstGeom>
        </p:spPr>
      </p:pic>
      <p:sp>
        <p:nvSpPr>
          <p:cNvPr id="3" name="正方形/長方形 2">
            <a:extLst>
              <a:ext uri="{FF2B5EF4-FFF2-40B4-BE49-F238E27FC236}">
                <a16:creationId xmlns:a16="http://schemas.microsoft.com/office/drawing/2014/main" id="{2A7BB0CD-FCAC-6B5E-0944-2EA96D5AAD1C}"/>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9663BBB-3F7F-016F-F0F7-570E49C27330}"/>
              </a:ext>
            </a:extLst>
          </p:cNvPr>
          <p:cNvSpPr txBox="1"/>
          <p:nvPr/>
        </p:nvSpPr>
        <p:spPr>
          <a:xfrm>
            <a:off x="537493" y="3620006"/>
            <a:ext cx="8069014" cy="3046988"/>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man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my father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running in the park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The man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in the park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running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EBB73C82-28A5-DBE2-F6B9-6410FD46E573}"/>
              </a:ext>
            </a:extLst>
          </p:cNvPr>
          <p:cNvPicPr>
            <a:picLocks noChangeAspect="1"/>
          </p:cNvPicPr>
          <p:nvPr/>
        </p:nvPicPr>
        <p:blipFill>
          <a:blip r:embed="rId3"/>
          <a:stretch>
            <a:fillRect/>
          </a:stretch>
        </p:blipFill>
        <p:spPr>
          <a:xfrm>
            <a:off x="205673" y="145059"/>
            <a:ext cx="8732655" cy="531020"/>
          </a:xfrm>
          <a:prstGeom prst="rect">
            <a:avLst/>
          </a:prstGeom>
        </p:spPr>
      </p:pic>
      <p:sp>
        <p:nvSpPr>
          <p:cNvPr id="6" name="テキスト ボックス 5">
            <a:extLst>
              <a:ext uri="{FF2B5EF4-FFF2-40B4-BE49-F238E27FC236}">
                <a16:creationId xmlns:a16="http://schemas.microsoft.com/office/drawing/2014/main" id="{D5E2835E-1E42-6E6B-CA70-5B5B5EA66FC6}"/>
              </a:ext>
            </a:extLst>
          </p:cNvPr>
          <p:cNvSpPr txBox="1"/>
          <p:nvPr/>
        </p:nvSpPr>
        <p:spPr>
          <a:xfrm>
            <a:off x="1032444" y="1748665"/>
            <a:ext cx="3833171"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公園を走っている男性は私の父です。</a:t>
            </a:r>
          </a:p>
        </p:txBody>
      </p:sp>
    </p:spTree>
    <p:extLst>
      <p:ext uri="{BB962C8B-B14F-4D97-AF65-F5344CB8AC3E}">
        <p14:creationId xmlns:p14="http://schemas.microsoft.com/office/powerpoint/2010/main" val="198967780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B8BA-3184-F810-E268-7474FC7A0C4E}"/>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5C96EFFB-41F3-716B-532F-F5D8ABEBC5F3}"/>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9308E00F-1CB1-EF45-0055-13ED23F9A40F}"/>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76F57B8-1C97-EED2-74B8-BCB2C5952082}"/>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F4C6C9-DB44-660D-B72E-04E2E4C9BD85}"/>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94493A30-6C40-9E03-C2B7-AE870C6F871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712022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2284B-C409-0F84-BD84-BE979EC66DA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4857BFC-AF48-B273-FFFA-B2EC72B00A14}"/>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FC5A24A-C081-654C-4585-16770346DBF8}"/>
              </a:ext>
            </a:extLst>
          </p:cNvPr>
          <p:cNvSpPr txBox="1"/>
          <p:nvPr/>
        </p:nvSpPr>
        <p:spPr>
          <a:xfrm>
            <a:off x="1565233" y="3620659"/>
            <a:ext cx="6013528"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man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running in the park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my father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C72ED662-A11E-7C0F-62B6-FA627E6E4B15}"/>
              </a:ext>
            </a:extLst>
          </p:cNvPr>
          <p:cNvSpPr txBox="1"/>
          <p:nvPr/>
        </p:nvSpPr>
        <p:spPr>
          <a:xfrm>
            <a:off x="948208" y="96013"/>
            <a:ext cx="7247579"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その男性は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走っている 公園の中を</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私の父</a:t>
            </a:r>
            <a:r>
              <a:rPr kumimoji="1" lang="ja-JP" altLang="en-US" sz="4800" b="1" dirty="0">
                <a:solidFill>
                  <a:srgbClr val="FF0000"/>
                </a:solidFill>
                <a:latin typeface="メイリオ" panose="020B0604030504040204" pitchFamily="50" charset="-128"/>
                <a:ea typeface="メイリオ" panose="020B0604030504040204" pitchFamily="50" charset="-128"/>
              </a:rPr>
              <a:t> 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4The man running in the park is my father.">
            <a:hlinkClick r:id="" action="ppaction://media"/>
            <a:extLst>
              <a:ext uri="{FF2B5EF4-FFF2-40B4-BE49-F238E27FC236}">
                <a16:creationId xmlns:a16="http://schemas.microsoft.com/office/drawing/2014/main" id="{EF8818B2-7313-8931-3ED5-F372FD306B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95425" y="1073150"/>
            <a:ext cx="406400" cy="406400"/>
          </a:xfrm>
          <a:prstGeom prst="rect">
            <a:avLst/>
          </a:prstGeom>
        </p:spPr>
      </p:pic>
    </p:spTree>
    <p:extLst>
      <p:ext uri="{BB962C8B-B14F-4D97-AF65-F5344CB8AC3E}">
        <p14:creationId xmlns:p14="http://schemas.microsoft.com/office/powerpoint/2010/main" val="310565272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9BE76-E527-67C4-098A-AF013544F70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3AC80F5-A408-9B99-3ADB-85F8F40E889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1EC45D97-51D6-E27D-05B4-528D6E9C2032}"/>
              </a:ext>
            </a:extLst>
          </p:cNvPr>
          <p:cNvSpPr txBox="1"/>
          <p:nvPr/>
        </p:nvSpPr>
        <p:spPr>
          <a:xfrm>
            <a:off x="1522205" y="1901659"/>
            <a:ext cx="6099590"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man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[r------] in the park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my father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4The man running in the park is my father.">
            <a:hlinkClick r:id="" action="ppaction://media"/>
            <a:extLst>
              <a:ext uri="{FF2B5EF4-FFF2-40B4-BE49-F238E27FC236}">
                <a16:creationId xmlns:a16="http://schemas.microsoft.com/office/drawing/2014/main" id="{00439247-3D94-0A74-C45D-EBD0075975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95425" y="1073150"/>
            <a:ext cx="406400" cy="406400"/>
          </a:xfrm>
          <a:prstGeom prst="rect">
            <a:avLst/>
          </a:prstGeom>
        </p:spPr>
      </p:pic>
    </p:spTree>
    <p:extLst>
      <p:ext uri="{BB962C8B-B14F-4D97-AF65-F5344CB8AC3E}">
        <p14:creationId xmlns:p14="http://schemas.microsoft.com/office/powerpoint/2010/main" val="227544051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24900AD-6779-E87F-69C4-11FD71C58EFE}"/>
              </a:ext>
            </a:extLst>
          </p:cNvPr>
          <p:cNvSpPr/>
          <p:nvPr/>
        </p:nvSpPr>
        <p:spPr>
          <a:xfrm>
            <a:off x="620815" y="3255659"/>
            <a:ext cx="1746370"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94B6F58-19BB-2638-8E95-D2432CA4571A}"/>
              </a:ext>
            </a:extLst>
          </p:cNvPr>
          <p:cNvSpPr/>
          <p:nvPr/>
        </p:nvSpPr>
        <p:spPr>
          <a:xfrm>
            <a:off x="889232" y="2857701"/>
            <a:ext cx="7784983"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9DC6000-DC47-7C91-DB41-66B6F66FCA75}"/>
              </a:ext>
            </a:extLst>
          </p:cNvPr>
          <p:cNvSpPr/>
          <p:nvPr/>
        </p:nvSpPr>
        <p:spPr>
          <a:xfrm>
            <a:off x="620815" y="2152108"/>
            <a:ext cx="1113981"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D3FE033-2669-1F43-0FC7-62E7A8E718AF}"/>
              </a:ext>
            </a:extLst>
          </p:cNvPr>
          <p:cNvSpPr/>
          <p:nvPr/>
        </p:nvSpPr>
        <p:spPr>
          <a:xfrm>
            <a:off x="889232" y="1754150"/>
            <a:ext cx="7784983"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P.134</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8128900" cy="193899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・現在分詞は、進行形のほか、名詞を説明する形容詞的用法で使う。</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・形容詞のように名詞を説明し、「～している［する］</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」という意味になる。</a:t>
            </a: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StopAudio" delay="0">
                      <p:tgtEl>
                        <p:sldTgt/>
                      </p:tgtEl>
                    </p:cond>
                  </p:endCondLst>
                </p:cTn>
                <p:tgtEl>
                  <p:spTgt spid="5"/>
                </p:tgtEl>
              </p:cMediaNode>
            </p:audio>
          </p:childTnLst>
        </p:cTn>
      </p:par>
    </p:tnLst>
    <p:bldLst>
      <p:bldP spid="8" grpId="0" animBg="1"/>
      <p:bldP spid="13" grpId="0" animBg="1"/>
      <p:bldP spid="10"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952CD-A9ED-8409-0A3E-9F4754DE0EF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F6AEEE8-C452-E75A-794D-69E046BB03AB}"/>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04AE3DB8-1308-2162-E709-FDC65ABC4143}"/>
              </a:ext>
            </a:extLst>
          </p:cNvPr>
          <p:cNvSpPr txBox="1"/>
          <p:nvPr/>
        </p:nvSpPr>
        <p:spPr>
          <a:xfrm>
            <a:off x="948210" y="1767005"/>
            <a:ext cx="7247579"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その男性は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走っている 公園の中を</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私の父</a:t>
            </a:r>
            <a:r>
              <a:rPr kumimoji="1" lang="ja-JP" altLang="en-US" sz="4800" b="1" dirty="0">
                <a:solidFill>
                  <a:srgbClr val="FF0000"/>
                </a:solidFill>
                <a:latin typeface="メイリオ" panose="020B0604030504040204" pitchFamily="50" charset="-128"/>
                <a:ea typeface="メイリオ" panose="020B0604030504040204" pitchFamily="50" charset="-128"/>
              </a:rPr>
              <a:t> 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4The man running in the park is my father.">
            <a:hlinkClick r:id="" action="ppaction://media"/>
            <a:extLst>
              <a:ext uri="{FF2B5EF4-FFF2-40B4-BE49-F238E27FC236}">
                <a16:creationId xmlns:a16="http://schemas.microsoft.com/office/drawing/2014/main" id="{75A53D8D-21CF-C9CE-1840-D1AB079617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95425" y="1073150"/>
            <a:ext cx="406400" cy="406400"/>
          </a:xfrm>
          <a:prstGeom prst="rect">
            <a:avLst/>
          </a:prstGeom>
        </p:spPr>
      </p:pic>
    </p:spTree>
    <p:extLst>
      <p:ext uri="{BB962C8B-B14F-4D97-AF65-F5344CB8AC3E}">
        <p14:creationId xmlns:p14="http://schemas.microsoft.com/office/powerpoint/2010/main" val="306130299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C6BA6-950A-2CCF-68BC-0B9B639FC38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CB570173-5D6A-3842-1961-2952425627D1}"/>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7B6E99B-0BC0-32DE-B87D-C26F69AD52AA}"/>
              </a:ext>
            </a:extLst>
          </p:cNvPr>
          <p:cNvSpPr txBox="1"/>
          <p:nvPr/>
        </p:nvSpPr>
        <p:spPr>
          <a:xfrm>
            <a:off x="2046636" y="3620659"/>
            <a:ext cx="5050720"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man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reading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books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my brother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A488C7B6-6DA1-AA95-694D-6B8240B54670}"/>
              </a:ext>
            </a:extLst>
          </p:cNvPr>
          <p:cNvSpPr txBox="1"/>
          <p:nvPr/>
        </p:nvSpPr>
        <p:spPr>
          <a:xfrm>
            <a:off x="1953277" y="96013"/>
            <a:ext cx="5237439"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その男性は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読んでいる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本を</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私の兄</a:t>
            </a:r>
            <a:r>
              <a:rPr kumimoji="1" lang="ja-JP" altLang="en-US" sz="4800" b="1" dirty="0">
                <a:solidFill>
                  <a:srgbClr val="FF0000"/>
                </a:solidFill>
                <a:latin typeface="メイリオ" panose="020B0604030504040204" pitchFamily="50" charset="-128"/>
                <a:ea typeface="メイリオ" panose="020B0604030504040204" pitchFamily="50" charset="-128"/>
              </a:rPr>
              <a:t> 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5The man reading books is my brother.">
            <a:hlinkClick r:id="" action="ppaction://media"/>
            <a:extLst>
              <a:ext uri="{FF2B5EF4-FFF2-40B4-BE49-F238E27FC236}">
                <a16:creationId xmlns:a16="http://schemas.microsoft.com/office/drawing/2014/main" id="{296EEFE8-8101-643E-4EBD-DC1837EF89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7450" y="900113"/>
            <a:ext cx="406400" cy="406400"/>
          </a:xfrm>
          <a:prstGeom prst="rect">
            <a:avLst/>
          </a:prstGeom>
        </p:spPr>
      </p:pic>
    </p:spTree>
    <p:extLst>
      <p:ext uri="{BB962C8B-B14F-4D97-AF65-F5344CB8AC3E}">
        <p14:creationId xmlns:p14="http://schemas.microsoft.com/office/powerpoint/2010/main" val="406338929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67C89-C3D1-64C9-4B4B-EA72087791E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79CF220-3C28-B70B-6DFE-E6979C9426FA}"/>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C18F2E4D-85CE-E82B-0601-41023985EA24}"/>
              </a:ext>
            </a:extLst>
          </p:cNvPr>
          <p:cNvSpPr txBox="1"/>
          <p:nvPr/>
        </p:nvSpPr>
        <p:spPr>
          <a:xfrm>
            <a:off x="1594820" y="1901659"/>
            <a:ext cx="5954360"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man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books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[m-] brother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5The man reading books is my brother.">
            <a:hlinkClick r:id="" action="ppaction://media"/>
            <a:extLst>
              <a:ext uri="{FF2B5EF4-FFF2-40B4-BE49-F238E27FC236}">
                <a16:creationId xmlns:a16="http://schemas.microsoft.com/office/drawing/2014/main" id="{82503055-7530-AC7E-3426-A5481FA9CD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7450" y="900113"/>
            <a:ext cx="406400" cy="406400"/>
          </a:xfrm>
          <a:prstGeom prst="rect">
            <a:avLst/>
          </a:prstGeom>
        </p:spPr>
      </p:pic>
    </p:spTree>
    <p:extLst>
      <p:ext uri="{BB962C8B-B14F-4D97-AF65-F5344CB8AC3E}">
        <p14:creationId xmlns:p14="http://schemas.microsoft.com/office/powerpoint/2010/main" val="64671287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968B2-1851-F324-5669-82A185BEF13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B1E2DBE-9B2B-C4E1-0C8B-EF8E50608CC8}"/>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50A44313-51EC-4191-7109-FBBF767FF50A}"/>
              </a:ext>
            </a:extLst>
          </p:cNvPr>
          <p:cNvSpPr txBox="1"/>
          <p:nvPr/>
        </p:nvSpPr>
        <p:spPr>
          <a:xfrm>
            <a:off x="1953280" y="1767005"/>
            <a:ext cx="5237439"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その男性は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読んでいる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本を</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私の兄</a:t>
            </a:r>
            <a:r>
              <a:rPr kumimoji="1" lang="ja-JP" altLang="en-US" sz="4800" b="1" dirty="0">
                <a:solidFill>
                  <a:srgbClr val="FF0000"/>
                </a:solidFill>
                <a:latin typeface="メイリオ" panose="020B0604030504040204" pitchFamily="50" charset="-128"/>
                <a:ea typeface="メイリオ" panose="020B0604030504040204" pitchFamily="50" charset="-128"/>
              </a:rPr>
              <a:t> 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5The man reading books is my brother.">
            <a:hlinkClick r:id="" action="ppaction://media"/>
            <a:extLst>
              <a:ext uri="{FF2B5EF4-FFF2-40B4-BE49-F238E27FC236}">
                <a16:creationId xmlns:a16="http://schemas.microsoft.com/office/drawing/2014/main" id="{D5905A64-47BB-0608-C8D5-B0B0BB32CA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7450" y="900113"/>
            <a:ext cx="406400" cy="406400"/>
          </a:xfrm>
          <a:prstGeom prst="rect">
            <a:avLst/>
          </a:prstGeom>
        </p:spPr>
      </p:pic>
    </p:spTree>
    <p:extLst>
      <p:ext uri="{BB962C8B-B14F-4D97-AF65-F5344CB8AC3E}">
        <p14:creationId xmlns:p14="http://schemas.microsoft.com/office/powerpoint/2010/main" val="285482656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98015-3B78-2FA4-3A06-C81D9E71F378}"/>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8263479-D308-58A9-3F0C-A52C34DB7B1B}"/>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C5F0591-B801-4FF0-FCDE-DDBB8BB94B90}"/>
              </a:ext>
            </a:extLst>
          </p:cNvPr>
          <p:cNvSpPr txBox="1"/>
          <p:nvPr/>
        </p:nvSpPr>
        <p:spPr>
          <a:xfrm>
            <a:off x="1338716" y="3620659"/>
            <a:ext cx="6466560"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People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living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in this country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u="sng" dirty="0">
                <a:solidFill>
                  <a:srgbClr val="FF0000"/>
                </a:solidFill>
                <a:latin typeface="メイリオ" panose="020B0604030504040204" pitchFamily="50" charset="-128"/>
                <a:ea typeface="メイリオ" panose="020B0604030504040204" pitchFamily="50" charset="-128"/>
              </a:rPr>
              <a:t>speak</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French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E99BDFE3-091F-4AAC-743E-37B18976EFC2}"/>
              </a:ext>
            </a:extLst>
          </p:cNvPr>
          <p:cNvSpPr txBox="1"/>
          <p:nvPr/>
        </p:nvSpPr>
        <p:spPr>
          <a:xfrm>
            <a:off x="1057317" y="105013"/>
            <a:ext cx="7029358"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人々は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住んでいる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この国に</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話します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フランス語を</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6People living in this country speak French.">
            <a:hlinkClick r:id="" action="ppaction://media"/>
            <a:extLst>
              <a:ext uri="{FF2B5EF4-FFF2-40B4-BE49-F238E27FC236}">
                <a16:creationId xmlns:a16="http://schemas.microsoft.com/office/drawing/2014/main" id="{96401EB8-FF47-1F60-5051-50B4F66D41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5588" y="977900"/>
            <a:ext cx="406400" cy="406400"/>
          </a:xfrm>
          <a:prstGeom prst="rect">
            <a:avLst/>
          </a:prstGeom>
        </p:spPr>
      </p:pic>
    </p:spTree>
    <p:extLst>
      <p:ext uri="{BB962C8B-B14F-4D97-AF65-F5344CB8AC3E}">
        <p14:creationId xmlns:p14="http://schemas.microsoft.com/office/powerpoint/2010/main" val="228415165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7E17D-9F45-4262-62EB-7C52E940D1A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6D0E4BF-FCF2-210D-C77D-4E016A46967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EFE88B3-E048-30A7-8440-A0CC0CC95873}"/>
              </a:ext>
            </a:extLst>
          </p:cNvPr>
          <p:cNvSpPr txBox="1"/>
          <p:nvPr/>
        </p:nvSpPr>
        <p:spPr>
          <a:xfrm>
            <a:off x="1142696" y="1901659"/>
            <a:ext cx="6858607"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People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l-----</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in this country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s----</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French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6People living in this country speak French.">
            <a:hlinkClick r:id="" action="ppaction://media"/>
            <a:extLst>
              <a:ext uri="{FF2B5EF4-FFF2-40B4-BE49-F238E27FC236}">
                <a16:creationId xmlns:a16="http://schemas.microsoft.com/office/drawing/2014/main" id="{18D48A89-7A5C-6B77-3F28-42C7342162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5588" y="977900"/>
            <a:ext cx="406400" cy="406400"/>
          </a:xfrm>
          <a:prstGeom prst="rect">
            <a:avLst/>
          </a:prstGeom>
        </p:spPr>
      </p:pic>
    </p:spTree>
    <p:extLst>
      <p:ext uri="{BB962C8B-B14F-4D97-AF65-F5344CB8AC3E}">
        <p14:creationId xmlns:p14="http://schemas.microsoft.com/office/powerpoint/2010/main" val="128676832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4EFC1-CC98-2AA7-46FD-CFDDA70B996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BE1175D-0E74-EFE5-720C-604FFBC63306}"/>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4E0876C5-0E36-C378-9BBF-06AFBE2B4CC4}"/>
              </a:ext>
            </a:extLst>
          </p:cNvPr>
          <p:cNvSpPr txBox="1"/>
          <p:nvPr/>
        </p:nvSpPr>
        <p:spPr>
          <a:xfrm>
            <a:off x="1057321" y="1767005"/>
            <a:ext cx="7029358"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人々は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住んでいる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この国に</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話します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フランス語を</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6People living in this country speak French.">
            <a:hlinkClick r:id="" action="ppaction://media"/>
            <a:extLst>
              <a:ext uri="{FF2B5EF4-FFF2-40B4-BE49-F238E27FC236}">
                <a16:creationId xmlns:a16="http://schemas.microsoft.com/office/drawing/2014/main" id="{D0724EF7-32E2-22F8-FA45-401B73D30E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5588" y="977900"/>
            <a:ext cx="406400" cy="406400"/>
          </a:xfrm>
          <a:prstGeom prst="rect">
            <a:avLst/>
          </a:prstGeom>
        </p:spPr>
      </p:pic>
    </p:spTree>
    <p:extLst>
      <p:ext uri="{BB962C8B-B14F-4D97-AF65-F5344CB8AC3E}">
        <p14:creationId xmlns:p14="http://schemas.microsoft.com/office/powerpoint/2010/main" val="271185229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FC584-CFBF-A779-4998-5EE314FA1CDF}"/>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A409B861-8989-8288-9CB9-DB26B331185F}"/>
              </a:ext>
            </a:extLst>
          </p:cNvPr>
          <p:cNvPicPr>
            <a:picLocks noChangeAspect="1"/>
          </p:cNvPicPr>
          <p:nvPr/>
        </p:nvPicPr>
        <p:blipFill>
          <a:blip r:embed="rId2"/>
          <a:srcRect t="69299" b="11959"/>
          <a:stretch/>
        </p:blipFill>
        <p:spPr>
          <a:xfrm>
            <a:off x="243756" y="1022215"/>
            <a:ext cx="8560800" cy="897622"/>
          </a:xfrm>
          <a:prstGeom prst="rect">
            <a:avLst/>
          </a:prstGeom>
        </p:spPr>
      </p:pic>
      <p:sp>
        <p:nvSpPr>
          <p:cNvPr id="3" name="正方形/長方形 2">
            <a:extLst>
              <a:ext uri="{FF2B5EF4-FFF2-40B4-BE49-F238E27FC236}">
                <a16:creationId xmlns:a16="http://schemas.microsoft.com/office/drawing/2014/main" id="{943D4F37-B569-99BA-2B48-E290DDFC9DB7}"/>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58239DC-584C-6954-6AE6-DF301DBBCF02}"/>
              </a:ext>
            </a:extLst>
          </p:cNvPr>
          <p:cNvSpPr txBox="1"/>
          <p:nvPr/>
        </p:nvSpPr>
        <p:spPr>
          <a:xfrm>
            <a:off x="537493" y="3677650"/>
            <a:ext cx="8069014" cy="193899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don't know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girls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playing tennis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the girls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2E6967DC-779C-1559-948E-5BD27D3DEC43}"/>
              </a:ext>
            </a:extLst>
          </p:cNvPr>
          <p:cNvPicPr>
            <a:picLocks noChangeAspect="1"/>
          </p:cNvPicPr>
          <p:nvPr/>
        </p:nvPicPr>
        <p:blipFill>
          <a:blip r:embed="rId3"/>
          <a:stretch>
            <a:fillRect/>
          </a:stretch>
        </p:blipFill>
        <p:spPr>
          <a:xfrm>
            <a:off x="205673" y="145059"/>
            <a:ext cx="8732655" cy="531020"/>
          </a:xfrm>
          <a:prstGeom prst="rect">
            <a:avLst/>
          </a:prstGeom>
        </p:spPr>
      </p:pic>
      <p:sp>
        <p:nvSpPr>
          <p:cNvPr id="6" name="テキスト ボックス 5">
            <a:extLst>
              <a:ext uri="{FF2B5EF4-FFF2-40B4-BE49-F238E27FC236}">
                <a16:creationId xmlns:a16="http://schemas.microsoft.com/office/drawing/2014/main" id="{323920DE-CC3E-C8D0-32D3-689BE5422DE8}"/>
              </a:ext>
            </a:extLst>
          </p:cNvPr>
          <p:cNvSpPr txBox="1"/>
          <p:nvPr/>
        </p:nvSpPr>
        <p:spPr>
          <a:xfrm>
            <a:off x="1032444" y="1906327"/>
            <a:ext cx="4504290"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私はテニスをしている少女たちを知りません。</a:t>
            </a:r>
          </a:p>
        </p:txBody>
      </p:sp>
    </p:spTree>
    <p:extLst>
      <p:ext uri="{BB962C8B-B14F-4D97-AF65-F5344CB8AC3E}">
        <p14:creationId xmlns:p14="http://schemas.microsoft.com/office/powerpoint/2010/main" val="147612600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F570A-67B0-EB20-52B6-F8FE9A58A2D7}"/>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ABB021EF-B6D8-B64B-403A-A7C505B4F8FE}"/>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83DCC209-5CA0-1155-799A-BE7237EC4E45}"/>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DFA2939-88D7-DFFA-9882-A70356F4479C}"/>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72127AF-CA6B-81FB-8DEF-3E8F99B45D9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F67ABF0A-62F3-0FEE-068E-3FA14CD74ACD}"/>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713748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3F8A6-65BF-028C-DB0A-AFF6D574793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B1A1F94-2B45-9712-69F4-F235EFD0E1E5}"/>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314EA21-EDF4-DDFC-F025-A01C5F980576}"/>
              </a:ext>
            </a:extLst>
          </p:cNvPr>
          <p:cNvSpPr txBox="1"/>
          <p:nvPr/>
        </p:nvSpPr>
        <p:spPr>
          <a:xfrm>
            <a:off x="1056933" y="4128490"/>
            <a:ext cx="703012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don’t know </a:t>
            </a:r>
            <a:r>
              <a:rPr kumimoji="1" lang="en-US" altLang="ja-JP" sz="4400" b="1" dirty="0">
                <a:solidFill>
                  <a:srgbClr val="00B050"/>
                </a:solidFill>
                <a:latin typeface="メイリオ" panose="020B0604030504040204" pitchFamily="50" charset="-128"/>
                <a:ea typeface="メイリオ" panose="020B0604030504040204" pitchFamily="50" charset="-128"/>
              </a:rPr>
              <a:t>the girls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playing tennis.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9FF6713C-AC9F-C5D0-331B-F3F8BACB7433}"/>
              </a:ext>
            </a:extLst>
          </p:cNvPr>
          <p:cNvSpPr txBox="1"/>
          <p:nvPr/>
        </p:nvSpPr>
        <p:spPr>
          <a:xfrm>
            <a:off x="1651677" y="217606"/>
            <a:ext cx="5840638"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 </a:t>
            </a:r>
            <a:r>
              <a:rPr kumimoji="1" lang="ja-JP" altLang="en-US" sz="4800" b="1" dirty="0">
                <a:solidFill>
                  <a:srgbClr val="FF0000"/>
                </a:solidFill>
                <a:latin typeface="メイリオ" panose="020B0604030504040204" pitchFamily="50" charset="-128"/>
                <a:ea typeface="メイリオ" panose="020B0604030504040204" pitchFamily="50" charset="-128"/>
              </a:rPr>
              <a:t>知りません</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その少女たちを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している テニスを</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7I don’t know the girls playing tennis.">
            <a:hlinkClick r:id="" action="ppaction://media"/>
            <a:extLst>
              <a:ext uri="{FF2B5EF4-FFF2-40B4-BE49-F238E27FC236}">
                <a16:creationId xmlns:a16="http://schemas.microsoft.com/office/drawing/2014/main" id="{072A94C6-DED9-9A70-ABBA-870A778C03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3625" y="1257300"/>
            <a:ext cx="406400" cy="406400"/>
          </a:xfrm>
          <a:prstGeom prst="rect">
            <a:avLst/>
          </a:prstGeom>
        </p:spPr>
      </p:pic>
    </p:spTree>
    <p:extLst>
      <p:ext uri="{BB962C8B-B14F-4D97-AF65-F5344CB8AC3E}">
        <p14:creationId xmlns:p14="http://schemas.microsoft.com/office/powerpoint/2010/main" val="15705654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A51EA26-B86B-14DA-23BE-6FD4CB1555CA}"/>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7932DD0-1F12-DD5E-DB98-E962D32B82FA}"/>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1645A76-691A-3640-8CC0-1DC9858109C7}"/>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3730DA44-E61D-23C8-69FD-B909F12A0D01}"/>
              </a:ext>
            </a:extLst>
          </p:cNvPr>
          <p:cNvPicPr>
            <a:picLocks noChangeAspect="1"/>
          </p:cNvPicPr>
          <p:nvPr/>
        </p:nvPicPr>
        <p:blipFill>
          <a:blip r:embed="rId4"/>
          <a:stretch>
            <a:fillRect/>
          </a:stretch>
        </p:blipFill>
        <p:spPr>
          <a:xfrm>
            <a:off x="291600" y="1425701"/>
            <a:ext cx="8560800" cy="4789481"/>
          </a:xfrm>
          <a:prstGeom prst="rect">
            <a:avLst/>
          </a:prstGeom>
        </p:spPr>
      </p:pic>
      <p:pic>
        <p:nvPicPr>
          <p:cNvPr id="4" name="AS_G3_17_01_kihon">
            <a:hlinkClick r:id="" action="ppaction://media"/>
            <a:extLst>
              <a:ext uri="{FF2B5EF4-FFF2-40B4-BE49-F238E27FC236}">
                <a16:creationId xmlns:a16="http://schemas.microsoft.com/office/drawing/2014/main" id="{DC120B0D-8985-9163-0DB6-02A95E1D5F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48875" y="826486"/>
            <a:ext cx="406400" cy="406400"/>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A3191-1E16-44E2-FFE3-82434A3D636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30E842F-F2B5-8F82-4E8C-559789C984D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6088DAA3-3CE7-1D09-41FB-596DE89E44C1}"/>
              </a:ext>
            </a:extLst>
          </p:cNvPr>
          <p:cNvSpPr txBox="1"/>
          <p:nvPr/>
        </p:nvSpPr>
        <p:spPr>
          <a:xfrm>
            <a:off x="684452" y="2409490"/>
            <a:ext cx="777509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[d----] [k---] </a:t>
            </a:r>
            <a:r>
              <a:rPr kumimoji="1" lang="en-US" altLang="ja-JP" sz="4400" b="1" dirty="0">
                <a:solidFill>
                  <a:srgbClr val="00B050"/>
                </a:solidFill>
                <a:latin typeface="メイリオ" panose="020B0604030504040204" pitchFamily="50" charset="-128"/>
                <a:ea typeface="メイリオ" panose="020B0604030504040204" pitchFamily="50" charset="-128"/>
              </a:rPr>
              <a:t>the girls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[p------] tennis.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7I don’t know the girls playing tennis.">
            <a:hlinkClick r:id="" action="ppaction://media"/>
            <a:extLst>
              <a:ext uri="{FF2B5EF4-FFF2-40B4-BE49-F238E27FC236}">
                <a16:creationId xmlns:a16="http://schemas.microsoft.com/office/drawing/2014/main" id="{8A9D646D-5195-7441-9DA7-51DF328BF4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3625" y="1257300"/>
            <a:ext cx="406400" cy="406400"/>
          </a:xfrm>
          <a:prstGeom prst="rect">
            <a:avLst/>
          </a:prstGeom>
        </p:spPr>
      </p:pic>
    </p:spTree>
    <p:extLst>
      <p:ext uri="{BB962C8B-B14F-4D97-AF65-F5344CB8AC3E}">
        <p14:creationId xmlns:p14="http://schemas.microsoft.com/office/powerpoint/2010/main" val="303200677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9AF9D-F75D-79C6-1FBB-C76B27ADF96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A2E92EE-2CDE-011E-BEF0-F3B030370EAD}"/>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396A9AE8-3071-9CB7-A0D1-F61479BEB126}"/>
              </a:ext>
            </a:extLst>
          </p:cNvPr>
          <p:cNvSpPr txBox="1"/>
          <p:nvPr/>
        </p:nvSpPr>
        <p:spPr>
          <a:xfrm>
            <a:off x="1630167" y="1767005"/>
            <a:ext cx="5883665"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 </a:t>
            </a:r>
            <a:r>
              <a:rPr kumimoji="1" lang="ja-JP" altLang="en-US" sz="4800" b="1" dirty="0">
                <a:solidFill>
                  <a:srgbClr val="FF0000"/>
                </a:solidFill>
                <a:latin typeface="メイリオ" panose="020B0604030504040204" pitchFamily="50" charset="-128"/>
                <a:ea typeface="メイリオ" panose="020B0604030504040204" pitchFamily="50" charset="-128"/>
              </a:rPr>
              <a:t>知りません </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その少女たちを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している テニスを</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7I don’t know the girls playing tennis.">
            <a:hlinkClick r:id="" action="ppaction://media"/>
            <a:extLst>
              <a:ext uri="{FF2B5EF4-FFF2-40B4-BE49-F238E27FC236}">
                <a16:creationId xmlns:a16="http://schemas.microsoft.com/office/drawing/2014/main" id="{88A79B48-12AD-E25D-4B2D-DF1A8F7378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3625" y="1257300"/>
            <a:ext cx="406400" cy="406400"/>
          </a:xfrm>
          <a:prstGeom prst="rect">
            <a:avLst/>
          </a:prstGeom>
        </p:spPr>
      </p:pic>
    </p:spTree>
    <p:extLst>
      <p:ext uri="{BB962C8B-B14F-4D97-AF65-F5344CB8AC3E}">
        <p14:creationId xmlns:p14="http://schemas.microsoft.com/office/powerpoint/2010/main" val="26090470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F2BE-1E7B-0107-C992-999608AF5BD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0ABA6E5-53BA-36CD-15B1-43BB28CB892A}"/>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1B11D06-4725-4D0F-11DA-C9E60359915C}"/>
              </a:ext>
            </a:extLst>
          </p:cNvPr>
          <p:cNvSpPr txBox="1"/>
          <p:nvPr/>
        </p:nvSpPr>
        <p:spPr>
          <a:xfrm>
            <a:off x="845814" y="4128490"/>
            <a:ext cx="745236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don’t know </a:t>
            </a:r>
            <a:r>
              <a:rPr kumimoji="1" lang="en-US" altLang="ja-JP" sz="4400" b="1" dirty="0">
                <a:solidFill>
                  <a:srgbClr val="00B050"/>
                </a:solidFill>
                <a:latin typeface="メイリオ" panose="020B0604030504040204" pitchFamily="50" charset="-128"/>
                <a:ea typeface="メイリオ" panose="020B0604030504040204" pitchFamily="50" charset="-128"/>
              </a:rPr>
              <a:t>them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talking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with my teacher.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93A80B85-A3CE-E00C-60CA-CBB5C9D25303}"/>
              </a:ext>
            </a:extLst>
          </p:cNvPr>
          <p:cNvSpPr txBox="1"/>
          <p:nvPr/>
        </p:nvSpPr>
        <p:spPr>
          <a:xfrm>
            <a:off x="1056933" y="217606"/>
            <a:ext cx="7030128"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 </a:t>
            </a:r>
            <a:r>
              <a:rPr kumimoji="1" lang="ja-JP" altLang="en-US" sz="4800" b="1" dirty="0">
                <a:solidFill>
                  <a:srgbClr val="FF0000"/>
                </a:solidFill>
                <a:latin typeface="メイリオ" panose="020B0604030504040204" pitchFamily="50" charset="-128"/>
                <a:ea typeface="メイリオ" panose="020B0604030504040204" pitchFamily="50" charset="-128"/>
              </a:rPr>
              <a:t>知りません</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彼女たちを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話している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私の先生と</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8I don’t know them talking with my teacher.">
            <a:hlinkClick r:id="" action="ppaction://media"/>
            <a:extLst>
              <a:ext uri="{FF2B5EF4-FFF2-40B4-BE49-F238E27FC236}">
                <a16:creationId xmlns:a16="http://schemas.microsoft.com/office/drawing/2014/main" id="{D17483BA-FD26-243C-BFC9-AB083A2306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6600" y="755650"/>
            <a:ext cx="406400" cy="406400"/>
          </a:xfrm>
          <a:prstGeom prst="rect">
            <a:avLst/>
          </a:prstGeom>
        </p:spPr>
      </p:pic>
    </p:spTree>
    <p:extLst>
      <p:ext uri="{BB962C8B-B14F-4D97-AF65-F5344CB8AC3E}">
        <p14:creationId xmlns:p14="http://schemas.microsoft.com/office/powerpoint/2010/main" val="261882411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52FEF-02B7-F99F-2AC1-6E4437B9E47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BDFC087-4297-DC3C-2688-232DF25E196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78BFDDF3-4668-178C-C7EA-FC1EC17ED9E3}"/>
              </a:ext>
            </a:extLst>
          </p:cNvPr>
          <p:cNvSpPr txBox="1"/>
          <p:nvPr/>
        </p:nvSpPr>
        <p:spPr>
          <a:xfrm>
            <a:off x="684452" y="2409490"/>
            <a:ext cx="777509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[d----] [k---] </a:t>
            </a:r>
            <a:r>
              <a:rPr kumimoji="1" lang="en-US" altLang="ja-JP" sz="4400" b="1" dirty="0">
                <a:solidFill>
                  <a:srgbClr val="00B050"/>
                </a:solidFill>
                <a:latin typeface="メイリオ" panose="020B0604030504040204" pitchFamily="50" charset="-128"/>
                <a:ea typeface="メイリオ" panose="020B0604030504040204" pitchFamily="50" charset="-128"/>
              </a:rPr>
              <a:t>them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with my teacher.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8I don’t know them talking with my teacher.">
            <a:hlinkClick r:id="" action="ppaction://media"/>
            <a:extLst>
              <a:ext uri="{FF2B5EF4-FFF2-40B4-BE49-F238E27FC236}">
                <a16:creationId xmlns:a16="http://schemas.microsoft.com/office/drawing/2014/main" id="{8B3A640E-3235-1F5C-FA97-F1A24D7A92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6600" y="755650"/>
            <a:ext cx="406400" cy="406400"/>
          </a:xfrm>
          <a:prstGeom prst="rect">
            <a:avLst/>
          </a:prstGeom>
        </p:spPr>
      </p:pic>
    </p:spTree>
    <p:extLst>
      <p:ext uri="{BB962C8B-B14F-4D97-AF65-F5344CB8AC3E}">
        <p14:creationId xmlns:p14="http://schemas.microsoft.com/office/powerpoint/2010/main" val="258203433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C4789-5FC5-09FA-B521-A2290958F83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DD60E17-9195-FA82-7079-65F9C5DCA723}"/>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25494AD9-D4DA-05A2-2A0D-196C77C1E36A}"/>
              </a:ext>
            </a:extLst>
          </p:cNvPr>
          <p:cNvSpPr txBox="1"/>
          <p:nvPr/>
        </p:nvSpPr>
        <p:spPr>
          <a:xfrm>
            <a:off x="1056936" y="1767005"/>
            <a:ext cx="7030128"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 </a:t>
            </a:r>
            <a:r>
              <a:rPr kumimoji="1" lang="ja-JP" altLang="en-US" sz="4800" b="1" dirty="0">
                <a:solidFill>
                  <a:srgbClr val="FF0000"/>
                </a:solidFill>
                <a:latin typeface="メイリオ" panose="020B0604030504040204" pitchFamily="50" charset="-128"/>
                <a:ea typeface="メイリオ" panose="020B0604030504040204" pitchFamily="50" charset="-128"/>
              </a:rPr>
              <a:t>知りません</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彼女たちを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話している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私の先生と</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8I don’t know them talking with my teacher.">
            <a:hlinkClick r:id="" action="ppaction://media"/>
            <a:extLst>
              <a:ext uri="{FF2B5EF4-FFF2-40B4-BE49-F238E27FC236}">
                <a16:creationId xmlns:a16="http://schemas.microsoft.com/office/drawing/2014/main" id="{BBF5DD15-AE04-4D6F-B0AF-8D8313D56D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6600" y="755650"/>
            <a:ext cx="406400" cy="406400"/>
          </a:xfrm>
          <a:prstGeom prst="rect">
            <a:avLst/>
          </a:prstGeom>
        </p:spPr>
      </p:pic>
    </p:spTree>
    <p:extLst>
      <p:ext uri="{BB962C8B-B14F-4D97-AF65-F5344CB8AC3E}">
        <p14:creationId xmlns:p14="http://schemas.microsoft.com/office/powerpoint/2010/main" val="255740303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BCF99-FCE1-130F-08D8-E2BC409FB27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ED3DBBF-4548-FCBC-9CEE-80BAED1CF0C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F207230-7807-9C85-7AC7-DFE6D9B6E48B}"/>
              </a:ext>
            </a:extLst>
          </p:cNvPr>
          <p:cNvSpPr txBox="1"/>
          <p:nvPr/>
        </p:nvSpPr>
        <p:spPr>
          <a:xfrm>
            <a:off x="845814" y="4128490"/>
            <a:ext cx="745236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want to have</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this cat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sleeping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on my lap.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AAD29ED3-DBE1-B9FD-FFEF-9C58EB69B52F}"/>
              </a:ext>
            </a:extLst>
          </p:cNvPr>
          <p:cNvSpPr txBox="1"/>
          <p:nvPr/>
        </p:nvSpPr>
        <p:spPr>
          <a:xfrm>
            <a:off x="727480" y="217606"/>
            <a:ext cx="7689034"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 </a:t>
            </a:r>
            <a:r>
              <a:rPr kumimoji="1" lang="ja-JP" altLang="en-US" sz="4800" b="1" u="sng" dirty="0">
                <a:solidFill>
                  <a:srgbClr val="FF0000"/>
                </a:solidFill>
                <a:latin typeface="メイリオ" panose="020B0604030504040204" pitchFamily="50" charset="-128"/>
                <a:ea typeface="メイリオ" panose="020B0604030504040204" pitchFamily="50" charset="-128"/>
              </a:rPr>
              <a:t>飼いたいです</a:t>
            </a:r>
            <a:endParaRPr kumimoji="1" lang="en-US" altLang="ja-JP" sz="4800" b="1" u="sng"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このネコを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寝ている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私のひざの上で</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9I want to have this cat sleeping on my lap.">
            <a:hlinkClick r:id="" action="ppaction://media"/>
            <a:extLst>
              <a:ext uri="{FF2B5EF4-FFF2-40B4-BE49-F238E27FC236}">
                <a16:creationId xmlns:a16="http://schemas.microsoft.com/office/drawing/2014/main" id="{911B7C42-BC77-41C2-E316-6CD9C965A0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250" y="1458913"/>
            <a:ext cx="406400" cy="406400"/>
          </a:xfrm>
          <a:prstGeom prst="rect">
            <a:avLst/>
          </a:prstGeom>
        </p:spPr>
      </p:pic>
    </p:spTree>
    <p:extLst>
      <p:ext uri="{BB962C8B-B14F-4D97-AF65-F5344CB8AC3E}">
        <p14:creationId xmlns:p14="http://schemas.microsoft.com/office/powerpoint/2010/main" val="27916140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111A5-95FE-080D-7E64-DF4929968E8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ECB266C-ADBF-31DD-0F44-05EB04670421}"/>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D0CA6C97-98B3-51D0-955F-22FC21A78C0D}"/>
              </a:ext>
            </a:extLst>
          </p:cNvPr>
          <p:cNvSpPr txBox="1"/>
          <p:nvPr/>
        </p:nvSpPr>
        <p:spPr>
          <a:xfrm>
            <a:off x="342226" y="2409490"/>
            <a:ext cx="845954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t-</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h---</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this cat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on my lap.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9I want to have this cat sleeping on my lap.">
            <a:hlinkClick r:id="" action="ppaction://media"/>
            <a:extLst>
              <a:ext uri="{FF2B5EF4-FFF2-40B4-BE49-F238E27FC236}">
                <a16:creationId xmlns:a16="http://schemas.microsoft.com/office/drawing/2014/main" id="{674EA39C-EB0E-9C3E-CBE9-3AB18EEC75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250" y="1458913"/>
            <a:ext cx="406400" cy="406400"/>
          </a:xfrm>
          <a:prstGeom prst="rect">
            <a:avLst/>
          </a:prstGeom>
        </p:spPr>
      </p:pic>
    </p:spTree>
    <p:extLst>
      <p:ext uri="{BB962C8B-B14F-4D97-AF65-F5344CB8AC3E}">
        <p14:creationId xmlns:p14="http://schemas.microsoft.com/office/powerpoint/2010/main" val="94675796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45FF3-7047-49A2-8346-3449F548129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3FA0332-8807-BAF1-6444-A5A2E0581170}"/>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83C1DC11-A5F3-9476-182D-EDB84387DF7E}"/>
              </a:ext>
            </a:extLst>
          </p:cNvPr>
          <p:cNvSpPr txBox="1"/>
          <p:nvPr/>
        </p:nvSpPr>
        <p:spPr>
          <a:xfrm>
            <a:off x="727483" y="1767005"/>
            <a:ext cx="7689034"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 </a:t>
            </a:r>
            <a:r>
              <a:rPr kumimoji="1" lang="ja-JP" altLang="en-US" sz="4800" b="1" u="sng" dirty="0">
                <a:solidFill>
                  <a:srgbClr val="FF0000"/>
                </a:solidFill>
                <a:latin typeface="メイリオ" panose="020B0604030504040204" pitchFamily="50" charset="-128"/>
                <a:ea typeface="メイリオ" panose="020B0604030504040204" pitchFamily="50" charset="-128"/>
              </a:rPr>
              <a:t>飼いたいです</a:t>
            </a:r>
            <a:endParaRPr kumimoji="1" lang="en-US" altLang="ja-JP" sz="4800" b="1" u="sng"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このネコを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寝ている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私のひざの上で</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9I want to have this cat sleeping on my lap.">
            <a:hlinkClick r:id="" action="ppaction://media"/>
            <a:extLst>
              <a:ext uri="{FF2B5EF4-FFF2-40B4-BE49-F238E27FC236}">
                <a16:creationId xmlns:a16="http://schemas.microsoft.com/office/drawing/2014/main" id="{47A8D11C-6343-084C-85FC-971D2494B4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250" y="1458913"/>
            <a:ext cx="406400" cy="406400"/>
          </a:xfrm>
          <a:prstGeom prst="rect">
            <a:avLst/>
          </a:prstGeom>
        </p:spPr>
      </p:pic>
    </p:spTree>
    <p:extLst>
      <p:ext uri="{BB962C8B-B14F-4D97-AF65-F5344CB8AC3E}">
        <p14:creationId xmlns:p14="http://schemas.microsoft.com/office/powerpoint/2010/main" val="162069016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5BB4F1C7-9A45-498A-8553-6434F50C0F1C}"/>
              </a:ext>
            </a:extLst>
          </p:cNvPr>
          <p:cNvGrpSpPr/>
          <p:nvPr/>
        </p:nvGrpSpPr>
        <p:grpSpPr>
          <a:xfrm>
            <a:off x="206478" y="1536175"/>
            <a:ext cx="8731046" cy="3785651"/>
            <a:chOff x="206478" y="1791644"/>
            <a:chExt cx="8731046"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1791644"/>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歩く</a:t>
              </a:r>
            </a:p>
          </p:txBody>
        </p:sp>
      </p:grpSp>
      <p:pic>
        <p:nvPicPr>
          <p:cNvPr id="4" name="G3_L13_kihon_v1_walk">
            <a:hlinkClick r:id="" action="ppaction://media"/>
            <a:extLst>
              <a:ext uri="{FF2B5EF4-FFF2-40B4-BE49-F238E27FC236}">
                <a16:creationId xmlns:a16="http://schemas.microsoft.com/office/drawing/2014/main" id="{ED2B35AE-4913-413D-B499-0030BA7044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27225" y="625475"/>
            <a:ext cx="609600" cy="609600"/>
          </a:xfrm>
          <a:prstGeom prst="rect">
            <a:avLst/>
          </a:prstGeom>
        </p:spPr>
      </p:pic>
    </p:spTree>
    <p:extLst>
      <p:ext uri="{BB962C8B-B14F-4D97-AF65-F5344CB8AC3E}">
        <p14:creationId xmlns:p14="http://schemas.microsoft.com/office/powerpoint/2010/main" val="201217367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walk</a:t>
            </a:r>
            <a:endParaRPr kumimoji="1" lang="ja-JP" altLang="en-US" sz="8000" dirty="0">
              <a:solidFill>
                <a:schemeClr val="tx1">
                  <a:lumMod val="85000"/>
                  <a:lumOff val="15000"/>
                </a:schemeClr>
              </a:solidFill>
            </a:endParaRPr>
          </a:p>
        </p:txBody>
      </p:sp>
      <p:pic>
        <p:nvPicPr>
          <p:cNvPr id="7" name="G3_L13_kihon_v1_walk">
            <a:hlinkClick r:id="" action="ppaction://media"/>
            <a:extLst>
              <a:ext uri="{FF2B5EF4-FFF2-40B4-BE49-F238E27FC236}">
                <a16:creationId xmlns:a16="http://schemas.microsoft.com/office/drawing/2014/main" id="{6A529E89-70B4-4EA0-9D33-4C200D8D8D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27225" y="625475"/>
            <a:ext cx="609600" cy="609600"/>
          </a:xfrm>
          <a:prstGeom prst="rect">
            <a:avLst/>
          </a:prstGeom>
        </p:spPr>
      </p:pic>
    </p:spTree>
    <p:extLst>
      <p:ext uri="{BB962C8B-B14F-4D97-AF65-F5344CB8AC3E}">
        <p14:creationId xmlns:p14="http://schemas.microsoft.com/office/powerpoint/2010/main" val="186685783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321005"/>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歩く</a:t>
            </a:r>
          </a:p>
        </p:txBody>
      </p:sp>
      <p:pic>
        <p:nvPicPr>
          <p:cNvPr id="7" name="G3_L13_kihon_v1_walk">
            <a:hlinkClick r:id="" action="ppaction://media"/>
            <a:extLst>
              <a:ext uri="{FF2B5EF4-FFF2-40B4-BE49-F238E27FC236}">
                <a16:creationId xmlns:a16="http://schemas.microsoft.com/office/drawing/2014/main" id="{501DC452-4E1E-4CBA-B231-86A383114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27225" y="625475"/>
            <a:ext cx="609600" cy="609600"/>
          </a:xfrm>
          <a:prstGeom prst="rect">
            <a:avLst/>
          </a:prstGeom>
        </p:spPr>
      </p:pic>
    </p:spTree>
    <p:extLst>
      <p:ext uri="{BB962C8B-B14F-4D97-AF65-F5344CB8AC3E}">
        <p14:creationId xmlns:p14="http://schemas.microsoft.com/office/powerpoint/2010/main" val="98767296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G3_L13_kihon_v2_boy">
            <a:hlinkClick r:id="" action="ppaction://media"/>
            <a:extLst>
              <a:ext uri="{FF2B5EF4-FFF2-40B4-BE49-F238E27FC236}">
                <a16:creationId xmlns:a16="http://schemas.microsoft.com/office/drawing/2014/main" id="{CEBC0BE3-7AA1-4EBD-8671-E1BA77D6EC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158875"/>
            <a:ext cx="609600" cy="609600"/>
          </a:xfrm>
          <a:prstGeom prst="rect">
            <a:avLst/>
          </a:prstGeom>
        </p:spPr>
      </p:pic>
      <p:grpSp>
        <p:nvGrpSpPr>
          <p:cNvPr id="3" name="グループ化 2">
            <a:extLst>
              <a:ext uri="{FF2B5EF4-FFF2-40B4-BE49-F238E27FC236}">
                <a16:creationId xmlns:a16="http://schemas.microsoft.com/office/drawing/2014/main" id="{297E7407-2593-E394-3040-FDD2F4A1DBAB}"/>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06852F6A-A5FC-1645-7FC6-BAA092F910C7}"/>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A5987B8-A996-A5FE-856C-35308B6FE4F6}"/>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男の子</a:t>
              </a:r>
              <a:endParaRPr kumimoji="1" lang="ja-JP" altLang="en-US" sz="12500" dirty="0">
                <a:solidFill>
                  <a:schemeClr val="tx1">
                    <a:lumMod val="85000"/>
                    <a:lumOff val="15000"/>
                  </a:schemeClr>
                </a:solidFill>
              </a:endParaRPr>
            </a:p>
          </p:txBody>
        </p:sp>
      </p:grpSp>
    </p:spTree>
    <p:extLst>
      <p:ext uri="{BB962C8B-B14F-4D97-AF65-F5344CB8AC3E}">
        <p14:creationId xmlns:p14="http://schemas.microsoft.com/office/powerpoint/2010/main" val="320155125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boy</a:t>
            </a:r>
            <a:endParaRPr kumimoji="1" lang="ja-JP" altLang="en-US" sz="8000" dirty="0">
              <a:solidFill>
                <a:schemeClr val="tx1">
                  <a:lumMod val="85000"/>
                  <a:lumOff val="15000"/>
                </a:schemeClr>
              </a:solidFill>
            </a:endParaRPr>
          </a:p>
        </p:txBody>
      </p:sp>
      <p:pic>
        <p:nvPicPr>
          <p:cNvPr id="5" name="G3_L13_kihon_v2_boy">
            <a:hlinkClick r:id="" action="ppaction://media"/>
            <a:extLst>
              <a:ext uri="{FF2B5EF4-FFF2-40B4-BE49-F238E27FC236}">
                <a16:creationId xmlns:a16="http://schemas.microsoft.com/office/drawing/2014/main" id="{3AFD1402-4F2D-4239-945E-24283EC6A9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158875"/>
            <a:ext cx="609600" cy="609600"/>
          </a:xfrm>
          <a:prstGeom prst="rect">
            <a:avLst/>
          </a:prstGeom>
        </p:spPr>
      </p:pic>
    </p:spTree>
    <p:extLst>
      <p:ext uri="{BB962C8B-B14F-4D97-AF65-F5344CB8AC3E}">
        <p14:creationId xmlns:p14="http://schemas.microsoft.com/office/powerpoint/2010/main" val="95893183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G3_L13_kihon_v2_boy">
            <a:hlinkClick r:id="" action="ppaction://media"/>
            <a:extLst>
              <a:ext uri="{FF2B5EF4-FFF2-40B4-BE49-F238E27FC236}">
                <a16:creationId xmlns:a16="http://schemas.microsoft.com/office/drawing/2014/main" id="{4A31E90C-D972-40D9-99FA-958A44BE19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158875"/>
            <a:ext cx="609600" cy="609600"/>
          </a:xfrm>
          <a:prstGeom prst="rect">
            <a:avLst/>
          </a:prstGeom>
        </p:spPr>
      </p:pic>
      <p:sp>
        <p:nvSpPr>
          <p:cNvPr id="2" name="テキスト ボックス 1">
            <a:extLst>
              <a:ext uri="{FF2B5EF4-FFF2-40B4-BE49-F238E27FC236}">
                <a16:creationId xmlns:a16="http://schemas.microsoft.com/office/drawing/2014/main" id="{71DD46C0-8F3D-DB69-7579-8000340865E2}"/>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男の子</a:t>
            </a:r>
            <a:endParaRPr kumimoji="1" lang="ja-JP" altLang="en-US" sz="12500" dirty="0">
              <a:solidFill>
                <a:schemeClr val="tx1">
                  <a:lumMod val="85000"/>
                  <a:lumOff val="15000"/>
                </a:schemeClr>
              </a:solidFill>
            </a:endParaRPr>
          </a:p>
        </p:txBody>
      </p:sp>
    </p:spTree>
    <p:extLst>
      <p:ext uri="{BB962C8B-B14F-4D97-AF65-F5344CB8AC3E}">
        <p14:creationId xmlns:p14="http://schemas.microsoft.com/office/powerpoint/2010/main" val="51380212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69D40CC0-798F-4E48-A864-03BC6D8212AC}"/>
              </a:ext>
            </a:extLst>
          </p:cNvPr>
          <p:cNvGrpSpPr/>
          <p:nvPr/>
        </p:nvGrpSpPr>
        <p:grpSpPr>
          <a:xfrm>
            <a:off x="815009" y="1666764"/>
            <a:ext cx="7513983" cy="3524472"/>
            <a:chOff x="815009" y="2052823"/>
            <a:chExt cx="7513983" cy="3524472"/>
          </a:xfrm>
        </p:grpSpPr>
        <p:sp>
          <p:nvSpPr>
            <p:cNvPr id="5" name="テキスト ボックス 4"/>
            <p:cNvSpPr txBox="1"/>
            <p:nvPr/>
          </p:nvSpPr>
          <p:spPr>
            <a:xfrm>
              <a:off x="815009" y="2052823"/>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背が高い</a:t>
              </a:r>
              <a:endParaRPr kumimoji="1" lang="ja-JP" altLang="en-US" sz="66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13_kihon_v3_tall">
            <a:hlinkClick r:id="" action="ppaction://media"/>
            <a:extLst>
              <a:ext uri="{FF2B5EF4-FFF2-40B4-BE49-F238E27FC236}">
                <a16:creationId xmlns:a16="http://schemas.microsoft.com/office/drawing/2014/main" id="{A7DB6DF3-E98A-497F-8E80-68CAC60062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0025" y="777875"/>
            <a:ext cx="609600" cy="609600"/>
          </a:xfrm>
          <a:prstGeom prst="rect">
            <a:avLst/>
          </a:prstGeom>
        </p:spPr>
      </p:pic>
    </p:spTree>
    <p:extLst>
      <p:ext uri="{BB962C8B-B14F-4D97-AF65-F5344CB8AC3E}">
        <p14:creationId xmlns:p14="http://schemas.microsoft.com/office/powerpoint/2010/main" val="18359117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tall</a:t>
            </a:r>
            <a:endParaRPr kumimoji="1" lang="ja-JP" altLang="en-US" sz="8000" dirty="0">
              <a:solidFill>
                <a:schemeClr val="tx1">
                  <a:lumMod val="85000"/>
                  <a:lumOff val="15000"/>
                </a:schemeClr>
              </a:solidFill>
            </a:endParaRPr>
          </a:p>
        </p:txBody>
      </p:sp>
      <p:pic>
        <p:nvPicPr>
          <p:cNvPr id="7" name="G3_L13_kihon_v3_tall">
            <a:hlinkClick r:id="" action="ppaction://media"/>
            <a:extLst>
              <a:ext uri="{FF2B5EF4-FFF2-40B4-BE49-F238E27FC236}">
                <a16:creationId xmlns:a16="http://schemas.microsoft.com/office/drawing/2014/main" id="{A18D110E-6DCE-4F2D-B045-5FE305845C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0025" y="777875"/>
            <a:ext cx="609600" cy="609600"/>
          </a:xfrm>
          <a:prstGeom prst="rect">
            <a:avLst/>
          </a:prstGeom>
        </p:spPr>
      </p:pic>
    </p:spTree>
    <p:extLst>
      <p:ext uri="{BB962C8B-B14F-4D97-AF65-F5344CB8AC3E}">
        <p14:creationId xmlns:p14="http://schemas.microsoft.com/office/powerpoint/2010/main" val="136175568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497976"/>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背が高い</a:t>
            </a:r>
            <a:endParaRPr kumimoji="1" lang="ja-JP" altLang="en-US" sz="6600" dirty="0">
              <a:solidFill>
                <a:schemeClr val="tx1">
                  <a:lumMod val="85000"/>
                  <a:lumOff val="15000"/>
                </a:schemeClr>
              </a:solidFill>
            </a:endParaRPr>
          </a:p>
        </p:txBody>
      </p:sp>
      <p:pic>
        <p:nvPicPr>
          <p:cNvPr id="7" name="G3_L13_kihon_v3_tall">
            <a:hlinkClick r:id="" action="ppaction://media"/>
            <a:extLst>
              <a:ext uri="{FF2B5EF4-FFF2-40B4-BE49-F238E27FC236}">
                <a16:creationId xmlns:a16="http://schemas.microsoft.com/office/drawing/2014/main" id="{1E930879-B79A-40B1-B3BD-F0ECE8946B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0025" y="777875"/>
            <a:ext cx="609600" cy="609600"/>
          </a:xfrm>
          <a:prstGeom prst="rect">
            <a:avLst/>
          </a:prstGeom>
        </p:spPr>
      </p:pic>
    </p:spTree>
    <p:extLst>
      <p:ext uri="{BB962C8B-B14F-4D97-AF65-F5344CB8AC3E}">
        <p14:creationId xmlns:p14="http://schemas.microsoft.com/office/powerpoint/2010/main" val="211617692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5BB4F1C7-9A45-498A-8553-6434F50C0F1C}"/>
              </a:ext>
            </a:extLst>
          </p:cNvPr>
          <p:cNvGrpSpPr/>
          <p:nvPr/>
        </p:nvGrpSpPr>
        <p:grpSpPr>
          <a:xfrm>
            <a:off x="206478" y="1536175"/>
            <a:ext cx="8731046" cy="3785651"/>
            <a:chOff x="206478" y="1791644"/>
            <a:chExt cx="8731046"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1791644"/>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男性</a:t>
              </a:r>
            </a:p>
          </p:txBody>
        </p:sp>
      </p:grpSp>
      <p:pic>
        <p:nvPicPr>
          <p:cNvPr id="4" name="G3_L13_kihon_v4_man">
            <a:hlinkClick r:id="" action="ppaction://media"/>
            <a:extLst>
              <a:ext uri="{FF2B5EF4-FFF2-40B4-BE49-F238E27FC236}">
                <a16:creationId xmlns:a16="http://schemas.microsoft.com/office/drawing/2014/main" id="{B80EB1CA-51C6-4DF9-8AE3-0C93064220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4775" y="1044575"/>
            <a:ext cx="609600" cy="609600"/>
          </a:xfrm>
          <a:prstGeom prst="rect">
            <a:avLst/>
          </a:prstGeom>
        </p:spPr>
      </p:pic>
    </p:spTree>
    <p:extLst>
      <p:ext uri="{BB962C8B-B14F-4D97-AF65-F5344CB8AC3E}">
        <p14:creationId xmlns:p14="http://schemas.microsoft.com/office/powerpoint/2010/main" val="57239584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CEDC9-EA4F-48C5-D069-8A4286F9E27D}"/>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9DF86C7D-0CE7-9127-0195-4800FE7D2C44}"/>
              </a:ext>
            </a:extLst>
          </p:cNvPr>
          <p:cNvPicPr>
            <a:picLocks noChangeAspect="1"/>
          </p:cNvPicPr>
          <p:nvPr/>
        </p:nvPicPr>
        <p:blipFill>
          <a:blip r:embed="rId2"/>
          <a:srcRect t="23037" b="61982"/>
          <a:stretch/>
        </p:blipFill>
        <p:spPr>
          <a:xfrm>
            <a:off x="243756" y="1022215"/>
            <a:ext cx="8560800" cy="717517"/>
          </a:xfrm>
          <a:prstGeom prst="rect">
            <a:avLst/>
          </a:prstGeom>
        </p:spPr>
      </p:pic>
      <p:sp>
        <p:nvSpPr>
          <p:cNvPr id="3" name="正方形/長方形 2">
            <a:extLst>
              <a:ext uri="{FF2B5EF4-FFF2-40B4-BE49-F238E27FC236}">
                <a16:creationId xmlns:a16="http://schemas.microsoft.com/office/drawing/2014/main" id="{38DD8673-E347-4C41-91E3-88351E38533B}"/>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D2B4166-BC0B-9384-909B-D1D210784041}"/>
              </a:ext>
            </a:extLst>
          </p:cNvPr>
          <p:cNvSpPr txBox="1"/>
          <p:nvPr/>
        </p:nvSpPr>
        <p:spPr>
          <a:xfrm>
            <a:off x="537493" y="3677650"/>
            <a:ext cx="8069014" cy="156966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walking boy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very tall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That walking boy = very tall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96C8F757-AF44-3983-FD8D-0CD26001091B}"/>
              </a:ext>
            </a:extLst>
          </p:cNvPr>
          <p:cNvPicPr>
            <a:picLocks noChangeAspect="1"/>
          </p:cNvPicPr>
          <p:nvPr/>
        </p:nvPicPr>
        <p:blipFill>
          <a:blip r:embed="rId3"/>
          <a:stretch>
            <a:fillRect/>
          </a:stretch>
        </p:blipFill>
        <p:spPr>
          <a:xfrm>
            <a:off x="205673" y="145059"/>
            <a:ext cx="8732655" cy="531020"/>
          </a:xfrm>
          <a:prstGeom prst="rect">
            <a:avLst/>
          </a:prstGeom>
        </p:spPr>
      </p:pic>
      <p:sp>
        <p:nvSpPr>
          <p:cNvPr id="6" name="テキスト ボックス 5">
            <a:extLst>
              <a:ext uri="{FF2B5EF4-FFF2-40B4-BE49-F238E27FC236}">
                <a16:creationId xmlns:a16="http://schemas.microsoft.com/office/drawing/2014/main" id="{BEE0E74A-654F-1C48-471D-9E09E65342F2}"/>
              </a:ext>
            </a:extLst>
          </p:cNvPr>
          <p:cNvSpPr txBox="1"/>
          <p:nvPr/>
        </p:nvSpPr>
        <p:spPr>
          <a:xfrm>
            <a:off x="1032444" y="1748665"/>
            <a:ext cx="431973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あの歩いている少年はとても背が高いです。</a:t>
            </a:r>
          </a:p>
        </p:txBody>
      </p:sp>
    </p:spTree>
    <p:extLst>
      <p:ext uri="{BB962C8B-B14F-4D97-AF65-F5344CB8AC3E}">
        <p14:creationId xmlns:p14="http://schemas.microsoft.com/office/powerpoint/2010/main" val="3125175510"/>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man</a:t>
            </a:r>
            <a:endParaRPr kumimoji="1" lang="ja-JP" altLang="en-US" sz="8000" dirty="0">
              <a:solidFill>
                <a:schemeClr val="tx1">
                  <a:lumMod val="85000"/>
                  <a:lumOff val="15000"/>
                </a:schemeClr>
              </a:solidFill>
            </a:endParaRPr>
          </a:p>
        </p:txBody>
      </p:sp>
      <p:pic>
        <p:nvPicPr>
          <p:cNvPr id="7" name="G3_L13_kihon_v4_man">
            <a:hlinkClick r:id="" action="ppaction://media"/>
            <a:extLst>
              <a:ext uri="{FF2B5EF4-FFF2-40B4-BE49-F238E27FC236}">
                <a16:creationId xmlns:a16="http://schemas.microsoft.com/office/drawing/2014/main" id="{E751DC09-5B2B-4574-B315-C5B2D40A5D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4775" y="1044575"/>
            <a:ext cx="609600" cy="609600"/>
          </a:xfrm>
          <a:prstGeom prst="rect">
            <a:avLst/>
          </a:prstGeom>
        </p:spPr>
      </p:pic>
    </p:spTree>
    <p:extLst>
      <p:ext uri="{BB962C8B-B14F-4D97-AF65-F5344CB8AC3E}">
        <p14:creationId xmlns:p14="http://schemas.microsoft.com/office/powerpoint/2010/main" val="93990251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321005"/>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男性</a:t>
            </a:r>
          </a:p>
        </p:txBody>
      </p:sp>
      <p:pic>
        <p:nvPicPr>
          <p:cNvPr id="7" name="G3_L13_kihon_v4_man">
            <a:hlinkClick r:id="" action="ppaction://media"/>
            <a:extLst>
              <a:ext uri="{FF2B5EF4-FFF2-40B4-BE49-F238E27FC236}">
                <a16:creationId xmlns:a16="http://schemas.microsoft.com/office/drawing/2014/main" id="{5E86B8DC-6996-4BCE-AE1B-775EB4D5E2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4775" y="1044575"/>
            <a:ext cx="609600" cy="609600"/>
          </a:xfrm>
          <a:prstGeom prst="rect">
            <a:avLst/>
          </a:prstGeom>
        </p:spPr>
      </p:pic>
    </p:spTree>
    <p:extLst>
      <p:ext uri="{BB962C8B-B14F-4D97-AF65-F5344CB8AC3E}">
        <p14:creationId xmlns:p14="http://schemas.microsoft.com/office/powerpoint/2010/main" val="354886931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5BB4F1C7-9A45-498A-8553-6434F50C0F1C}"/>
              </a:ext>
            </a:extLst>
          </p:cNvPr>
          <p:cNvGrpSpPr/>
          <p:nvPr/>
        </p:nvGrpSpPr>
        <p:grpSpPr>
          <a:xfrm>
            <a:off x="206478" y="1536175"/>
            <a:ext cx="8731046" cy="3785651"/>
            <a:chOff x="206478" y="1791644"/>
            <a:chExt cx="8731046"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1791644"/>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走る</a:t>
              </a:r>
            </a:p>
          </p:txBody>
        </p:sp>
      </p:grpSp>
      <p:pic>
        <p:nvPicPr>
          <p:cNvPr id="4" name="G3_L13_kihon_v5_run">
            <a:hlinkClick r:id="" action="ppaction://media"/>
            <a:extLst>
              <a:ext uri="{FF2B5EF4-FFF2-40B4-BE49-F238E27FC236}">
                <a16:creationId xmlns:a16="http://schemas.microsoft.com/office/drawing/2014/main" id="{61D78508-791E-4E67-9DDE-4DC43D00F3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1925" y="777875"/>
            <a:ext cx="609600" cy="609600"/>
          </a:xfrm>
          <a:prstGeom prst="rect">
            <a:avLst/>
          </a:prstGeom>
        </p:spPr>
      </p:pic>
    </p:spTree>
    <p:extLst>
      <p:ext uri="{BB962C8B-B14F-4D97-AF65-F5344CB8AC3E}">
        <p14:creationId xmlns:p14="http://schemas.microsoft.com/office/powerpoint/2010/main" val="125098961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run</a:t>
            </a:r>
            <a:endParaRPr kumimoji="1" lang="ja-JP" altLang="en-US" sz="8000" dirty="0">
              <a:solidFill>
                <a:schemeClr val="tx1">
                  <a:lumMod val="85000"/>
                  <a:lumOff val="15000"/>
                </a:schemeClr>
              </a:solidFill>
            </a:endParaRPr>
          </a:p>
        </p:txBody>
      </p:sp>
      <p:pic>
        <p:nvPicPr>
          <p:cNvPr id="7" name="G3_L13_kihon_v5_run">
            <a:hlinkClick r:id="" action="ppaction://media"/>
            <a:extLst>
              <a:ext uri="{FF2B5EF4-FFF2-40B4-BE49-F238E27FC236}">
                <a16:creationId xmlns:a16="http://schemas.microsoft.com/office/drawing/2014/main" id="{C25C7A9E-4BD3-4650-98D4-B9F9448646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1925" y="777875"/>
            <a:ext cx="609600" cy="609600"/>
          </a:xfrm>
          <a:prstGeom prst="rect">
            <a:avLst/>
          </a:prstGeom>
        </p:spPr>
      </p:pic>
    </p:spTree>
    <p:extLst>
      <p:ext uri="{BB962C8B-B14F-4D97-AF65-F5344CB8AC3E}">
        <p14:creationId xmlns:p14="http://schemas.microsoft.com/office/powerpoint/2010/main" val="295818284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321005"/>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走る</a:t>
            </a:r>
          </a:p>
        </p:txBody>
      </p:sp>
      <p:pic>
        <p:nvPicPr>
          <p:cNvPr id="7" name="G3_L13_kihon_v5_run">
            <a:hlinkClick r:id="" action="ppaction://media"/>
            <a:extLst>
              <a:ext uri="{FF2B5EF4-FFF2-40B4-BE49-F238E27FC236}">
                <a16:creationId xmlns:a16="http://schemas.microsoft.com/office/drawing/2014/main" id="{C5E5848C-AF27-473B-AB34-2F3E35231C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1925" y="777875"/>
            <a:ext cx="609600" cy="609600"/>
          </a:xfrm>
          <a:prstGeom prst="rect">
            <a:avLst/>
          </a:prstGeom>
        </p:spPr>
      </p:pic>
    </p:spTree>
    <p:extLst>
      <p:ext uri="{BB962C8B-B14F-4D97-AF65-F5344CB8AC3E}">
        <p14:creationId xmlns:p14="http://schemas.microsoft.com/office/powerpoint/2010/main" val="144136830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72C72ED-97F5-4AB5-AD75-34628EBD26FE}"/>
              </a:ext>
            </a:extLst>
          </p:cNvPr>
          <p:cNvGrpSpPr/>
          <p:nvPr/>
        </p:nvGrpSpPr>
        <p:grpSpPr>
          <a:xfrm>
            <a:off x="815009" y="1536175"/>
            <a:ext cx="7513983" cy="3785651"/>
            <a:chOff x="815009" y="1791644"/>
            <a:chExt cx="7513983" cy="3785651"/>
          </a:xfrm>
        </p:grpSpPr>
        <p:sp>
          <p:nvSpPr>
            <p:cNvPr id="5" name="テキスト ボックス 4"/>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公園</a:t>
              </a:r>
              <a:endParaRPr kumimoji="1" lang="ja-JP" altLang="en-US" sz="72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13_kihon_v6_park">
            <a:hlinkClick r:id="" action="ppaction://media"/>
            <a:extLst>
              <a:ext uri="{FF2B5EF4-FFF2-40B4-BE49-F238E27FC236}">
                <a16:creationId xmlns:a16="http://schemas.microsoft.com/office/drawing/2014/main" id="{569632CE-107D-4236-AA47-CD3A7B9E80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1063625"/>
            <a:ext cx="609600" cy="609600"/>
          </a:xfrm>
          <a:prstGeom prst="rect">
            <a:avLst/>
          </a:prstGeom>
        </p:spPr>
      </p:pic>
    </p:spTree>
    <p:extLst>
      <p:ext uri="{BB962C8B-B14F-4D97-AF65-F5344CB8AC3E}">
        <p14:creationId xmlns:p14="http://schemas.microsoft.com/office/powerpoint/2010/main" val="8456954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park</a:t>
            </a:r>
            <a:endParaRPr kumimoji="1" lang="ja-JP" altLang="en-US" sz="8000" dirty="0">
              <a:solidFill>
                <a:schemeClr val="tx1">
                  <a:lumMod val="85000"/>
                  <a:lumOff val="15000"/>
                </a:schemeClr>
              </a:solidFill>
            </a:endParaRPr>
          </a:p>
        </p:txBody>
      </p:sp>
      <p:pic>
        <p:nvPicPr>
          <p:cNvPr id="7" name="G3_L13_kihon_v6_park">
            <a:hlinkClick r:id="" action="ppaction://media"/>
            <a:extLst>
              <a:ext uri="{FF2B5EF4-FFF2-40B4-BE49-F238E27FC236}">
                <a16:creationId xmlns:a16="http://schemas.microsoft.com/office/drawing/2014/main" id="{D97F359C-BCC1-4816-88DE-F2FE3E0DDB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1063625"/>
            <a:ext cx="609600" cy="609600"/>
          </a:xfrm>
          <a:prstGeom prst="rect">
            <a:avLst/>
          </a:prstGeom>
        </p:spPr>
      </p:pic>
    </p:spTree>
    <p:extLst>
      <p:ext uri="{BB962C8B-B14F-4D97-AF65-F5344CB8AC3E}">
        <p14:creationId xmlns:p14="http://schemas.microsoft.com/office/powerpoint/2010/main" val="271722667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公園</a:t>
            </a:r>
            <a:endParaRPr kumimoji="1" lang="ja-JP" altLang="en-US" sz="7200" dirty="0">
              <a:solidFill>
                <a:schemeClr val="tx1">
                  <a:lumMod val="85000"/>
                  <a:lumOff val="15000"/>
                </a:schemeClr>
              </a:solidFill>
            </a:endParaRPr>
          </a:p>
        </p:txBody>
      </p:sp>
      <p:pic>
        <p:nvPicPr>
          <p:cNvPr id="7" name="G3_L13_kihon_v6_park">
            <a:hlinkClick r:id="" action="ppaction://media"/>
            <a:extLst>
              <a:ext uri="{FF2B5EF4-FFF2-40B4-BE49-F238E27FC236}">
                <a16:creationId xmlns:a16="http://schemas.microsoft.com/office/drawing/2014/main" id="{87D7E23F-493D-4153-8B68-7163866533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1063625"/>
            <a:ext cx="609600" cy="609600"/>
          </a:xfrm>
          <a:prstGeom prst="rect">
            <a:avLst/>
          </a:prstGeom>
        </p:spPr>
      </p:pic>
    </p:spTree>
    <p:extLst>
      <p:ext uri="{BB962C8B-B14F-4D97-AF65-F5344CB8AC3E}">
        <p14:creationId xmlns:p14="http://schemas.microsoft.com/office/powerpoint/2010/main" val="208338259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G3_L13_kihon_v7_girl">
            <a:hlinkClick r:id="" action="ppaction://media"/>
            <a:extLst>
              <a:ext uri="{FF2B5EF4-FFF2-40B4-BE49-F238E27FC236}">
                <a16:creationId xmlns:a16="http://schemas.microsoft.com/office/drawing/2014/main" id="{49B7F00A-5FCF-46A8-99A2-9CB49CAC84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7175" y="434975"/>
            <a:ext cx="609600" cy="609600"/>
          </a:xfrm>
          <a:prstGeom prst="rect">
            <a:avLst/>
          </a:prstGeom>
        </p:spPr>
      </p:pic>
      <p:grpSp>
        <p:nvGrpSpPr>
          <p:cNvPr id="3" name="グループ化 2">
            <a:extLst>
              <a:ext uri="{FF2B5EF4-FFF2-40B4-BE49-F238E27FC236}">
                <a16:creationId xmlns:a16="http://schemas.microsoft.com/office/drawing/2014/main" id="{0A2AFDC6-4222-BB76-4FD1-FFE344D6BF27}"/>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0AB4D1E3-5B39-F067-189A-8680E1F01D00}"/>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B52F42B2-4C71-6D50-166F-423B99B76527}"/>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女の子</a:t>
              </a:r>
              <a:endParaRPr kumimoji="1" lang="ja-JP" altLang="en-US" sz="12500" dirty="0">
                <a:solidFill>
                  <a:schemeClr val="tx1">
                    <a:lumMod val="85000"/>
                    <a:lumOff val="15000"/>
                  </a:schemeClr>
                </a:solidFill>
              </a:endParaRPr>
            </a:p>
          </p:txBody>
        </p:sp>
      </p:grpSp>
    </p:spTree>
    <p:extLst>
      <p:ext uri="{BB962C8B-B14F-4D97-AF65-F5344CB8AC3E}">
        <p14:creationId xmlns:p14="http://schemas.microsoft.com/office/powerpoint/2010/main" val="214474032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girl</a:t>
            </a:r>
            <a:endParaRPr kumimoji="1" lang="ja-JP" altLang="en-US" sz="8000" dirty="0">
              <a:solidFill>
                <a:schemeClr val="tx1">
                  <a:lumMod val="85000"/>
                  <a:lumOff val="15000"/>
                </a:schemeClr>
              </a:solidFill>
            </a:endParaRPr>
          </a:p>
        </p:txBody>
      </p:sp>
      <p:pic>
        <p:nvPicPr>
          <p:cNvPr id="5" name="G3_L13_kihon_v7_girl">
            <a:hlinkClick r:id="" action="ppaction://media"/>
            <a:extLst>
              <a:ext uri="{FF2B5EF4-FFF2-40B4-BE49-F238E27FC236}">
                <a16:creationId xmlns:a16="http://schemas.microsoft.com/office/drawing/2014/main" id="{E23D9364-D6C0-418B-A4F5-CC3A30FDA4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7175" y="434975"/>
            <a:ext cx="609600" cy="609600"/>
          </a:xfrm>
          <a:prstGeom prst="rect">
            <a:avLst/>
          </a:prstGeom>
        </p:spPr>
      </p:pic>
    </p:spTree>
    <p:extLst>
      <p:ext uri="{BB962C8B-B14F-4D97-AF65-F5344CB8AC3E}">
        <p14:creationId xmlns:p14="http://schemas.microsoft.com/office/powerpoint/2010/main" val="280667904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A0F1-CE46-AB46-E469-6363A3F6566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59B59C5-2764-F637-C618-B27D3F5E95C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C0F61556-30E0-AD85-B3A9-F3C47F3A6E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B27487B-7212-099E-4A12-B75377F34B8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559A42-B9B3-8B04-1675-204CA2AA6D8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E81C259-3788-4F0D-5A96-8C95E5400BF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83622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G3_L13_kihon_v7_girl">
            <a:hlinkClick r:id="" action="ppaction://media"/>
            <a:extLst>
              <a:ext uri="{FF2B5EF4-FFF2-40B4-BE49-F238E27FC236}">
                <a16:creationId xmlns:a16="http://schemas.microsoft.com/office/drawing/2014/main" id="{0939FFA7-1473-4DFE-9D09-849E2634D0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7175" y="434975"/>
            <a:ext cx="609600" cy="609600"/>
          </a:xfrm>
          <a:prstGeom prst="rect">
            <a:avLst/>
          </a:prstGeom>
        </p:spPr>
      </p:pic>
      <p:sp>
        <p:nvSpPr>
          <p:cNvPr id="2" name="テキスト ボックス 1">
            <a:extLst>
              <a:ext uri="{FF2B5EF4-FFF2-40B4-BE49-F238E27FC236}">
                <a16:creationId xmlns:a16="http://schemas.microsoft.com/office/drawing/2014/main" id="{9A4B8526-67AA-B07A-B9FF-801D703D3C9F}"/>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女の子</a:t>
            </a:r>
            <a:endParaRPr kumimoji="1" lang="ja-JP" altLang="en-US" sz="12500" dirty="0">
              <a:solidFill>
                <a:schemeClr val="tx1">
                  <a:lumMod val="85000"/>
                  <a:lumOff val="15000"/>
                </a:schemeClr>
              </a:solidFill>
            </a:endParaRPr>
          </a:p>
        </p:txBody>
      </p:sp>
    </p:spTree>
    <p:extLst>
      <p:ext uri="{BB962C8B-B14F-4D97-AF65-F5344CB8AC3E}">
        <p14:creationId xmlns:p14="http://schemas.microsoft.com/office/powerpoint/2010/main" val="111065611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820DC657-B951-4B0A-BB76-3495559A28B4}"/>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テニス</a:t>
              </a:r>
              <a:endParaRPr kumimoji="1" lang="ja-JP" altLang="en-US" sz="12500" dirty="0">
                <a:solidFill>
                  <a:schemeClr val="tx1">
                    <a:lumMod val="85000"/>
                    <a:lumOff val="15000"/>
                  </a:schemeClr>
                </a:solidFill>
              </a:endParaRPr>
            </a:p>
          </p:txBody>
        </p:sp>
      </p:grpSp>
      <p:pic>
        <p:nvPicPr>
          <p:cNvPr id="4" name="G3_L13_kihon_v8_tennis">
            <a:hlinkClick r:id="" action="ppaction://media"/>
            <a:extLst>
              <a:ext uri="{FF2B5EF4-FFF2-40B4-BE49-F238E27FC236}">
                <a16:creationId xmlns:a16="http://schemas.microsoft.com/office/drawing/2014/main" id="{41A7C796-C45E-4EF1-BC43-E8AB172D0A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911225"/>
            <a:ext cx="609600" cy="609600"/>
          </a:xfrm>
          <a:prstGeom prst="rect">
            <a:avLst/>
          </a:prstGeom>
        </p:spPr>
      </p:pic>
      <p:cxnSp>
        <p:nvCxnSpPr>
          <p:cNvPr id="2" name="直線コネクタ 1">
            <a:extLst>
              <a:ext uri="{FF2B5EF4-FFF2-40B4-BE49-F238E27FC236}">
                <a16:creationId xmlns:a16="http://schemas.microsoft.com/office/drawing/2014/main" id="{851E981E-7138-E39A-87E3-99E07310300B}"/>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83125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10817" y="2321005"/>
            <a:ext cx="832236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tennis</a:t>
            </a:r>
            <a:endParaRPr kumimoji="1" lang="ja-JP" altLang="en-US" sz="13800" dirty="0">
              <a:solidFill>
                <a:schemeClr val="tx1">
                  <a:lumMod val="85000"/>
                  <a:lumOff val="15000"/>
                </a:schemeClr>
              </a:solidFill>
            </a:endParaRPr>
          </a:p>
        </p:txBody>
      </p:sp>
      <p:pic>
        <p:nvPicPr>
          <p:cNvPr id="7" name="G3_L13_kihon_v8_tennis">
            <a:hlinkClick r:id="" action="ppaction://media"/>
            <a:extLst>
              <a:ext uri="{FF2B5EF4-FFF2-40B4-BE49-F238E27FC236}">
                <a16:creationId xmlns:a16="http://schemas.microsoft.com/office/drawing/2014/main" id="{57DE75BB-A4E4-40B9-A7FE-E90DC2683C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911225"/>
            <a:ext cx="609600" cy="609600"/>
          </a:xfrm>
          <a:prstGeom prst="rect">
            <a:avLst/>
          </a:prstGeom>
        </p:spPr>
      </p:pic>
      <p:cxnSp>
        <p:nvCxnSpPr>
          <p:cNvPr id="2" name="直線コネクタ 1">
            <a:extLst>
              <a:ext uri="{FF2B5EF4-FFF2-40B4-BE49-F238E27FC236}">
                <a16:creationId xmlns:a16="http://schemas.microsoft.com/office/drawing/2014/main" id="{D30C0E9C-E010-183E-8107-121ACE571655}"/>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54289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テニス</a:t>
            </a:r>
            <a:endParaRPr kumimoji="1" lang="ja-JP" altLang="en-US" sz="12500" dirty="0">
              <a:solidFill>
                <a:schemeClr val="tx1">
                  <a:lumMod val="85000"/>
                  <a:lumOff val="15000"/>
                </a:schemeClr>
              </a:solidFill>
            </a:endParaRPr>
          </a:p>
        </p:txBody>
      </p:sp>
      <p:pic>
        <p:nvPicPr>
          <p:cNvPr id="6" name="G3_L13_kihon_v8_tennis">
            <a:hlinkClick r:id="" action="ppaction://media"/>
            <a:extLst>
              <a:ext uri="{FF2B5EF4-FFF2-40B4-BE49-F238E27FC236}">
                <a16:creationId xmlns:a16="http://schemas.microsoft.com/office/drawing/2014/main" id="{70BE49F4-6C20-495C-8872-BC1CF66314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3325" y="911225"/>
            <a:ext cx="609600" cy="609600"/>
          </a:xfrm>
          <a:prstGeom prst="rect">
            <a:avLst/>
          </a:prstGeom>
        </p:spPr>
      </p:pic>
      <p:pic>
        <p:nvPicPr>
          <p:cNvPr id="2" name="合格の鐘">
            <a:hlinkClick r:id="" action="ppaction://media"/>
            <a:extLst>
              <a:ext uri="{FF2B5EF4-FFF2-40B4-BE49-F238E27FC236}">
                <a16:creationId xmlns:a16="http://schemas.microsoft.com/office/drawing/2014/main" id="{EFF0F6A3-A3F1-0F91-67F0-BB8540EB08B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5" name="直線コネクタ 4">
            <a:extLst>
              <a:ext uri="{FF2B5EF4-FFF2-40B4-BE49-F238E27FC236}">
                <a16:creationId xmlns:a16="http://schemas.microsoft.com/office/drawing/2014/main" id="{6D0FB64A-46B8-7F2E-7040-D02D16F1552F}"/>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2293"/>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F9ADF-251F-ED3F-77C6-62C1D418E04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72143CF9-8F12-9932-7A51-645F07D4121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223AC96-C3F4-E16F-3F2B-0A2420C3D67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423564C-E62D-B54B-3D1B-15B92FEBAC1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9DF1A899-C579-405A-7BEB-EAB227E110A7}"/>
              </a:ext>
            </a:extLst>
          </p:cNvPr>
          <p:cNvGrpSpPr/>
          <p:nvPr/>
        </p:nvGrpSpPr>
        <p:grpSpPr>
          <a:xfrm>
            <a:off x="206478" y="1536175"/>
            <a:ext cx="8731046" cy="3785651"/>
            <a:chOff x="206478" y="1791644"/>
            <a:chExt cx="8731046" cy="3785651"/>
          </a:xfrm>
        </p:grpSpPr>
        <p:sp>
          <p:nvSpPr>
            <p:cNvPr id="6" name="テキスト ボックス 5">
              <a:extLst>
                <a:ext uri="{FF2B5EF4-FFF2-40B4-BE49-F238E27FC236}">
                  <a16:creationId xmlns:a16="http://schemas.microsoft.com/office/drawing/2014/main" id="{C8FC9410-51B5-6D2C-16C1-816242275E5F}"/>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walk</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3E350E0E-33F2-2170-E738-095AE5EB4554}"/>
                </a:ext>
              </a:extLst>
            </p:cNvPr>
            <p:cNvSpPr txBox="1"/>
            <p:nvPr/>
          </p:nvSpPr>
          <p:spPr>
            <a:xfrm>
              <a:off x="206478" y="1791644"/>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歩く</a:t>
              </a:r>
            </a:p>
          </p:txBody>
        </p:sp>
      </p:grpSp>
      <p:pic>
        <p:nvPicPr>
          <p:cNvPr id="4" name="G3_L13_kihon_v1_walk">
            <a:hlinkClick r:id="" action="ppaction://media"/>
            <a:extLst>
              <a:ext uri="{FF2B5EF4-FFF2-40B4-BE49-F238E27FC236}">
                <a16:creationId xmlns:a16="http://schemas.microsoft.com/office/drawing/2014/main" id="{FF67AC3D-F164-052D-4A95-391E5AD4C3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27225" y="625475"/>
            <a:ext cx="609600" cy="609600"/>
          </a:xfrm>
          <a:prstGeom prst="rect">
            <a:avLst/>
          </a:prstGeom>
        </p:spPr>
      </p:pic>
      <p:sp>
        <p:nvSpPr>
          <p:cNvPr id="5" name="正方形/長方形 4">
            <a:extLst>
              <a:ext uri="{FF2B5EF4-FFF2-40B4-BE49-F238E27FC236}">
                <a16:creationId xmlns:a16="http://schemas.microsoft.com/office/drawing/2014/main" id="{ECBF02E7-AC19-3ED0-6880-1F6AC0B84550}"/>
              </a:ext>
            </a:extLst>
          </p:cNvPr>
          <p:cNvSpPr/>
          <p:nvPr/>
        </p:nvSpPr>
        <p:spPr>
          <a:xfrm>
            <a:off x="2997200" y="3519516"/>
            <a:ext cx="31412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15061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6FC81-2EC6-9AAA-6ABF-B32340908CA8}"/>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237A74A-394C-F308-5761-4EB73B604E7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4E0D920-7048-EEE6-2F03-45987D88AD8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C8FC272-8F67-E6C1-84ED-862433F8DB4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pic>
        <p:nvPicPr>
          <p:cNvPr id="4" name="G3_L13_kihon_v2_boy">
            <a:hlinkClick r:id="" action="ppaction://media"/>
            <a:extLst>
              <a:ext uri="{FF2B5EF4-FFF2-40B4-BE49-F238E27FC236}">
                <a16:creationId xmlns:a16="http://schemas.microsoft.com/office/drawing/2014/main" id="{714D8158-6532-E836-6BCD-7F393EEE5B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17625" y="1158875"/>
            <a:ext cx="609600" cy="609600"/>
          </a:xfrm>
          <a:prstGeom prst="rect">
            <a:avLst/>
          </a:prstGeom>
        </p:spPr>
      </p:pic>
      <p:grpSp>
        <p:nvGrpSpPr>
          <p:cNvPr id="3" name="グループ化 2">
            <a:extLst>
              <a:ext uri="{FF2B5EF4-FFF2-40B4-BE49-F238E27FC236}">
                <a16:creationId xmlns:a16="http://schemas.microsoft.com/office/drawing/2014/main" id="{7793FD46-A762-A851-A6C1-CA583E7E44AC}"/>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F45843A5-6399-8A14-FF1D-B6EF337B74ED}"/>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boy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F5AB4FCA-26D3-4698-AE86-52BBDB3B583D}"/>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男の子</a:t>
              </a:r>
              <a:endParaRPr kumimoji="1" lang="ja-JP" altLang="en-US" sz="12500" dirty="0">
                <a:solidFill>
                  <a:schemeClr val="tx1">
                    <a:lumMod val="85000"/>
                    <a:lumOff val="15000"/>
                  </a:schemeClr>
                </a:solidFill>
              </a:endParaRPr>
            </a:p>
          </p:txBody>
        </p:sp>
      </p:grpSp>
      <p:sp>
        <p:nvSpPr>
          <p:cNvPr id="6" name="正方形/長方形 5">
            <a:extLst>
              <a:ext uri="{FF2B5EF4-FFF2-40B4-BE49-F238E27FC236}">
                <a16:creationId xmlns:a16="http://schemas.microsoft.com/office/drawing/2014/main" id="{9A36A3BC-3FAB-26F6-62B9-471F68D773AD}"/>
              </a:ext>
            </a:extLst>
          </p:cNvPr>
          <p:cNvSpPr/>
          <p:nvPr/>
        </p:nvSpPr>
        <p:spPr>
          <a:xfrm>
            <a:off x="3296873" y="3437462"/>
            <a:ext cx="25418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475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8548D-5515-29BE-F001-1F2A03FE23A4}"/>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3C4DD5A-70E1-3F3B-5500-5C126763E09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96F8A7D-770F-8B2E-86B2-B883887A945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0EB0566-9E46-F4FF-0C4D-88488BFA19F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2" name="グループ化 1">
            <a:extLst>
              <a:ext uri="{FF2B5EF4-FFF2-40B4-BE49-F238E27FC236}">
                <a16:creationId xmlns:a16="http://schemas.microsoft.com/office/drawing/2014/main" id="{15F18EF4-641A-7706-396F-2B15158CCD68}"/>
              </a:ext>
            </a:extLst>
          </p:cNvPr>
          <p:cNvGrpSpPr/>
          <p:nvPr/>
        </p:nvGrpSpPr>
        <p:grpSpPr>
          <a:xfrm>
            <a:off x="815009" y="1666764"/>
            <a:ext cx="7513983" cy="3524472"/>
            <a:chOff x="815009" y="2052823"/>
            <a:chExt cx="7513983" cy="3524472"/>
          </a:xfrm>
        </p:grpSpPr>
        <p:sp>
          <p:nvSpPr>
            <p:cNvPr id="5" name="テキスト ボックス 4">
              <a:extLst>
                <a:ext uri="{FF2B5EF4-FFF2-40B4-BE49-F238E27FC236}">
                  <a16:creationId xmlns:a16="http://schemas.microsoft.com/office/drawing/2014/main" id="{11963877-A284-68D1-2DC1-22A9D1FFBEE0}"/>
                </a:ext>
              </a:extLst>
            </p:cNvPr>
            <p:cNvSpPr txBox="1"/>
            <p:nvPr/>
          </p:nvSpPr>
          <p:spPr>
            <a:xfrm>
              <a:off x="815009" y="2052823"/>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背が高い</a:t>
              </a:r>
              <a:endParaRPr kumimoji="1" lang="ja-JP" altLang="en-US" sz="66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C3E557C0-9E89-6471-BDA9-AA183ADE7D96}"/>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tall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13_kihon_v3_tall">
            <a:hlinkClick r:id="" action="ppaction://media"/>
            <a:extLst>
              <a:ext uri="{FF2B5EF4-FFF2-40B4-BE49-F238E27FC236}">
                <a16:creationId xmlns:a16="http://schemas.microsoft.com/office/drawing/2014/main" id="{D87B98C2-27FB-A410-4E53-31DECE967A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70025" y="777875"/>
            <a:ext cx="609600" cy="609600"/>
          </a:xfrm>
          <a:prstGeom prst="rect">
            <a:avLst/>
          </a:prstGeom>
        </p:spPr>
      </p:pic>
      <p:sp>
        <p:nvSpPr>
          <p:cNvPr id="8" name="正方形/長方形 7">
            <a:extLst>
              <a:ext uri="{FF2B5EF4-FFF2-40B4-BE49-F238E27FC236}">
                <a16:creationId xmlns:a16="http://schemas.microsoft.com/office/drawing/2014/main" id="{C83BB728-DF70-4F2B-A3BF-C281B76834DD}"/>
              </a:ext>
            </a:extLst>
          </p:cNvPr>
          <p:cNvSpPr/>
          <p:nvPr/>
        </p:nvSpPr>
        <p:spPr>
          <a:xfrm>
            <a:off x="3296873" y="3437462"/>
            <a:ext cx="25418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82030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1FF72-6002-B041-C73A-0CC84541B74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57F5E6C-3947-2243-9DF1-3243006B78D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6AC2FEE-EF14-BB7D-0E8F-20AFEE7083C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26854EF-47AA-D7D6-4D9F-BFE3E115DF7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0FC1498E-E723-9F4C-361E-A7690DB0B485}"/>
              </a:ext>
            </a:extLst>
          </p:cNvPr>
          <p:cNvGrpSpPr/>
          <p:nvPr/>
        </p:nvGrpSpPr>
        <p:grpSpPr>
          <a:xfrm>
            <a:off x="206478" y="1536175"/>
            <a:ext cx="8731046" cy="3785651"/>
            <a:chOff x="206478" y="1791644"/>
            <a:chExt cx="8731046" cy="3785651"/>
          </a:xfrm>
        </p:grpSpPr>
        <p:sp>
          <p:nvSpPr>
            <p:cNvPr id="6" name="テキスト ボックス 5">
              <a:extLst>
                <a:ext uri="{FF2B5EF4-FFF2-40B4-BE49-F238E27FC236}">
                  <a16:creationId xmlns:a16="http://schemas.microsoft.com/office/drawing/2014/main" id="{4602E6F5-76F8-4741-E24F-B37E28DA75EC}"/>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1465B22C-12E4-DDFD-F5DB-48DCD2D7CCC2}"/>
                </a:ext>
              </a:extLst>
            </p:cNvPr>
            <p:cNvSpPr txBox="1"/>
            <p:nvPr/>
          </p:nvSpPr>
          <p:spPr>
            <a:xfrm>
              <a:off x="206478" y="1791644"/>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男性</a:t>
              </a:r>
            </a:p>
          </p:txBody>
        </p:sp>
      </p:grpSp>
      <p:pic>
        <p:nvPicPr>
          <p:cNvPr id="4" name="G3_L13_kihon_v4_man">
            <a:hlinkClick r:id="" action="ppaction://media"/>
            <a:extLst>
              <a:ext uri="{FF2B5EF4-FFF2-40B4-BE49-F238E27FC236}">
                <a16:creationId xmlns:a16="http://schemas.microsoft.com/office/drawing/2014/main" id="{3160D87A-CA80-F2C2-15BD-6A3C30F1F9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74775" y="1044575"/>
            <a:ext cx="609600" cy="609600"/>
          </a:xfrm>
          <a:prstGeom prst="rect">
            <a:avLst/>
          </a:prstGeom>
        </p:spPr>
      </p:pic>
      <p:sp>
        <p:nvSpPr>
          <p:cNvPr id="5" name="正方形/長方形 4">
            <a:extLst>
              <a:ext uri="{FF2B5EF4-FFF2-40B4-BE49-F238E27FC236}">
                <a16:creationId xmlns:a16="http://schemas.microsoft.com/office/drawing/2014/main" id="{960CC4AC-DBB7-5564-8D8C-398607DEA431}"/>
              </a:ext>
            </a:extLst>
          </p:cNvPr>
          <p:cNvSpPr/>
          <p:nvPr/>
        </p:nvSpPr>
        <p:spPr>
          <a:xfrm>
            <a:off x="3296873" y="3437462"/>
            <a:ext cx="25418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43419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7F854-61B5-1E08-5574-4659DEF65EB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4AECF69E-CD04-A9F4-A939-C36CCBFAC985}"/>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8956D64-C830-9D61-FB56-C354481D5D8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07CE3FB-3706-A176-FE8B-CDC099C48F3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A4137E59-D4E9-94EB-6CEA-E551B1DC5D55}"/>
              </a:ext>
            </a:extLst>
          </p:cNvPr>
          <p:cNvGrpSpPr/>
          <p:nvPr/>
        </p:nvGrpSpPr>
        <p:grpSpPr>
          <a:xfrm>
            <a:off x="206478" y="1536175"/>
            <a:ext cx="8731046" cy="3785651"/>
            <a:chOff x="206478" y="1791644"/>
            <a:chExt cx="8731046" cy="3785651"/>
          </a:xfrm>
        </p:grpSpPr>
        <p:sp>
          <p:nvSpPr>
            <p:cNvPr id="6" name="テキスト ボックス 5">
              <a:extLst>
                <a:ext uri="{FF2B5EF4-FFF2-40B4-BE49-F238E27FC236}">
                  <a16:creationId xmlns:a16="http://schemas.microsoft.com/office/drawing/2014/main" id="{B9866F65-2433-C852-3F14-16994CB4597B}"/>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run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ACF2641D-A130-3130-A458-2B287A663BE6}"/>
                </a:ext>
              </a:extLst>
            </p:cNvPr>
            <p:cNvSpPr txBox="1"/>
            <p:nvPr/>
          </p:nvSpPr>
          <p:spPr>
            <a:xfrm>
              <a:off x="206478" y="1791644"/>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走る</a:t>
              </a:r>
            </a:p>
          </p:txBody>
        </p:sp>
      </p:grpSp>
      <p:pic>
        <p:nvPicPr>
          <p:cNvPr id="4" name="G3_L13_kihon_v5_run">
            <a:hlinkClick r:id="" action="ppaction://media"/>
            <a:extLst>
              <a:ext uri="{FF2B5EF4-FFF2-40B4-BE49-F238E27FC236}">
                <a16:creationId xmlns:a16="http://schemas.microsoft.com/office/drawing/2014/main" id="{973F0644-C429-A11E-DB2D-3A98B2BE1F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31925" y="777875"/>
            <a:ext cx="609600" cy="609600"/>
          </a:xfrm>
          <a:prstGeom prst="rect">
            <a:avLst/>
          </a:prstGeom>
        </p:spPr>
      </p:pic>
      <p:sp>
        <p:nvSpPr>
          <p:cNvPr id="5" name="正方形/長方形 4">
            <a:extLst>
              <a:ext uri="{FF2B5EF4-FFF2-40B4-BE49-F238E27FC236}">
                <a16:creationId xmlns:a16="http://schemas.microsoft.com/office/drawing/2014/main" id="{B0C86CD8-504F-5548-55BE-79E113DEBF4E}"/>
              </a:ext>
            </a:extLst>
          </p:cNvPr>
          <p:cNvSpPr/>
          <p:nvPr/>
        </p:nvSpPr>
        <p:spPr>
          <a:xfrm>
            <a:off x="3296873" y="3437462"/>
            <a:ext cx="25418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26766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1910C-A777-3548-3FB5-980E920C66D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13895607-134C-6C6A-7F1F-2A57CCBCE4F9}"/>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861DCA-6A4A-9404-A5B9-F513AC2685B5}"/>
              </a:ext>
            </a:extLst>
          </p:cNvPr>
          <p:cNvSpPr txBox="1"/>
          <p:nvPr/>
        </p:nvSpPr>
        <p:spPr>
          <a:xfrm>
            <a:off x="1839926" y="4128490"/>
            <a:ext cx="546414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That walking boy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b="1" dirty="0">
                <a:solidFill>
                  <a:schemeClr val="accent2"/>
                </a:solidFill>
                <a:latin typeface="メイリオ" panose="020B0604030504040204" pitchFamily="50" charset="-128"/>
                <a:ea typeface="メイリオ" panose="020B0604030504040204" pitchFamily="50" charset="-128"/>
              </a:rPr>
              <a:t>very tall</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8D072B3E-F574-AD04-B890-3D23EC28A78E}"/>
              </a:ext>
            </a:extLst>
          </p:cNvPr>
          <p:cNvSpPr txBox="1"/>
          <p:nvPr/>
        </p:nvSpPr>
        <p:spPr>
          <a:xfrm>
            <a:off x="1192945" y="690490"/>
            <a:ext cx="675810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あの歩いている少年は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とても背が高い</a:t>
            </a:r>
            <a:r>
              <a:rPr kumimoji="1" lang="ja-JP" altLang="en-US" sz="4800" b="1" dirty="0">
                <a:solidFill>
                  <a:srgbClr val="FF0000"/>
                </a:solidFill>
                <a:latin typeface="メイリオ" panose="020B0604030504040204" pitchFamily="50" charset="-128"/>
                <a:ea typeface="メイリオ" panose="020B0604030504040204" pitchFamily="50" charset="-128"/>
              </a:rPr>
              <a:t> 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1That walking boy is very tall.">
            <a:hlinkClick r:id="" action="ppaction://media"/>
            <a:extLst>
              <a:ext uri="{FF2B5EF4-FFF2-40B4-BE49-F238E27FC236}">
                <a16:creationId xmlns:a16="http://schemas.microsoft.com/office/drawing/2014/main" id="{1214E160-D615-184C-DB03-33AE8688C0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55775" y="1477963"/>
            <a:ext cx="406400" cy="406400"/>
          </a:xfrm>
          <a:prstGeom prst="rect">
            <a:avLst/>
          </a:prstGeom>
        </p:spPr>
      </p:pic>
    </p:spTree>
    <p:extLst>
      <p:ext uri="{BB962C8B-B14F-4D97-AF65-F5344CB8AC3E}">
        <p14:creationId xmlns:p14="http://schemas.microsoft.com/office/powerpoint/2010/main" val="420608243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70A8B-1918-AF10-F5F2-F44296E2789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607DA989-9711-5CBC-6F8A-90F77D5579D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A05FB0D7-21B7-C3F5-CF16-87882019E1F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EC3C92D-ECD8-05C1-F95F-A5F7676A295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057310C5-019A-03A8-E08E-F308FD4D46FB}"/>
              </a:ext>
            </a:extLst>
          </p:cNvPr>
          <p:cNvGrpSpPr/>
          <p:nvPr/>
        </p:nvGrpSpPr>
        <p:grpSpPr>
          <a:xfrm>
            <a:off x="815009" y="1536175"/>
            <a:ext cx="7513983" cy="3785651"/>
            <a:chOff x="815009" y="1791644"/>
            <a:chExt cx="7513983" cy="3785651"/>
          </a:xfrm>
        </p:grpSpPr>
        <p:sp>
          <p:nvSpPr>
            <p:cNvPr id="5" name="テキスト ボックス 4">
              <a:extLst>
                <a:ext uri="{FF2B5EF4-FFF2-40B4-BE49-F238E27FC236}">
                  <a16:creationId xmlns:a16="http://schemas.microsoft.com/office/drawing/2014/main" id="{EB6EABD2-A02F-5EC8-E3C9-F4811D97150F}"/>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公園</a:t>
              </a:r>
              <a:endParaRPr kumimoji="1" lang="ja-JP" altLang="en-US" sz="72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BE1A0DDC-66BD-6C53-DEBC-F38B1ED0132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park</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13_kihon_v6_park">
            <a:hlinkClick r:id="" action="ppaction://media"/>
            <a:extLst>
              <a:ext uri="{FF2B5EF4-FFF2-40B4-BE49-F238E27FC236}">
                <a16:creationId xmlns:a16="http://schemas.microsoft.com/office/drawing/2014/main" id="{AACE03F5-8ED1-E7DE-2E01-26E7FAC84C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2375" y="1063625"/>
            <a:ext cx="609600" cy="609600"/>
          </a:xfrm>
          <a:prstGeom prst="rect">
            <a:avLst/>
          </a:prstGeom>
        </p:spPr>
      </p:pic>
      <p:sp>
        <p:nvSpPr>
          <p:cNvPr id="8" name="正方形/長方形 7">
            <a:extLst>
              <a:ext uri="{FF2B5EF4-FFF2-40B4-BE49-F238E27FC236}">
                <a16:creationId xmlns:a16="http://schemas.microsoft.com/office/drawing/2014/main" id="{57898628-7585-96AF-6392-E241E62E10D2}"/>
              </a:ext>
            </a:extLst>
          </p:cNvPr>
          <p:cNvSpPr/>
          <p:nvPr/>
        </p:nvSpPr>
        <p:spPr>
          <a:xfrm>
            <a:off x="3035300" y="3500962"/>
            <a:ext cx="30650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8471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6C14C-5258-D44B-00E4-4BF04E4908B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1EC95C3-7D9C-8517-1395-DB950CCABDAC}"/>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D93FFA6-2C62-86BE-9C7F-FB7D5B63DFF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3A76016-6C3A-D393-2DA7-B9E21F36E90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pic>
        <p:nvPicPr>
          <p:cNvPr id="4" name="G3_L13_kihon_v7_girl">
            <a:hlinkClick r:id="" action="ppaction://media"/>
            <a:extLst>
              <a:ext uri="{FF2B5EF4-FFF2-40B4-BE49-F238E27FC236}">
                <a16:creationId xmlns:a16="http://schemas.microsoft.com/office/drawing/2014/main" id="{95EC4092-F7BC-337C-EEB3-F894736136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7175" y="434975"/>
            <a:ext cx="609600" cy="609600"/>
          </a:xfrm>
          <a:prstGeom prst="rect">
            <a:avLst/>
          </a:prstGeom>
        </p:spPr>
      </p:pic>
      <p:grpSp>
        <p:nvGrpSpPr>
          <p:cNvPr id="3" name="グループ化 2">
            <a:extLst>
              <a:ext uri="{FF2B5EF4-FFF2-40B4-BE49-F238E27FC236}">
                <a16:creationId xmlns:a16="http://schemas.microsoft.com/office/drawing/2014/main" id="{214698D4-1CC6-A2B5-6997-E3DBE4F9435F}"/>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B1661772-56DE-5188-665D-19C23CE4721C}"/>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girl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66FF875-9B2B-E0AB-A653-92A78A665BCC}"/>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女の子</a:t>
              </a:r>
              <a:endParaRPr kumimoji="1" lang="ja-JP" altLang="en-US" sz="12500" dirty="0">
                <a:solidFill>
                  <a:schemeClr val="tx1">
                    <a:lumMod val="85000"/>
                    <a:lumOff val="15000"/>
                  </a:schemeClr>
                </a:solidFill>
              </a:endParaRPr>
            </a:p>
          </p:txBody>
        </p:sp>
      </p:grpSp>
      <p:sp>
        <p:nvSpPr>
          <p:cNvPr id="6" name="正方形/長方形 5">
            <a:extLst>
              <a:ext uri="{FF2B5EF4-FFF2-40B4-BE49-F238E27FC236}">
                <a16:creationId xmlns:a16="http://schemas.microsoft.com/office/drawing/2014/main" id="{27C76DF4-9B35-8773-39A8-144A97388569}"/>
              </a:ext>
            </a:extLst>
          </p:cNvPr>
          <p:cNvSpPr/>
          <p:nvPr/>
        </p:nvSpPr>
        <p:spPr>
          <a:xfrm>
            <a:off x="3296873" y="3462862"/>
            <a:ext cx="25418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33151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07A48-7C8E-1287-63AD-D69C7B21880F}"/>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85E5E1DF-1E2B-5017-F909-59131088ECC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39DDA1C0-3B08-A107-8DF2-A0039A7F594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B961F04-4979-D412-9AE5-328BA1FB2B7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6ADB82D7-8F6B-6757-ADAF-E31B26CE7303}"/>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356DF741-BDAC-3BC7-FD01-9861EC1FEDB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tennis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36AF1A56-228B-7C2F-1854-C08D9E286F17}"/>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テニス</a:t>
              </a:r>
              <a:endParaRPr kumimoji="1" lang="ja-JP" altLang="en-US" sz="12500" dirty="0">
                <a:solidFill>
                  <a:schemeClr val="tx1">
                    <a:lumMod val="85000"/>
                    <a:lumOff val="15000"/>
                  </a:schemeClr>
                </a:solidFill>
              </a:endParaRPr>
            </a:p>
          </p:txBody>
        </p:sp>
      </p:grpSp>
      <p:pic>
        <p:nvPicPr>
          <p:cNvPr id="4" name="G3_L13_kihon_v8_tennis">
            <a:hlinkClick r:id="" action="ppaction://media"/>
            <a:extLst>
              <a:ext uri="{FF2B5EF4-FFF2-40B4-BE49-F238E27FC236}">
                <a16:creationId xmlns:a16="http://schemas.microsoft.com/office/drawing/2014/main" id="{FE4CEADD-8053-04BC-E552-42FB806E89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3325" y="911225"/>
            <a:ext cx="609600" cy="609600"/>
          </a:xfrm>
          <a:prstGeom prst="rect">
            <a:avLst/>
          </a:prstGeom>
        </p:spPr>
      </p:pic>
      <p:cxnSp>
        <p:nvCxnSpPr>
          <p:cNvPr id="2" name="直線コネクタ 1">
            <a:extLst>
              <a:ext uri="{FF2B5EF4-FFF2-40B4-BE49-F238E27FC236}">
                <a16:creationId xmlns:a16="http://schemas.microsoft.com/office/drawing/2014/main" id="{BD6EB13F-9B61-799F-50A7-D70324AA7730}"/>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FE4D92DD-F21C-D13C-B208-8E6824DC1DD1}"/>
              </a:ext>
            </a:extLst>
          </p:cNvPr>
          <p:cNvSpPr/>
          <p:nvPr/>
        </p:nvSpPr>
        <p:spPr>
          <a:xfrm>
            <a:off x="2540000" y="3437462"/>
            <a:ext cx="40556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62647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P.135</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～している</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endPar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3BB40F06-5AA1-F2D1-3F1D-C07DA08128F4}"/>
              </a:ext>
            </a:extLst>
          </p:cNvPr>
          <p:cNvPicPr>
            <a:picLocks noChangeAspect="1"/>
          </p:cNvPicPr>
          <p:nvPr/>
        </p:nvPicPr>
        <p:blipFill>
          <a:blip r:embed="rId2"/>
          <a:stretch>
            <a:fillRect/>
          </a:stretch>
        </p:blipFill>
        <p:spPr>
          <a:xfrm>
            <a:off x="216000" y="1097309"/>
            <a:ext cx="8712000" cy="5606804"/>
          </a:xfrm>
          <a:prstGeom prst="rect">
            <a:avLst/>
          </a:prstGeom>
        </p:spPr>
      </p:pic>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67105152"/>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30C9AFB3-B6AC-4AE9-C856-4B738F08B063}"/>
              </a:ext>
            </a:extLst>
          </p:cNvPr>
          <p:cNvPicPr>
            <a:picLocks noChangeAspect="1"/>
          </p:cNvPicPr>
          <p:nvPr/>
        </p:nvPicPr>
        <p:blipFill>
          <a:blip r:embed="rId6"/>
          <a:stretch>
            <a:fillRect/>
          </a:stretch>
        </p:blipFill>
        <p:spPr>
          <a:xfrm>
            <a:off x="216000" y="1097309"/>
            <a:ext cx="8712000" cy="5606804"/>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2093347" y="3299883"/>
            <a:ext cx="407671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playing baseball   well</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4" name="AS_G3_17_03_kihon_t_1">
            <a:hlinkClick r:id="" action="ppaction://media"/>
            <a:extLst>
              <a:ext uri="{FF2B5EF4-FFF2-40B4-BE49-F238E27FC236}">
                <a16:creationId xmlns:a16="http://schemas.microsoft.com/office/drawing/2014/main" id="{0105FF26-AEFB-EB1C-0278-C03F6BE3068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356800" y="3561493"/>
            <a:ext cx="406400" cy="406400"/>
          </a:xfrm>
          <a:prstGeom prst="rect">
            <a:avLst/>
          </a:prstGeom>
        </p:spPr>
      </p:pic>
      <p:pic>
        <p:nvPicPr>
          <p:cNvPr id="7" name="AS_G3_17_03_kihon_t_1">
            <a:hlinkClick r:id="" action="ppaction://media"/>
            <a:extLst>
              <a:ext uri="{FF2B5EF4-FFF2-40B4-BE49-F238E27FC236}">
                <a16:creationId xmlns:a16="http://schemas.microsoft.com/office/drawing/2014/main" id="{2C409C26-9F34-9136-BCC2-5A65DCBD706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366375" y="4397375"/>
            <a:ext cx="406400" cy="406400"/>
          </a:xfrm>
          <a:prstGeom prst="rect">
            <a:avLst/>
          </a:prstGeom>
        </p:spPr>
      </p:pic>
      <p:sp>
        <p:nvSpPr>
          <p:cNvPr id="8" name="テキスト ボックス 7">
            <a:extLst>
              <a:ext uri="{FF2B5EF4-FFF2-40B4-BE49-F238E27FC236}">
                <a16:creationId xmlns:a16="http://schemas.microsoft.com/office/drawing/2014/main" id="{8129C47F-3631-D4DD-F93B-C4A267C44D77}"/>
              </a:ext>
            </a:extLst>
          </p:cNvPr>
          <p:cNvSpPr txBox="1"/>
          <p:nvPr/>
        </p:nvSpPr>
        <p:spPr>
          <a:xfrm>
            <a:off x="2016433" y="4507981"/>
            <a:ext cx="407671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singing      a       song</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86F0BD5B-75D8-C62C-F17C-6ADFE1501B9B}"/>
              </a:ext>
            </a:extLst>
          </p:cNvPr>
          <p:cNvSpPr txBox="1"/>
          <p:nvPr/>
        </p:nvSpPr>
        <p:spPr>
          <a:xfrm>
            <a:off x="2315537" y="5746308"/>
            <a:ext cx="4999663"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 talking     with        friend</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3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732"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32" fill="hold" display="0">
                  <p:stCondLst>
                    <p:cond delay="indefinite"/>
                  </p:stCondLst>
                  <p:endCondLst>
                    <p:cond evt="onStopAudio" delay="0">
                      <p:tgtEl>
                        <p:sldTgt/>
                      </p:tgtEl>
                    </p:cond>
                  </p:endCondLst>
                </p:cTn>
                <p:tgtEl>
                  <p:spTgt spid="7"/>
                </p:tgtEl>
              </p:cMediaNode>
            </p:audio>
          </p:childTnLst>
        </p:cTn>
      </p:par>
    </p:tnLst>
    <p:bldLst>
      <p:bldP spid="29"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2" name="図 1">
            <a:extLst>
              <a:ext uri="{FF2B5EF4-FFF2-40B4-BE49-F238E27FC236}">
                <a16:creationId xmlns:a16="http://schemas.microsoft.com/office/drawing/2014/main" id="{78BCD017-B9F7-F5DB-5DDE-6F342DDADBFD}"/>
              </a:ext>
            </a:extLst>
          </p:cNvPr>
          <p:cNvPicPr>
            <a:picLocks noChangeAspect="1"/>
          </p:cNvPicPr>
          <p:nvPr/>
        </p:nvPicPr>
        <p:blipFill>
          <a:blip r:embed="rId2"/>
          <a:stretch>
            <a:fillRect/>
          </a:stretch>
        </p:blipFill>
        <p:spPr>
          <a:xfrm>
            <a:off x="216000" y="1097309"/>
            <a:ext cx="8712000" cy="5606804"/>
          </a:xfrm>
          <a:prstGeom prst="rect">
            <a:avLst/>
          </a:prstGeom>
        </p:spPr>
      </p:pic>
      <p:sp>
        <p:nvSpPr>
          <p:cNvPr id="3" name="テキスト ボックス 2">
            <a:extLst>
              <a:ext uri="{FF2B5EF4-FFF2-40B4-BE49-F238E27FC236}">
                <a16:creationId xmlns:a16="http://schemas.microsoft.com/office/drawing/2014/main" id="{01B9EE3F-75D7-3771-CE82-4D2ED7D2AFD6}"/>
              </a:ext>
            </a:extLst>
          </p:cNvPr>
          <p:cNvSpPr txBox="1"/>
          <p:nvPr/>
        </p:nvSpPr>
        <p:spPr>
          <a:xfrm>
            <a:off x="2093347" y="3299883"/>
            <a:ext cx="407671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playing baseball   well</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CB1165E8-4D98-3458-E787-1AB52A683762}"/>
              </a:ext>
            </a:extLst>
          </p:cNvPr>
          <p:cNvSpPr txBox="1"/>
          <p:nvPr/>
        </p:nvSpPr>
        <p:spPr>
          <a:xfrm>
            <a:off x="2016433" y="4507981"/>
            <a:ext cx="407671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singing      a       song</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88E76506-822B-6BC7-6D2A-42FC8405A397}"/>
              </a:ext>
            </a:extLst>
          </p:cNvPr>
          <p:cNvSpPr txBox="1"/>
          <p:nvPr/>
        </p:nvSpPr>
        <p:spPr>
          <a:xfrm>
            <a:off x="2315537" y="5746308"/>
            <a:ext cx="4999663"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 talking     with        friend</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B942348-1E40-84FC-7D80-DD158E55CAE2}"/>
              </a:ext>
            </a:extLst>
          </p:cNvPr>
          <p:cNvSpPr txBox="1"/>
          <p:nvPr/>
        </p:nvSpPr>
        <p:spPr>
          <a:xfrm>
            <a:off x="632705" y="5176199"/>
            <a:ext cx="7878590" cy="1508105"/>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The boy studying English hard is</a:t>
            </a:r>
          </a:p>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 my brother.</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5" name="図 4">
            <a:extLst>
              <a:ext uri="{FF2B5EF4-FFF2-40B4-BE49-F238E27FC236}">
                <a16:creationId xmlns:a16="http://schemas.microsoft.com/office/drawing/2014/main" id="{40D18902-18AD-73E4-C807-89B965E6B9F7}"/>
              </a:ext>
            </a:extLst>
          </p:cNvPr>
          <p:cNvPicPr>
            <a:picLocks noChangeAspect="1"/>
          </p:cNvPicPr>
          <p:nvPr/>
        </p:nvPicPr>
        <p:blipFill>
          <a:blip r:embed="rId7"/>
          <a:stretch>
            <a:fillRect/>
          </a:stretch>
        </p:blipFill>
        <p:spPr>
          <a:xfrm>
            <a:off x="129600" y="1382198"/>
            <a:ext cx="8884800" cy="2809625"/>
          </a:xfrm>
          <a:prstGeom prst="rect">
            <a:avLst/>
          </a:prstGeom>
        </p:spPr>
      </p:pic>
      <p:pic>
        <p:nvPicPr>
          <p:cNvPr id="9" name="AS_G3_17_04_kihon_t_2">
            <a:hlinkClick r:id="" action="ppaction://media"/>
            <a:extLst>
              <a:ext uri="{FF2B5EF4-FFF2-40B4-BE49-F238E27FC236}">
                <a16:creationId xmlns:a16="http://schemas.microsoft.com/office/drawing/2014/main" id="{FC6D43D2-4BD8-A6A3-BC25-C2A7925A989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15675" y="3051175"/>
            <a:ext cx="406400" cy="406400"/>
          </a:xfrm>
          <a:prstGeom prst="rect">
            <a:avLst/>
          </a:prstGeom>
        </p:spPr>
      </p:pic>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82" fill="hold"/>
                                        <p:tgtEl>
                                          <p:spTgt spid="9"/>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
        <p:nvSpPr>
          <p:cNvPr id="6" name="タイトル 1">
            <a:extLst>
              <a:ext uri="{FF2B5EF4-FFF2-40B4-BE49-F238E27FC236}">
                <a16:creationId xmlns:a16="http://schemas.microsoft.com/office/drawing/2014/main" id="{2ED6B2F6-2ABA-CE31-1A41-32D2400B8BF6}"/>
              </a:ext>
            </a:extLst>
          </p:cNvPr>
          <p:cNvSpPr txBox="1">
            <a:spLocks/>
          </p:cNvSpPr>
          <p:nvPr/>
        </p:nvSpPr>
        <p:spPr>
          <a:xfrm>
            <a:off x="66261" y="210403"/>
            <a:ext cx="9011478"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5400" b="1" spc="-300" dirty="0">
                <a:solidFill>
                  <a:schemeClr val="bg1"/>
                </a:solidFill>
                <a:latin typeface="ＭＳ Ｐゴシック" panose="020B0600070205080204" pitchFamily="50" charset="-128"/>
                <a:ea typeface="ＭＳ Ｐゴシック" panose="020B0600070205080204" pitchFamily="50" charset="-128"/>
              </a:rPr>
              <a:t>P.136</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140</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英語の文章を読もう</a:t>
            </a:r>
          </a:p>
        </p:txBody>
      </p:sp>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2516C-6AA5-CA19-933F-BCE200DE75E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58AB410-76F6-460C-F2E4-93AD1FE0B90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16521880-25A0-005A-0719-9D9598BB939D}"/>
              </a:ext>
            </a:extLst>
          </p:cNvPr>
          <p:cNvSpPr txBox="1"/>
          <p:nvPr/>
        </p:nvSpPr>
        <p:spPr>
          <a:xfrm>
            <a:off x="1613831" y="2409490"/>
            <a:ext cx="591633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That [w------] boy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b="1" dirty="0">
                <a:solidFill>
                  <a:schemeClr val="accent2"/>
                </a:solidFill>
                <a:latin typeface="メイリオ" panose="020B0604030504040204" pitchFamily="50" charset="-128"/>
                <a:ea typeface="メイリオ" panose="020B0604030504040204" pitchFamily="50" charset="-128"/>
              </a:rPr>
              <a:t>very tall</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1That walking boy is very tall.">
            <a:hlinkClick r:id="" action="ppaction://media"/>
            <a:extLst>
              <a:ext uri="{FF2B5EF4-FFF2-40B4-BE49-F238E27FC236}">
                <a16:creationId xmlns:a16="http://schemas.microsoft.com/office/drawing/2014/main" id="{5BEB44CD-147A-D466-AA57-5992F48581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55775" y="1477963"/>
            <a:ext cx="406400" cy="406400"/>
          </a:xfrm>
          <a:prstGeom prst="rect">
            <a:avLst/>
          </a:prstGeom>
        </p:spPr>
      </p:pic>
    </p:spTree>
    <p:extLst>
      <p:ext uri="{BB962C8B-B14F-4D97-AF65-F5344CB8AC3E}">
        <p14:creationId xmlns:p14="http://schemas.microsoft.com/office/powerpoint/2010/main" val="404113738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2044364-3D5C-486D-7191-A5D0A5AE564A}"/>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F661D937-8AB6-5C6B-AFA4-5F5B082C9474}"/>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56BB1B25-ABAD-6C4C-AB0F-055AEF11F842}"/>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A691F06-8B7B-9F92-D71D-8A11AEFD5EA7}"/>
                </a:ext>
              </a:extLst>
            </p:cNvPr>
            <p:cNvSpPr txBox="1"/>
            <p:nvPr/>
          </p:nvSpPr>
          <p:spPr>
            <a:xfrm>
              <a:off x="404076" y="1764449"/>
              <a:ext cx="8273199"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「その男の子は週に１日だけ本を読みます」</a:t>
              </a:r>
            </a:p>
          </p:txBody>
        </p:sp>
      </p:grpSp>
      <p:pic>
        <p:nvPicPr>
          <p:cNvPr id="16" name="図 15">
            <a:extLst>
              <a:ext uri="{FF2B5EF4-FFF2-40B4-BE49-F238E27FC236}">
                <a16:creationId xmlns:a16="http://schemas.microsoft.com/office/drawing/2014/main" id="{8711808F-5982-06CB-B1D2-A8E4303E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17" name="乗算記号 16">
            <a:extLst>
              <a:ext uri="{FF2B5EF4-FFF2-40B4-BE49-F238E27FC236}">
                <a16:creationId xmlns:a16="http://schemas.microsoft.com/office/drawing/2014/main" id="{18F942C2-03A4-18A4-5BD2-68FDAAFD7C1F}"/>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D243D199-7C64-E4CF-7D8E-6B25CB87FFB2}"/>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17_05_reading_s1_1">
            <a:hlinkClick r:id="" action="ppaction://media"/>
            <a:extLst>
              <a:ext uri="{FF2B5EF4-FFF2-40B4-BE49-F238E27FC236}">
                <a16:creationId xmlns:a16="http://schemas.microsoft.com/office/drawing/2014/main" id="{A1A6A8FC-9276-410E-D49B-72F75F9F432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02875" y="1764449"/>
            <a:ext cx="406400" cy="406400"/>
          </a:xfrm>
          <a:prstGeom prst="rect">
            <a:avLst/>
          </a:prstGeom>
        </p:spPr>
      </p:pic>
      <p:pic>
        <p:nvPicPr>
          <p:cNvPr id="4" name="AS_G3_17_06_reading_s1_2">
            <a:hlinkClick r:id="" action="ppaction://media"/>
            <a:extLst>
              <a:ext uri="{FF2B5EF4-FFF2-40B4-BE49-F238E27FC236}">
                <a16:creationId xmlns:a16="http://schemas.microsoft.com/office/drawing/2014/main" id="{44A4C0FA-8332-6862-9FB7-34029BD3C74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049014" y="1764449"/>
            <a:ext cx="406400" cy="406400"/>
          </a:xfrm>
          <a:prstGeom prst="rect">
            <a:avLst/>
          </a:prstGeom>
        </p:spPr>
      </p:pic>
    </p:spTree>
    <p:extLst>
      <p:ext uri="{BB962C8B-B14F-4D97-AF65-F5344CB8AC3E}">
        <p14:creationId xmlns:p14="http://schemas.microsoft.com/office/powerpoint/2010/main" val="1470628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36617"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1509" fill="hold"/>
                                        <p:tgtEl>
                                          <p:spTgt spid="4"/>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37" grpId="0" animBg="1"/>
      <p:bldP spid="37" grpId="1" animBg="1"/>
      <p:bldP spid="5" grpId="0" animBg="1"/>
      <p:bldP spid="5"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乗算記号 7">
            <a:extLst>
              <a:ext uri="{FF2B5EF4-FFF2-40B4-BE49-F238E27FC236}">
                <a16:creationId xmlns:a16="http://schemas.microsoft.com/office/drawing/2014/main" id="{43AB9488-CD1C-1FE1-3049-97C420D8BCF2}"/>
              </a:ext>
            </a:extLst>
          </p:cNvPr>
          <p:cNvSpPr/>
          <p:nvPr/>
        </p:nvSpPr>
        <p:spPr>
          <a:xfrm>
            <a:off x="2680643" y="307449"/>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213983091"/>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820DC657-B951-4B0A-BB76-3495559A28B4}"/>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f---</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自由な</a:t>
              </a:r>
              <a:endParaRPr kumimoji="1" lang="ja-JP" altLang="en-US" sz="12500" dirty="0">
                <a:solidFill>
                  <a:schemeClr val="tx1">
                    <a:lumMod val="85000"/>
                    <a:lumOff val="15000"/>
                  </a:schemeClr>
                </a:solidFill>
              </a:endParaRPr>
            </a:p>
          </p:txBody>
        </p:sp>
      </p:grpSp>
      <p:pic>
        <p:nvPicPr>
          <p:cNvPr id="4" name="G3_L13_reading_v1_free">
            <a:hlinkClick r:id="" action="ppaction://media"/>
            <a:extLst>
              <a:ext uri="{FF2B5EF4-FFF2-40B4-BE49-F238E27FC236}">
                <a16:creationId xmlns:a16="http://schemas.microsoft.com/office/drawing/2014/main" id="{754F39FF-D294-4310-901D-F85198BEED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5775" y="587375"/>
            <a:ext cx="609600" cy="609600"/>
          </a:xfrm>
          <a:prstGeom prst="rect">
            <a:avLst/>
          </a:prstGeom>
        </p:spPr>
      </p:pic>
    </p:spTree>
    <p:extLst>
      <p:ext uri="{BB962C8B-B14F-4D97-AF65-F5344CB8AC3E}">
        <p14:creationId xmlns:p14="http://schemas.microsoft.com/office/powerpoint/2010/main" val="324131641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D473979-99F1-4919-82D2-0D44A93AF614}"/>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free</a:t>
            </a:r>
            <a:endParaRPr kumimoji="1" lang="ja-JP" altLang="en-US" sz="8000" dirty="0">
              <a:solidFill>
                <a:schemeClr val="tx1">
                  <a:lumMod val="85000"/>
                  <a:lumOff val="15000"/>
                </a:schemeClr>
              </a:solidFill>
            </a:endParaRPr>
          </a:p>
        </p:txBody>
      </p:sp>
      <p:pic>
        <p:nvPicPr>
          <p:cNvPr id="7" name="G3_L13_reading_v1_free">
            <a:hlinkClick r:id="" action="ppaction://media"/>
            <a:extLst>
              <a:ext uri="{FF2B5EF4-FFF2-40B4-BE49-F238E27FC236}">
                <a16:creationId xmlns:a16="http://schemas.microsoft.com/office/drawing/2014/main" id="{83D500C3-5850-49BC-B71C-8826153660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5775" y="587375"/>
            <a:ext cx="609600" cy="609600"/>
          </a:xfrm>
          <a:prstGeom prst="rect">
            <a:avLst/>
          </a:prstGeom>
        </p:spPr>
      </p:pic>
    </p:spTree>
    <p:extLst>
      <p:ext uri="{BB962C8B-B14F-4D97-AF65-F5344CB8AC3E}">
        <p14:creationId xmlns:p14="http://schemas.microsoft.com/office/powerpoint/2010/main" val="169048592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自由な</a:t>
            </a:r>
            <a:endParaRPr kumimoji="1" lang="ja-JP" altLang="en-US" sz="12500" dirty="0">
              <a:solidFill>
                <a:schemeClr val="tx1">
                  <a:lumMod val="85000"/>
                  <a:lumOff val="15000"/>
                </a:schemeClr>
              </a:solidFill>
            </a:endParaRPr>
          </a:p>
        </p:txBody>
      </p:sp>
      <p:pic>
        <p:nvPicPr>
          <p:cNvPr id="6" name="G3_L13_reading_v1_free">
            <a:hlinkClick r:id="" action="ppaction://media"/>
            <a:extLst>
              <a:ext uri="{FF2B5EF4-FFF2-40B4-BE49-F238E27FC236}">
                <a16:creationId xmlns:a16="http://schemas.microsoft.com/office/drawing/2014/main" id="{2A8177B2-AFB8-49F1-9F20-C03214E3C9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5775" y="587375"/>
            <a:ext cx="609600" cy="609600"/>
          </a:xfrm>
          <a:prstGeom prst="rect">
            <a:avLst/>
          </a:prstGeom>
        </p:spPr>
      </p:pic>
    </p:spTree>
    <p:extLst>
      <p:ext uri="{BB962C8B-B14F-4D97-AF65-F5344CB8AC3E}">
        <p14:creationId xmlns:p14="http://schemas.microsoft.com/office/powerpoint/2010/main" val="135810193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55B31B88-C59A-49C7-929E-6A1EAD121D7B}"/>
              </a:ext>
            </a:extLst>
          </p:cNvPr>
          <p:cNvGrpSpPr/>
          <p:nvPr/>
        </p:nvGrpSpPr>
        <p:grpSpPr>
          <a:xfrm>
            <a:off x="0" y="1659285"/>
            <a:ext cx="9144000" cy="3539430"/>
            <a:chOff x="0" y="1791644"/>
            <a:chExt cx="9144000" cy="3539430"/>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007635"/>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a  [l--]</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688C0ACA-81B9-4945-8338-F9B169C184D8}"/>
                </a:ext>
              </a:extLst>
            </p:cNvPr>
            <p:cNvSpPr txBox="1"/>
            <p:nvPr/>
          </p:nvSpPr>
          <p:spPr>
            <a:xfrm>
              <a:off x="815009" y="1791644"/>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たくさん</a:t>
              </a:r>
              <a:endParaRPr kumimoji="1" lang="ja-JP" altLang="en-US" sz="6600" dirty="0">
                <a:solidFill>
                  <a:schemeClr val="tx1">
                    <a:lumMod val="85000"/>
                    <a:lumOff val="15000"/>
                  </a:schemeClr>
                </a:solidFill>
              </a:endParaRPr>
            </a:p>
          </p:txBody>
        </p:sp>
      </p:grpSp>
      <p:pic>
        <p:nvPicPr>
          <p:cNvPr id="3" name="G3_L13_reading_v2_a lot">
            <a:hlinkClick r:id="" action="ppaction://media"/>
            <a:extLst>
              <a:ext uri="{FF2B5EF4-FFF2-40B4-BE49-F238E27FC236}">
                <a16:creationId xmlns:a16="http://schemas.microsoft.com/office/drawing/2014/main" id="{368066C0-5602-4B06-965B-95C17EA689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6725" y="1158875"/>
            <a:ext cx="609600" cy="609600"/>
          </a:xfrm>
          <a:prstGeom prst="rect">
            <a:avLst/>
          </a:prstGeom>
        </p:spPr>
      </p:pic>
    </p:spTree>
    <p:extLst>
      <p:ext uri="{BB962C8B-B14F-4D97-AF65-F5344CB8AC3E}">
        <p14:creationId xmlns:p14="http://schemas.microsoft.com/office/powerpoint/2010/main" val="298084468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7700" y="2182505"/>
            <a:ext cx="7848600" cy="2492990"/>
          </a:xfrm>
          <a:prstGeom prst="rect">
            <a:avLst/>
          </a:prstGeom>
          <a:noFill/>
        </p:spPr>
        <p:txBody>
          <a:bodyPr wrap="square" rtlCol="0">
            <a:spAutoFit/>
          </a:bodyPr>
          <a:lstStyle/>
          <a:p>
            <a:pPr algn="ctr"/>
            <a:r>
              <a:rPr lang="en-US" altLang="ja-JP" sz="15600" b="1" dirty="0">
                <a:solidFill>
                  <a:schemeClr val="tx1">
                    <a:lumMod val="85000"/>
                    <a:lumOff val="15000"/>
                  </a:schemeClr>
                </a:solidFill>
                <a:latin typeface="メイリオ" panose="020B0604030504040204" pitchFamily="50" charset="-128"/>
                <a:ea typeface="メイリオ" panose="020B0604030504040204" pitchFamily="50" charset="-128"/>
              </a:rPr>
              <a:t>a lot</a:t>
            </a:r>
            <a:endParaRPr kumimoji="1" lang="ja-JP" altLang="en-US" sz="15600" dirty="0">
              <a:solidFill>
                <a:schemeClr val="tx1">
                  <a:lumMod val="85000"/>
                  <a:lumOff val="15000"/>
                </a:schemeClr>
              </a:solidFill>
            </a:endParaRPr>
          </a:p>
        </p:txBody>
      </p:sp>
      <p:pic>
        <p:nvPicPr>
          <p:cNvPr id="7" name="G3_L13_reading_v2_a lot">
            <a:hlinkClick r:id="" action="ppaction://media"/>
            <a:extLst>
              <a:ext uri="{FF2B5EF4-FFF2-40B4-BE49-F238E27FC236}">
                <a16:creationId xmlns:a16="http://schemas.microsoft.com/office/drawing/2014/main" id="{466FCBEF-F048-4072-9737-225E42F9A5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6725" y="1158875"/>
            <a:ext cx="609600" cy="609600"/>
          </a:xfrm>
          <a:prstGeom prst="rect">
            <a:avLst/>
          </a:prstGeom>
        </p:spPr>
      </p:pic>
    </p:spTree>
    <p:extLst>
      <p:ext uri="{BB962C8B-B14F-4D97-AF65-F5344CB8AC3E}">
        <p14:creationId xmlns:p14="http://schemas.microsoft.com/office/powerpoint/2010/main" val="166849622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CFEA46C-E2AA-4CBF-8F5C-268B0DC834C6}"/>
              </a:ext>
            </a:extLst>
          </p:cNvPr>
          <p:cNvSpPr txBox="1"/>
          <p:nvPr/>
        </p:nvSpPr>
        <p:spPr>
          <a:xfrm>
            <a:off x="815009" y="2497976"/>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たくさん</a:t>
            </a:r>
            <a:endParaRPr kumimoji="1" lang="ja-JP" altLang="en-US" sz="6600" dirty="0">
              <a:solidFill>
                <a:schemeClr val="tx1">
                  <a:lumMod val="85000"/>
                  <a:lumOff val="15000"/>
                </a:schemeClr>
              </a:solidFill>
            </a:endParaRPr>
          </a:p>
        </p:txBody>
      </p:sp>
      <p:pic>
        <p:nvPicPr>
          <p:cNvPr id="6" name="G3_L13_reading_v2_a lot">
            <a:hlinkClick r:id="" action="ppaction://media"/>
            <a:extLst>
              <a:ext uri="{FF2B5EF4-FFF2-40B4-BE49-F238E27FC236}">
                <a16:creationId xmlns:a16="http://schemas.microsoft.com/office/drawing/2014/main" id="{672121F1-E2D3-49BD-A0F0-4298F9503A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6725" y="1158875"/>
            <a:ext cx="609600" cy="609600"/>
          </a:xfrm>
          <a:prstGeom prst="rect">
            <a:avLst/>
          </a:prstGeom>
        </p:spPr>
      </p:pic>
    </p:spTree>
    <p:extLst>
      <p:ext uri="{BB962C8B-B14F-4D97-AF65-F5344CB8AC3E}">
        <p14:creationId xmlns:p14="http://schemas.microsoft.com/office/powerpoint/2010/main" val="68438130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77412-D207-3F47-483E-0CC88DC74BF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D45F036-F241-DE6A-652F-33E27EEA7A75}"/>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F7D2266D-82AF-4115-70AC-BCD040018121}"/>
              </a:ext>
            </a:extLst>
          </p:cNvPr>
          <p:cNvSpPr txBox="1"/>
          <p:nvPr/>
        </p:nvSpPr>
        <p:spPr>
          <a:xfrm>
            <a:off x="1175803" y="2321003"/>
            <a:ext cx="679239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あの歩いている少年は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とても背が高い</a:t>
            </a:r>
            <a:r>
              <a:rPr kumimoji="1" lang="ja-JP" altLang="en-US" sz="4800" b="1" dirty="0">
                <a:solidFill>
                  <a:srgbClr val="FF0000"/>
                </a:solidFill>
                <a:latin typeface="メイリオ" panose="020B0604030504040204" pitchFamily="50" charset="-128"/>
                <a:ea typeface="メイリオ" panose="020B0604030504040204" pitchFamily="50" charset="-128"/>
              </a:rPr>
              <a:t> 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1That walking boy is very tall.">
            <a:hlinkClick r:id="" action="ppaction://media"/>
            <a:extLst>
              <a:ext uri="{FF2B5EF4-FFF2-40B4-BE49-F238E27FC236}">
                <a16:creationId xmlns:a16="http://schemas.microsoft.com/office/drawing/2014/main" id="{15BEEDA9-BCFE-B6DE-EE92-8BB5BA7C83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55775" y="1477963"/>
            <a:ext cx="406400" cy="406400"/>
          </a:xfrm>
          <a:prstGeom prst="rect">
            <a:avLst/>
          </a:prstGeom>
        </p:spPr>
      </p:pic>
    </p:spTree>
    <p:extLst>
      <p:ext uri="{BB962C8B-B14F-4D97-AF65-F5344CB8AC3E}">
        <p14:creationId xmlns:p14="http://schemas.microsoft.com/office/powerpoint/2010/main" val="105033393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5869226-8F70-4977-ACD6-D78A48E187B7}"/>
              </a:ext>
            </a:extLst>
          </p:cNvPr>
          <p:cNvGrpSpPr/>
          <p:nvPr/>
        </p:nvGrpSpPr>
        <p:grpSpPr>
          <a:xfrm>
            <a:off x="0" y="1756558"/>
            <a:ext cx="9144000" cy="3344884"/>
            <a:chOff x="0" y="2065702"/>
            <a:chExt cx="9144000" cy="3344884"/>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087147"/>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[m---] [t---]</a:t>
              </a: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0" y="2065702"/>
              <a:ext cx="9144000"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以上に</a:t>
              </a: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9600" dirty="0">
                <a:solidFill>
                  <a:schemeClr val="tx1">
                    <a:lumMod val="85000"/>
                    <a:lumOff val="15000"/>
                  </a:schemeClr>
                </a:solidFill>
              </a:endParaRPr>
            </a:p>
          </p:txBody>
        </p:sp>
      </p:grpSp>
      <p:pic>
        <p:nvPicPr>
          <p:cNvPr id="4" name="G3_L13_reading_v3_more than">
            <a:hlinkClick r:id="" action="ppaction://media"/>
            <a:extLst>
              <a:ext uri="{FF2B5EF4-FFF2-40B4-BE49-F238E27FC236}">
                <a16:creationId xmlns:a16="http://schemas.microsoft.com/office/drawing/2014/main" id="{0E2EF6D1-0007-43EB-AD04-CEDA0E710E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3875" y="1787525"/>
            <a:ext cx="609600" cy="609600"/>
          </a:xfrm>
          <a:prstGeom prst="rect">
            <a:avLst/>
          </a:prstGeom>
        </p:spPr>
      </p:pic>
    </p:spTree>
    <p:extLst>
      <p:ext uri="{BB962C8B-B14F-4D97-AF65-F5344CB8AC3E}">
        <p14:creationId xmlns:p14="http://schemas.microsoft.com/office/powerpoint/2010/main" val="237297695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18052" y="2613392"/>
            <a:ext cx="8507896"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more than</a:t>
            </a: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10000" dirty="0">
              <a:solidFill>
                <a:schemeClr val="tx1">
                  <a:lumMod val="85000"/>
                  <a:lumOff val="15000"/>
                </a:schemeClr>
              </a:solidFill>
            </a:endParaRPr>
          </a:p>
        </p:txBody>
      </p:sp>
      <p:pic>
        <p:nvPicPr>
          <p:cNvPr id="7" name="G3_L13_reading_v3_more than">
            <a:hlinkClick r:id="" action="ppaction://media"/>
            <a:extLst>
              <a:ext uri="{FF2B5EF4-FFF2-40B4-BE49-F238E27FC236}">
                <a16:creationId xmlns:a16="http://schemas.microsoft.com/office/drawing/2014/main" id="{E1AA55F5-123B-4336-A18F-1F1DE7C96D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3875" y="1787525"/>
            <a:ext cx="609600" cy="609600"/>
          </a:xfrm>
          <a:prstGeom prst="rect">
            <a:avLst/>
          </a:prstGeom>
        </p:spPr>
      </p:pic>
    </p:spTree>
    <p:extLst>
      <p:ext uri="{BB962C8B-B14F-4D97-AF65-F5344CB8AC3E}">
        <p14:creationId xmlns:p14="http://schemas.microsoft.com/office/powerpoint/2010/main" val="103648789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G3_L13_reading_v3_more than">
            <a:hlinkClick r:id="" action="ppaction://media"/>
            <a:extLst>
              <a:ext uri="{FF2B5EF4-FFF2-40B4-BE49-F238E27FC236}">
                <a16:creationId xmlns:a16="http://schemas.microsoft.com/office/drawing/2014/main" id="{D892999D-9BA0-4E04-B700-BA8E35E522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3875" y="1787525"/>
            <a:ext cx="609600" cy="609600"/>
          </a:xfrm>
          <a:prstGeom prst="rect">
            <a:avLst/>
          </a:prstGeom>
        </p:spPr>
      </p:pic>
      <p:sp>
        <p:nvSpPr>
          <p:cNvPr id="2" name="テキスト ボックス 1">
            <a:extLst>
              <a:ext uri="{FF2B5EF4-FFF2-40B4-BE49-F238E27FC236}">
                <a16:creationId xmlns:a16="http://schemas.microsoft.com/office/drawing/2014/main" id="{97ECC2B5-5CA8-92AD-6218-61E50CC0BFB3}"/>
              </a:ext>
            </a:extLst>
          </p:cNvPr>
          <p:cNvSpPr txBox="1"/>
          <p:nvPr/>
        </p:nvSpPr>
        <p:spPr>
          <a:xfrm>
            <a:off x="0" y="2644170"/>
            <a:ext cx="9144000"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以上に</a:t>
            </a: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9600" dirty="0">
              <a:solidFill>
                <a:schemeClr val="tx1">
                  <a:lumMod val="85000"/>
                  <a:lumOff val="15000"/>
                </a:schemeClr>
              </a:solidFill>
            </a:endParaRPr>
          </a:p>
        </p:txBody>
      </p:sp>
    </p:spTree>
    <p:extLst>
      <p:ext uri="{BB962C8B-B14F-4D97-AF65-F5344CB8AC3E}">
        <p14:creationId xmlns:p14="http://schemas.microsoft.com/office/powerpoint/2010/main" val="327948189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D3C244B6-B814-4E9F-A0A6-B1F28D5CDAF8}"/>
              </a:ext>
            </a:extLst>
          </p:cNvPr>
          <p:cNvGrpSpPr/>
          <p:nvPr/>
        </p:nvGrpSpPr>
        <p:grpSpPr>
          <a:xfrm>
            <a:off x="206478" y="1713146"/>
            <a:ext cx="8731046" cy="3431708"/>
            <a:chOff x="206478" y="2145587"/>
            <a:chExt cx="8731046" cy="3431708"/>
          </a:xfrm>
        </p:grpSpPr>
        <p:sp>
          <p:nvSpPr>
            <p:cNvPr id="10" name="テキスト ボックス 9">
              <a:extLst>
                <a:ext uri="{FF2B5EF4-FFF2-40B4-BE49-F238E27FC236}">
                  <a16:creationId xmlns:a16="http://schemas.microsoft.com/office/drawing/2014/main" id="{0603AA62-4C93-4DA2-AB0F-9567A6E6F83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DAE4E8F3-00D5-4C46-BEF1-59DE71768C0C}"/>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ほとんど</a:t>
              </a:r>
            </a:p>
          </p:txBody>
        </p:sp>
      </p:grpSp>
      <p:pic>
        <p:nvPicPr>
          <p:cNvPr id="3" name="G3_L13_reading_v4_almost">
            <a:hlinkClick r:id="" action="ppaction://media"/>
            <a:extLst>
              <a:ext uri="{FF2B5EF4-FFF2-40B4-BE49-F238E27FC236}">
                <a16:creationId xmlns:a16="http://schemas.microsoft.com/office/drawing/2014/main" id="{E33BF68A-BC6E-4F28-97FC-9D51A45EA0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4775" y="1920875"/>
            <a:ext cx="609600" cy="609600"/>
          </a:xfrm>
          <a:prstGeom prst="rect">
            <a:avLst/>
          </a:prstGeom>
        </p:spPr>
      </p:pic>
    </p:spTree>
    <p:extLst>
      <p:ext uri="{BB962C8B-B14F-4D97-AF65-F5344CB8AC3E}">
        <p14:creationId xmlns:p14="http://schemas.microsoft.com/office/powerpoint/2010/main" val="65571354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10817" y="2321005"/>
            <a:ext cx="832236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almost</a:t>
            </a:r>
            <a:endParaRPr kumimoji="1" lang="ja-JP" altLang="en-US" sz="13800" dirty="0">
              <a:solidFill>
                <a:schemeClr val="tx1">
                  <a:lumMod val="85000"/>
                  <a:lumOff val="15000"/>
                </a:schemeClr>
              </a:solidFill>
            </a:endParaRPr>
          </a:p>
        </p:txBody>
      </p:sp>
      <p:pic>
        <p:nvPicPr>
          <p:cNvPr id="7" name="G3_L13_reading_v4_almost">
            <a:hlinkClick r:id="" action="ppaction://media"/>
            <a:extLst>
              <a:ext uri="{FF2B5EF4-FFF2-40B4-BE49-F238E27FC236}">
                <a16:creationId xmlns:a16="http://schemas.microsoft.com/office/drawing/2014/main" id="{44F6F59A-CF6B-4B7B-B935-E5C071EBD7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4775" y="1920875"/>
            <a:ext cx="609600" cy="609600"/>
          </a:xfrm>
          <a:prstGeom prst="rect">
            <a:avLst/>
          </a:prstGeom>
        </p:spPr>
      </p:pic>
    </p:spTree>
    <p:extLst>
      <p:ext uri="{BB962C8B-B14F-4D97-AF65-F5344CB8AC3E}">
        <p14:creationId xmlns:p14="http://schemas.microsoft.com/office/powerpoint/2010/main" val="221608180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33D197F-47E9-478A-B4D3-A1231C3D707D}"/>
              </a:ext>
            </a:extLst>
          </p:cNvPr>
          <p:cNvSpPr txBox="1"/>
          <p:nvPr/>
        </p:nvSpPr>
        <p:spPr>
          <a:xfrm>
            <a:off x="206477"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ほとんど</a:t>
            </a:r>
          </a:p>
        </p:txBody>
      </p:sp>
      <p:pic>
        <p:nvPicPr>
          <p:cNvPr id="7" name="G3_L13_reading_v4_almost">
            <a:hlinkClick r:id="" action="ppaction://media"/>
            <a:extLst>
              <a:ext uri="{FF2B5EF4-FFF2-40B4-BE49-F238E27FC236}">
                <a16:creationId xmlns:a16="http://schemas.microsoft.com/office/drawing/2014/main" id="{EE3E958F-5A1A-49D3-8649-5E51EB11DF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4775" y="1920875"/>
            <a:ext cx="609600" cy="609600"/>
          </a:xfrm>
          <a:prstGeom prst="rect">
            <a:avLst/>
          </a:prstGeom>
        </p:spPr>
      </p:pic>
    </p:spTree>
    <p:extLst>
      <p:ext uri="{BB962C8B-B14F-4D97-AF65-F5344CB8AC3E}">
        <p14:creationId xmlns:p14="http://schemas.microsoft.com/office/powerpoint/2010/main" val="356761047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D3C244B6-B814-4E9F-A0A6-B1F28D5CDAF8}"/>
              </a:ext>
            </a:extLst>
          </p:cNvPr>
          <p:cNvGrpSpPr/>
          <p:nvPr/>
        </p:nvGrpSpPr>
        <p:grpSpPr>
          <a:xfrm>
            <a:off x="206478" y="1713146"/>
            <a:ext cx="8731046" cy="3431708"/>
            <a:chOff x="206478" y="2145587"/>
            <a:chExt cx="8731046" cy="3431708"/>
          </a:xfrm>
        </p:grpSpPr>
        <p:sp>
          <p:nvSpPr>
            <p:cNvPr id="10" name="テキスト ボックス 9">
              <a:extLst>
                <a:ext uri="{FF2B5EF4-FFF2-40B4-BE49-F238E27FC236}">
                  <a16:creationId xmlns:a16="http://schemas.microsoft.com/office/drawing/2014/main" id="{0603AA62-4C93-4DA2-AB0F-9567A6E6F83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DAE4E8F3-00D5-4C46-BEF1-59DE71768C0C}"/>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いちばん</a:t>
              </a:r>
            </a:p>
          </p:txBody>
        </p:sp>
      </p:grpSp>
      <p:pic>
        <p:nvPicPr>
          <p:cNvPr id="3" name="G3_L13_reading_v5_best">
            <a:hlinkClick r:id="" action="ppaction://media"/>
            <a:extLst>
              <a:ext uri="{FF2B5EF4-FFF2-40B4-BE49-F238E27FC236}">
                <a16:creationId xmlns:a16="http://schemas.microsoft.com/office/drawing/2014/main" id="{1DB5CD5F-4B40-4BC7-8E2D-8BF07DCB0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70075" y="2911475"/>
            <a:ext cx="609600" cy="609600"/>
          </a:xfrm>
          <a:prstGeom prst="rect">
            <a:avLst/>
          </a:prstGeom>
        </p:spPr>
      </p:pic>
    </p:spTree>
    <p:extLst>
      <p:ext uri="{BB962C8B-B14F-4D97-AF65-F5344CB8AC3E}">
        <p14:creationId xmlns:p14="http://schemas.microsoft.com/office/powerpoint/2010/main" val="3802097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C0985DF-EC0D-4AF1-AD21-5594F4CC8F55}"/>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best</a:t>
            </a:r>
            <a:endParaRPr kumimoji="1" lang="ja-JP" altLang="en-US" sz="8000" dirty="0">
              <a:solidFill>
                <a:schemeClr val="tx1">
                  <a:lumMod val="85000"/>
                  <a:lumOff val="15000"/>
                </a:schemeClr>
              </a:solidFill>
            </a:endParaRPr>
          </a:p>
        </p:txBody>
      </p:sp>
      <p:pic>
        <p:nvPicPr>
          <p:cNvPr id="7" name="G3_L13_reading_v5_best">
            <a:hlinkClick r:id="" action="ppaction://media"/>
            <a:extLst>
              <a:ext uri="{FF2B5EF4-FFF2-40B4-BE49-F238E27FC236}">
                <a16:creationId xmlns:a16="http://schemas.microsoft.com/office/drawing/2014/main" id="{48926B4F-9034-463F-9BD5-D27D77A859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70075" y="2911475"/>
            <a:ext cx="609600" cy="609600"/>
          </a:xfrm>
          <a:prstGeom prst="rect">
            <a:avLst/>
          </a:prstGeom>
        </p:spPr>
      </p:pic>
    </p:spTree>
    <p:extLst>
      <p:ext uri="{BB962C8B-B14F-4D97-AF65-F5344CB8AC3E}">
        <p14:creationId xmlns:p14="http://schemas.microsoft.com/office/powerpoint/2010/main" val="4914843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33D197F-47E9-478A-B4D3-A1231C3D707D}"/>
              </a:ext>
            </a:extLst>
          </p:cNvPr>
          <p:cNvSpPr txBox="1"/>
          <p:nvPr/>
        </p:nvSpPr>
        <p:spPr>
          <a:xfrm>
            <a:off x="206477"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いちばん</a:t>
            </a:r>
          </a:p>
        </p:txBody>
      </p:sp>
      <p:pic>
        <p:nvPicPr>
          <p:cNvPr id="7" name="G3_L13_reading_v5_best">
            <a:hlinkClick r:id="" action="ppaction://media"/>
            <a:extLst>
              <a:ext uri="{FF2B5EF4-FFF2-40B4-BE49-F238E27FC236}">
                <a16:creationId xmlns:a16="http://schemas.microsoft.com/office/drawing/2014/main" id="{D56B1817-A419-4A2B-B7D9-0AF8B6DD28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70075" y="2911475"/>
            <a:ext cx="609600" cy="609600"/>
          </a:xfrm>
          <a:prstGeom prst="rect">
            <a:avLst/>
          </a:prstGeom>
        </p:spPr>
      </p:pic>
    </p:spTree>
    <p:extLst>
      <p:ext uri="{BB962C8B-B14F-4D97-AF65-F5344CB8AC3E}">
        <p14:creationId xmlns:p14="http://schemas.microsoft.com/office/powerpoint/2010/main" val="16106474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4E446DC5-C8ED-4F2C-B199-5B1A78C1271F}"/>
              </a:ext>
            </a:extLst>
          </p:cNvPr>
          <p:cNvGrpSpPr/>
          <p:nvPr/>
        </p:nvGrpSpPr>
        <p:grpSpPr>
          <a:xfrm>
            <a:off x="815009" y="1320731"/>
            <a:ext cx="7513983" cy="4216538"/>
            <a:chOff x="815009" y="1360757"/>
            <a:chExt cx="7513983" cy="421653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360757"/>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話</a:t>
              </a:r>
              <a:endParaRPr kumimoji="1" lang="ja-JP" altLang="en-US" sz="8000" dirty="0">
                <a:solidFill>
                  <a:schemeClr val="tx1">
                    <a:lumMod val="85000"/>
                    <a:lumOff val="15000"/>
                  </a:schemeClr>
                </a:solidFill>
              </a:endParaRPr>
            </a:p>
          </p:txBody>
        </p:sp>
      </p:grpSp>
      <p:pic>
        <p:nvPicPr>
          <p:cNvPr id="3" name="G3_L13_reading_v6_story">
            <a:hlinkClick r:id="" action="ppaction://media"/>
            <a:extLst>
              <a:ext uri="{FF2B5EF4-FFF2-40B4-BE49-F238E27FC236}">
                <a16:creationId xmlns:a16="http://schemas.microsoft.com/office/drawing/2014/main" id="{9B032D79-799D-42F9-B2BE-2A4670C93C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125" y="1711325"/>
            <a:ext cx="609600" cy="609600"/>
          </a:xfrm>
          <a:prstGeom prst="rect">
            <a:avLst/>
          </a:prstGeom>
        </p:spPr>
      </p:pic>
    </p:spTree>
    <p:extLst>
      <p:ext uri="{BB962C8B-B14F-4D97-AF65-F5344CB8AC3E}">
        <p14:creationId xmlns:p14="http://schemas.microsoft.com/office/powerpoint/2010/main" val="392071094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17083</TotalTime>
  <Words>2612</Words>
  <Application>Microsoft Office PowerPoint</Application>
  <PresentationFormat>画面に合わせる (4:3)</PresentationFormat>
  <Paragraphs>487</Paragraphs>
  <Slides>159</Slides>
  <Notes>27</Notes>
  <HiddenSlides>0</HiddenSlides>
  <MMClips>145</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159</vt:i4>
      </vt:variant>
    </vt:vector>
  </HeadingPairs>
  <TitlesOfParts>
    <vt:vector size="166" baseType="lpstr">
      <vt:lpstr>ＭＳ Ｐゴシック</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prof501</cp:lastModifiedBy>
  <cp:revision>2116</cp:revision>
  <cp:lastPrinted>2016-06-23T16:36:17Z</cp:lastPrinted>
  <dcterms:created xsi:type="dcterms:W3CDTF">2016-05-30T03:13:09Z</dcterms:created>
  <dcterms:modified xsi:type="dcterms:W3CDTF">2025-06-24T06:58:18Z</dcterms:modified>
</cp:coreProperties>
</file>