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5"/>
  </p:notesMasterIdLst>
  <p:handoutMasterIdLst>
    <p:handoutMasterId r:id="rId156"/>
  </p:handoutMasterIdLst>
  <p:sldIdLst>
    <p:sldId id="3657" r:id="rId2"/>
    <p:sldId id="3445" r:id="rId3"/>
    <p:sldId id="2531" r:id="rId4"/>
    <p:sldId id="3668" r:id="rId5"/>
    <p:sldId id="4357" r:id="rId6"/>
    <p:sldId id="4151" r:id="rId7"/>
    <p:sldId id="4185" r:id="rId8"/>
    <p:sldId id="4186" r:id="rId9"/>
    <p:sldId id="4187" r:id="rId10"/>
    <p:sldId id="4188" r:id="rId11"/>
    <p:sldId id="4189" r:id="rId12"/>
    <p:sldId id="4190" r:id="rId13"/>
    <p:sldId id="4191" r:id="rId14"/>
    <p:sldId id="4192" r:id="rId15"/>
    <p:sldId id="4193" r:id="rId16"/>
    <p:sldId id="4366" r:id="rId17"/>
    <p:sldId id="4195" r:id="rId18"/>
    <p:sldId id="4196" r:id="rId19"/>
    <p:sldId id="4197" r:id="rId20"/>
    <p:sldId id="4198" r:id="rId21"/>
    <p:sldId id="4199" r:id="rId22"/>
    <p:sldId id="4200" r:id="rId23"/>
    <p:sldId id="4201" r:id="rId24"/>
    <p:sldId id="4375" r:id="rId25"/>
    <p:sldId id="4376" r:id="rId26"/>
    <p:sldId id="4377" r:id="rId27"/>
    <p:sldId id="4367" r:id="rId28"/>
    <p:sldId id="4206" r:id="rId29"/>
    <p:sldId id="4207" r:id="rId30"/>
    <p:sldId id="4208" r:id="rId31"/>
    <p:sldId id="4209" r:id="rId32"/>
    <p:sldId id="4210" r:id="rId33"/>
    <p:sldId id="4211" r:id="rId34"/>
    <p:sldId id="4212" r:id="rId35"/>
    <p:sldId id="4213" r:id="rId36"/>
    <p:sldId id="4214" r:id="rId37"/>
    <p:sldId id="4215" r:id="rId38"/>
    <p:sldId id="4368" r:id="rId39"/>
    <p:sldId id="4216" r:id="rId40"/>
    <p:sldId id="4217" r:id="rId41"/>
    <p:sldId id="4218" r:id="rId42"/>
    <p:sldId id="4219" r:id="rId43"/>
    <p:sldId id="4221" r:id="rId44"/>
    <p:sldId id="4222" r:id="rId45"/>
    <p:sldId id="4223" r:id="rId46"/>
    <p:sldId id="4224" r:id="rId47"/>
    <p:sldId id="4225" r:id="rId48"/>
    <p:sldId id="4226" r:id="rId49"/>
    <p:sldId id="3626" r:id="rId50"/>
    <p:sldId id="3647" r:id="rId51"/>
    <p:sldId id="2100" r:id="rId52"/>
    <p:sldId id="2101" r:id="rId53"/>
    <p:sldId id="2102" r:id="rId54"/>
    <p:sldId id="2103" r:id="rId55"/>
    <p:sldId id="2104" r:id="rId56"/>
    <p:sldId id="2105" r:id="rId57"/>
    <p:sldId id="2106" r:id="rId58"/>
    <p:sldId id="2107" r:id="rId59"/>
    <p:sldId id="2108" r:id="rId60"/>
    <p:sldId id="2109" r:id="rId61"/>
    <p:sldId id="2110" r:id="rId62"/>
    <p:sldId id="2111" r:id="rId63"/>
    <p:sldId id="3622" r:id="rId64"/>
    <p:sldId id="4202" r:id="rId65"/>
    <p:sldId id="4203" r:id="rId66"/>
    <p:sldId id="4204" r:id="rId67"/>
    <p:sldId id="4205" r:id="rId68"/>
    <p:sldId id="3610" r:id="rId69"/>
    <p:sldId id="3611" r:id="rId70"/>
    <p:sldId id="3612" r:id="rId71"/>
    <p:sldId id="3613" r:id="rId72"/>
    <p:sldId id="3614" r:id="rId73"/>
    <p:sldId id="3623" r:id="rId74"/>
    <p:sldId id="3644" r:id="rId75"/>
    <p:sldId id="3524" r:id="rId76"/>
    <p:sldId id="3523" r:id="rId77"/>
    <p:sldId id="3624" r:id="rId78"/>
    <p:sldId id="3625" r:id="rId79"/>
    <p:sldId id="4238" r:id="rId80"/>
    <p:sldId id="4239" r:id="rId81"/>
    <p:sldId id="4240" r:id="rId82"/>
    <p:sldId id="4241" r:id="rId83"/>
    <p:sldId id="4242" r:id="rId84"/>
    <p:sldId id="4243" r:id="rId85"/>
    <p:sldId id="2841" r:id="rId86"/>
    <p:sldId id="2842" r:id="rId87"/>
    <p:sldId id="2843" r:id="rId88"/>
    <p:sldId id="3546" r:id="rId89"/>
    <p:sldId id="3547" r:id="rId90"/>
    <p:sldId id="3548" r:id="rId91"/>
    <p:sldId id="3702" r:id="rId92"/>
    <p:sldId id="3703" r:id="rId93"/>
    <p:sldId id="3704" r:id="rId94"/>
    <p:sldId id="3720" r:id="rId95"/>
    <p:sldId id="3721" r:id="rId96"/>
    <p:sldId id="3719" r:id="rId97"/>
    <p:sldId id="4285" r:id="rId98"/>
    <p:sldId id="4286" r:id="rId99"/>
    <p:sldId id="4287" r:id="rId100"/>
    <p:sldId id="3540" r:id="rId101"/>
    <p:sldId id="3541" r:id="rId102"/>
    <p:sldId id="3542" r:id="rId103"/>
    <p:sldId id="2128" r:id="rId104"/>
    <p:sldId id="2129" r:id="rId105"/>
    <p:sldId id="2130" r:id="rId106"/>
    <p:sldId id="2146" r:id="rId107"/>
    <p:sldId id="2147" r:id="rId108"/>
    <p:sldId id="2148" r:id="rId109"/>
    <p:sldId id="3646" r:id="rId110"/>
    <p:sldId id="4288" r:id="rId111"/>
    <p:sldId id="4289" r:id="rId112"/>
    <p:sldId id="4290" r:id="rId113"/>
    <p:sldId id="4291" r:id="rId114"/>
    <p:sldId id="4292" r:id="rId115"/>
    <p:sldId id="4293" r:id="rId116"/>
    <p:sldId id="4294" r:id="rId117"/>
    <p:sldId id="4295" r:id="rId118"/>
    <p:sldId id="4296" r:id="rId119"/>
    <p:sldId id="4297" r:id="rId120"/>
    <p:sldId id="3561" r:id="rId121"/>
    <p:sldId id="3562" r:id="rId122"/>
    <p:sldId id="3672" r:id="rId123"/>
    <p:sldId id="4365" r:id="rId124"/>
    <p:sldId id="4231" r:id="rId125"/>
    <p:sldId id="4369" r:id="rId126"/>
    <p:sldId id="4370" r:id="rId127"/>
    <p:sldId id="4371" r:id="rId128"/>
    <p:sldId id="4372" r:id="rId129"/>
    <p:sldId id="4373" r:id="rId130"/>
    <p:sldId id="4374" r:id="rId131"/>
    <p:sldId id="3661" r:id="rId132"/>
    <p:sldId id="3681" r:id="rId133"/>
    <p:sldId id="3563" r:id="rId134"/>
    <p:sldId id="3564" r:id="rId135"/>
    <p:sldId id="3565" r:id="rId136"/>
    <p:sldId id="3566" r:id="rId137"/>
    <p:sldId id="3567" r:id="rId138"/>
    <p:sldId id="3568" r:id="rId139"/>
    <p:sldId id="3569" r:id="rId140"/>
    <p:sldId id="3570" r:id="rId141"/>
    <p:sldId id="3573" r:id="rId142"/>
    <p:sldId id="3648" r:id="rId143"/>
    <p:sldId id="3577" r:id="rId144"/>
    <p:sldId id="3649" r:id="rId145"/>
    <p:sldId id="3650" r:id="rId146"/>
    <p:sldId id="3583" r:id="rId147"/>
    <p:sldId id="3587" r:id="rId148"/>
    <p:sldId id="3588" r:id="rId149"/>
    <p:sldId id="3589" r:id="rId150"/>
    <p:sldId id="3590" r:id="rId151"/>
    <p:sldId id="3655" r:id="rId152"/>
    <p:sldId id="3595" r:id="rId153"/>
    <p:sldId id="3609" r:id="rId15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67" d="100"/>
          <a:sy n="67" d="100"/>
        </p:scale>
        <p:origin x="72" y="10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97C5A-EA60-B317-5613-F9F631DB1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BC1C865-05B2-4112-4AD4-84B6DB2F1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984632-DFA5-0B76-4592-2BABDB9CE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30D069-E772-D0DC-6D52-1AE16093D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962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5222C-3DDB-A953-E01E-495262B6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E2F6B8-34E2-E83F-992E-27330B759E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996AFF-1689-6601-9CAE-67219F047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80769F-580D-5EA0-7303-07207596C9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67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627A6-0A26-A400-9B67-E087F9A66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A97F70-34AF-0EF3-8E4D-7C38ED162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31F24DC-2102-AA24-9EE1-9724AB5DA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6FC780-1C26-B9E1-7146-F0B2A1A83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8972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35FE7-DFF7-EAC9-B1C5-1D4ACF80F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61C31D-40DB-F1C8-E87B-25BDF9698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FF3D9B-A2C6-FE02-ACFE-FF22C82C6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2625F1-C31C-178F-13B1-707336B1D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91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B00CB-017B-3221-6229-62A45B7A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B8DD69A-A52A-2D66-AC56-2F00AE73F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C9BBE1-AC48-7CC2-D3CC-E159A2097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7F8C35-167A-E3C2-F8E3-1F5165002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6961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79EBB-6146-91FD-4A14-BE8C2FE61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43D4F1-F122-FCD2-6DFE-E25D1A89B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906937-7DBC-73AA-9FD1-86D57713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FECB70-E9EE-4CED-DA47-20174B82F8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852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B5D94-3E97-DB35-4D07-BFCDF63A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FE0D4D-EF27-07E5-D408-ED62F79A5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BF5C01-BC09-3026-4E59-CB414564C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11BB80-E515-1D23-CFEA-AE3344C01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31427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7D50C-1563-4A7A-F807-1D0F530EE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1BE9500-CA92-CD52-A881-5551B9B0AD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5E6062-A127-99A4-DD6E-A2DBCAC5B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31E2A5F-D6D0-19C6-BE30-F2DA6BC121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318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E352B-3BB2-00D0-A483-5E61D40D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ABBA11-EE11-2CDD-6793-78AE9CDEB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70758D-A593-29D9-B47F-6F64B9950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D62973E-ABF1-E565-5455-EEB480C069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416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CCBFA-C29D-DAFB-F762-16FABC7BD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55A485B-0301-5B74-FFCB-6F3E22C01F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7910986-5AFC-6526-0AD5-9D40913D2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BEE00B-5415-EDE5-4FE9-8CB6D4A45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437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AE8B-23CA-66CE-C8ED-C00E0C9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0DA0FB-3810-61FC-A499-BC002C9D1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070C8B-CB59-6DBD-8389-DB99AFD9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B037FC-8846-0346-2C2F-3A8B771C6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745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7CDE-0C45-624F-F64B-FDD0D13B8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17190A-289C-ADAF-2CD2-1A10A54A4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A54C61-37A6-829E-5389-063B12FDA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87D1A9-09E1-6DFA-4919-303A5695C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145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C298-79DF-1325-C059-404DE117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7DBB62-BB3B-44FB-9583-780BFF57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5D5C9-E902-5E22-2C13-B31E06005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8FBC14-13C9-DAF8-2AC9-311ACED94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653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5334-1747-C0CE-7657-E57F8A5A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434378-0280-2AFB-0E13-A32AF4DCA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40DC19-8A4C-B000-0279-FDEEE8E2E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45E4A-3DC3-364E-91B7-7D0519149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4531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7E7A3-9216-87CE-7497-FB6F3BDA0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CC4AD3-75A1-7CE1-7E35-07E04CBEAB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2AF1006-12F1-0956-F869-8B42B5349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B5AA25-9E8A-62B2-43C2-ABD258054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9967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2C75C-6EEC-960D-9C60-597740CAD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6C6CD8B-CA44-3B7A-3035-51230DDBD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FE80BD8-054D-CED0-34E0-14890E289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E63AA2-DA4F-C012-5C00-20183EFDE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346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DEE96-3F0D-6275-D86B-812C8B94B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D646525-ACAB-42B9-D9A6-82F22ABF2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A50421-8142-9243-073A-051C43470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0E7ADB-97E7-718F-1AD0-8DCEB8DBE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8823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E183A-7B06-B3C7-F171-14DEC6119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103071-71A8-6403-F91E-AA2B5B398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49D065F-F946-BD9E-B634-C397AFAA4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BEDE14-415B-82C3-0491-E75C49913E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540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823EA-867B-48A7-6BF4-E60C6F6C2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68CD568-0D8A-FB2B-5435-16D88E424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3E8D7D-B461-ED0A-1584-B68EADBA5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EB9BED-7750-118D-8D46-A42EDFFF4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964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8997A-676D-01EE-840A-3A9199F9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764B249-0157-5506-6C89-7547976E3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1580757-A57A-723F-54A2-AB67116C8B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19493F-27A3-154D-8D3A-979913871B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179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D14DA-ED74-21EA-6969-7350A2679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FAF9CE-0EB9-54CF-E70C-3A68422D8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E21C00-CC4F-4005-AE3A-A5DD54C7F9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534E00-DF95-1FF2-7848-ED3FA3444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4876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D070-3194-4F84-DE51-2B9EED84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DFE675-9724-F078-FB0A-93A0FB549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890096-006E-F233-1B73-180C568F15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E4BDFF-FEB3-0BE2-C5A7-5BC897406A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230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8E714-2198-ECC9-F57C-8402349E1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3C286D-5985-35BD-1838-E226066B3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AB87EC-6FB9-AA76-6DB1-70C2C6943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816E55-41CD-C519-8FBA-76BE4EF65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292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51195-F489-0B8F-43EF-8AAEB7436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26A71EA-C609-5149-7EDB-E3F01F04D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1D90F1B-9313-C6E0-9935-E8C2BCD89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27DEB0-9D1D-E07B-9113-588E165136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726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C1BF4-3603-3C29-F8DC-B6AB966A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AB6515-6171-E5EF-65BF-B104C4BE7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823B77-325D-4298-C110-879EE9C33F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46B5FD-C87F-B23A-9348-8C80FC8050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819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C6111-EBE0-648F-529C-A2C0ABFE4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EB7F44-BFD6-3B19-EB0F-1E8DB2897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2474A69-0497-0EB3-E20E-4D96AB691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B06D28-411C-8E46-7630-187C7A8E0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044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61027-2DE3-7067-6756-0E13DCFE1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7E5F0D-0D1C-B353-7ED6-A341E7554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571EB16-8D25-44B9-B16A-1BDD04D2A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194389-6CDC-E4BA-FE6B-A4E507A99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695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6145F-A496-EB08-0C01-A580414D0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6B3E102-0B0A-F0F6-67AE-20E01121B8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1AC93F-3043-4C73-5CC4-B925D5270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4C85A6-8E30-8D99-9171-B677CA1AD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665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468BD-ABFB-DE67-6CCB-A0DA5317F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99B3503-0E9A-D76F-45F8-14A563238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68F813D-8415-05A4-EE3C-CF82CB881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AC2C1E-32A9-4F6E-4447-021EF8862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881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74354-0608-2279-CBE8-6498D4C59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01835F4-5080-56E3-5F92-8DCC9AC4E6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5BA3681-3ECD-4145-08B4-CADD5AE34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0D3068-A196-53AE-4A03-97D8E4A62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942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199F-EE9F-1762-79AA-5171A2414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16552F-62E2-1A35-C74D-DA8573E8F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C292A58-06A5-F672-41DE-64E41F815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3D6E44-1D28-E2BB-8AB0-25C1D3CFA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2425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32674-858C-859E-FBD5-7E738392A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E74B09-9A54-F1AE-AA41-F1504BBB7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411FEC-7C42-F662-5B3F-2C6B7E1D63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0A311E-71F7-2BD1-58E2-6BE3FF10E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92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CA3A3-D1E1-50BB-A064-6FF6AB613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A40A17-E108-DF54-7AFE-A0A9EB9464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78042E-3F26-F87C-7F5A-7105C3C358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A035D3-0197-F538-125F-E902A9BDF1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049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90676-57AE-0F58-6F36-75D99779D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D1F8AFD-C428-E2F4-26D9-50B8B8B5B5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302E124-6A51-3E0B-4997-7B92A79B3E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05BAF7-ED9F-0FDD-20F4-3AA9E5683A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84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BC1F1-19AC-17BC-D876-D3CA5A3CC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42CDBA-10BB-D380-7183-20219F342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2D2781-AA9F-FD27-12C3-71E43F6BC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D702CE-A33D-D56C-B875-007FDB531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8221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3943-ECF5-4674-06C9-4EBB18159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49482F2-324B-7045-726F-5E6ED6BD3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BEDA4BF-5852-2EB7-BD30-BDA9C87AEE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224708-5F0A-6C68-918E-EDF885203B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3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p3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8.mp3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media" Target="../media/media42.wav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2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3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media44.mp3"/><Relationship Id="rId11" Type="http://schemas.openxmlformats.org/officeDocument/2006/relationships/image" Target="../media/image9.png"/><Relationship Id="rId5" Type="http://schemas.microsoft.com/office/2007/relationships/media" Target="../media/media44.mp3"/><Relationship Id="rId10" Type="http://schemas.openxmlformats.org/officeDocument/2006/relationships/image" Target="../media/image8.png"/><Relationship Id="rId4" Type="http://schemas.openxmlformats.org/officeDocument/2006/relationships/audio" Target="../media/media43.mp3"/><Relationship Id="rId9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microsoft.com/office/2007/relationships/media" Target="../media/media46.mp3"/><Relationship Id="rId7" Type="http://schemas.openxmlformats.org/officeDocument/2006/relationships/image" Target="../media/image9.png"/><Relationship Id="rId12" Type="http://schemas.openxmlformats.org/officeDocument/2006/relationships/image" Target="../media/image23.sv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svg"/><Relationship Id="rId4" Type="http://schemas.openxmlformats.org/officeDocument/2006/relationships/audio" Target="../media/media46.mp3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8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48.mp3"/><Relationship Id="rId9" Type="http://schemas.openxmlformats.org/officeDocument/2006/relationships/image" Target="../media/image25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7.mp3"/><Relationship Id="rId7" Type="http://schemas.openxmlformats.org/officeDocument/2006/relationships/image" Target="../media/image9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7.mp3"/><Relationship Id="rId9" Type="http://schemas.openxmlformats.org/officeDocument/2006/relationships/image" Target="../media/image1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077718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No.16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否定疑問文・付加疑問文</a:t>
            </a:r>
            <a:endParaRPr lang="en-US" altLang="ja-JP" sz="4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・感嘆文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32E1A-E7D3-DF29-4FD9-9CD3A56A6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32A073-0C0C-20C4-3231-D24190916A0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1CF8ADB-02BA-5FF1-47FF-CA77ACEB86CF}"/>
              </a:ext>
            </a:extLst>
          </p:cNvPr>
          <p:cNvSpPr txBox="1"/>
          <p:nvPr/>
        </p:nvSpPr>
        <p:spPr>
          <a:xfrm>
            <a:off x="926641" y="4636321"/>
            <a:ext cx="729071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9641B6-9041-2EBC-8CDF-1A2D2FC3A4C9}"/>
              </a:ext>
            </a:extLst>
          </p:cNvPr>
          <p:cNvSpPr txBox="1"/>
          <p:nvPr/>
        </p:nvSpPr>
        <p:spPr>
          <a:xfrm>
            <a:off x="1272520" y="713174"/>
            <a:ext cx="6598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2Don’t you like soccer">
            <a:hlinkClick r:id="" action="ppaction://media"/>
            <a:extLst>
              <a:ext uri="{FF2B5EF4-FFF2-40B4-BE49-F238E27FC236}">
                <a16:creationId xmlns:a16="http://schemas.microsoft.com/office/drawing/2014/main" id="{001EDEAF-94F9-DF10-5D96-2850CF41E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922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411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長さ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length">
            <a:hlinkClick r:id="" action="ppaction://media"/>
            <a:extLst>
              <a:ext uri="{FF2B5EF4-FFF2-40B4-BE49-F238E27FC236}">
                <a16:creationId xmlns:a16="http://schemas.microsoft.com/office/drawing/2014/main" id="{FAC7F187-ABBB-BA59-44E9-46D4476980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53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71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length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length">
            <a:hlinkClick r:id="" action="ppaction://media"/>
            <a:extLst>
              <a:ext uri="{FF2B5EF4-FFF2-40B4-BE49-F238E27FC236}">
                <a16:creationId xmlns:a16="http://schemas.microsoft.com/office/drawing/2014/main" id="{0F21B50F-CE8B-7ECC-8800-81A63DA7A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53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688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長さ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length">
            <a:hlinkClick r:id="" action="ppaction://media"/>
            <a:extLst>
              <a:ext uri="{FF2B5EF4-FFF2-40B4-BE49-F238E27FC236}">
                <a16:creationId xmlns:a16="http://schemas.microsoft.com/office/drawing/2014/main" id="{77AAE301-8D92-9B39-65E7-831E17D957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536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532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76ECAE0-0005-4180-86B9-8DCA72F1CD02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993913" y="1187637"/>
              <a:ext cx="7156174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のまわりを</a:t>
              </a:r>
              <a:endPara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circle">
            <a:hlinkClick r:id="" action="ppaction://media"/>
            <a:extLst>
              <a:ext uri="{FF2B5EF4-FFF2-40B4-BE49-F238E27FC236}">
                <a16:creationId xmlns:a16="http://schemas.microsoft.com/office/drawing/2014/main" id="{D517CF61-E216-14FA-B30B-7ED5323B4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22475" y="222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574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B80AB4-D05E-30C1-165E-46A522AECC97}"/>
              </a:ext>
            </a:extLst>
          </p:cNvPr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circle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circle">
            <a:hlinkClick r:id="" action="ppaction://media"/>
            <a:extLst>
              <a:ext uri="{FF2B5EF4-FFF2-40B4-BE49-F238E27FC236}">
                <a16:creationId xmlns:a16="http://schemas.microsoft.com/office/drawing/2014/main" id="{D7D8F151-F82A-C7BF-02B1-75151BE17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22475" y="222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112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98E39CC-050B-E816-3DF9-58F915F6B481}"/>
              </a:ext>
            </a:extLst>
          </p:cNvPr>
          <p:cNvSpPr txBox="1"/>
          <p:nvPr/>
        </p:nvSpPr>
        <p:spPr>
          <a:xfrm>
            <a:off x="993913" y="1959367"/>
            <a:ext cx="715617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のまわりを</a:t>
            </a:r>
            <a:endParaRPr kumimoji="1" lang="en-US" altLang="ja-JP" sz="7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回る</a:t>
            </a:r>
          </a:p>
        </p:txBody>
      </p:sp>
      <p:pic>
        <p:nvPicPr>
          <p:cNvPr id="3" name="circle">
            <a:hlinkClick r:id="" action="ppaction://media"/>
            <a:extLst>
              <a:ext uri="{FF2B5EF4-FFF2-40B4-BE49-F238E27FC236}">
                <a16:creationId xmlns:a16="http://schemas.microsoft.com/office/drawing/2014/main" id="{18E8D429-0AB6-785A-47B7-40FF81C08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22475" y="222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523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6" y="1713146"/>
            <a:ext cx="8731048" cy="3431708"/>
            <a:chOff x="206476" y="2145587"/>
            <a:chExt cx="8731048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206476" y="4007635"/>
              <a:ext cx="87310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驚くべき</a:t>
              </a: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38CDABDB-3FD3-0ED7-DF98-4688DFFAEB4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urprising">
            <a:hlinkClick r:id="" action="ppaction://media"/>
            <a:extLst>
              <a:ext uri="{FF2B5EF4-FFF2-40B4-BE49-F238E27FC236}">
                <a16:creationId xmlns:a16="http://schemas.microsoft.com/office/drawing/2014/main" id="{0594A2ED-5B6F-6F15-B1D0-37A2B4AD5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321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261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206E9EB-24C4-48A9-AA6B-C3B34516B52B}"/>
              </a:ext>
            </a:extLst>
          </p:cNvPr>
          <p:cNvSpPr txBox="1"/>
          <p:nvPr/>
        </p:nvSpPr>
        <p:spPr>
          <a:xfrm>
            <a:off x="533400" y="2536448"/>
            <a:ext cx="8077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surprising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6710CDF-18C3-54BC-4516-D5299698554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urprising">
            <a:hlinkClick r:id="" action="ppaction://media"/>
            <a:extLst>
              <a:ext uri="{FF2B5EF4-FFF2-40B4-BE49-F238E27FC236}">
                <a16:creationId xmlns:a16="http://schemas.microsoft.com/office/drawing/2014/main" id="{7367D9D9-0F7F-512A-74B2-833C0B28E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321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50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驚くべき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pic>
        <p:nvPicPr>
          <p:cNvPr id="3" name="surprising">
            <a:hlinkClick r:id="" action="ppaction://media"/>
            <a:extLst>
              <a:ext uri="{FF2B5EF4-FFF2-40B4-BE49-F238E27FC236}">
                <a16:creationId xmlns:a16="http://schemas.microsoft.com/office/drawing/2014/main" id="{F5B65A34-140A-7283-8B9A-3C2F06A4FF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321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8429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55386-A6C9-C160-A7F9-82F49E34F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FD0B9E1-7EF3-1E84-56D0-7F70431D5A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39245A-F36D-C93E-0AA9-F453E2FA8002}"/>
              </a:ext>
            </a:extLst>
          </p:cNvPr>
          <p:cNvSpPr txBox="1"/>
          <p:nvPr/>
        </p:nvSpPr>
        <p:spPr>
          <a:xfrm>
            <a:off x="550125" y="2917321"/>
            <a:ext cx="804375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2Don’t you like soccer">
            <a:hlinkClick r:id="" action="ppaction://media"/>
            <a:extLst>
              <a:ext uri="{FF2B5EF4-FFF2-40B4-BE49-F238E27FC236}">
                <a16:creationId xmlns:a16="http://schemas.microsoft.com/office/drawing/2014/main" id="{410329BF-40AE-A40B-7FE8-B9EF2BCD0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922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055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7C46C-1264-B6EA-8928-9B6375CEB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61481C-CBF9-F3FB-0A28-0594BB7B49E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5018813-24AD-A69C-B344-31BB6CAF87E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CD15CFB-352D-764D-F61B-EB7E02CB950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3FDDE96-3AEA-90E8-A0B7-896D06280D50}"/>
              </a:ext>
            </a:extLst>
          </p:cNvPr>
          <p:cNvGrpSpPr/>
          <p:nvPr/>
        </p:nvGrpSpPr>
        <p:grpSpPr>
          <a:xfrm>
            <a:off x="206477" y="1636202"/>
            <a:ext cx="8731046" cy="3339375"/>
            <a:chOff x="206477" y="1991699"/>
            <a:chExt cx="8731046" cy="33393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E0ED94F-F9D2-B300-2707-41A2FDF6A163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[blood] [type]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01E0E7F-7056-E865-8A04-48ADA53098D3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血液型</a:t>
              </a:r>
            </a:p>
          </p:txBody>
        </p:sp>
      </p:grpSp>
      <p:pic>
        <p:nvPicPr>
          <p:cNvPr id="2" name="blood type">
            <a:hlinkClick r:id="" action="ppaction://media"/>
            <a:extLst>
              <a:ext uri="{FF2B5EF4-FFF2-40B4-BE49-F238E27FC236}">
                <a16:creationId xmlns:a16="http://schemas.microsoft.com/office/drawing/2014/main" id="{CC129A36-F7EB-0C09-6B41-F4A0B491F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6675" y="8540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E044ACA-AA4F-4A4E-A01C-CC77D4F7D3D3}"/>
              </a:ext>
            </a:extLst>
          </p:cNvPr>
          <p:cNvSpPr/>
          <p:nvPr/>
        </p:nvSpPr>
        <p:spPr>
          <a:xfrm>
            <a:off x="1226565" y="3508200"/>
            <a:ext cx="296443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5C4FF40-E47D-4769-8685-4159C058648A}"/>
              </a:ext>
            </a:extLst>
          </p:cNvPr>
          <p:cNvSpPr/>
          <p:nvPr/>
        </p:nvSpPr>
        <p:spPr>
          <a:xfrm>
            <a:off x="5417565" y="3508200"/>
            <a:ext cx="264058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845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A0755-ED93-F494-3D1D-A9443712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657DC9-A6C4-D844-20B6-B0FC2B54B51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0915733-6B27-C6F7-D19D-C0C20936974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5858A5-8612-288D-AF5B-6E146BE5E96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A1414AB-A523-905E-EEF3-00187344EF4D}"/>
              </a:ext>
            </a:extLst>
          </p:cNvPr>
          <p:cNvGrpSpPr/>
          <p:nvPr/>
        </p:nvGrpSpPr>
        <p:grpSpPr>
          <a:xfrm>
            <a:off x="304800" y="1536175"/>
            <a:ext cx="8534400" cy="3539430"/>
            <a:chOff x="304800" y="1791644"/>
            <a:chExt cx="8534400" cy="353943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55DD00E-37B7-AF83-6BFD-4AAB484E7388}"/>
                </a:ext>
              </a:extLst>
            </p:cNvPr>
            <p:cNvSpPr txBox="1"/>
            <p:nvPr/>
          </p:nvSpPr>
          <p:spPr>
            <a:xfrm>
              <a:off x="304800" y="4007635"/>
              <a:ext cx="8534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personality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22E2D35-FCCA-91D3-783B-CD97F28B509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性格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personality">
            <a:hlinkClick r:id="" action="ppaction://media"/>
            <a:extLst>
              <a:ext uri="{FF2B5EF4-FFF2-40B4-BE49-F238E27FC236}">
                <a16:creationId xmlns:a16="http://schemas.microsoft.com/office/drawing/2014/main" id="{9446B1EA-C702-14BC-C14C-4C3801494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0025" y="892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043308-491A-F89F-610F-053AA85203F3}"/>
              </a:ext>
            </a:extLst>
          </p:cNvPr>
          <p:cNvSpPr/>
          <p:nvPr/>
        </p:nvSpPr>
        <p:spPr>
          <a:xfrm>
            <a:off x="1524001" y="3631442"/>
            <a:ext cx="61033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9505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9AEC9-ADEB-88EE-19E0-1C3D55FED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3F56A27-11AB-98F1-F8FB-1B004270207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A4A5CDA-E1B8-D2E5-AB0B-50811E5128D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8C83DB-082A-A503-BE08-D0F7DF674F5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56F9FE0-D30B-8158-3BB5-F85E337C4517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FB21A88-6F72-E411-20C1-123A4E23DE4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blood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6582A09-BF4E-33A4-FC56-478E21B1BB9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血液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blood">
            <a:hlinkClick r:id="" action="ppaction://media"/>
            <a:extLst>
              <a:ext uri="{FF2B5EF4-FFF2-40B4-BE49-F238E27FC236}">
                <a16:creationId xmlns:a16="http://schemas.microsoft.com/office/drawing/2014/main" id="{B3AA2C2D-FE8C-2922-DCC9-432070D38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70175" y="26257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3906AC-B7C9-3324-DB05-D488FE786461}"/>
              </a:ext>
            </a:extLst>
          </p:cNvPr>
          <p:cNvSpPr/>
          <p:nvPr/>
        </p:nvSpPr>
        <p:spPr>
          <a:xfrm>
            <a:off x="2762251" y="3519516"/>
            <a:ext cx="36268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223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5B51D-B75C-AAEE-697C-C9D90B8CD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FD633B3-C3DE-020C-3A76-C90EE58FE85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4EDF264-492B-E556-1C2C-C0904F288F6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26BF47-5E72-BC35-76ED-46F34B927F8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0ECE159-D5D1-4C6B-745F-95357C8A2DED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8AF9F7F-397A-97A0-5F71-1A473D51115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flow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16306CA-B42B-655E-C6B2-C13DE08FAF80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流れる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flow">
            <a:hlinkClick r:id="" action="ppaction://media"/>
            <a:extLst>
              <a:ext uri="{FF2B5EF4-FFF2-40B4-BE49-F238E27FC236}">
                <a16:creationId xmlns:a16="http://schemas.microsoft.com/office/drawing/2014/main" id="{07C615B8-FB1A-C31F-AAEB-94DEF3964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32075" y="1120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1C1D27-6C78-C309-0F6C-6D61CF0E8947}"/>
              </a:ext>
            </a:extLst>
          </p:cNvPr>
          <p:cNvSpPr/>
          <p:nvPr/>
        </p:nvSpPr>
        <p:spPr>
          <a:xfrm>
            <a:off x="2971800" y="3429000"/>
            <a:ext cx="32077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1185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7EF9A-2514-F1E4-F656-54BB185E4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912520-7EF3-3D9F-B4FB-E3DC268D5DF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ABA2E9-4B88-123B-61B7-B0D9E07AE73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F99980-06FC-1583-5F2E-52A7014B47C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1AAC81B-443F-EDBC-97AD-0BD62C7533D2}"/>
              </a:ext>
            </a:extLst>
          </p:cNvPr>
          <p:cNvGrpSpPr/>
          <p:nvPr/>
        </p:nvGrpSpPr>
        <p:grpSpPr>
          <a:xfrm>
            <a:off x="815009" y="1786454"/>
            <a:ext cx="7513983" cy="3161982"/>
            <a:chOff x="815009" y="2292203"/>
            <a:chExt cx="7513983" cy="31619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0A400D9-84B2-2FAD-3247-31F93748E442}"/>
                </a:ext>
              </a:extLst>
            </p:cNvPr>
            <p:cNvSpPr txBox="1"/>
            <p:nvPr/>
          </p:nvSpPr>
          <p:spPr>
            <a:xfrm>
              <a:off x="815009" y="4007635"/>
              <a:ext cx="75139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through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AC70DA6-1088-FF67-BCB5-9498BA323139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を通って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hrough">
            <a:hlinkClick r:id="" action="ppaction://media"/>
            <a:extLst>
              <a:ext uri="{FF2B5EF4-FFF2-40B4-BE49-F238E27FC236}">
                <a16:creationId xmlns:a16="http://schemas.microsoft.com/office/drawing/2014/main" id="{2EE8C469-9DFA-9331-ADED-E78668897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93925" y="5302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1F08E13-CCD8-6FE0-FE1A-E0909635BD9A}"/>
              </a:ext>
            </a:extLst>
          </p:cNvPr>
          <p:cNvSpPr/>
          <p:nvPr/>
        </p:nvSpPr>
        <p:spPr>
          <a:xfrm>
            <a:off x="2171701" y="3299416"/>
            <a:ext cx="48079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95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73556-E7FA-DD07-6E7D-010343F89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9FD62CD-18A6-4916-8B28-55C7153CED5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B8969D-FABE-D461-3E44-478D60ECBBE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6F1BF2-E3AF-B1A2-B9AF-9592F2C4ABD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4684A91-A59C-1777-10A0-04CE2DAB5AA9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0C20110-4E1E-5659-2367-B3287F217BB7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[blood] [vessel]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3D3994A-318A-83E6-F702-59BF7A6B27BC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血管</a:t>
              </a:r>
            </a:p>
          </p:txBody>
        </p:sp>
      </p:grpSp>
      <p:pic>
        <p:nvPicPr>
          <p:cNvPr id="3" name="blood vessel">
            <a:hlinkClick r:id="" action="ppaction://media"/>
            <a:extLst>
              <a:ext uri="{FF2B5EF4-FFF2-40B4-BE49-F238E27FC236}">
                <a16:creationId xmlns:a16="http://schemas.microsoft.com/office/drawing/2014/main" id="{AA5E7994-1F4A-F5CA-D4FC-1A74EF433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74975" y="13303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2E72BE9-2B14-B3E1-2C1C-EF4CEA7697E8}"/>
              </a:ext>
            </a:extLst>
          </p:cNvPr>
          <p:cNvSpPr/>
          <p:nvPr/>
        </p:nvSpPr>
        <p:spPr>
          <a:xfrm>
            <a:off x="769809" y="3680197"/>
            <a:ext cx="302114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1775804-FED2-D4A1-82B1-D975DEFEE956}"/>
              </a:ext>
            </a:extLst>
          </p:cNvPr>
          <p:cNvSpPr/>
          <p:nvPr/>
        </p:nvSpPr>
        <p:spPr>
          <a:xfrm>
            <a:off x="4962643" y="3680197"/>
            <a:ext cx="353365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377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B6335-A182-AEC1-489D-F5669FE0A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C78A191-4488-F001-C62C-B61AE26D810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4C49778-A9E6-3CC6-73D4-3361E62764F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8DABB3-416D-3A74-8FB6-19543502B38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163B74E-9AEC-7266-E6A6-D083F01EC6DB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0F8C9ED-2491-7A27-CAD6-0B199FAAB42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total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B5B8ABC-5DCA-5103-4B24-45B9BEBE86D2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合計の</a:t>
              </a:r>
            </a:p>
          </p:txBody>
        </p:sp>
      </p:grpSp>
      <p:pic>
        <p:nvPicPr>
          <p:cNvPr id="4" name="total">
            <a:hlinkClick r:id="" action="ppaction://media"/>
            <a:extLst>
              <a:ext uri="{FF2B5EF4-FFF2-40B4-BE49-F238E27FC236}">
                <a16:creationId xmlns:a16="http://schemas.microsoft.com/office/drawing/2014/main" id="{D0EA44AD-FFEB-13C0-872F-6AB2D8A9B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08225" y="178752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D615D1-D16B-3D9F-3E21-C67CD6E42258}"/>
              </a:ext>
            </a:extLst>
          </p:cNvPr>
          <p:cNvSpPr/>
          <p:nvPr/>
        </p:nvSpPr>
        <p:spPr>
          <a:xfrm>
            <a:off x="2952751" y="3541471"/>
            <a:ext cx="32458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416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05E2C-B4AD-6BDD-9E65-B1887413C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FD29DC-75CD-6110-FD83-18712A56F25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6CDD631-7882-EAA4-609D-71CEF4B4422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B740B93-4D54-3FC3-98AE-8811F17C92A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FE4DE07-8A8D-284C-B9FA-E1F907D633D5}"/>
              </a:ext>
            </a:extLst>
          </p:cNvPr>
          <p:cNvGrpSpPr/>
          <p:nvPr/>
        </p:nvGrpSpPr>
        <p:grpSpPr>
          <a:xfrm>
            <a:off x="815008" y="1536175"/>
            <a:ext cx="7513984" cy="3785651"/>
            <a:chOff x="815008" y="1791644"/>
            <a:chExt cx="7513984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E22CB3F-CC36-0D7F-3014-0406C3D40D5D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length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AB6C349-9738-0C89-6572-1CF0AA5F8E6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長さ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length">
            <a:hlinkClick r:id="" action="ppaction://media"/>
            <a:extLst>
              <a:ext uri="{FF2B5EF4-FFF2-40B4-BE49-F238E27FC236}">
                <a16:creationId xmlns:a16="http://schemas.microsoft.com/office/drawing/2014/main" id="{9CE0645F-ABC7-FA63-4E5F-1B5C72C08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4825" y="1536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00E652A-5717-6E81-D29D-C6D97E6DEB55}"/>
              </a:ext>
            </a:extLst>
          </p:cNvPr>
          <p:cNvSpPr/>
          <p:nvPr/>
        </p:nvSpPr>
        <p:spPr>
          <a:xfrm>
            <a:off x="2533651" y="3608227"/>
            <a:ext cx="40840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176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D4330-B7D3-2DD8-B01E-BF08CF829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D79F3DD-84D1-4623-7740-9F132C85B98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53059C7-02AD-51BD-991A-5110BF8AFE8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D3C98E-1C39-026E-435B-10F8A7141C8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32A987-4446-4A08-DC3E-17F685CFCB25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DB92EEC-4C80-542B-E8F8-9E67DDE0149D}"/>
                </a:ext>
              </a:extLst>
            </p:cNvPr>
            <p:cNvSpPr txBox="1"/>
            <p:nvPr/>
          </p:nvSpPr>
          <p:spPr>
            <a:xfrm>
              <a:off x="993913" y="1187637"/>
              <a:ext cx="7156174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のまわりを</a:t>
              </a:r>
              <a:endPara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回る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74346D-313E-BD48-224D-41FE092A27EB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circle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circle">
            <a:hlinkClick r:id="" action="ppaction://media"/>
            <a:extLst>
              <a:ext uri="{FF2B5EF4-FFF2-40B4-BE49-F238E27FC236}">
                <a16:creationId xmlns:a16="http://schemas.microsoft.com/office/drawing/2014/main" id="{E5BD57C8-E879-BD46-78B5-3E0045D2D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22475" y="2225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72FF328-02C1-F35C-06EC-615D739942D7}"/>
              </a:ext>
            </a:extLst>
          </p:cNvPr>
          <p:cNvSpPr/>
          <p:nvPr/>
        </p:nvSpPr>
        <p:spPr>
          <a:xfrm>
            <a:off x="2857501" y="3953479"/>
            <a:ext cx="34363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874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AAE47-B031-2CF3-9529-8E4DC65A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EEA4170-E536-BA82-062E-80C35FE6FFC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114C088-BD36-8D8F-9A66-F75AA8D93A6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AF5890-CE59-26FF-12E6-6751302C280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B592684-3059-448E-BC61-F21F7638AABB}"/>
              </a:ext>
            </a:extLst>
          </p:cNvPr>
          <p:cNvGrpSpPr/>
          <p:nvPr/>
        </p:nvGrpSpPr>
        <p:grpSpPr>
          <a:xfrm>
            <a:off x="0" y="1713146"/>
            <a:ext cx="9144000" cy="3431708"/>
            <a:chOff x="0" y="2145587"/>
            <a:chExt cx="9144000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A7E785D-3591-9F59-1808-1E35C694F1D0}"/>
                </a:ext>
              </a:extLst>
            </p:cNvPr>
            <p:cNvSpPr txBox="1"/>
            <p:nvPr/>
          </p:nvSpPr>
          <p:spPr>
            <a:xfrm>
              <a:off x="0" y="4007635"/>
              <a:ext cx="914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surprising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ED139F1D-1DF4-DA9C-8EF5-802FA5EF70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驚くべき</a:t>
              </a: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9AA13184-F3FD-3FAC-5F7F-5446BB35164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urprising">
            <a:hlinkClick r:id="" action="ppaction://media"/>
            <a:extLst>
              <a:ext uri="{FF2B5EF4-FFF2-40B4-BE49-F238E27FC236}">
                <a16:creationId xmlns:a16="http://schemas.microsoft.com/office/drawing/2014/main" id="{D8E7C0E7-96EA-8DA5-A81A-4E0291287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32125" y="96837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2D6617-0582-4F9F-2F29-BC26050E6A72}"/>
              </a:ext>
            </a:extLst>
          </p:cNvPr>
          <p:cNvSpPr/>
          <p:nvPr/>
        </p:nvSpPr>
        <p:spPr>
          <a:xfrm>
            <a:off x="1276351" y="3431256"/>
            <a:ext cx="65986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202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DDF69-64C4-00F5-DDC2-D9BE6FB87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2B6445-5766-194B-D5C2-DE540E25E191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55899C-D315-E492-F207-D33617DE6A56}"/>
              </a:ext>
            </a:extLst>
          </p:cNvPr>
          <p:cNvSpPr txBox="1"/>
          <p:nvPr/>
        </p:nvSpPr>
        <p:spPr>
          <a:xfrm>
            <a:off x="1272520" y="2321004"/>
            <a:ext cx="6598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ではない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2Don’t you like soccer">
            <a:hlinkClick r:id="" action="ppaction://media"/>
            <a:extLst>
              <a:ext uri="{FF2B5EF4-FFF2-40B4-BE49-F238E27FC236}">
                <a16:creationId xmlns:a16="http://schemas.microsoft.com/office/drawing/2014/main" id="{9F23349A-17EE-5920-22AA-E93F0D131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7263" y="922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28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2C55738-97B3-149C-7AF8-31968FDB2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3047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48701" y="1504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6_07_reading_s2">
            <a:hlinkClick r:id="" action="ppaction://media"/>
            <a:extLst>
              <a:ext uri="{FF2B5EF4-FFF2-40B4-BE49-F238E27FC236}">
                <a16:creationId xmlns:a16="http://schemas.microsoft.com/office/drawing/2014/main" id="{051176A1-CA77-220A-1128-EF180B9BF7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5618" y="501216"/>
            <a:ext cx="406400" cy="406400"/>
          </a:xfrm>
          <a:prstGeom prst="rect">
            <a:avLst/>
          </a:prstGeom>
        </p:spPr>
      </p:pic>
      <p:pic>
        <p:nvPicPr>
          <p:cNvPr id="31" name="AS_G3_16_07_reading_s2">
            <a:hlinkClick r:id="" action="ppaction://media"/>
            <a:extLst>
              <a:ext uri="{FF2B5EF4-FFF2-40B4-BE49-F238E27FC236}">
                <a16:creationId xmlns:a16="http://schemas.microsoft.com/office/drawing/2014/main" id="{5D1C4416-B877-FC32-9980-A3691E1A1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5618" y="-154630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EA1FFA5-D8AD-ED56-71EB-F2DAAF5E9732}"/>
              </a:ext>
            </a:extLst>
          </p:cNvPr>
          <p:cNvCxnSpPr/>
          <p:nvPr/>
        </p:nvCxnSpPr>
        <p:spPr>
          <a:xfrm flipH="1">
            <a:off x="6787451" y="15045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96A06EA1-EFF2-BA48-60F2-1DB6E2B80058}"/>
              </a:ext>
            </a:extLst>
          </p:cNvPr>
          <p:cNvCxnSpPr/>
          <p:nvPr/>
        </p:nvCxnSpPr>
        <p:spPr>
          <a:xfrm flipH="1">
            <a:off x="1834451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28FB5E6-BE46-E15F-5FD9-679B7CA3057D}"/>
              </a:ext>
            </a:extLst>
          </p:cNvPr>
          <p:cNvCxnSpPr/>
          <p:nvPr/>
        </p:nvCxnSpPr>
        <p:spPr>
          <a:xfrm flipH="1">
            <a:off x="4968176" y="21302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E579508-C60F-BE54-8CCA-98F99FE0007F}"/>
              </a:ext>
            </a:extLst>
          </p:cNvPr>
          <p:cNvCxnSpPr/>
          <p:nvPr/>
        </p:nvCxnSpPr>
        <p:spPr>
          <a:xfrm flipH="1">
            <a:off x="7616126" y="21302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DD813E17-84C5-7411-2BDE-B6D609F5D9E7}"/>
              </a:ext>
            </a:extLst>
          </p:cNvPr>
          <p:cNvCxnSpPr/>
          <p:nvPr/>
        </p:nvCxnSpPr>
        <p:spPr>
          <a:xfrm flipH="1">
            <a:off x="8759126" y="21301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D0BC2919-F3E6-F28D-DF89-93C332A239DD}"/>
              </a:ext>
            </a:extLst>
          </p:cNvPr>
          <p:cNvCxnSpPr/>
          <p:nvPr/>
        </p:nvCxnSpPr>
        <p:spPr>
          <a:xfrm flipH="1">
            <a:off x="1586386" y="27207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CAE84647-1CE0-69F4-AA5D-B35E153B9D7B}"/>
              </a:ext>
            </a:extLst>
          </p:cNvPr>
          <p:cNvCxnSpPr/>
          <p:nvPr/>
        </p:nvCxnSpPr>
        <p:spPr>
          <a:xfrm flipH="1">
            <a:off x="2948461" y="27207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81C954E0-D763-6DE3-5803-08DADFE6CAF7}"/>
              </a:ext>
            </a:extLst>
          </p:cNvPr>
          <p:cNvCxnSpPr/>
          <p:nvPr/>
        </p:nvCxnSpPr>
        <p:spPr>
          <a:xfrm flipH="1">
            <a:off x="4567296" y="27207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F85B3AAD-6303-CB76-C9D9-36D19A2197B9}"/>
              </a:ext>
            </a:extLst>
          </p:cNvPr>
          <p:cNvCxnSpPr/>
          <p:nvPr/>
        </p:nvCxnSpPr>
        <p:spPr>
          <a:xfrm flipH="1">
            <a:off x="7444357" y="27207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B73C608D-0708-95A9-2287-652CAB11DB54}"/>
              </a:ext>
            </a:extLst>
          </p:cNvPr>
          <p:cNvCxnSpPr/>
          <p:nvPr/>
        </p:nvCxnSpPr>
        <p:spPr>
          <a:xfrm flipH="1">
            <a:off x="8372516" y="272076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4A90F733-1657-6E75-F896-9A12897996E4}"/>
              </a:ext>
            </a:extLst>
          </p:cNvPr>
          <p:cNvCxnSpPr/>
          <p:nvPr/>
        </p:nvCxnSpPr>
        <p:spPr>
          <a:xfrm flipH="1">
            <a:off x="1548327" y="3325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4062BB3-A897-62E8-C352-866719E14728}"/>
              </a:ext>
            </a:extLst>
          </p:cNvPr>
          <p:cNvCxnSpPr/>
          <p:nvPr/>
        </p:nvCxnSpPr>
        <p:spPr>
          <a:xfrm flipH="1">
            <a:off x="2868427" y="3325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E5105B13-9D37-492D-135C-15ECDB95CEC7}"/>
              </a:ext>
            </a:extLst>
          </p:cNvPr>
          <p:cNvCxnSpPr/>
          <p:nvPr/>
        </p:nvCxnSpPr>
        <p:spPr>
          <a:xfrm flipH="1">
            <a:off x="4893377" y="3325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41C98107-D3F7-2705-E2BD-967CA350A07A}"/>
              </a:ext>
            </a:extLst>
          </p:cNvPr>
          <p:cNvCxnSpPr/>
          <p:nvPr/>
        </p:nvCxnSpPr>
        <p:spPr>
          <a:xfrm flipH="1">
            <a:off x="8055677" y="3325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00AC7C6D-D696-1C9E-58B5-5DF2D62DE473}"/>
              </a:ext>
            </a:extLst>
          </p:cNvPr>
          <p:cNvCxnSpPr/>
          <p:nvPr/>
        </p:nvCxnSpPr>
        <p:spPr>
          <a:xfrm flipH="1">
            <a:off x="1140527" y="39546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11749F03-C13F-8D3D-3F1C-4EC559FFDC69}"/>
              </a:ext>
            </a:extLst>
          </p:cNvPr>
          <p:cNvCxnSpPr/>
          <p:nvPr/>
        </p:nvCxnSpPr>
        <p:spPr>
          <a:xfrm flipH="1">
            <a:off x="3597977" y="39546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108A5AA7-848D-2A30-530C-ED862AF3E8E4}"/>
              </a:ext>
            </a:extLst>
          </p:cNvPr>
          <p:cNvCxnSpPr/>
          <p:nvPr/>
        </p:nvCxnSpPr>
        <p:spPr>
          <a:xfrm flipH="1">
            <a:off x="6512627" y="39546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566713A-337B-FB6A-ECA4-3E745F0F3960}"/>
              </a:ext>
            </a:extLst>
          </p:cNvPr>
          <p:cNvCxnSpPr/>
          <p:nvPr/>
        </p:nvCxnSpPr>
        <p:spPr>
          <a:xfrm flipH="1">
            <a:off x="8080535" y="39546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D41D806E-8A3A-301B-A385-55E0857F78A0}"/>
              </a:ext>
            </a:extLst>
          </p:cNvPr>
          <p:cNvCxnSpPr/>
          <p:nvPr/>
        </p:nvCxnSpPr>
        <p:spPr>
          <a:xfrm flipH="1">
            <a:off x="8759126" y="395463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58AA00DF-628C-E317-2E6D-95B3D9EF0FD1}"/>
              </a:ext>
            </a:extLst>
          </p:cNvPr>
          <p:cNvCxnSpPr/>
          <p:nvPr/>
        </p:nvCxnSpPr>
        <p:spPr>
          <a:xfrm flipH="1">
            <a:off x="2358326" y="45737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4A0AFC3F-C53D-3499-A846-576DE8D8EB8B}"/>
              </a:ext>
            </a:extLst>
          </p:cNvPr>
          <p:cNvCxnSpPr/>
          <p:nvPr/>
        </p:nvCxnSpPr>
        <p:spPr>
          <a:xfrm flipH="1">
            <a:off x="4737517" y="45737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3F745A6-E0AE-E0C9-7385-43DC740A0B65}"/>
              </a:ext>
            </a:extLst>
          </p:cNvPr>
          <p:cNvCxnSpPr/>
          <p:nvPr/>
        </p:nvCxnSpPr>
        <p:spPr>
          <a:xfrm flipH="1">
            <a:off x="6446366" y="45737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3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2BAB7-87C0-FA56-BF87-90E19449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13C7BFD-1580-7572-7095-56EF7A85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1995"/>
          <a:stretch/>
        </p:blipFill>
        <p:spPr>
          <a:xfrm>
            <a:off x="292216" y="804539"/>
            <a:ext cx="8560800" cy="162365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1A5A37C-9D90-5788-4C89-AFF356371910}"/>
              </a:ext>
            </a:extLst>
          </p:cNvPr>
          <p:cNvSpPr/>
          <p:nvPr/>
        </p:nvSpPr>
        <p:spPr>
          <a:xfrm>
            <a:off x="0" y="3248216"/>
            <a:ext cx="9144000" cy="36097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FFC198C-47D5-2FC6-3984-36081F98F9CA}"/>
              </a:ext>
            </a:extLst>
          </p:cNvPr>
          <p:cNvSpPr txBox="1"/>
          <p:nvPr/>
        </p:nvSpPr>
        <p:spPr>
          <a:xfrm>
            <a:off x="537493" y="3311122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Japan,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「日本では」という意味をもち、動詞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some people ask friends’ blood types to know their personalities.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friends’ blood types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know their personalities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は「彼らの性格を知るために」という意味で、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BCE5ACA-776F-BF1E-3F1C-3F607778A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EC97A3-1F42-0624-3D39-ED0BFC2A409C}"/>
              </a:ext>
            </a:extLst>
          </p:cNvPr>
          <p:cNvSpPr txBox="1"/>
          <p:nvPr/>
        </p:nvSpPr>
        <p:spPr>
          <a:xfrm>
            <a:off x="537494" y="2556653"/>
            <a:ext cx="611004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日本では、友達の性格を知るために血液型を聞く人がいます。</a:t>
            </a:r>
          </a:p>
        </p:txBody>
      </p:sp>
    </p:spTree>
    <p:extLst>
      <p:ext uri="{BB962C8B-B14F-4D97-AF65-F5344CB8AC3E}">
        <p14:creationId xmlns:p14="http://schemas.microsoft.com/office/powerpoint/2010/main" val="176163474"/>
      </p:ext>
    </p:extLst>
  </p:cSld>
  <p:clrMapOvr>
    <a:masterClrMapping/>
  </p:clrMapOvr>
  <p:transition spd="slow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E0A8E-1FDF-C479-6BF4-86B40C63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CE9D5CA-82BA-304A-A38F-A099B08BA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96" b="69750"/>
          <a:stretch/>
        </p:blipFill>
        <p:spPr>
          <a:xfrm>
            <a:off x="284173" y="806876"/>
            <a:ext cx="8560800" cy="7442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D16FB2B-CB14-8125-1B9E-AAECBA6D844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566C788-1E40-F77C-70D0-FB1623A70F70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 interesting way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ask blood types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（血液型を尋ねること）を指しています。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know each other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は「お互いを知るための」という意味で、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 interesting way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isn't it?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は付加疑問です。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「ですよね？」という確認や共感を求める言い方です。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41BBE91-BD23-826A-A657-732B0088E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09212A-9649-E1F4-7FA9-B1ACE6E0A89D}"/>
              </a:ext>
            </a:extLst>
          </p:cNvPr>
          <p:cNvSpPr txBox="1"/>
          <p:nvPr/>
        </p:nvSpPr>
        <p:spPr>
          <a:xfrm>
            <a:off x="537493" y="1767406"/>
            <a:ext cx="50505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それは互いを知るためのおもしろい手段ですよね。</a:t>
            </a:r>
          </a:p>
        </p:txBody>
      </p:sp>
    </p:spTree>
    <p:extLst>
      <p:ext uri="{BB962C8B-B14F-4D97-AF65-F5344CB8AC3E}">
        <p14:creationId xmlns:p14="http://schemas.microsoft.com/office/powerpoint/2010/main" val="3238270504"/>
      </p:ext>
    </p:extLst>
  </p:cSld>
  <p:clrMapOvr>
    <a:masterClrMapping/>
  </p:clrMapOvr>
  <p:transition spd="slow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43C17-3587-A615-810D-658519C0C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BA24F3C-21C4-73C7-0B62-0FB7FA4152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73" b="56710"/>
          <a:stretch/>
        </p:blipFill>
        <p:spPr>
          <a:xfrm>
            <a:off x="284173" y="704974"/>
            <a:ext cx="8560800" cy="110163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13CA707-4F8F-2D52-529B-B67EF498FDF2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5EC258-14CE-4030-FDAB-E2A0923D41D8}"/>
              </a:ext>
            </a:extLst>
          </p:cNvPr>
          <p:cNvSpPr txBox="1"/>
          <p:nvPr/>
        </p:nvSpPr>
        <p:spPr>
          <a:xfrm>
            <a:off x="537493" y="2604561"/>
            <a:ext cx="830748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Of course,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「もちろん」という意味をもち、主に動詞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you know blood flows through blood vessels.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blood flows through blood vessels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blood flows through blood vessels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は主語と動詞をふくむ節（名詞節）です。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blood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flows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through blood vessels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「血管を通って」という意味をもち、動詞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flows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0DFBC76-5913-7BBE-1097-96D3C476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CBF5ED-60E7-64A6-6D1F-579F986E2875}"/>
              </a:ext>
            </a:extLst>
          </p:cNvPr>
          <p:cNvSpPr txBox="1"/>
          <p:nvPr/>
        </p:nvSpPr>
        <p:spPr>
          <a:xfrm>
            <a:off x="537493" y="1852259"/>
            <a:ext cx="636664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もちろん、あなたたちは血液が血管を流れることを知っています。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938772334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C1E1A-CB62-1C1C-E892-C7550B293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47F03DB-999A-E2F7-88CA-2E6E2EA2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211" b="34368"/>
          <a:stretch/>
        </p:blipFill>
        <p:spPr>
          <a:xfrm>
            <a:off x="284173" y="714597"/>
            <a:ext cx="8560800" cy="202174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9BBED8C-4DEE-F301-7495-43FFEE8E9236}"/>
              </a:ext>
            </a:extLst>
          </p:cNvPr>
          <p:cNvSpPr/>
          <p:nvPr/>
        </p:nvSpPr>
        <p:spPr>
          <a:xfrm>
            <a:off x="0" y="3429001"/>
            <a:ext cx="9144000" cy="3418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B15A5FD-2DE4-E72F-951D-C83FEDD82A06}"/>
              </a:ext>
            </a:extLst>
          </p:cNvPr>
          <p:cNvSpPr txBox="1"/>
          <p:nvPr/>
        </p:nvSpPr>
        <p:spPr>
          <a:xfrm>
            <a:off x="537493" y="3534776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Then,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副詞です。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「それでは」という意味をもち、文全体を修飾しています。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do you know how long the total length of all blood vessels is?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long the total length of all blood vessels 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8DB731D-3CD1-487A-5AB7-A334D578A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8A0600A-7B4F-15E1-9C47-8D1F73664322}"/>
              </a:ext>
            </a:extLst>
          </p:cNvPr>
          <p:cNvSpPr txBox="1"/>
          <p:nvPr/>
        </p:nvSpPr>
        <p:spPr>
          <a:xfrm>
            <a:off x="537493" y="2840496"/>
            <a:ext cx="76540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それでは、すべての血管を合わせた長さがどれだけ長いかを知っていますか。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2235403624"/>
      </p:ext>
    </p:extLst>
  </p:cSld>
  <p:clrMapOvr>
    <a:masterClrMapping/>
  </p:clrMapOvr>
  <p:transition spd="slow">
    <p:push dir="u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05568-1D8F-7C1A-9EA5-45448655C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B994B20-2E7D-6412-34E3-97894A3456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211" b="34368"/>
          <a:stretch/>
        </p:blipFill>
        <p:spPr>
          <a:xfrm>
            <a:off x="284173" y="714597"/>
            <a:ext cx="8560800" cy="202174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B195DBD-DAFC-7D5C-B220-8896DCAECD97}"/>
              </a:ext>
            </a:extLst>
          </p:cNvPr>
          <p:cNvSpPr/>
          <p:nvPr/>
        </p:nvSpPr>
        <p:spPr>
          <a:xfrm>
            <a:off x="0" y="3429001"/>
            <a:ext cx="9144000" cy="341875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0E68077-B9B3-66A1-CECD-E2E509DCC541}"/>
              </a:ext>
            </a:extLst>
          </p:cNvPr>
          <p:cNvSpPr txBox="1"/>
          <p:nvPr/>
        </p:nvSpPr>
        <p:spPr>
          <a:xfrm>
            <a:off x="537493" y="3534776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do you know how long the total length of all blood vessels is?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long the total length of all blood vessels 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は、主語と動詞を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ふくむ節（名詞節）です。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total length of all blood vessels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all blood vessels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total length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「血管全体の長さはどれくらいですか？」という意味をもち、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の目的語になっています。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8990A21-F8A7-BCD9-50D5-C498E630A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4F6942-A325-60FC-FEBA-65A938F02B5D}"/>
              </a:ext>
            </a:extLst>
          </p:cNvPr>
          <p:cNvSpPr txBox="1"/>
          <p:nvPr/>
        </p:nvSpPr>
        <p:spPr>
          <a:xfrm>
            <a:off x="537493" y="2840496"/>
            <a:ext cx="76540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それでは、すべての血管を合わせた長さがどれだけ長いかを知っていますか。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2930679354"/>
      </p:ext>
    </p:extLst>
  </p:cSld>
  <p:clrMapOvr>
    <a:masterClrMapping/>
  </p:clrMapOvr>
  <p:transition spd="med">
    <p:pull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B2B15-EA47-7A72-4136-2E0027E7B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9005B1F-5484-9F16-1543-602512F3A3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948" b="22732"/>
          <a:stretch/>
        </p:blipFill>
        <p:spPr>
          <a:xfrm>
            <a:off x="284173" y="806876"/>
            <a:ext cx="8560800" cy="84038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C53B93D-A4F8-4EB4-1377-97292A0FB072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30AF894-CC6F-5C63-0CB0-34AE58FCCC78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enough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circle the Earth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は「地球を回るのに」という意味で、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enough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two and a half times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周半」という意味をもち、動詞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circle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8971F48-CB9D-8AB6-A16E-7750D2CFD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6E2F68-3EC6-50F9-1675-0B00C80862FC}"/>
              </a:ext>
            </a:extLst>
          </p:cNvPr>
          <p:cNvSpPr txBox="1"/>
          <p:nvPr/>
        </p:nvSpPr>
        <p:spPr>
          <a:xfrm>
            <a:off x="537494" y="1767406"/>
            <a:ext cx="46536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それは地球を２周半回るのに十分なものです。</a:t>
            </a:r>
          </a:p>
        </p:txBody>
      </p:sp>
    </p:spTree>
    <p:extLst>
      <p:ext uri="{BB962C8B-B14F-4D97-AF65-F5344CB8AC3E}">
        <p14:creationId xmlns:p14="http://schemas.microsoft.com/office/powerpoint/2010/main" val="1429392688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34EB2-CC8C-6B42-8DA1-81B44D204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50413DC-3606-3CD2-2DF0-B3DEDDF2D6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117" b="13489"/>
          <a:stretch/>
        </p:blipFill>
        <p:spPr>
          <a:xfrm>
            <a:off x="284173" y="806876"/>
            <a:ext cx="8560800" cy="6667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09AC931-C577-D2A4-C203-959FC3876DB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8EB24DB-E086-A4E9-2B0A-392BB07530D8}"/>
              </a:ext>
            </a:extLst>
          </p:cNvPr>
          <p:cNvSpPr txBox="1"/>
          <p:nvPr/>
        </p:nvSpPr>
        <p:spPr>
          <a:xfrm>
            <a:off x="537493" y="2604561"/>
            <a:ext cx="806901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long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語順を倒置することで強調されています。（感嘆表現）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D6761D8-FDD0-9152-FCE8-F3963869E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DE0AE11-73FF-6E9C-D300-7B001EF224CE}"/>
              </a:ext>
            </a:extLst>
          </p:cNvPr>
          <p:cNvSpPr txBox="1"/>
          <p:nvPr/>
        </p:nvSpPr>
        <p:spPr>
          <a:xfrm>
            <a:off x="537495" y="1767406"/>
            <a:ext cx="2453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なんて長いのでしょう！</a:t>
            </a:r>
          </a:p>
        </p:txBody>
      </p:sp>
    </p:spTree>
    <p:extLst>
      <p:ext uri="{BB962C8B-B14F-4D97-AF65-F5344CB8AC3E}">
        <p14:creationId xmlns:p14="http://schemas.microsoft.com/office/powerpoint/2010/main" val="388862046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544EA-8328-2F0D-C62E-9CB766EB2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6967E48-BFD1-B75F-25C3-3A49FFECAB7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A29EDC8-C00E-A359-C3D7-AACDA91A10A2}"/>
              </a:ext>
            </a:extLst>
          </p:cNvPr>
          <p:cNvSpPr txBox="1"/>
          <p:nvPr/>
        </p:nvSpPr>
        <p:spPr>
          <a:xfrm>
            <a:off x="775291" y="4636321"/>
            <a:ext cx="759341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shopping?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2BB1E3-B6FF-23B7-53E1-97E9124AF3CD}"/>
              </a:ext>
            </a:extLst>
          </p:cNvPr>
          <p:cNvSpPr txBox="1"/>
          <p:nvPr/>
        </p:nvSpPr>
        <p:spPr>
          <a:xfrm>
            <a:off x="1163382" y="713174"/>
            <a:ext cx="68172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買い物に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行かなかった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2" name="3Didn’t she go shopping">
            <a:hlinkClick r:id="" action="ppaction://media"/>
            <a:extLst>
              <a:ext uri="{FF2B5EF4-FFF2-40B4-BE49-F238E27FC236}">
                <a16:creationId xmlns:a16="http://schemas.microsoft.com/office/drawing/2014/main" id="{F6D9ECB3-1E65-43C5-04DB-DE53ADD98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520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BA22D-20C8-9490-FC66-2DAA98BF9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ED3CD00-EE70-305D-CD88-E6621FA9DD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649" b="-106"/>
          <a:stretch/>
        </p:blipFill>
        <p:spPr>
          <a:xfrm>
            <a:off x="284173" y="759251"/>
            <a:ext cx="8560800" cy="94297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941A701-10AB-5CAA-5A37-5D123396F53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DC37053-F9CB-E272-D3FF-9AE57B7D6349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Didn't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learn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one surprising fact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our body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one surprising fact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（一つの驚くべき事実）を説明しています。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確認の気持ちをこめた聞き方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368F1F4-522A-8D27-5C96-1B541969A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EFB563-4159-344B-6623-C3673C0E424F}"/>
              </a:ext>
            </a:extLst>
          </p:cNvPr>
          <p:cNvSpPr txBox="1"/>
          <p:nvPr/>
        </p:nvSpPr>
        <p:spPr>
          <a:xfrm>
            <a:off x="537493" y="1767406"/>
            <a:ext cx="76825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私たちの身体の一つの驚くべき事実を、あなたは学んだのではないでしょうか。</a:t>
            </a:r>
          </a:p>
        </p:txBody>
      </p:sp>
    </p:spTree>
    <p:extLst>
      <p:ext uri="{BB962C8B-B14F-4D97-AF65-F5344CB8AC3E}">
        <p14:creationId xmlns:p14="http://schemas.microsoft.com/office/powerpoint/2010/main" val="54982435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C4A51FA-4088-0FA6-353A-EF4CE0691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988" y="43383"/>
            <a:ext cx="6428025" cy="6771235"/>
          </a:xfrm>
          <a:prstGeom prst="rect">
            <a:avLst/>
          </a:prstGeom>
        </p:spPr>
      </p:pic>
      <p:pic>
        <p:nvPicPr>
          <p:cNvPr id="7" name="AS_G3_16_09_reading_str">
            <a:hlinkClick r:id="" action="ppaction://media"/>
            <a:extLst>
              <a:ext uri="{FF2B5EF4-FFF2-40B4-BE49-F238E27FC236}">
                <a16:creationId xmlns:a16="http://schemas.microsoft.com/office/drawing/2014/main" id="{6DDB7477-0451-CE69-CF1C-D9BCD15E4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0975" y="203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BE3E9BC-9E87-6D04-8943-19B812248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400" y="618796"/>
            <a:ext cx="6955200" cy="6195019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6_10_reading_s3">
            <a:hlinkClick r:id="" action="ppaction://media"/>
            <a:extLst>
              <a:ext uri="{FF2B5EF4-FFF2-40B4-BE49-F238E27FC236}">
                <a16:creationId xmlns:a16="http://schemas.microsoft.com/office/drawing/2014/main" id="{EEDBA9A8-BC49-4C6F-1E5C-7185A9926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1519" y="237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174B359-7336-074B-860F-93C33CE15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9501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1DC6A-9941-F7D7-5740-A5F925D16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8F4C5E-EB99-1A5A-E428-9F6D32FDD9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F5FCDA-AF5B-B4A5-9CF0-5F8E389A4867}"/>
              </a:ext>
            </a:extLst>
          </p:cNvPr>
          <p:cNvSpPr txBox="1"/>
          <p:nvPr/>
        </p:nvSpPr>
        <p:spPr>
          <a:xfrm>
            <a:off x="323472" y="2917321"/>
            <a:ext cx="849705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shopping?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3Didn’t she go shopping">
            <a:hlinkClick r:id="" action="ppaction://media"/>
            <a:extLst>
              <a:ext uri="{FF2B5EF4-FFF2-40B4-BE49-F238E27FC236}">
                <a16:creationId xmlns:a16="http://schemas.microsoft.com/office/drawing/2014/main" id="{3F2DDF99-E583-0419-B81F-C5C9881F8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459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7AE59F9-0243-8724-A5FC-0583919788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400" y="191165"/>
            <a:ext cx="6955200" cy="619501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A3B9358-9E73-74E6-E3AB-28A899623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6488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FA775DD-EC07-D63A-E93B-F9662B963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8928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834129" y="1829861"/>
            <a:ext cx="737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6_11_reading_s6_1">
            <a:hlinkClick r:id="" action="ppaction://media"/>
            <a:extLst>
              <a:ext uri="{FF2B5EF4-FFF2-40B4-BE49-F238E27FC236}">
                <a16:creationId xmlns:a16="http://schemas.microsoft.com/office/drawing/2014/main" id="{1838A890-5E75-715D-DAAE-E254866246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85375" y="1082675"/>
            <a:ext cx="406400" cy="406400"/>
          </a:xfrm>
          <a:prstGeom prst="rect">
            <a:avLst/>
          </a:prstGeom>
        </p:spPr>
      </p:pic>
      <p:pic>
        <p:nvPicPr>
          <p:cNvPr id="9" name="AS_G3_16_12_reading_s6_2">
            <a:hlinkClick r:id="" action="ppaction://media"/>
            <a:extLst>
              <a:ext uri="{FF2B5EF4-FFF2-40B4-BE49-F238E27FC236}">
                <a16:creationId xmlns:a16="http://schemas.microsoft.com/office/drawing/2014/main" id="{B2324C25-3172-D28C-53CD-E4981476B0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7125" y="1791820"/>
            <a:ext cx="406400" cy="406400"/>
          </a:xfrm>
          <a:prstGeom prst="rect">
            <a:avLst/>
          </a:prstGeom>
        </p:spPr>
      </p:pic>
      <p:pic>
        <p:nvPicPr>
          <p:cNvPr id="12" name="AS_G3_16_11_reading_s6_1">
            <a:hlinkClick r:id="" action="ppaction://media"/>
            <a:extLst>
              <a:ext uri="{FF2B5EF4-FFF2-40B4-BE49-F238E27FC236}">
                <a16:creationId xmlns:a16="http://schemas.microsoft.com/office/drawing/2014/main" id="{4C9ADA68-19C9-0203-0F03-60C6299E1D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34587" y="2819400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B32822-E92B-6371-58E9-04C2A2726122}"/>
              </a:ext>
            </a:extLst>
          </p:cNvPr>
          <p:cNvSpPr txBox="1"/>
          <p:nvPr/>
        </p:nvSpPr>
        <p:spPr>
          <a:xfrm>
            <a:off x="7930994" y="1829861"/>
            <a:ext cx="7378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278F6B8-2060-7E85-7D70-36EFF76287DC}"/>
              </a:ext>
            </a:extLst>
          </p:cNvPr>
          <p:cNvSpPr txBox="1"/>
          <p:nvPr/>
        </p:nvSpPr>
        <p:spPr>
          <a:xfrm>
            <a:off x="528842" y="2364164"/>
            <a:ext cx="10332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5AA30B1-35F8-DCC5-6010-FA3381C0D00F}"/>
              </a:ext>
            </a:extLst>
          </p:cNvPr>
          <p:cNvSpPr txBox="1"/>
          <p:nvPr/>
        </p:nvSpPr>
        <p:spPr>
          <a:xfrm>
            <a:off x="5897476" y="2353428"/>
            <a:ext cx="27713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      interesting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670AE65-5F83-A635-DF6B-7A811E29C23C}"/>
              </a:ext>
            </a:extLst>
          </p:cNvPr>
          <p:cNvSpPr txBox="1"/>
          <p:nvPr/>
        </p:nvSpPr>
        <p:spPr>
          <a:xfrm>
            <a:off x="741242" y="2894300"/>
            <a:ext cx="9097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7F7C3FC-6EB2-C22E-419F-001994397B5B}"/>
              </a:ext>
            </a:extLst>
          </p:cNvPr>
          <p:cNvSpPr txBox="1"/>
          <p:nvPr/>
        </p:nvSpPr>
        <p:spPr>
          <a:xfrm>
            <a:off x="5326809" y="2894300"/>
            <a:ext cx="2255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isn’t          it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611292B-C65D-6863-470F-73D1A6D1B2EB}"/>
              </a:ext>
            </a:extLst>
          </p:cNvPr>
          <p:cNvSpPr txBox="1"/>
          <p:nvPr/>
        </p:nvSpPr>
        <p:spPr>
          <a:xfrm>
            <a:off x="3357888" y="3418264"/>
            <a:ext cx="2255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blood    flows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DBDCB52-E00A-FCAB-2231-128C2B81DB35}"/>
              </a:ext>
            </a:extLst>
          </p:cNvPr>
          <p:cNvSpPr txBox="1"/>
          <p:nvPr/>
        </p:nvSpPr>
        <p:spPr>
          <a:xfrm>
            <a:off x="3747907" y="3947456"/>
            <a:ext cx="21241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14D4EA1-39CB-2EFB-9A6F-93DB40D06EBB}"/>
              </a:ext>
            </a:extLst>
          </p:cNvPr>
          <p:cNvSpPr txBox="1"/>
          <p:nvPr/>
        </p:nvSpPr>
        <p:spPr>
          <a:xfrm>
            <a:off x="4649398" y="4465836"/>
            <a:ext cx="13548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1A54EBCD-FF67-7D78-B47C-024BE207E304}"/>
              </a:ext>
            </a:extLst>
          </p:cNvPr>
          <p:cNvSpPr txBox="1"/>
          <p:nvPr/>
        </p:nvSpPr>
        <p:spPr>
          <a:xfrm>
            <a:off x="2288107" y="4995460"/>
            <a:ext cx="17885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half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16E78C9-4CA6-858D-A76B-629C9B5CFFAF}"/>
              </a:ext>
            </a:extLst>
          </p:cNvPr>
          <p:cNvSpPr txBox="1"/>
          <p:nvPr/>
        </p:nvSpPr>
        <p:spPr>
          <a:xfrm>
            <a:off x="5679316" y="4995460"/>
            <a:ext cx="21900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 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458C32E-077F-8203-62FA-9E3A81DD133F}"/>
              </a:ext>
            </a:extLst>
          </p:cNvPr>
          <p:cNvSpPr txBox="1"/>
          <p:nvPr/>
        </p:nvSpPr>
        <p:spPr>
          <a:xfrm>
            <a:off x="690442" y="5487496"/>
            <a:ext cx="225509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5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2772D-B3EE-8217-1BA3-DC5215551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4EB8A5-2C97-4CD1-006A-DCC612D7E368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42472C-746C-C475-136D-066E3BA41488}"/>
              </a:ext>
            </a:extLst>
          </p:cNvPr>
          <p:cNvSpPr txBox="1"/>
          <p:nvPr/>
        </p:nvSpPr>
        <p:spPr>
          <a:xfrm>
            <a:off x="1189082" y="2321004"/>
            <a:ext cx="68172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買い物に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行かなかった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</p:txBody>
      </p:sp>
      <p:pic>
        <p:nvPicPr>
          <p:cNvPr id="2" name="3Didn’t she go shopping">
            <a:hlinkClick r:id="" action="ppaction://media"/>
            <a:extLst>
              <a:ext uri="{FF2B5EF4-FFF2-40B4-BE49-F238E27FC236}">
                <a16:creationId xmlns:a16="http://schemas.microsoft.com/office/drawing/2014/main" id="{693A429B-76EF-E4AE-864D-5E8614CBE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27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6_14_reading_s7_1">
            <a:hlinkClick r:id="" action="ppaction://media"/>
            <a:extLst>
              <a:ext uri="{FF2B5EF4-FFF2-40B4-BE49-F238E27FC236}">
                <a16:creationId xmlns:a16="http://schemas.microsoft.com/office/drawing/2014/main" id="{216B0D9F-FA62-4903-D1C2-E02507C47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50475" y="682625"/>
            <a:ext cx="406400" cy="406400"/>
          </a:xfrm>
          <a:prstGeom prst="rect">
            <a:avLst/>
          </a:prstGeom>
        </p:spPr>
      </p:pic>
      <p:pic>
        <p:nvPicPr>
          <p:cNvPr id="3" name="AS_G3_16_15_reading_s7_2">
            <a:hlinkClick r:id="" action="ppaction://media"/>
            <a:extLst>
              <a:ext uri="{FF2B5EF4-FFF2-40B4-BE49-F238E27FC236}">
                <a16:creationId xmlns:a16="http://schemas.microsoft.com/office/drawing/2014/main" id="{12B75E08-E774-B4AC-02F5-422CA4969A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84182" y="1734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6_16_reading_s8_1">
            <a:hlinkClick r:id="" action="ppaction://media"/>
            <a:extLst>
              <a:ext uri="{FF2B5EF4-FFF2-40B4-BE49-F238E27FC236}">
                <a16:creationId xmlns:a16="http://schemas.microsoft.com/office/drawing/2014/main" id="{1F97EC92-226F-EC7D-EEF1-D253844F1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579475" y="1139825"/>
            <a:ext cx="406400" cy="406400"/>
          </a:xfrm>
          <a:prstGeom prst="rect">
            <a:avLst/>
          </a:prstGeom>
        </p:spPr>
      </p:pic>
      <p:pic>
        <p:nvPicPr>
          <p:cNvPr id="7" name="AS_G3_16_17_reading_s8_2">
            <a:hlinkClick r:id="" action="ppaction://media"/>
            <a:extLst>
              <a:ext uri="{FF2B5EF4-FFF2-40B4-BE49-F238E27FC236}">
                <a16:creationId xmlns:a16="http://schemas.microsoft.com/office/drawing/2014/main" id="{7B46C554-1A3F-848B-C52F-BC0C1F4106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82675" y="2675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A838-65DD-2D7C-D4E0-B90AD4CAD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D24682A-BA7F-AC72-1832-6E66EB8D49A5}"/>
              </a:ext>
            </a:extLst>
          </p:cNvPr>
          <p:cNvSpPr/>
          <p:nvPr/>
        </p:nvSpPr>
        <p:spPr>
          <a:xfrm>
            <a:off x="0" y="2604976"/>
            <a:ext cx="9144000" cy="425302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5DD85D2-9DE1-D4F0-563E-B25006F393C2}"/>
              </a:ext>
            </a:extLst>
          </p:cNvPr>
          <p:cNvSpPr txBox="1"/>
          <p:nvPr/>
        </p:nvSpPr>
        <p:spPr>
          <a:xfrm>
            <a:off x="537493" y="2853627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「そこに」という意味をもち、動詞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didn’t he?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は付加疑問です。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「ですよね？」という意味を加えています。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C658D1F-2925-521A-F92C-56585A0A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512522-17AE-A4C6-277F-EABFACBCFDE9}"/>
              </a:ext>
            </a:extLst>
          </p:cNvPr>
          <p:cNvSpPr txBox="1"/>
          <p:nvPr/>
        </p:nvSpPr>
        <p:spPr>
          <a:xfrm>
            <a:off x="1032444" y="1978706"/>
            <a:ext cx="295232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トムはそこに行きましたよね。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149734C-8B45-FBA2-630A-2C15635F94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1543" b="33568"/>
          <a:stretch/>
        </p:blipFill>
        <p:spPr>
          <a:xfrm>
            <a:off x="245278" y="933017"/>
            <a:ext cx="8560800" cy="7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7573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202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1910C-A777-3548-3FB5-980E920C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3895607-134C-6C6A-7F1F-2A57CCBCE4F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861DCA-6A4A-9404-A5B9-F513AC2685B5}"/>
              </a:ext>
            </a:extLst>
          </p:cNvPr>
          <p:cNvSpPr txBox="1"/>
          <p:nvPr/>
        </p:nvSpPr>
        <p:spPr>
          <a:xfrm>
            <a:off x="1839926" y="4128490"/>
            <a:ext cx="54641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he?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072B3E-F574-AD04-B890-3D23EC28A78E}"/>
              </a:ext>
            </a:extLst>
          </p:cNvPr>
          <p:cNvSpPr txBox="1"/>
          <p:nvPr/>
        </p:nvSpPr>
        <p:spPr>
          <a:xfrm>
            <a:off x="640856" y="770047"/>
            <a:ext cx="78622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行きました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4Tom went there, didn’t he">
            <a:hlinkClick r:id="" action="ppaction://media"/>
            <a:extLst>
              <a:ext uri="{FF2B5EF4-FFF2-40B4-BE49-F238E27FC236}">
                <a16:creationId xmlns:a16="http://schemas.microsoft.com/office/drawing/2014/main" id="{7124338D-2B19-310E-80E6-9D268EEE0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446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43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11321-70E8-FA18-5A38-028732065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EDE8251-D6FA-D39F-C411-17C234C831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161B7B-64BE-8C6F-16B7-DC1AD50AE549}"/>
              </a:ext>
            </a:extLst>
          </p:cNvPr>
          <p:cNvSpPr txBox="1"/>
          <p:nvPr/>
        </p:nvSpPr>
        <p:spPr>
          <a:xfrm>
            <a:off x="1646104" y="2409490"/>
            <a:ext cx="585179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[d-----] [h-]?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4Tom went there, didn’t he">
            <a:hlinkClick r:id="" action="ppaction://media"/>
            <a:extLst>
              <a:ext uri="{FF2B5EF4-FFF2-40B4-BE49-F238E27FC236}">
                <a16:creationId xmlns:a16="http://schemas.microsoft.com/office/drawing/2014/main" id="{513C6807-82DC-B865-F53B-6E4B36374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446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833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602EAFC-7DD3-38FF-0155-E2D611B3A72A}"/>
              </a:ext>
            </a:extLst>
          </p:cNvPr>
          <p:cNvSpPr/>
          <p:nvPr/>
        </p:nvSpPr>
        <p:spPr>
          <a:xfrm>
            <a:off x="620815" y="4741908"/>
            <a:ext cx="70802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B00EBD-0253-0BAD-9D77-28F5292D89AA}"/>
              </a:ext>
            </a:extLst>
          </p:cNvPr>
          <p:cNvSpPr/>
          <p:nvPr/>
        </p:nvSpPr>
        <p:spPr>
          <a:xfrm>
            <a:off x="620815" y="4347300"/>
            <a:ext cx="812890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B635C82-F5EB-7B05-F2A6-ECA3D034DA0B}"/>
              </a:ext>
            </a:extLst>
          </p:cNvPr>
          <p:cNvSpPr/>
          <p:nvPr/>
        </p:nvSpPr>
        <p:spPr>
          <a:xfrm>
            <a:off x="889232" y="3961081"/>
            <a:ext cx="786048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57B2F4-418A-3B83-74DB-4BB206518D57}"/>
              </a:ext>
            </a:extLst>
          </p:cNvPr>
          <p:cNvSpPr/>
          <p:nvPr/>
        </p:nvSpPr>
        <p:spPr>
          <a:xfrm>
            <a:off x="620815" y="3265986"/>
            <a:ext cx="661049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B3E3D00-3967-5D54-0D6E-289EEDDD222D}"/>
              </a:ext>
            </a:extLst>
          </p:cNvPr>
          <p:cNvSpPr/>
          <p:nvPr/>
        </p:nvSpPr>
        <p:spPr>
          <a:xfrm>
            <a:off x="889232" y="2862989"/>
            <a:ext cx="77849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2157147"/>
            <a:ext cx="695444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2" y="1754150"/>
            <a:ext cx="72816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否定の短縮形＋主語～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「～ではないのですか」と確認や軽い驚きなどを表す。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・付加疑問文は、文末に２語の疑問形をつけ、「～ですよね」と念を押したり、同意を求める気持ちを表したりする。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・感嘆文は「なんて～なのでしょう！」と感動を表すときに使い、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］）＋形容詞＋名詞（＋主語＋動詞）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!〉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の形か、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〈How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＋形容詞［副詞］（＋主語＋動詞）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!〉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4" grpId="0" animBg="1"/>
      <p:bldP spid="15" grpId="0" animBg="1"/>
      <p:bldP spid="8" grpId="0" animBg="1"/>
      <p:bldP spid="13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77412-D207-3F47-483E-0CC88DC74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D45F036-F241-DE6A-652F-33E27EEA7A75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575D89-D85F-5200-729C-26C7BF4E2B8C}"/>
              </a:ext>
            </a:extLst>
          </p:cNvPr>
          <p:cNvSpPr txBox="1"/>
          <p:nvPr/>
        </p:nvSpPr>
        <p:spPr>
          <a:xfrm>
            <a:off x="666556" y="2321004"/>
            <a:ext cx="78622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行きました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4Tom went there, didn’t he">
            <a:hlinkClick r:id="" action="ppaction://media"/>
            <a:extLst>
              <a:ext uri="{FF2B5EF4-FFF2-40B4-BE49-F238E27FC236}">
                <a16:creationId xmlns:a16="http://schemas.microsoft.com/office/drawing/2014/main" id="{46B06EDC-F6E1-E077-80AA-30B8F4C1F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7925" y="1446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037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67DA1-05CF-C11D-3C59-0BAC87424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7CDFF2-470C-C989-713C-E240D28F8E3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134C3A-15D4-5723-734C-94A5CAE9B423}"/>
              </a:ext>
            </a:extLst>
          </p:cNvPr>
          <p:cNvSpPr txBox="1"/>
          <p:nvPr/>
        </p:nvSpPr>
        <p:spPr>
          <a:xfrm>
            <a:off x="1839926" y="4128490"/>
            <a:ext cx="54641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hard,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he?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E025429-EBD3-54AE-CBA7-D4815C87A5D1}"/>
              </a:ext>
            </a:extLst>
          </p:cNvPr>
          <p:cNvSpPr txBox="1"/>
          <p:nvPr/>
        </p:nvSpPr>
        <p:spPr>
          <a:xfrm>
            <a:off x="1148765" y="771604"/>
            <a:ext cx="68464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勉強しました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一所懸命に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5He studied hard, didn’t he">
            <a:hlinkClick r:id="" action="ppaction://media"/>
            <a:extLst>
              <a:ext uri="{FF2B5EF4-FFF2-40B4-BE49-F238E27FC236}">
                <a16:creationId xmlns:a16="http://schemas.microsoft.com/office/drawing/2014/main" id="{CC8556C7-3210-AFDF-508A-39DAB1027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459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377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3623C-F1D6-9D68-A8BC-48231ACA7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733C81-58B5-CAF5-C719-2F98823B7A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A84380B-7D22-571C-103F-ADA4C0D8F5D8}"/>
              </a:ext>
            </a:extLst>
          </p:cNvPr>
          <p:cNvSpPr txBox="1"/>
          <p:nvPr/>
        </p:nvSpPr>
        <p:spPr>
          <a:xfrm>
            <a:off x="1715936" y="2409490"/>
            <a:ext cx="57121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hard,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[d-----] [h-]?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5He studied hard, didn’t he">
            <a:hlinkClick r:id="" action="ppaction://media"/>
            <a:extLst>
              <a:ext uri="{FF2B5EF4-FFF2-40B4-BE49-F238E27FC236}">
                <a16:creationId xmlns:a16="http://schemas.microsoft.com/office/drawing/2014/main" id="{733EA5F7-9847-73B5-714F-AD4F69977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459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589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61230-6CF6-993D-3C76-BE5147C3B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0EB419-42F3-5DEC-1AAC-E2E935656D6B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9B4CCCD-EF7C-5EB1-776A-84A0AB9D43F4}"/>
              </a:ext>
            </a:extLst>
          </p:cNvPr>
          <p:cNvSpPr txBox="1"/>
          <p:nvPr/>
        </p:nvSpPr>
        <p:spPr>
          <a:xfrm>
            <a:off x="1148767" y="2321004"/>
            <a:ext cx="68464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勉強しました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一所懸命に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5He studied hard, didn’t he">
            <a:hlinkClick r:id="" action="ppaction://media"/>
            <a:extLst>
              <a:ext uri="{FF2B5EF4-FFF2-40B4-BE49-F238E27FC236}">
                <a16:creationId xmlns:a16="http://schemas.microsoft.com/office/drawing/2014/main" id="{0A0EB7CE-F7C1-0FE8-0548-ED1E0CE61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8459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8875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57DA1-F31B-6E1B-C584-FC13BC80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40563B-FD3D-B404-40E6-20BBA712FF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419F62-5046-90B9-3838-4E0AB027253E}"/>
              </a:ext>
            </a:extLst>
          </p:cNvPr>
          <p:cNvSpPr txBox="1"/>
          <p:nvPr/>
        </p:nvSpPr>
        <p:spPr>
          <a:xfrm>
            <a:off x="1317993" y="4128490"/>
            <a:ext cx="65080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from Osaka,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aren’t you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235BDD7-7E81-E98A-CE83-45DA611489C1}"/>
              </a:ext>
            </a:extLst>
          </p:cNvPr>
          <p:cNvSpPr txBox="1"/>
          <p:nvPr/>
        </p:nvSpPr>
        <p:spPr>
          <a:xfrm>
            <a:off x="655082" y="690490"/>
            <a:ext cx="78338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大阪出身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6You are from Osaka, aren’t you">
            <a:hlinkClick r:id="" action="ppaction://media"/>
            <a:extLst>
              <a:ext uri="{FF2B5EF4-FFF2-40B4-BE49-F238E27FC236}">
                <a16:creationId xmlns:a16="http://schemas.microsoft.com/office/drawing/2014/main" id="{31558958-820E-3C7D-4EA2-A1309E8DC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2663" y="1293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928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91E31-7855-F041-684A-EC098DDF7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8B6EC4E-CA44-F58A-9C53-A438C2120E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7F30597-65C2-FC66-76A1-7F17220E4C6C}"/>
              </a:ext>
            </a:extLst>
          </p:cNvPr>
          <p:cNvSpPr txBox="1"/>
          <p:nvPr/>
        </p:nvSpPr>
        <p:spPr>
          <a:xfrm>
            <a:off x="997862" y="2409490"/>
            <a:ext cx="71482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[f---] Osaka,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6You are from Osaka, aren’t you">
            <a:hlinkClick r:id="" action="ppaction://media"/>
            <a:extLst>
              <a:ext uri="{FF2B5EF4-FFF2-40B4-BE49-F238E27FC236}">
                <a16:creationId xmlns:a16="http://schemas.microsoft.com/office/drawing/2014/main" id="{3FE543E8-EF18-692F-4372-BE76300FD2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2663" y="1293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936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84897-FB31-0C74-7012-B3EB63A3E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41DBAF-EE64-2ADA-5CDA-9F6206CF034D}"/>
              </a:ext>
            </a:extLst>
          </p:cNvPr>
          <p:cNvSpPr/>
          <p:nvPr/>
        </p:nvSpPr>
        <p:spPr>
          <a:xfrm>
            <a:off x="-1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6You are from Osaka, aren’t you">
            <a:hlinkClick r:id="" action="ppaction://media"/>
            <a:extLst>
              <a:ext uri="{FF2B5EF4-FFF2-40B4-BE49-F238E27FC236}">
                <a16:creationId xmlns:a16="http://schemas.microsoft.com/office/drawing/2014/main" id="{2E6FDCD4-83BD-6C79-2111-1EEC8630C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2663" y="12938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CB0CA1-F25C-B2D8-B12E-D73808062425}"/>
              </a:ext>
            </a:extLst>
          </p:cNvPr>
          <p:cNvSpPr txBox="1"/>
          <p:nvPr/>
        </p:nvSpPr>
        <p:spPr>
          <a:xfrm>
            <a:off x="655085" y="2321004"/>
            <a:ext cx="78338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～です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大阪出身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922526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FD6C2-DC8A-0795-A0E2-90EA456B8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54B30B8-7896-B74E-26CC-90B6F75D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471" b="18858"/>
          <a:stretch/>
        </p:blipFill>
        <p:spPr>
          <a:xfrm>
            <a:off x="245278" y="958184"/>
            <a:ext cx="8560800" cy="68002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E35AB33-CC07-0330-093D-D632193D0647}"/>
              </a:ext>
            </a:extLst>
          </p:cNvPr>
          <p:cNvSpPr/>
          <p:nvPr/>
        </p:nvSpPr>
        <p:spPr>
          <a:xfrm>
            <a:off x="0" y="2604976"/>
            <a:ext cx="9144000" cy="425302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A814C07-A41F-8B69-DEC2-AF66F1662221}"/>
              </a:ext>
            </a:extLst>
          </p:cNvPr>
          <p:cNvSpPr txBox="1"/>
          <p:nvPr/>
        </p:nvSpPr>
        <p:spPr>
          <a:xfrm>
            <a:off x="537493" y="2853627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Yumi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isn't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college student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she?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は付加疑問です。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「ではありませんよね？」という確認や同意を求める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言い方です。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CE79112-D5A7-27A9-F127-88433BED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AADB00-1382-09A6-852E-10E268947B7E}"/>
              </a:ext>
            </a:extLst>
          </p:cNvPr>
          <p:cNvSpPr txBox="1"/>
          <p:nvPr/>
        </p:nvSpPr>
        <p:spPr>
          <a:xfrm>
            <a:off x="1032444" y="1978706"/>
            <a:ext cx="35395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ユミは大学生ではありませんよね。</a:t>
            </a:r>
          </a:p>
        </p:txBody>
      </p:sp>
    </p:spTree>
    <p:extLst>
      <p:ext uri="{BB962C8B-B14F-4D97-AF65-F5344CB8AC3E}">
        <p14:creationId xmlns:p14="http://schemas.microsoft.com/office/powerpoint/2010/main" val="308449922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4F6E-4EBE-366D-2148-5B7A999D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7BC83A-8774-3271-AFF3-4A79D17823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8B4BAF-FDF1-9E5D-023B-F588DE300C86}"/>
              </a:ext>
            </a:extLst>
          </p:cNvPr>
          <p:cNvSpPr txBox="1"/>
          <p:nvPr/>
        </p:nvSpPr>
        <p:spPr>
          <a:xfrm>
            <a:off x="1608266" y="4128490"/>
            <a:ext cx="59274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Yumi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isn’t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college student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she?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4EC5EF-3635-7B57-9B89-CC8152A7E4AE}"/>
              </a:ext>
            </a:extLst>
          </p:cNvPr>
          <p:cNvSpPr txBox="1"/>
          <p:nvPr/>
        </p:nvSpPr>
        <p:spPr>
          <a:xfrm>
            <a:off x="989079" y="690490"/>
            <a:ext cx="71658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～ではありません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大学生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7Yumi isn’t a college student,  is she">
            <a:hlinkClick r:id="" action="ppaction://media"/>
            <a:extLst>
              <a:ext uri="{FF2B5EF4-FFF2-40B4-BE49-F238E27FC236}">
                <a16:creationId xmlns:a16="http://schemas.microsoft.com/office/drawing/2014/main" id="{3BFAA50B-605E-A2D4-6549-733DDE811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82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46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648F000-8806-FF70-59BB-0C02536B5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00" y="1159001"/>
            <a:ext cx="8560800" cy="5366666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16_01_kihon">
            <a:hlinkClick r:id="" action="ppaction://media"/>
            <a:extLst>
              <a:ext uri="{FF2B5EF4-FFF2-40B4-BE49-F238E27FC236}">
                <a16:creationId xmlns:a16="http://schemas.microsoft.com/office/drawing/2014/main" id="{E4270729-1AE1-B4E6-064A-F3732A316E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6175" y="2339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85FD-6013-411E-4088-68C23663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7C214D-3F2D-B0DE-8771-4D3EF04214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E220E0-D619-BB70-03FF-88BE17916F00}"/>
              </a:ext>
            </a:extLst>
          </p:cNvPr>
          <p:cNvSpPr txBox="1"/>
          <p:nvPr/>
        </p:nvSpPr>
        <p:spPr>
          <a:xfrm>
            <a:off x="1191408" y="2409490"/>
            <a:ext cx="676118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Yumi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college student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[s--]?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7Yumi isn’t a college student,  is she">
            <a:hlinkClick r:id="" action="ppaction://media"/>
            <a:extLst>
              <a:ext uri="{FF2B5EF4-FFF2-40B4-BE49-F238E27FC236}">
                <a16:creationId xmlns:a16="http://schemas.microsoft.com/office/drawing/2014/main" id="{5F419344-7367-4501-65F7-96C202329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828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726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DF47-6B77-D7F0-96A1-33012F17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1EA535-71D2-7932-80D5-5757AEB014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7Yumi isn’t a college student,  is she">
            <a:hlinkClick r:id="" action="ppaction://media"/>
            <a:extLst>
              <a:ext uri="{FF2B5EF4-FFF2-40B4-BE49-F238E27FC236}">
                <a16:creationId xmlns:a16="http://schemas.microsoft.com/office/drawing/2014/main" id="{4F1DF31E-8425-B027-025A-82CE26C46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5725" y="82867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F1837CD-FCAA-C312-86C7-C90EC584F8AB}"/>
              </a:ext>
            </a:extLst>
          </p:cNvPr>
          <p:cNvSpPr txBox="1"/>
          <p:nvPr/>
        </p:nvSpPr>
        <p:spPr>
          <a:xfrm>
            <a:off x="1014780" y="2321004"/>
            <a:ext cx="71658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～ではありません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大学生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81947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D7022-5C55-3DF4-A183-060FB35D0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8714898-4E8B-9950-536F-960706CAEED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956299-1F93-0781-88D0-6E18B5E561FF}"/>
              </a:ext>
            </a:extLst>
          </p:cNvPr>
          <p:cNvSpPr txBox="1"/>
          <p:nvPr/>
        </p:nvSpPr>
        <p:spPr>
          <a:xfrm>
            <a:off x="886351" y="4128490"/>
            <a:ext cx="73712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isn’t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mother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she?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B22208-270F-AAF5-CC3A-740C0F6D3541}"/>
              </a:ext>
            </a:extLst>
          </p:cNvPr>
          <p:cNvSpPr txBox="1"/>
          <p:nvPr/>
        </p:nvSpPr>
        <p:spPr>
          <a:xfrm>
            <a:off x="232821" y="690490"/>
            <a:ext cx="8678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～ではありません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あなたのお母さん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8She isn’t your mother,  is she">
            <a:hlinkClick r:id="" action="ppaction://media"/>
            <a:extLst>
              <a:ext uri="{FF2B5EF4-FFF2-40B4-BE49-F238E27FC236}">
                <a16:creationId xmlns:a16="http://schemas.microsoft.com/office/drawing/2014/main" id="{7FA2C6F2-D22B-580A-E228-C54337DF4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96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2014E-6A72-E2BC-8E90-3DEA5CD07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89A1EF-D1D1-759C-8041-76BCF8C6E3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732223-CA47-AAB0-4084-0F99F16230F8}"/>
              </a:ext>
            </a:extLst>
          </p:cNvPr>
          <p:cNvSpPr txBox="1"/>
          <p:nvPr/>
        </p:nvSpPr>
        <p:spPr>
          <a:xfrm>
            <a:off x="466324" y="2409490"/>
            <a:ext cx="821135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[y---] mother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[s--]?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8She isn’t your mother,  is she">
            <a:hlinkClick r:id="" action="ppaction://media"/>
            <a:extLst>
              <a:ext uri="{FF2B5EF4-FFF2-40B4-BE49-F238E27FC236}">
                <a16:creationId xmlns:a16="http://schemas.microsoft.com/office/drawing/2014/main" id="{C8AB2511-E5DC-0575-0EE3-CC413A836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885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37D44-2AFF-A3BC-B5CF-C103DF48F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9953EE3-D76D-A237-A1E8-64A96EE560A6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C613DC-2C6F-6E80-40B2-BEC74F68BC02}"/>
              </a:ext>
            </a:extLst>
          </p:cNvPr>
          <p:cNvSpPr txBox="1"/>
          <p:nvPr/>
        </p:nvSpPr>
        <p:spPr>
          <a:xfrm>
            <a:off x="232826" y="2321004"/>
            <a:ext cx="8678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～ではありません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あなたのお母さん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8She isn’t your mother,  is she">
            <a:hlinkClick r:id="" action="ppaction://media"/>
            <a:extLst>
              <a:ext uri="{FF2B5EF4-FFF2-40B4-BE49-F238E27FC236}">
                <a16:creationId xmlns:a16="http://schemas.microsoft.com/office/drawing/2014/main" id="{F23E4AF2-361A-65F9-6F2B-5AFF5351F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690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405B1-B187-3F45-CA8E-C06672DED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6D4F497-2BAA-7732-1AB0-D522B7A044B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6A3BAE-1189-072C-1258-7385BB094AFB}"/>
              </a:ext>
            </a:extLst>
          </p:cNvPr>
          <p:cNvSpPr txBox="1"/>
          <p:nvPr/>
        </p:nvSpPr>
        <p:spPr>
          <a:xfrm>
            <a:off x="1529693" y="4128490"/>
            <a:ext cx="608460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can’t swim</a:t>
            </a:r>
            <a:endParaRPr kumimoji="1" lang="en-US" altLang="ja-JP" sz="4400" b="1" u="sng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well,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he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9BB4FA-469F-B7E6-8F44-1B987A68B6EA}"/>
              </a:ext>
            </a:extLst>
          </p:cNvPr>
          <p:cNvSpPr txBox="1"/>
          <p:nvPr/>
        </p:nvSpPr>
        <p:spPr>
          <a:xfrm>
            <a:off x="685503" y="690490"/>
            <a:ext cx="77729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泳ぐことができません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あまり上手に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9He can’t swim very well,  can he">
            <a:hlinkClick r:id="" action="ppaction://media"/>
            <a:extLst>
              <a:ext uri="{FF2B5EF4-FFF2-40B4-BE49-F238E27FC236}">
                <a16:creationId xmlns:a16="http://schemas.microsoft.com/office/drawing/2014/main" id="{5FBF8AE0-9B21-175B-BE20-143CED23D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112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66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6367E-5737-A3A7-6482-8B21DE1E2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722AF69-31DF-3574-790A-B58FA6FB82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DC3D8A-7965-E9C6-45D5-1DD365206978}"/>
              </a:ext>
            </a:extLst>
          </p:cNvPr>
          <p:cNvSpPr txBox="1"/>
          <p:nvPr/>
        </p:nvSpPr>
        <p:spPr>
          <a:xfrm>
            <a:off x="1184394" y="2409490"/>
            <a:ext cx="677521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en-US" altLang="ja-JP" sz="4400" b="1" u="sng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very well,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9He can’t swim very well,  can he">
            <a:hlinkClick r:id="" action="ppaction://media"/>
            <a:extLst>
              <a:ext uri="{FF2B5EF4-FFF2-40B4-BE49-F238E27FC236}">
                <a16:creationId xmlns:a16="http://schemas.microsoft.com/office/drawing/2014/main" id="{B14E230C-7D70-117D-57DA-5C4CBD5AD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112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02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924C4-DB81-177B-446B-45CAB5BEA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6B3B6F-590F-9CC6-7893-15958EF1000A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3DCC9A-F38B-AFF9-6A76-F3F05AF30936}"/>
              </a:ext>
            </a:extLst>
          </p:cNvPr>
          <p:cNvSpPr txBox="1"/>
          <p:nvPr/>
        </p:nvSpPr>
        <p:spPr>
          <a:xfrm>
            <a:off x="676918" y="2321004"/>
            <a:ext cx="78415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泳ぐことができません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あまり上手に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ですよね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9He can’t swim very well,  can he">
            <a:hlinkClick r:id="" action="ppaction://media"/>
            <a:extLst>
              <a:ext uri="{FF2B5EF4-FFF2-40B4-BE49-F238E27FC236}">
                <a16:creationId xmlns:a16="http://schemas.microsoft.com/office/drawing/2014/main" id="{C2193FAE-2E56-6853-ED33-3C4DB3EA2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4925" y="112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567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3DE0E-99CC-DF70-989C-4C50FCDC4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11F13F0-4CA7-CB1F-F1C7-47EE17B5FCEF}"/>
              </a:ext>
            </a:extLst>
          </p:cNvPr>
          <p:cNvSpPr/>
          <p:nvPr/>
        </p:nvSpPr>
        <p:spPr>
          <a:xfrm>
            <a:off x="0" y="2604976"/>
            <a:ext cx="9144000" cy="425302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F5B6A4-5F68-9081-A130-9B0117D67FCB}"/>
              </a:ext>
            </a:extLst>
          </p:cNvPr>
          <p:cNvSpPr txBox="1"/>
          <p:nvPr/>
        </p:nvSpPr>
        <p:spPr>
          <a:xfrm>
            <a:off x="537493" y="2853627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a nice guitar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What a nice guitar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は、語順を倒置することで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強調されています。（感嘆表現）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DE3B777-47EE-90BE-BA28-3E02973F9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9141CE-1C62-653E-C988-9AB501C767BC}"/>
              </a:ext>
            </a:extLst>
          </p:cNvPr>
          <p:cNvSpPr txBox="1"/>
          <p:nvPr/>
        </p:nvSpPr>
        <p:spPr>
          <a:xfrm>
            <a:off x="1032443" y="1978706"/>
            <a:ext cx="555291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あなたはなんてすてきなギターを持っているのでしょう！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B4E4059-5A37-F930-ABAE-F337046EFA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103" b="4236"/>
          <a:stretch/>
        </p:blipFill>
        <p:spPr>
          <a:xfrm>
            <a:off x="245278" y="933017"/>
            <a:ext cx="8560800" cy="67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3411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3DC2-EE3C-0A31-4C85-65205A867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C78C83B-C468-AC24-79DB-878B27B4F4B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021108-7AC3-5189-E003-CA7E509008E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D758849-3BA5-6827-4DFA-C1A252BCF78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06EA5B-F902-AADF-9BA1-DF640747BAB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7F53AD9-2064-9536-D847-AEF095F88EC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7380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6CDCC-FB9F-960F-273F-1EDC20031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5960F5-C786-38CE-CB5D-BEA98CA6894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434687-AE82-7C87-4355-87137BCB059C}"/>
              </a:ext>
            </a:extLst>
          </p:cNvPr>
          <p:cNvSpPr txBox="1"/>
          <p:nvPr/>
        </p:nvSpPr>
        <p:spPr>
          <a:xfrm>
            <a:off x="1508849" y="4128490"/>
            <a:ext cx="612629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a nice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!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9F0D1F-7DDD-52FD-552B-F7516633C0E7}"/>
              </a:ext>
            </a:extLst>
          </p:cNvPr>
          <p:cNvSpPr txBox="1"/>
          <p:nvPr/>
        </p:nvSpPr>
        <p:spPr>
          <a:xfrm>
            <a:off x="1051946" y="690490"/>
            <a:ext cx="70401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なんてすてきなギター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0What a nice guitar you have!">
            <a:hlinkClick r:id="" action="ppaction://media"/>
            <a:extLst>
              <a:ext uri="{FF2B5EF4-FFF2-40B4-BE49-F238E27FC236}">
                <a16:creationId xmlns:a16="http://schemas.microsoft.com/office/drawing/2014/main" id="{7E1A6F7B-00B0-0307-89C1-08D0B8337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463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21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E4A52-208C-D23A-1BD7-7503743E9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DF5F03-A382-9FD2-2442-1DC5BA11B1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2005E7-CC30-B750-0F24-A52532342D10}"/>
              </a:ext>
            </a:extLst>
          </p:cNvPr>
          <p:cNvSpPr txBox="1"/>
          <p:nvPr/>
        </p:nvSpPr>
        <p:spPr>
          <a:xfrm>
            <a:off x="1270791" y="2409490"/>
            <a:ext cx="660241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a nice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!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10What a nice guitar you have!">
            <a:hlinkClick r:id="" action="ppaction://media"/>
            <a:extLst>
              <a:ext uri="{FF2B5EF4-FFF2-40B4-BE49-F238E27FC236}">
                <a16:creationId xmlns:a16="http://schemas.microsoft.com/office/drawing/2014/main" id="{22468741-91F9-9466-2BA0-C4347A7E1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463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951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5706-497C-9717-76B5-7DB48FB95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2D712A-FDA0-6EAE-BD9F-00B80FAC00D5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AE9607-DD10-C258-BA10-1863127A6617}"/>
              </a:ext>
            </a:extLst>
          </p:cNvPr>
          <p:cNvSpPr txBox="1"/>
          <p:nvPr/>
        </p:nvSpPr>
        <p:spPr>
          <a:xfrm>
            <a:off x="1077646" y="2321004"/>
            <a:ext cx="704010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なんてすてきなギター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0What a nice guitar you have!">
            <a:hlinkClick r:id="" action="ppaction://media"/>
            <a:extLst>
              <a:ext uri="{FF2B5EF4-FFF2-40B4-BE49-F238E27FC236}">
                <a16:creationId xmlns:a16="http://schemas.microsoft.com/office/drawing/2014/main" id="{B9F48C0A-90BC-1D92-CD6B-ABE572D55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0463" y="1049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476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80566-0584-4BB6-E980-49A84D563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AF06BB8-2BCD-170A-D458-4DDA84137F4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610B58B-0B2E-D89F-3FE4-1089C17689C3}"/>
              </a:ext>
            </a:extLst>
          </p:cNvPr>
          <p:cNvSpPr txBox="1"/>
          <p:nvPr/>
        </p:nvSpPr>
        <p:spPr>
          <a:xfrm>
            <a:off x="354999" y="4636321"/>
            <a:ext cx="843399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a big house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!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F42A82-0480-8C99-940D-743102AC4D8B}"/>
              </a:ext>
            </a:extLst>
          </p:cNvPr>
          <p:cNvSpPr txBox="1"/>
          <p:nvPr/>
        </p:nvSpPr>
        <p:spPr>
          <a:xfrm>
            <a:off x="821804" y="1198322"/>
            <a:ext cx="75003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なんて大きな家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1What a big house  this is!">
            <a:hlinkClick r:id="" action="ppaction://media"/>
            <a:extLst>
              <a:ext uri="{FF2B5EF4-FFF2-40B4-BE49-F238E27FC236}">
                <a16:creationId xmlns:a16="http://schemas.microsoft.com/office/drawing/2014/main" id="{16A9AB19-780E-CE90-E4AA-3F3ECC54A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6988" y="95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152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C2B60-ABC1-DD0A-16C2-2DBD341CD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1F2B4C8-2AC3-DDF8-CA11-8916C6031A1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CB69CC-DE4E-A5F9-EBAA-2BC56111006D}"/>
              </a:ext>
            </a:extLst>
          </p:cNvPr>
          <p:cNvSpPr txBox="1"/>
          <p:nvPr/>
        </p:nvSpPr>
        <p:spPr>
          <a:xfrm>
            <a:off x="1446902" y="2409490"/>
            <a:ext cx="62501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a big house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!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11What a big house  this is!">
            <a:hlinkClick r:id="" action="ppaction://media"/>
            <a:extLst>
              <a:ext uri="{FF2B5EF4-FFF2-40B4-BE49-F238E27FC236}">
                <a16:creationId xmlns:a16="http://schemas.microsoft.com/office/drawing/2014/main" id="{FCC8490B-78F6-A9F9-30F2-4A8E037F1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6988" y="95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54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BCCD3-794C-CF21-D185-DAE4CB909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38145E-7F79-333C-F5AD-10F04FA458B9}"/>
              </a:ext>
            </a:extLst>
          </p:cNvPr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E5E63A-C75C-DCDF-BE87-3AB824B9E9CC}"/>
              </a:ext>
            </a:extLst>
          </p:cNvPr>
          <p:cNvSpPr txBox="1"/>
          <p:nvPr/>
        </p:nvSpPr>
        <p:spPr>
          <a:xfrm>
            <a:off x="821808" y="2875002"/>
            <a:ext cx="75003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なんて大きな家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11What a big house  this is!">
            <a:hlinkClick r:id="" action="ppaction://media"/>
            <a:extLst>
              <a:ext uri="{FF2B5EF4-FFF2-40B4-BE49-F238E27FC236}">
                <a16:creationId xmlns:a16="http://schemas.microsoft.com/office/drawing/2014/main" id="{E73A0B85-CE54-ADA8-E4B3-AB84369BD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6988" y="95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46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DE76-8AED-7BEB-7F1A-1A17A0A66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C1ECE4-A850-8D4D-7683-9EA3EBEA940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8089F18-AD24-8930-2CB2-45484E8277B1}"/>
              </a:ext>
            </a:extLst>
          </p:cNvPr>
          <p:cNvSpPr txBox="1"/>
          <p:nvPr/>
        </p:nvSpPr>
        <p:spPr>
          <a:xfrm>
            <a:off x="704619" y="4636321"/>
            <a:ext cx="7734752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big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house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!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185D285-073F-8F21-96EE-C234D36B344F}"/>
              </a:ext>
            </a:extLst>
          </p:cNvPr>
          <p:cNvSpPr txBox="1"/>
          <p:nvPr/>
        </p:nvSpPr>
        <p:spPr>
          <a:xfrm>
            <a:off x="821804" y="1198322"/>
            <a:ext cx="75003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なんて大きい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この家は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2How big  this house is!">
            <a:hlinkClick r:id="" action="ppaction://media"/>
            <a:extLst>
              <a:ext uri="{FF2B5EF4-FFF2-40B4-BE49-F238E27FC236}">
                <a16:creationId xmlns:a16="http://schemas.microsoft.com/office/drawing/2014/main" id="{D6851B0E-C59E-B6F3-9762-383FE1346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85925" y="221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0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DBC0E-F393-66E9-E56B-F66D3C629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1EBB05-AE91-C828-07EF-49A19A42B5E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A61F24-FA60-8DB5-7549-AA4DC5B4F90B}"/>
              </a:ext>
            </a:extLst>
          </p:cNvPr>
          <p:cNvSpPr txBox="1"/>
          <p:nvPr/>
        </p:nvSpPr>
        <p:spPr>
          <a:xfrm>
            <a:off x="147913" y="2917321"/>
            <a:ext cx="8848173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house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!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12How big  this house is!">
            <a:hlinkClick r:id="" action="ppaction://media"/>
            <a:extLst>
              <a:ext uri="{FF2B5EF4-FFF2-40B4-BE49-F238E27FC236}">
                <a16:creationId xmlns:a16="http://schemas.microsoft.com/office/drawing/2014/main" id="{FED0E9AD-8BCD-511C-D8D0-BDCDD5937A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85925" y="221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65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D7A27-789C-0627-1A7C-D9A69AF3C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5624FB-BDBB-0602-6434-F9BD04881DB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C94B81-D0C8-95F9-549D-1E6C6E76A9D5}"/>
              </a:ext>
            </a:extLst>
          </p:cNvPr>
          <p:cNvSpPr txBox="1"/>
          <p:nvPr/>
        </p:nvSpPr>
        <p:spPr>
          <a:xfrm>
            <a:off x="847506" y="2875002"/>
            <a:ext cx="75003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なんて大きい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この家は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2How big  this house is!">
            <a:hlinkClick r:id="" action="ppaction://media"/>
            <a:extLst>
              <a:ext uri="{FF2B5EF4-FFF2-40B4-BE49-F238E27FC236}">
                <a16:creationId xmlns:a16="http://schemas.microsoft.com/office/drawing/2014/main" id="{D02B40B9-BA07-0D0D-9640-38C38FC67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85925" y="2217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5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6CDCB73-955D-F319-0706-35FEEA6636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751" b="61571"/>
          <a:stretch/>
        </p:blipFill>
        <p:spPr>
          <a:xfrm>
            <a:off x="245278" y="933017"/>
            <a:ext cx="8560800" cy="94873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604976"/>
            <a:ext cx="9144000" cy="425302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2853627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Don't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「えっ、ペン持ってないの？」という軽い驚きや確認の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ニュアンス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978706"/>
            <a:ext cx="395061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あなたはペンを持っていないのですか。</a:t>
            </a:r>
          </a:p>
        </p:txBody>
      </p:sp>
    </p:spTree>
    <p:extLst>
      <p:ext uri="{BB962C8B-B14F-4D97-AF65-F5344CB8AC3E}">
        <p14:creationId xmlns:p14="http://schemas.microsoft.com/office/powerpoint/2010/main" val="914725074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go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20_kihon_v1_went">
            <a:hlinkClick r:id="" action="ppaction://media"/>
            <a:extLst>
              <a:ext uri="{FF2B5EF4-FFF2-40B4-BE49-F238E27FC236}">
                <a16:creationId xmlns:a16="http://schemas.microsoft.com/office/drawing/2014/main" id="{88B85193-E15F-4B4A-B572-54B4139F2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25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20_kihon_v1_went">
            <a:hlinkClick r:id="" action="ppaction://media"/>
            <a:extLst>
              <a:ext uri="{FF2B5EF4-FFF2-40B4-BE49-F238E27FC236}">
                <a16:creationId xmlns:a16="http://schemas.microsoft.com/office/drawing/2014/main" id="{E18B375C-3E20-4323-BAAA-CB361C2B8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786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3_L20_kihon_v1_went">
            <a:hlinkClick r:id="" action="ppaction://media"/>
            <a:extLst>
              <a:ext uri="{FF2B5EF4-FFF2-40B4-BE49-F238E27FC236}">
                <a16:creationId xmlns:a16="http://schemas.microsoft.com/office/drawing/2014/main" id="{5DB9E7E9-28D9-459A-9B7A-69B9BEBD1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8075" y="1120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430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37D8C5-1956-45F5-93C7-A88EE70DBFE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そこに</a:t>
              </a:r>
            </a:p>
          </p:txBody>
        </p:sp>
      </p:grpSp>
      <p:pic>
        <p:nvPicPr>
          <p:cNvPr id="2" name="G3_L20_kihon_v2_there">
            <a:hlinkClick r:id="" action="ppaction://media"/>
            <a:extLst>
              <a:ext uri="{FF2B5EF4-FFF2-40B4-BE49-F238E27FC236}">
                <a16:creationId xmlns:a16="http://schemas.microsoft.com/office/drawing/2014/main" id="{215F7F72-1E21-46B6-B491-86F0160FC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71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493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20_kihon_v2_there">
            <a:hlinkClick r:id="" action="ppaction://media"/>
            <a:extLst>
              <a:ext uri="{FF2B5EF4-FFF2-40B4-BE49-F238E27FC236}">
                <a16:creationId xmlns:a16="http://schemas.microsoft.com/office/drawing/2014/main" id="{4AE19771-768E-427F-96DC-766248B535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71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080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そこに</a:t>
            </a:r>
          </a:p>
        </p:txBody>
      </p:sp>
      <p:pic>
        <p:nvPicPr>
          <p:cNvPr id="6" name="G3_L20_kihon_v2_there">
            <a:hlinkClick r:id="" action="ppaction://media"/>
            <a:extLst>
              <a:ext uri="{FF2B5EF4-FFF2-40B4-BE49-F238E27FC236}">
                <a16:creationId xmlns:a16="http://schemas.microsoft.com/office/drawing/2014/main" id="{83B12BB0-6928-41E6-9532-3EF611632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70075" y="171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8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大学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20_kihon_v3_college">
            <a:hlinkClick r:id="" action="ppaction://media"/>
            <a:extLst>
              <a:ext uri="{FF2B5EF4-FFF2-40B4-BE49-F238E27FC236}">
                <a16:creationId xmlns:a16="http://schemas.microsoft.com/office/drawing/2014/main" id="{EF06C2BD-9D04-4F1A-B572-342DDED21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120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college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L20_kihon_v3_college">
            <a:hlinkClick r:id="" action="ppaction://media"/>
            <a:extLst>
              <a:ext uri="{FF2B5EF4-FFF2-40B4-BE49-F238E27FC236}">
                <a16:creationId xmlns:a16="http://schemas.microsoft.com/office/drawing/2014/main" id="{74576BA0-0080-4D4E-B380-AC02AEEAF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0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大学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20_kihon_v3_college">
            <a:hlinkClick r:id="" action="ppaction://media"/>
            <a:extLst>
              <a:ext uri="{FF2B5EF4-FFF2-40B4-BE49-F238E27FC236}">
                <a16:creationId xmlns:a16="http://schemas.microsoft.com/office/drawing/2014/main" id="{7E48BB56-C684-4DD6-9C9B-5F6E9AC01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0975" y="1768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109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3_L20_kihon_v4_student">
            <a:hlinkClick r:id="" action="ppaction://media"/>
            <a:extLst>
              <a:ext uri="{FF2B5EF4-FFF2-40B4-BE49-F238E27FC236}">
                <a16:creationId xmlns:a16="http://schemas.microsoft.com/office/drawing/2014/main" id="{B4C16D9F-0D43-4906-ADC4-D9D5ACBDF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3925" y="19970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309100F-89E8-9887-3A45-596BFAE6782D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1A0749AA-F401-B3D7-975A-78AE1502B14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BEE1B30-5F0E-B632-5BB6-FB5E30E76073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生徒、学生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18FC7D8-AD08-A6EA-B609-6B08A92D9C3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8914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459504"/>
            <a:ext cx="6826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student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20_kihon_v4_student">
            <a:hlinkClick r:id="" action="ppaction://media"/>
            <a:extLst>
              <a:ext uri="{FF2B5EF4-FFF2-40B4-BE49-F238E27FC236}">
                <a16:creationId xmlns:a16="http://schemas.microsoft.com/office/drawing/2014/main" id="{171FCA64-1E04-478E-B64C-CEFE63780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3925" y="19970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202AEEEE-9E4D-8FD4-C06C-E2AEB27D833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7565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3_L20_kihon_v4_student">
            <a:hlinkClick r:id="" action="ppaction://media"/>
            <a:extLst>
              <a:ext uri="{FF2B5EF4-FFF2-40B4-BE49-F238E27FC236}">
                <a16:creationId xmlns:a16="http://schemas.microsoft.com/office/drawing/2014/main" id="{CF39AF7A-D35F-4834-A24E-BF98B0C40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3925" y="199707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DDFF52-2DF8-C57C-B1D4-63F9548B5314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生徒、学生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09103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33313-FC4F-EFDA-D78D-B64C2CB60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6FC7AC0-D43F-BACF-CBE8-48CB25BEC15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B4186E2-A546-3485-43CC-7B520F3BD28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C3AFF3-DA9B-9BD1-9272-048289FE2DC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42D4189-8D96-49F4-B942-7F9BF605D102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2D507F5-996A-8A24-2CE6-06ADBA8979CC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go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197787A-CF28-BAD8-E5DC-1C385F0D0F8E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20_kihon_v1_went">
            <a:hlinkClick r:id="" action="ppaction://media"/>
            <a:extLst>
              <a:ext uri="{FF2B5EF4-FFF2-40B4-BE49-F238E27FC236}">
                <a16:creationId xmlns:a16="http://schemas.microsoft.com/office/drawing/2014/main" id="{D573B0C6-6CCF-39FF-F6FD-8BF6D5573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08075" y="1120775"/>
            <a:ext cx="609600" cy="6096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DCCAA13-0D00-5FB2-6448-CB2638EE9E16}"/>
              </a:ext>
            </a:extLst>
          </p:cNvPr>
          <p:cNvSpPr/>
          <p:nvPr/>
        </p:nvSpPr>
        <p:spPr>
          <a:xfrm>
            <a:off x="2781300" y="4023726"/>
            <a:ext cx="35730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7792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07A4E-274F-5A93-5214-3CDBFBFE1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F49DD0A-D47F-28B6-17CE-6155AB55CBF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BC6B186-8DED-E622-A2AB-7C8859E8386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E5A4E5-BE6D-E425-1315-521F2941ED5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1BC6EAF-87CA-DED8-C492-DE93B4CEE860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BA72735-90ED-97C2-3582-2DEE8AD3207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there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0805129-A413-597A-2835-B7048E0FA533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そこに</a:t>
              </a:r>
            </a:p>
          </p:txBody>
        </p:sp>
      </p:grpSp>
      <p:pic>
        <p:nvPicPr>
          <p:cNvPr id="2" name="G3_L20_kihon_v2_there">
            <a:hlinkClick r:id="" action="ppaction://media"/>
            <a:extLst>
              <a:ext uri="{FF2B5EF4-FFF2-40B4-BE49-F238E27FC236}">
                <a16:creationId xmlns:a16="http://schemas.microsoft.com/office/drawing/2014/main" id="{66D6E338-8DCC-966F-6050-965C9F10E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70075" y="171132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46D3822-8D53-11E1-B032-BA3F9B384556}"/>
              </a:ext>
            </a:extLst>
          </p:cNvPr>
          <p:cNvSpPr/>
          <p:nvPr/>
        </p:nvSpPr>
        <p:spPr>
          <a:xfrm>
            <a:off x="2781300" y="3437462"/>
            <a:ext cx="35730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476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14430-E795-521F-CC5D-A9AFFC4F2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E995B6-B64F-A81F-27F6-2DDE0288DFA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F1796C-206E-3C9C-ACD8-0560238143B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3E5FDD-0AAE-BF98-A0EF-9C6E9EB75F6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9E0A46-AAB9-D024-72CD-D5EC441D18C6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38234D6-4FFC-8338-ACDC-9C7D4F6D69AC}"/>
                </a:ext>
              </a:extLst>
            </p:cNvPr>
            <p:cNvSpPr txBox="1"/>
            <p:nvPr/>
          </p:nvSpPr>
          <p:spPr>
            <a:xfrm>
              <a:off x="965200" y="4007635"/>
              <a:ext cx="7213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college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FDF5C5E-1C51-5E7A-DCB5-D3CFA3EC8C0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大学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L20_kihon_v3_college">
            <a:hlinkClick r:id="" action="ppaction://media"/>
            <a:extLst>
              <a:ext uri="{FF2B5EF4-FFF2-40B4-BE49-F238E27FC236}">
                <a16:creationId xmlns:a16="http://schemas.microsoft.com/office/drawing/2014/main" id="{FD974B86-1968-1A2D-A0DA-5146EC8F9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50975" y="1768475"/>
            <a:ext cx="609600" cy="6096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274E370-2476-10ED-B04A-D1F79F87119A}"/>
              </a:ext>
            </a:extLst>
          </p:cNvPr>
          <p:cNvSpPr/>
          <p:nvPr/>
        </p:nvSpPr>
        <p:spPr>
          <a:xfrm>
            <a:off x="2070100" y="3519516"/>
            <a:ext cx="49954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6011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4FCE9-9AA3-6EE7-E9D2-CC6B63E63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B80F84-AA59-02B6-482B-B98F9E9E9EC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CC952B7-DBCD-E888-20B9-A72090447B5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C01E6A0-CE6E-F765-736D-9B433E73A87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3" name="G3_L20_kihon_v4_student">
            <a:hlinkClick r:id="" action="ppaction://media"/>
            <a:extLst>
              <a:ext uri="{FF2B5EF4-FFF2-40B4-BE49-F238E27FC236}">
                <a16:creationId xmlns:a16="http://schemas.microsoft.com/office/drawing/2014/main" id="{B1F3B24B-72CF-1F7F-5696-325AD56B9A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93925" y="199707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36FEFE-3ED9-CB4C-41DD-30DF92F6E20E}"/>
              </a:ext>
            </a:extLst>
          </p:cNvPr>
          <p:cNvGrpSpPr/>
          <p:nvPr/>
        </p:nvGrpSpPr>
        <p:grpSpPr>
          <a:xfrm>
            <a:off x="660400" y="1786454"/>
            <a:ext cx="7823200" cy="3285092"/>
            <a:chOff x="660400" y="2292203"/>
            <a:chExt cx="7823200" cy="3285092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39E4790B-1FF3-1A52-B3B9-1E0ABE153187}"/>
                </a:ext>
              </a:extLst>
            </p:cNvPr>
            <p:cNvSpPr txBox="1"/>
            <p:nvPr/>
          </p:nvSpPr>
          <p:spPr>
            <a:xfrm>
              <a:off x="660400" y="4007635"/>
              <a:ext cx="782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8885E92-6E33-7C9D-1837-61B276531A22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生徒、学生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1C06D1C-AAA3-9EE3-0E10-19066FA3344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65EE2F0-2C84-E147-824A-35CAEE17DDD1}"/>
              </a:ext>
            </a:extLst>
          </p:cNvPr>
          <p:cNvSpPr/>
          <p:nvPr/>
        </p:nvSpPr>
        <p:spPr>
          <a:xfrm>
            <a:off x="1943100" y="3362822"/>
            <a:ext cx="52494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4699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～ですよね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8264D55-D16B-25F4-663C-D772CDE9F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57064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FE94-7DF3-1452-5A45-7D5951363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E7394D-90C4-9AB6-CC30-D2928D477B2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F47E43-1C22-7C76-77EB-4C80079D37F9}"/>
              </a:ext>
            </a:extLst>
          </p:cNvPr>
          <p:cNvSpPr txBox="1"/>
          <p:nvPr/>
        </p:nvSpPr>
        <p:spPr>
          <a:xfrm>
            <a:off x="906612" y="4636321"/>
            <a:ext cx="73307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1EDE0C-7149-9544-38E4-C88CBD32CDD4}"/>
              </a:ext>
            </a:extLst>
          </p:cNvPr>
          <p:cNvSpPr txBox="1"/>
          <p:nvPr/>
        </p:nvSpPr>
        <p:spPr>
          <a:xfrm>
            <a:off x="1272520" y="713174"/>
            <a:ext cx="6598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持っていない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ペンを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Don’t you have a pen">
            <a:hlinkClick r:id="" action="ppaction://media"/>
            <a:extLst>
              <a:ext uri="{FF2B5EF4-FFF2-40B4-BE49-F238E27FC236}">
                <a16:creationId xmlns:a16="http://schemas.microsoft.com/office/drawing/2014/main" id="{9EE52E1E-3F41-0F50-E278-ADE9781AD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4938" y="78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002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226A369-A6D8-E9E5-24B0-BBD9A1A15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57064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488746" y="3322649"/>
            <a:ext cx="248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3_16_03_kihon_t_1">
            <a:hlinkClick r:id="" action="ppaction://media"/>
            <a:extLst>
              <a:ext uri="{FF2B5EF4-FFF2-40B4-BE49-F238E27FC236}">
                <a16:creationId xmlns:a16="http://schemas.microsoft.com/office/drawing/2014/main" id="{25B1F102-0668-2760-BFAC-12D8185EFD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90375" y="1704618"/>
            <a:ext cx="406400" cy="406400"/>
          </a:xfrm>
          <a:prstGeom prst="rect">
            <a:avLst/>
          </a:prstGeom>
        </p:spPr>
      </p:pic>
      <p:pic>
        <p:nvPicPr>
          <p:cNvPr id="7" name="AS_G3_16_03_kihon_t_1">
            <a:hlinkClick r:id="" action="ppaction://media"/>
            <a:extLst>
              <a:ext uri="{FF2B5EF4-FFF2-40B4-BE49-F238E27FC236}">
                <a16:creationId xmlns:a16="http://schemas.microsoft.com/office/drawing/2014/main" id="{A77F7C68-F9F1-518D-C2A8-35B5359993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90375" y="1043522"/>
            <a:ext cx="406400" cy="4064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DD24F50-E5E4-20E3-2FD2-9E430C5EE78D}"/>
              </a:ext>
            </a:extLst>
          </p:cNvPr>
          <p:cNvSpPr txBox="1"/>
          <p:nvPr/>
        </p:nvSpPr>
        <p:spPr>
          <a:xfrm>
            <a:off x="5265631" y="4553243"/>
            <a:ext cx="262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weren’t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452582-A161-4F0D-6729-DB6FA1F36635}"/>
              </a:ext>
            </a:extLst>
          </p:cNvPr>
          <p:cNvSpPr txBox="1"/>
          <p:nvPr/>
        </p:nvSpPr>
        <p:spPr>
          <a:xfrm>
            <a:off x="3916036" y="5743861"/>
            <a:ext cx="227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    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D38FFF3-F3F4-F333-413B-304FE8CFC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57064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89DBB7A-C6BA-41C7-7AA0-8EF1BFB7D789}"/>
              </a:ext>
            </a:extLst>
          </p:cNvPr>
          <p:cNvSpPr txBox="1"/>
          <p:nvPr/>
        </p:nvSpPr>
        <p:spPr>
          <a:xfrm>
            <a:off x="3488746" y="3322649"/>
            <a:ext cx="248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didn’t  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AFF608-A16B-4AEF-B72E-8BB5FA39BC35}"/>
              </a:ext>
            </a:extLst>
          </p:cNvPr>
          <p:cNvSpPr txBox="1"/>
          <p:nvPr/>
        </p:nvSpPr>
        <p:spPr>
          <a:xfrm>
            <a:off x="5265631" y="4553243"/>
            <a:ext cx="262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weren’t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FBE792-A8AE-47F8-4C16-E8CB0AC36805}"/>
              </a:ext>
            </a:extLst>
          </p:cNvPr>
          <p:cNvSpPr txBox="1"/>
          <p:nvPr/>
        </p:nvSpPr>
        <p:spPr>
          <a:xfrm>
            <a:off x="3916036" y="5743861"/>
            <a:ext cx="227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       you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639B9CA-0B92-1AF9-CFA1-04B62C7A4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00" y="1382198"/>
            <a:ext cx="8884800" cy="279596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0" y="517619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will go shopping tomorrow, won’t you?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6_04_kihon_t_2">
            <a:hlinkClick r:id="" action="ppaction://media"/>
            <a:extLst>
              <a:ext uri="{FF2B5EF4-FFF2-40B4-BE49-F238E27FC236}">
                <a16:creationId xmlns:a16="http://schemas.microsoft.com/office/drawing/2014/main" id="{E0DBD91A-841F-D751-BAA2-39A86E9E51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7450" y="1441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「身体中の血管をつなげた長さで、地球を 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2 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周半回れます」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6_05_reading_s1_1">
            <a:hlinkClick r:id="" action="ppaction://media"/>
            <a:extLst>
              <a:ext uri="{FF2B5EF4-FFF2-40B4-BE49-F238E27FC236}">
                <a16:creationId xmlns:a16="http://schemas.microsoft.com/office/drawing/2014/main" id="{F42F2A7E-A269-EC1E-6674-A920CDA6B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6461" y="813726"/>
            <a:ext cx="406400" cy="406400"/>
          </a:xfrm>
          <a:prstGeom prst="rect">
            <a:avLst/>
          </a:prstGeom>
        </p:spPr>
      </p:pic>
      <p:pic>
        <p:nvPicPr>
          <p:cNvPr id="4" name="AS_G3_16_06_reading_s1_2">
            <a:hlinkClick r:id="" action="ppaction://media"/>
            <a:extLst>
              <a:ext uri="{FF2B5EF4-FFF2-40B4-BE49-F238E27FC236}">
                <a16:creationId xmlns:a16="http://schemas.microsoft.com/office/drawing/2014/main" id="{33A6A081-937C-D8C1-10A5-5A6F789E48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9736" y="81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F8D9178-9E50-3EC8-9721-3D4EFD03DBE8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07E0-281D-FB91-92D9-CA13024D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032C28-0C08-24C5-8150-904D208554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8D3BF3B-F33A-2A2D-9F76-EC3094425E8C}"/>
              </a:ext>
            </a:extLst>
          </p:cNvPr>
          <p:cNvGrpSpPr/>
          <p:nvPr/>
        </p:nvGrpSpPr>
        <p:grpSpPr>
          <a:xfrm>
            <a:off x="206477" y="1636202"/>
            <a:ext cx="8731046" cy="3462486"/>
            <a:chOff x="206477" y="1991699"/>
            <a:chExt cx="8731046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C79E2AD-0C79-0E43-B2EF-EAB68008735F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[b----] [t---]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54B41B6-6297-D7B5-E0F8-7C4D0E792E9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血液型</a:t>
              </a:r>
            </a:p>
          </p:txBody>
        </p:sp>
      </p:grpSp>
      <p:pic>
        <p:nvPicPr>
          <p:cNvPr id="2" name="blood type">
            <a:hlinkClick r:id="" action="ppaction://media"/>
            <a:extLst>
              <a:ext uri="{FF2B5EF4-FFF2-40B4-BE49-F238E27FC236}">
                <a16:creationId xmlns:a16="http://schemas.microsoft.com/office/drawing/2014/main" id="{E2FA519B-4079-AAF2-A9B6-89642709C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587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5017-482D-55D5-BD3C-2B33A017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BDD1F2-09AC-FC2D-EF9D-DA04CDF3BA2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E70539-01D3-0820-67F8-C99506FE4250}"/>
              </a:ext>
            </a:extLst>
          </p:cNvPr>
          <p:cNvSpPr txBox="1"/>
          <p:nvPr/>
        </p:nvSpPr>
        <p:spPr>
          <a:xfrm>
            <a:off x="550125" y="2917321"/>
            <a:ext cx="804375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1Don’t you have a pen">
            <a:hlinkClick r:id="" action="ppaction://media"/>
            <a:extLst>
              <a:ext uri="{FF2B5EF4-FFF2-40B4-BE49-F238E27FC236}">
                <a16:creationId xmlns:a16="http://schemas.microsoft.com/office/drawing/2014/main" id="{56F4F2A6-3F13-36FA-2F97-CA3C85FBF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4938" y="78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5223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519B-BAB9-EDDF-FBB9-862FA45D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5B1F4B-B3F4-9F9F-7DDE-103C33966A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928549-BA7C-6F4D-272B-1AB61541219E}"/>
              </a:ext>
            </a:extLst>
          </p:cNvPr>
          <p:cNvSpPr txBox="1"/>
          <p:nvPr/>
        </p:nvSpPr>
        <p:spPr>
          <a:xfrm>
            <a:off x="247650" y="2644170"/>
            <a:ext cx="8648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blood type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blood type">
            <a:hlinkClick r:id="" action="ppaction://media"/>
            <a:extLst>
              <a:ext uri="{FF2B5EF4-FFF2-40B4-BE49-F238E27FC236}">
                <a16:creationId xmlns:a16="http://schemas.microsoft.com/office/drawing/2014/main" id="{D2188FF8-69D3-F1BC-D17E-6295F69D9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512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4627A-2278-B7BE-035E-D32F4EFE2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305B59-EC57-956B-9249-2E31D220B1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F70118-3B1E-6187-D78D-9EEB3D4FE520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血液型</a:t>
            </a:r>
          </a:p>
        </p:txBody>
      </p:sp>
      <p:pic>
        <p:nvPicPr>
          <p:cNvPr id="2" name="blood type">
            <a:hlinkClick r:id="" action="ppaction://media"/>
            <a:extLst>
              <a:ext uri="{FF2B5EF4-FFF2-40B4-BE49-F238E27FC236}">
                <a16:creationId xmlns:a16="http://schemas.microsoft.com/office/drawing/2014/main" id="{B16ECA13-8303-A5C3-81B3-2C230C76C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667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27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304800" y="1536175"/>
            <a:ext cx="8534400" cy="3662541"/>
            <a:chOff x="304800" y="1791644"/>
            <a:chExt cx="8534400" cy="366254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304800" y="4007635"/>
              <a:ext cx="8534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性格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personality">
            <a:hlinkClick r:id="" action="ppaction://media"/>
            <a:extLst>
              <a:ext uri="{FF2B5EF4-FFF2-40B4-BE49-F238E27FC236}">
                <a16:creationId xmlns:a16="http://schemas.microsoft.com/office/drawing/2014/main" id="{763614B6-9FD6-9AF8-9626-11F5AF2D3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89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770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853A043-A4D3-0CC5-078E-C396E901015A}"/>
              </a:ext>
            </a:extLst>
          </p:cNvPr>
          <p:cNvSpPr txBox="1"/>
          <p:nvPr/>
        </p:nvSpPr>
        <p:spPr>
          <a:xfrm>
            <a:off x="318052" y="2767281"/>
            <a:ext cx="8507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personality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ersonality">
            <a:hlinkClick r:id="" action="ppaction://media"/>
            <a:extLst>
              <a:ext uri="{FF2B5EF4-FFF2-40B4-BE49-F238E27FC236}">
                <a16:creationId xmlns:a16="http://schemas.microsoft.com/office/drawing/2014/main" id="{312648B8-7B56-64B4-C5F6-73D2B7C67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89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98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性格</a:t>
            </a:r>
          </a:p>
        </p:txBody>
      </p:sp>
      <p:pic>
        <p:nvPicPr>
          <p:cNvPr id="2" name="personality">
            <a:hlinkClick r:id="" action="ppaction://media"/>
            <a:extLst>
              <a:ext uri="{FF2B5EF4-FFF2-40B4-BE49-F238E27FC236}">
                <a16:creationId xmlns:a16="http://schemas.microsoft.com/office/drawing/2014/main" id="{A6780E31-BB9A-2913-1756-8F2E02526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0025" y="892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052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血液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blood">
            <a:hlinkClick r:id="" action="ppaction://media"/>
            <a:extLst>
              <a:ext uri="{FF2B5EF4-FFF2-40B4-BE49-F238E27FC236}">
                <a16:creationId xmlns:a16="http://schemas.microsoft.com/office/drawing/2014/main" id="{EEB3CF62-891A-DE32-E286-E88F93706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70175" y="2625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372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blood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blood">
            <a:hlinkClick r:id="" action="ppaction://media"/>
            <a:extLst>
              <a:ext uri="{FF2B5EF4-FFF2-40B4-BE49-F238E27FC236}">
                <a16:creationId xmlns:a16="http://schemas.microsoft.com/office/drawing/2014/main" id="{BB8D3F61-5F75-6FF7-3574-6D0449BBB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70175" y="2625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43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血液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blood">
            <a:hlinkClick r:id="" action="ppaction://media"/>
            <a:extLst>
              <a:ext uri="{FF2B5EF4-FFF2-40B4-BE49-F238E27FC236}">
                <a16:creationId xmlns:a16="http://schemas.microsoft.com/office/drawing/2014/main" id="{9CCF028F-CB64-E40B-7210-A882F86DF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70175" y="2625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29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流れる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flow">
            <a:hlinkClick r:id="" action="ppaction://media"/>
            <a:extLst>
              <a:ext uri="{FF2B5EF4-FFF2-40B4-BE49-F238E27FC236}">
                <a16:creationId xmlns:a16="http://schemas.microsoft.com/office/drawing/2014/main" id="{57D41670-9230-C1B9-7574-E5EE5D33C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3207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417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D5D59A-607B-32CC-E3EF-04B2C70EF5F3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flow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flow">
            <a:hlinkClick r:id="" action="ppaction://media"/>
            <a:extLst>
              <a:ext uri="{FF2B5EF4-FFF2-40B4-BE49-F238E27FC236}">
                <a16:creationId xmlns:a16="http://schemas.microsoft.com/office/drawing/2014/main" id="{72ECB0ED-E165-1559-E134-832C5F31B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3207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2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3DDC-BFBE-D309-5AB4-71C9526E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652D72-1300-A998-E2FD-B26F7CFA4C3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A45052-9960-EAD1-864F-692805995200}"/>
              </a:ext>
            </a:extLst>
          </p:cNvPr>
          <p:cNvSpPr txBox="1"/>
          <p:nvPr/>
        </p:nvSpPr>
        <p:spPr>
          <a:xfrm>
            <a:off x="1272520" y="2321004"/>
            <a:ext cx="65989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持っていない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のですか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ペンを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1Don’t you have a pen">
            <a:hlinkClick r:id="" action="ppaction://media"/>
            <a:extLst>
              <a:ext uri="{FF2B5EF4-FFF2-40B4-BE49-F238E27FC236}">
                <a16:creationId xmlns:a16="http://schemas.microsoft.com/office/drawing/2014/main" id="{6C83DAF2-A073-D261-F9EF-2333D7F18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4938" y="78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759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流れる</a:t>
            </a:r>
          </a:p>
        </p:txBody>
      </p:sp>
      <p:pic>
        <p:nvPicPr>
          <p:cNvPr id="2" name="flow">
            <a:hlinkClick r:id="" action="ppaction://media"/>
            <a:extLst>
              <a:ext uri="{FF2B5EF4-FFF2-40B4-BE49-F238E27FC236}">
                <a16:creationId xmlns:a16="http://schemas.microsoft.com/office/drawing/2014/main" id="{238BCF18-B00D-1FA7-FEC8-5892752FB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32075" y="112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23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BA91-9658-53B3-D550-893846E1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42B3F1-0150-47B5-DA74-E4D57A63E1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CCC896B-3A46-6823-5B1E-B1745467078E}"/>
              </a:ext>
            </a:extLst>
          </p:cNvPr>
          <p:cNvGrpSpPr/>
          <p:nvPr/>
        </p:nvGrpSpPr>
        <p:grpSpPr>
          <a:xfrm>
            <a:off x="815009" y="1786454"/>
            <a:ext cx="7513983" cy="3285092"/>
            <a:chOff x="815009" y="2292203"/>
            <a:chExt cx="7513983" cy="32850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C587836-CE0C-D2B8-694E-B65928058F4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5BF172C-E7AF-5375-DDA7-862E7712C31A}"/>
                </a:ext>
              </a:extLst>
            </p:cNvPr>
            <p:cNvSpPr txBox="1"/>
            <p:nvPr/>
          </p:nvSpPr>
          <p:spPr>
            <a:xfrm>
              <a:off x="815009" y="2292203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を通って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hrough">
            <a:hlinkClick r:id="" action="ppaction://media"/>
            <a:extLst>
              <a:ext uri="{FF2B5EF4-FFF2-40B4-BE49-F238E27FC236}">
                <a16:creationId xmlns:a16="http://schemas.microsoft.com/office/drawing/2014/main" id="{F24353A8-65D3-8EF6-2ADB-F5965EC6B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3925" y="530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293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4F1E9-91C1-2DBA-E6A6-467F7925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83A7FC-3069-A24D-B67B-389AE2BA800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BF57500-6079-3369-153E-8A1E5BA5F7D5}"/>
              </a:ext>
            </a:extLst>
          </p:cNvPr>
          <p:cNvSpPr txBox="1"/>
          <p:nvPr/>
        </p:nvSpPr>
        <p:spPr>
          <a:xfrm>
            <a:off x="397565" y="2321005"/>
            <a:ext cx="834887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through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through">
            <a:hlinkClick r:id="" action="ppaction://media"/>
            <a:extLst>
              <a:ext uri="{FF2B5EF4-FFF2-40B4-BE49-F238E27FC236}">
                <a16:creationId xmlns:a16="http://schemas.microsoft.com/office/drawing/2014/main" id="{8F48BAD9-4145-5E1D-2B3D-16F1A0376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3925" y="530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303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A4DD5-F739-B3AD-B24B-928DFF9B3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AEDCEC4-E992-AFBE-3412-803EA4025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A049CA-ACDB-1F48-F764-E371A4977A79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を通って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hrough">
            <a:hlinkClick r:id="" action="ppaction://media"/>
            <a:extLst>
              <a:ext uri="{FF2B5EF4-FFF2-40B4-BE49-F238E27FC236}">
                <a16:creationId xmlns:a16="http://schemas.microsoft.com/office/drawing/2014/main" id="{17E841E1-52A2-5FC5-0263-E92A1C4B7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3925" y="530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376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168C9-907F-BDF2-0AAC-620086E41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3773664-37BD-192F-383D-7A1B02375A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C6824A3-BA6F-C35A-38C6-90F54EA6BA97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6887DBC-0F31-4ED2-8BE0-1E5574D8429E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[b----] [v-----]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040F09D-A9FB-0A71-89A7-2C31D92EFDD6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血管</a:t>
              </a:r>
            </a:p>
          </p:txBody>
        </p:sp>
      </p:grpSp>
      <p:pic>
        <p:nvPicPr>
          <p:cNvPr id="3" name="blood vessel">
            <a:hlinkClick r:id="" action="ppaction://media"/>
            <a:extLst>
              <a:ext uri="{FF2B5EF4-FFF2-40B4-BE49-F238E27FC236}">
                <a16:creationId xmlns:a16="http://schemas.microsoft.com/office/drawing/2014/main" id="{672A487D-2F83-BD95-7691-083DFA42C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74975" y="1330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612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36FDB-52B4-7154-79A3-A00C957C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F1CB3E-7C6C-772F-8F63-DBAB7B149DD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C39880-703B-AC2F-3354-0174D560484D}"/>
              </a:ext>
            </a:extLst>
          </p:cNvPr>
          <p:cNvSpPr txBox="1"/>
          <p:nvPr/>
        </p:nvSpPr>
        <p:spPr>
          <a:xfrm>
            <a:off x="318052" y="2690336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blood vessel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blood vessel">
            <a:hlinkClick r:id="" action="ppaction://media"/>
            <a:extLst>
              <a:ext uri="{FF2B5EF4-FFF2-40B4-BE49-F238E27FC236}">
                <a16:creationId xmlns:a16="http://schemas.microsoft.com/office/drawing/2014/main" id="{6A425699-9B8B-07E6-3C54-C379D4DD3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74975" y="1330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787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98918-6185-CB23-0E53-0F426262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C5D46F-0382-C236-6F38-1031F5E21D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60E953-B6C3-E207-31B9-3151D9F85E93}"/>
              </a:ext>
            </a:extLst>
          </p:cNvPr>
          <p:cNvSpPr txBox="1"/>
          <p:nvPr/>
        </p:nvSpPr>
        <p:spPr>
          <a:xfrm>
            <a:off x="206477" y="2321005"/>
            <a:ext cx="8731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血管</a:t>
            </a:r>
          </a:p>
        </p:txBody>
      </p:sp>
      <p:pic>
        <p:nvPicPr>
          <p:cNvPr id="2" name="blood vessel">
            <a:hlinkClick r:id="" action="ppaction://media"/>
            <a:extLst>
              <a:ext uri="{FF2B5EF4-FFF2-40B4-BE49-F238E27FC236}">
                <a16:creationId xmlns:a16="http://schemas.microsoft.com/office/drawing/2014/main" id="{82AE6A4F-A09C-CB18-ECCE-A37FD7D0A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74975" y="1330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14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合計の</a:t>
              </a:r>
            </a:p>
          </p:txBody>
        </p:sp>
      </p:grpSp>
      <p:pic>
        <p:nvPicPr>
          <p:cNvPr id="4" name="total">
            <a:hlinkClick r:id="" action="ppaction://media"/>
            <a:extLst>
              <a:ext uri="{FF2B5EF4-FFF2-40B4-BE49-F238E27FC236}">
                <a16:creationId xmlns:a16="http://schemas.microsoft.com/office/drawing/2014/main" id="{E1DE77F5-D67E-52FB-3E94-27DB29805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08225" y="1787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total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otal">
            <a:hlinkClick r:id="" action="ppaction://media"/>
            <a:extLst>
              <a:ext uri="{FF2B5EF4-FFF2-40B4-BE49-F238E27FC236}">
                <a16:creationId xmlns:a16="http://schemas.microsoft.com/office/drawing/2014/main" id="{C8436F0A-66AB-0876-BCDA-2F8DD2BE8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08225" y="1787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5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合計の</a:t>
            </a:r>
          </a:p>
        </p:txBody>
      </p:sp>
      <p:pic>
        <p:nvPicPr>
          <p:cNvPr id="2" name="total">
            <a:hlinkClick r:id="" action="ppaction://media"/>
            <a:extLst>
              <a:ext uri="{FF2B5EF4-FFF2-40B4-BE49-F238E27FC236}">
                <a16:creationId xmlns:a16="http://schemas.microsoft.com/office/drawing/2014/main" id="{C7FE83DB-0CC7-9DE4-16E4-527E33CF7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08225" y="1787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66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17023</TotalTime>
  <Words>2696</Words>
  <Application>Microsoft Office PowerPoint</Application>
  <PresentationFormat>画面に合わせる (4:3)</PresentationFormat>
  <Paragraphs>472</Paragraphs>
  <Slides>153</Slides>
  <Notes>36</Notes>
  <HiddenSlides>0</HiddenSlides>
  <MMClips>138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153</vt:i4>
      </vt:variant>
    </vt:vector>
  </HeadingPairs>
  <TitlesOfParts>
    <vt:vector size="160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2118</cp:revision>
  <cp:lastPrinted>2016-06-23T16:36:17Z</cp:lastPrinted>
  <dcterms:created xsi:type="dcterms:W3CDTF">2016-05-30T03:13:09Z</dcterms:created>
  <dcterms:modified xsi:type="dcterms:W3CDTF">2025-06-24T06:28:41Z</dcterms:modified>
</cp:coreProperties>
</file>