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7"/>
  </p:notesMasterIdLst>
  <p:handoutMasterIdLst>
    <p:handoutMasterId r:id="rId158"/>
  </p:handoutMasterIdLst>
  <p:sldIdLst>
    <p:sldId id="3657" r:id="rId2"/>
    <p:sldId id="3445" r:id="rId3"/>
    <p:sldId id="2531" r:id="rId4"/>
    <p:sldId id="3668" r:id="rId5"/>
    <p:sldId id="4363" r:id="rId6"/>
    <p:sldId id="4151" r:id="rId7"/>
    <p:sldId id="4395" r:id="rId8"/>
    <p:sldId id="4396" r:id="rId9"/>
    <p:sldId id="4397" r:id="rId10"/>
    <p:sldId id="4228" r:id="rId11"/>
    <p:sldId id="4229" r:id="rId12"/>
    <p:sldId id="4230" r:id="rId13"/>
    <p:sldId id="4231" r:id="rId14"/>
    <p:sldId id="4232" r:id="rId15"/>
    <p:sldId id="4233" r:id="rId16"/>
    <p:sldId id="4364" r:id="rId17"/>
    <p:sldId id="4195" r:id="rId18"/>
    <p:sldId id="4225" r:id="rId19"/>
    <p:sldId id="4226" r:id="rId20"/>
    <p:sldId id="4227" r:id="rId21"/>
    <p:sldId id="4234" r:id="rId22"/>
    <p:sldId id="4235" r:id="rId23"/>
    <p:sldId id="4236" r:id="rId24"/>
    <p:sldId id="4237" r:id="rId25"/>
    <p:sldId id="4238" r:id="rId26"/>
    <p:sldId id="4239" r:id="rId27"/>
    <p:sldId id="4385" r:id="rId28"/>
    <p:sldId id="4398" r:id="rId29"/>
    <p:sldId id="4196" r:id="rId30"/>
    <p:sldId id="4399" r:id="rId31"/>
    <p:sldId id="4198" r:id="rId32"/>
    <p:sldId id="4240" r:id="rId33"/>
    <p:sldId id="4241" r:id="rId34"/>
    <p:sldId id="4242" r:id="rId35"/>
    <p:sldId id="4243" r:id="rId36"/>
    <p:sldId id="4244" r:id="rId37"/>
    <p:sldId id="4245" r:id="rId38"/>
    <p:sldId id="3626" r:id="rId39"/>
    <p:sldId id="3647" r:id="rId40"/>
    <p:sldId id="2019" r:id="rId41"/>
    <p:sldId id="2020" r:id="rId42"/>
    <p:sldId id="2021" r:id="rId43"/>
    <p:sldId id="2022" r:id="rId44"/>
    <p:sldId id="2023" r:id="rId45"/>
    <p:sldId id="2024" r:id="rId46"/>
    <p:sldId id="2025" r:id="rId47"/>
    <p:sldId id="2026" r:id="rId48"/>
    <p:sldId id="2027" r:id="rId49"/>
    <p:sldId id="2028" r:id="rId50"/>
    <p:sldId id="2029" r:id="rId51"/>
    <p:sldId id="2030" r:id="rId52"/>
    <p:sldId id="2031" r:id="rId53"/>
    <p:sldId id="2032" r:id="rId54"/>
    <p:sldId id="2033" r:id="rId55"/>
    <p:sldId id="2034" r:id="rId56"/>
    <p:sldId id="2035" r:id="rId57"/>
    <p:sldId id="2036" r:id="rId58"/>
    <p:sldId id="2037" r:id="rId59"/>
    <p:sldId id="2038" r:id="rId60"/>
    <p:sldId id="2039" r:id="rId61"/>
    <p:sldId id="3622" r:id="rId62"/>
    <p:sldId id="4202" r:id="rId63"/>
    <p:sldId id="4203" r:id="rId64"/>
    <p:sldId id="4204" r:id="rId65"/>
    <p:sldId id="4205" r:id="rId66"/>
    <p:sldId id="4206" r:id="rId67"/>
    <p:sldId id="4207" r:id="rId68"/>
    <p:sldId id="4208" r:id="rId69"/>
    <p:sldId id="3610" r:id="rId70"/>
    <p:sldId id="3611" r:id="rId71"/>
    <p:sldId id="3612" r:id="rId72"/>
    <p:sldId id="3613" r:id="rId73"/>
    <p:sldId id="3614" r:id="rId74"/>
    <p:sldId id="3623" r:id="rId75"/>
    <p:sldId id="3644" r:id="rId76"/>
    <p:sldId id="3524" r:id="rId77"/>
    <p:sldId id="4201" r:id="rId78"/>
    <p:sldId id="3624" r:id="rId79"/>
    <p:sldId id="3625" r:id="rId80"/>
    <p:sldId id="2041" r:id="rId81"/>
    <p:sldId id="2042" r:id="rId82"/>
    <p:sldId id="2043" r:id="rId83"/>
    <p:sldId id="2044" r:id="rId84"/>
    <p:sldId id="2045" r:id="rId85"/>
    <p:sldId id="2046" r:id="rId86"/>
    <p:sldId id="2047" r:id="rId87"/>
    <p:sldId id="2048" r:id="rId88"/>
    <p:sldId id="2049" r:id="rId89"/>
    <p:sldId id="2050" r:id="rId90"/>
    <p:sldId id="2051" r:id="rId91"/>
    <p:sldId id="2052" r:id="rId92"/>
    <p:sldId id="2053" r:id="rId93"/>
    <p:sldId id="2054" r:id="rId94"/>
    <p:sldId id="2055" r:id="rId95"/>
    <p:sldId id="2056" r:id="rId96"/>
    <p:sldId id="2057" r:id="rId97"/>
    <p:sldId id="2058" r:id="rId98"/>
    <p:sldId id="2059" r:id="rId99"/>
    <p:sldId id="2060" r:id="rId100"/>
    <p:sldId id="2061" r:id="rId101"/>
    <p:sldId id="2062" r:id="rId102"/>
    <p:sldId id="2063" r:id="rId103"/>
    <p:sldId id="2064" r:id="rId104"/>
    <p:sldId id="2065" r:id="rId105"/>
    <p:sldId id="2066" r:id="rId106"/>
    <p:sldId id="2067" r:id="rId107"/>
    <p:sldId id="2068" r:id="rId108"/>
    <p:sldId id="2069" r:id="rId109"/>
    <p:sldId id="2070" r:id="rId110"/>
    <p:sldId id="3646" r:id="rId111"/>
    <p:sldId id="4209" r:id="rId112"/>
    <p:sldId id="4210" r:id="rId113"/>
    <p:sldId id="4211" r:id="rId114"/>
    <p:sldId id="4212" r:id="rId115"/>
    <p:sldId id="4213" r:id="rId116"/>
    <p:sldId id="4214" r:id="rId117"/>
    <p:sldId id="4215" r:id="rId118"/>
    <p:sldId id="4216" r:id="rId119"/>
    <p:sldId id="4217" r:id="rId120"/>
    <p:sldId id="4218" r:id="rId121"/>
    <p:sldId id="3561" r:id="rId122"/>
    <p:sldId id="3562" r:id="rId123"/>
    <p:sldId id="3672" r:id="rId124"/>
    <p:sldId id="3678" r:id="rId125"/>
    <p:sldId id="4386" r:id="rId126"/>
    <p:sldId id="4387" r:id="rId127"/>
    <p:sldId id="4388" r:id="rId128"/>
    <p:sldId id="4390" r:id="rId129"/>
    <p:sldId id="4391" r:id="rId130"/>
    <p:sldId id="4392" r:id="rId131"/>
    <p:sldId id="4393" r:id="rId132"/>
    <p:sldId id="4394" r:id="rId133"/>
    <p:sldId id="3661" r:id="rId134"/>
    <p:sldId id="3681" r:id="rId135"/>
    <p:sldId id="3563" r:id="rId136"/>
    <p:sldId id="3564" r:id="rId137"/>
    <p:sldId id="3565" r:id="rId138"/>
    <p:sldId id="3566" r:id="rId139"/>
    <p:sldId id="3567" r:id="rId140"/>
    <p:sldId id="3568" r:id="rId141"/>
    <p:sldId id="3569" r:id="rId142"/>
    <p:sldId id="3570" r:id="rId143"/>
    <p:sldId id="3573" r:id="rId144"/>
    <p:sldId id="3648" r:id="rId145"/>
    <p:sldId id="3577" r:id="rId146"/>
    <p:sldId id="3649" r:id="rId147"/>
    <p:sldId id="3650" r:id="rId148"/>
    <p:sldId id="3583" r:id="rId149"/>
    <p:sldId id="3587" r:id="rId150"/>
    <p:sldId id="3588" r:id="rId151"/>
    <p:sldId id="3589" r:id="rId152"/>
    <p:sldId id="3590" r:id="rId153"/>
    <p:sldId id="3655" r:id="rId154"/>
    <p:sldId id="3595" r:id="rId155"/>
    <p:sldId id="3609" r:id="rId15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270" autoAdjust="0"/>
  </p:normalViewPr>
  <p:slideViewPr>
    <p:cSldViewPr snapToGrid="0">
      <p:cViewPr varScale="1">
        <p:scale>
          <a:sx n="67" d="100"/>
          <a:sy n="67" d="100"/>
        </p:scale>
        <p:origin x="72" y="106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186AE-2F43-3825-46B1-69331D89F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2467658-EF03-B5BF-34F4-05DBB23DEC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2CD342A-3CE5-CE42-848B-301EC1697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F51520-03C9-CAA8-2C46-A830093EE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7516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5E514-B51F-0616-C09D-F44785A56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BEEEA0C-7F44-8EE8-AF8A-D1FCD37516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DCE4B2E-9FA5-2A32-0CF9-91A7A8F360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4663FE-0D2F-AD31-8F4E-A2A15A96C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3999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8D612-0A72-B914-82DE-B4061A604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02CC5D9-8DAD-2C4B-E1A7-C6C8894121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CAF2BB8-3D01-50EA-2F91-627EBB9B6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BA9A0E-38E9-CB64-FFBC-1F41977B9D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4119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1EC89-D2DF-91CB-0518-CE5D2F479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DFBB95A-3633-5CCB-4D0A-6BB09E420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E1523BE-FF4D-A759-027D-102CCAB7C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2CEB2E-2A59-0BBC-240F-4C0F43CF57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5172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D6BD6-D87B-05D9-D962-1E637913B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CD9B494-16C9-60BF-CA61-98ADA0998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E2AFFCD-E974-9872-A6AF-122E528A01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FFAAED-798C-CF53-F35C-8AAC1A4BE6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8981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B510C-5DD7-D122-77FC-DD33FF126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3287D74-4C22-AF2D-66C5-3214D34CE5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335BECA-B1E8-5ACC-4529-EBCBAFA343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515607B-F020-6B2E-4E82-A7B913C7CB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323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2C1D7-66B7-1467-C99A-AE545508A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9025D2E-94D1-8E07-B60E-0B2DBF316E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6C5CAE4-12C8-9153-890F-8D3E9BD5E3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2A430E-8A6A-E98F-C073-E1F2C35505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3603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481B0-8624-20BE-B942-D4E9ACFEC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A887B06-D8BF-393C-C58E-02F55B61E4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CA9549D-ADB3-AC55-5883-1567ED1AC8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55BC88-BE15-FA20-331C-67858CE5F7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2257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1229C-AB3D-A89C-B886-F6A05238E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F3EEF87-E2E5-1BBB-AF51-05F98487A3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CD445CE-4343-7F09-F15C-E8DBA55CCD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7FCAB3-FBFC-0C8A-C17D-CEF6141A6A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1937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E21C3-C935-311A-9F3A-1E43C9533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8E40320-1F8B-61AA-EB67-F5066A6348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AF00EC0-0363-34CF-EDCF-B07C6F0CE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C996A24-5B14-6A61-3983-CE79F0D70E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5546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5222C-3DDB-A953-E01E-495262B62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AE2F6B8-34E2-E83F-992E-27330B759E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E996AFF-1689-6601-9CAE-67219F047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80769F-580D-5EA0-7303-07207596C9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8656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3A728-8212-B86C-CF88-4AD215329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71447CD-6F4E-F20A-F239-874EDB87F3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CD1EEF5-41F4-731A-DBA8-8DEDE933C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163FEA-5BBF-4B6D-3C38-7C0DDE6868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6908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B07DC-C9A6-9713-3389-5869E5D2C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1397938-CA91-6BD8-7B87-355D8D621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C00D7A3-C007-5F44-5A85-3C97A37E7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1AA44E-838A-6AE0-D389-7300D8CC7F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5488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35FE7-DFF7-EAC9-B1C5-1D4ACF80F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461C31D-40DB-F1C8-E87B-25BDF96982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AFF3D9B-A2C6-FE02-ACFE-FF22C82C63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2625F1-C31C-178F-13B1-707336B1D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3151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8A10D-FBDE-9126-6B78-EF2E33860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C389FAA-072B-7D42-6857-A5C4028AE3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DDBEDD4-3AE5-AA2B-7067-52EED6E7C9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772C33-8590-005C-7BB9-8EFBA3B6EC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0789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C0990-9298-070D-EB0A-79A8C3FA6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5C79F81-5C5D-D1AD-E73D-91F8B99B05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68731D7-6031-3D61-B23A-86DF14940D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26C6A2-321B-BE88-06F6-8A73B7B6E7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7241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0B120-969B-023F-C59E-3C2CEE1FA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F4AC586-143F-4D6B-F48C-CD3F087B8D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975B1D0-4926-B978-82AE-0D5898C9CC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D0BA61-C649-6A91-2555-A9BD0F7F93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8514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A125E-9524-5CCD-D9FB-F56926503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1D5C299-E48B-70BB-2258-E647222EBC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D55CDBF-BCDA-E096-D66C-097C6AB884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C411A5C-A868-4ADA-02F9-9A1917344E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2015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FB144-0BB0-84D5-6DA2-F85C6928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9BCCD37-E5CE-9C8F-C0ED-E53F66425C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EE380A3-6091-9414-593F-88DF7971DE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35F028-08F0-3018-6503-B32F83DAF4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62390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89211-674F-745F-948C-3A59BD4A6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1B10C9A-6EB5-F5E6-22F8-4FC1D740D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E055301-F4DB-52C9-C261-CAD4C4955C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0D2C16-8707-8C95-905E-55F2D16614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0650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08AF3-BDF5-3E21-F160-00FE81A45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32C27C4-408A-2AB1-16C9-DC8C54FE1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AA7CF1E-A521-393D-FCC7-B6B7B9F86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B3F8D59-BEE6-C9A2-8402-EA6E3F8BA9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7400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1A3E8-83DB-57B0-F6BB-9E3C36CFD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3CBA878-C6F5-E68F-D0FD-10FED9106E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95149C4-874D-D371-3A9B-2E4A9AE5F3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A174D9-3ACB-4EF5-99E4-744FC7ED27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1742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1571E-DDA1-17E3-0FE8-C829D6BA9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B4A0990-92E6-8E5A-E6FB-18E26354E6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348EF5C-DE1F-9965-1438-83D7B6D66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0E8162-3E7A-0D8E-BE59-510A94AF2D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7920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20623-2574-84DB-1009-05902EFCC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F3FC1D0-3DEF-FD70-3D71-012F83106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11FB299-BAD9-DC6D-3651-C52BF5A90D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DBF4D3-F011-9397-A78D-BA78118C7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8934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87BBB-9055-C397-BD14-9F81B55D4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809718D-8ED4-BF6A-D87D-0CCCF84726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BABDE21-4081-629B-7495-D0860ED3B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DAA7307-0FE9-91BC-7474-BA2D501A3E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5911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564BD-3EAD-8517-7BFB-36DB34D99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7B0AAF2-2D53-6BB2-6099-244A8F95A8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43026A8-DAA5-5D00-7338-998BA74668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079C56-BF0F-D0DA-112A-A9981CDD3F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5392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CFAA0-4729-513D-A5CD-D0DD100DC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93C45B5-FB6B-3734-E7EE-20335D73B8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1839B5A-8823-748E-26E5-FB937B1415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F3C35EB-D957-46FF-7683-EE369F3491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6988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media" Target="../media/media22.mp3"/><Relationship Id="rId7" Type="http://schemas.openxmlformats.org/officeDocument/2006/relationships/image" Target="../media/image2.png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microsoft.com/office/2007/relationships/media" Target="../media/media38.mp3"/><Relationship Id="rId7" Type="http://schemas.openxmlformats.org/officeDocument/2006/relationships/image" Target="../media/image2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8.mp3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microsoft.com/office/2007/relationships/media" Target="../media/media42.wav"/><Relationship Id="rId7" Type="http://schemas.openxmlformats.org/officeDocument/2006/relationships/image" Target="../media/image2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2.wav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microsoft.com/office/2007/relationships/media" Target="../media/media42.wav"/><Relationship Id="rId7" Type="http://schemas.openxmlformats.org/officeDocument/2006/relationships/image" Target="../media/image2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2.wav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microsoft.com/office/2007/relationships/media" Target="../media/media42.wav"/><Relationship Id="rId7" Type="http://schemas.openxmlformats.org/officeDocument/2006/relationships/image" Target="../media/image2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2.wav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43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audio" Target="../media/media44.mp3"/><Relationship Id="rId11" Type="http://schemas.openxmlformats.org/officeDocument/2006/relationships/image" Target="../media/image9.png"/><Relationship Id="rId5" Type="http://schemas.microsoft.com/office/2007/relationships/media" Target="../media/media44.mp3"/><Relationship Id="rId10" Type="http://schemas.openxmlformats.org/officeDocument/2006/relationships/image" Target="../media/image8.png"/><Relationship Id="rId4" Type="http://schemas.openxmlformats.org/officeDocument/2006/relationships/audio" Target="../media/media43.mp3"/><Relationship Id="rId9" Type="http://schemas.openxmlformats.org/officeDocument/2006/relationships/image" Target="../media/image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8.png"/><Relationship Id="rId3" Type="http://schemas.microsoft.com/office/2007/relationships/media" Target="../media/media46.mp3"/><Relationship Id="rId7" Type="http://schemas.openxmlformats.org/officeDocument/2006/relationships/image" Target="../media/image9.png"/><Relationship Id="rId12" Type="http://schemas.openxmlformats.org/officeDocument/2006/relationships/image" Target="../media/image27.sv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8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5.svg"/><Relationship Id="rId4" Type="http://schemas.openxmlformats.org/officeDocument/2006/relationships/audio" Target="../media/media46.mp3"/><Relationship Id="rId9" Type="http://schemas.openxmlformats.org/officeDocument/2006/relationships/image" Target="../media/image24.png"/><Relationship Id="rId14" Type="http://schemas.openxmlformats.org/officeDocument/2006/relationships/image" Target="../media/image2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8.mp3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0.png"/><Relationship Id="rId4" Type="http://schemas.openxmlformats.org/officeDocument/2006/relationships/audio" Target="../media/media48.mp3"/><Relationship Id="rId9" Type="http://schemas.openxmlformats.org/officeDocument/2006/relationships/image" Target="../media/image29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media" Target="../media/media22.mp3"/><Relationship Id="rId7" Type="http://schemas.openxmlformats.org/officeDocument/2006/relationships/image" Target="../media/image2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p3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media" Target="../media/media24.mp3"/><Relationship Id="rId7" Type="http://schemas.openxmlformats.org/officeDocument/2006/relationships/image" Target="../media/image2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4.mp3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media" Target="../media/media25.mp3"/><Relationship Id="rId7" Type="http://schemas.openxmlformats.org/officeDocument/2006/relationships/image" Target="../media/image2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5.mp3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7.mp3"/><Relationship Id="rId7" Type="http://schemas.openxmlformats.org/officeDocument/2006/relationships/image" Target="../media/image9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27.mp3"/><Relationship Id="rId9" Type="http://schemas.openxmlformats.org/officeDocument/2006/relationships/image" Target="../media/image1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20999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No.18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分詞の形容詞的用法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過去分詞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2E1A8-56B4-7917-5BBB-ADDCB2096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EC8536-8263-0A97-AA19-76C08668D3C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09528F1-A8A4-E6EB-82D5-64D4584B438A}"/>
              </a:ext>
            </a:extLst>
          </p:cNvPr>
          <p:cNvSpPr txBox="1"/>
          <p:nvPr/>
        </p:nvSpPr>
        <p:spPr>
          <a:xfrm>
            <a:off x="1191404" y="3620659"/>
            <a:ext cx="6761186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dishes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cooked by my mother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delicious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80D9F9C-2D97-61EB-0A0F-D94BBB066828}"/>
              </a:ext>
            </a:extLst>
          </p:cNvPr>
          <p:cNvSpPr txBox="1"/>
          <p:nvPr/>
        </p:nvSpPr>
        <p:spPr>
          <a:xfrm>
            <a:off x="474101" y="96013"/>
            <a:ext cx="81957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その料理たちは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調理された 私の母によって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おいし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かったです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2The dishes cooked by my mother were delicious.">
            <a:hlinkClick r:id="" action="ppaction://media"/>
            <a:extLst>
              <a:ext uri="{FF2B5EF4-FFF2-40B4-BE49-F238E27FC236}">
                <a16:creationId xmlns:a16="http://schemas.microsoft.com/office/drawing/2014/main" id="{4428154C-3F21-3B82-F6BC-1CA530BB3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5588" y="1395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8305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3_L14_reading_v7_find">
            <a:hlinkClick r:id="" action="ppaction://media"/>
            <a:extLst>
              <a:ext uri="{FF2B5EF4-FFF2-40B4-BE49-F238E27FC236}">
                <a16:creationId xmlns:a16="http://schemas.microsoft.com/office/drawing/2014/main" id="{5252B8AC-3ED2-4DCA-9351-9FE0AC14E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0475" y="85407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E752416-D4FA-44CB-EEBB-701E27CDA3D7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を見つける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3918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6BEF14-8B2A-4E4F-9A89-E3FE13ECA38D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飼い主</a:t>
              </a:r>
            </a:p>
          </p:txBody>
        </p:sp>
      </p:grpSp>
      <p:pic>
        <p:nvPicPr>
          <p:cNvPr id="4" name="G3_L14_reading_v8_owner">
            <a:hlinkClick r:id="" action="ppaction://media"/>
            <a:extLst>
              <a:ext uri="{FF2B5EF4-FFF2-40B4-BE49-F238E27FC236}">
                <a16:creationId xmlns:a16="http://schemas.microsoft.com/office/drawing/2014/main" id="{C21E4663-BFD1-4E23-9C67-11CFECD28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31975" y="682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034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927652" y="2105561"/>
            <a:ext cx="728869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owner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4_reading_v8_owner">
            <a:hlinkClick r:id="" action="ppaction://media"/>
            <a:extLst>
              <a:ext uri="{FF2B5EF4-FFF2-40B4-BE49-F238E27FC236}">
                <a16:creationId xmlns:a16="http://schemas.microsoft.com/office/drawing/2014/main" id="{97F927F7-A2FF-4786-90F1-C3E1C82FA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31975" y="682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31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7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飼い主</a:t>
            </a:r>
          </a:p>
        </p:txBody>
      </p:sp>
      <p:pic>
        <p:nvPicPr>
          <p:cNvPr id="7" name="G3_L14_reading_v8_owner">
            <a:hlinkClick r:id="" action="ppaction://media"/>
            <a:extLst>
              <a:ext uri="{FF2B5EF4-FFF2-40B4-BE49-F238E27FC236}">
                <a16:creationId xmlns:a16="http://schemas.microsoft.com/office/drawing/2014/main" id="{18D24E6D-8C17-4F00-B61E-C4CD3F7B7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31975" y="682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37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G3_L14_reading_v9_remember">
            <a:hlinkClick r:id="" action="ppaction://media"/>
            <a:extLst>
              <a:ext uri="{FF2B5EF4-FFF2-40B4-BE49-F238E27FC236}">
                <a16:creationId xmlns:a16="http://schemas.microsoft.com/office/drawing/2014/main" id="{EAD2489F-4D2C-4BD5-BD00-7E19C17D2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03425" y="133032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41F6B9C-223B-1F64-5A52-635535CC3F49}"/>
              </a:ext>
            </a:extLst>
          </p:cNvPr>
          <p:cNvGrpSpPr/>
          <p:nvPr/>
        </p:nvGrpSpPr>
        <p:grpSpPr>
          <a:xfrm>
            <a:off x="815009" y="1780650"/>
            <a:ext cx="7513983" cy="3296701"/>
            <a:chOff x="815009" y="2280594"/>
            <a:chExt cx="7513983" cy="3296701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751B5FDB-1DD0-9C51-E9E9-09EE329533C8}"/>
                </a:ext>
              </a:extLst>
            </p:cNvPr>
            <p:cNvSpPr txBox="1"/>
            <p:nvPr/>
          </p:nvSpPr>
          <p:spPr>
            <a:xfrm>
              <a:off x="914400" y="4007635"/>
              <a:ext cx="731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0565046-7361-FCD3-0733-75506A9557D4}"/>
                </a:ext>
              </a:extLst>
            </p:cNvPr>
            <p:cNvSpPr txBox="1"/>
            <p:nvPr/>
          </p:nvSpPr>
          <p:spPr>
            <a:xfrm>
              <a:off x="815009" y="2280594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を思い出す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9741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2587B0-D185-4428-B7A0-B7AC1833263A}"/>
              </a:ext>
            </a:extLst>
          </p:cNvPr>
          <p:cNvSpPr txBox="1"/>
          <p:nvPr/>
        </p:nvSpPr>
        <p:spPr>
          <a:xfrm>
            <a:off x="291548" y="2497976"/>
            <a:ext cx="85609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remember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4_reading_v9_remember">
            <a:hlinkClick r:id="" action="ppaction://media"/>
            <a:extLst>
              <a:ext uri="{FF2B5EF4-FFF2-40B4-BE49-F238E27FC236}">
                <a16:creationId xmlns:a16="http://schemas.microsoft.com/office/drawing/2014/main" id="{764638FF-DA3B-4027-A205-344A16B29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03425" y="133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06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3_L14_reading_v9_remember">
            <a:hlinkClick r:id="" action="ppaction://media"/>
            <a:extLst>
              <a:ext uri="{FF2B5EF4-FFF2-40B4-BE49-F238E27FC236}">
                <a16:creationId xmlns:a16="http://schemas.microsoft.com/office/drawing/2014/main" id="{9E77678D-9928-42A5-8435-D6D75C4CD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03425" y="133032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F683431-8EF8-C3ED-34D9-803ED187011A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を思い出す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5899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0A07E54-A09F-4A42-9171-945AA3708E92}"/>
              </a:ext>
            </a:extLst>
          </p:cNvPr>
          <p:cNvGrpSpPr/>
          <p:nvPr/>
        </p:nvGrpSpPr>
        <p:grpSpPr>
          <a:xfrm>
            <a:off x="474300" y="1752902"/>
            <a:ext cx="8195400" cy="3352196"/>
            <a:chOff x="474300" y="2225099"/>
            <a:chExt cx="8195400" cy="33521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474300" y="2225099"/>
              <a:ext cx="81954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そのとき</a:t>
              </a:r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" name="G3_L14_reading_v10_then">
            <a:hlinkClick r:id="" action="ppaction://media"/>
            <a:extLst>
              <a:ext uri="{FF2B5EF4-FFF2-40B4-BE49-F238E27FC236}">
                <a16:creationId xmlns:a16="http://schemas.microsoft.com/office/drawing/2014/main" id="{182B73BB-40BE-4048-AE15-AEC92C597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89075" y="3016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E5C1D6AA-8FF4-D8D7-A0E5-06827334E49D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1664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4_reading_v10_then">
            <a:hlinkClick r:id="" action="ppaction://media"/>
            <a:extLst>
              <a:ext uri="{FF2B5EF4-FFF2-40B4-BE49-F238E27FC236}">
                <a16:creationId xmlns:a16="http://schemas.microsoft.com/office/drawing/2014/main" id="{93EA2FA9-9F12-4E98-BA7C-B1826874C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89075" y="3016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503C6009-6796-8C5F-3815-37FB5E3BA984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9308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D921555-465D-446D-8C5C-1AE10D1D068F}"/>
              </a:ext>
            </a:extLst>
          </p:cNvPr>
          <p:cNvSpPr txBox="1"/>
          <p:nvPr/>
        </p:nvSpPr>
        <p:spPr>
          <a:xfrm>
            <a:off x="474300" y="2690336"/>
            <a:ext cx="819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そのとき</a:t>
            </a:r>
            <a:r>
              <a:rPr kumimoji="1"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r>
              <a:rPr kumimoji="1"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90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G3_L14_reading_v10_then">
            <a:hlinkClick r:id="" action="ppaction://media"/>
            <a:extLst>
              <a:ext uri="{FF2B5EF4-FFF2-40B4-BE49-F238E27FC236}">
                <a16:creationId xmlns:a16="http://schemas.microsoft.com/office/drawing/2014/main" id="{C936587F-18A3-4F34-A796-3BEC1DFA0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89075" y="301625"/>
            <a:ext cx="609600" cy="609600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6A9199A5-9F6C-BE0E-E46E-91AD4902C30A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867F45D5-43D4-F9B1-2CBE-CD17C43C71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43514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31009-D734-E307-0030-C39AC441A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26D836E-F6E1-D445-EB6F-7852C459F87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000F92-9050-AEC0-CEC1-8528C2216A6D}"/>
              </a:ext>
            </a:extLst>
          </p:cNvPr>
          <p:cNvSpPr txBox="1"/>
          <p:nvPr/>
        </p:nvSpPr>
        <p:spPr>
          <a:xfrm>
            <a:off x="693195" y="1901659"/>
            <a:ext cx="7757610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dishes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[c-----] [b-] [m-] mother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2The dishes cooked by my mother were delicious.">
            <a:hlinkClick r:id="" action="ppaction://media"/>
            <a:extLst>
              <a:ext uri="{FF2B5EF4-FFF2-40B4-BE49-F238E27FC236}">
                <a16:creationId xmlns:a16="http://schemas.microsoft.com/office/drawing/2014/main" id="{7E9DF41E-2A5D-6C69-AB65-01C4E1C19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5588" y="1395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4582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71D95-4FDE-6803-14C3-509F44CA4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FA6461C-D127-4129-FAB1-B2D3AA06DEA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FA80303-F890-1BA8-94F2-4337B0D2B0C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769D713-3454-E725-7369-D3E55A5D1FC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pic>
        <p:nvPicPr>
          <p:cNvPr id="4" name="G3_L14_reading_v1_bring">
            <a:hlinkClick r:id="" action="ppaction://media"/>
            <a:extLst>
              <a:ext uri="{FF2B5EF4-FFF2-40B4-BE49-F238E27FC236}">
                <a16:creationId xmlns:a16="http://schemas.microsoft.com/office/drawing/2014/main" id="{B3820A08-C993-62CE-D331-D6E0CB73C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74775" y="121602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A87CD18-4AEF-2C71-6072-9C31A6E686BC}"/>
              </a:ext>
            </a:extLst>
          </p:cNvPr>
          <p:cNvGrpSpPr/>
          <p:nvPr/>
        </p:nvGrpSpPr>
        <p:grpSpPr>
          <a:xfrm>
            <a:off x="414131" y="1889687"/>
            <a:ext cx="8315739" cy="3078627"/>
            <a:chOff x="414131" y="2498668"/>
            <a:chExt cx="8315739" cy="3078627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F13B219-B40B-1578-1EC9-97316A6758D8}"/>
                </a:ext>
              </a:extLst>
            </p:cNvPr>
            <p:cNvSpPr txBox="1"/>
            <p:nvPr/>
          </p:nvSpPr>
          <p:spPr>
            <a:xfrm>
              <a:off x="414131" y="2498668"/>
              <a:ext cx="83157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を持ってくる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75DB7CA-1F2F-34AA-BC9E-190085B739C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bring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ACA5B8C-AEC8-1F0C-F7B6-87A0EA2A7AC8}"/>
              </a:ext>
            </a:extLst>
          </p:cNvPr>
          <p:cNvSpPr/>
          <p:nvPr/>
        </p:nvSpPr>
        <p:spPr>
          <a:xfrm>
            <a:off x="2819401" y="3254716"/>
            <a:ext cx="35125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1717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6E4A7-8BD2-FB36-95AA-CD929B14C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6BED8C5-A590-B0C5-74DF-23CF4D2B9F2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8934DA5-846F-4BA6-6584-5344938A1CC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CA3974B-064E-C569-5DDC-0F997F9DA83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2F2791C-27C5-73BD-D017-298DE879DDAE}"/>
              </a:ext>
            </a:extLst>
          </p:cNvPr>
          <p:cNvGrpSpPr/>
          <p:nvPr/>
        </p:nvGrpSpPr>
        <p:grpSpPr>
          <a:xfrm>
            <a:off x="206477" y="1850631"/>
            <a:ext cx="8731046" cy="3156738"/>
            <a:chOff x="206477" y="2420557"/>
            <a:chExt cx="8731046" cy="31567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F1C8E7F-3CDA-9197-510D-252D9C61CC5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name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A85BFD0-59A6-36E0-3100-44657F789F98}"/>
                </a:ext>
              </a:extLst>
            </p:cNvPr>
            <p:cNvSpPr txBox="1"/>
            <p:nvPr/>
          </p:nvSpPr>
          <p:spPr>
            <a:xfrm>
              <a:off x="206477" y="2420557"/>
              <a:ext cx="87310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名前をつける</a:t>
              </a:r>
            </a:p>
          </p:txBody>
        </p:sp>
      </p:grpSp>
      <p:pic>
        <p:nvPicPr>
          <p:cNvPr id="2" name="G3_L14_reading_v2_name">
            <a:hlinkClick r:id="" action="ppaction://media"/>
            <a:extLst>
              <a:ext uri="{FF2B5EF4-FFF2-40B4-BE49-F238E27FC236}">
                <a16:creationId xmlns:a16="http://schemas.microsoft.com/office/drawing/2014/main" id="{1F887ACB-10F6-8E96-D055-A4DA9FA37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46225" y="2825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6DC27E1-5451-A9DE-4445-7845DD6CA020}"/>
              </a:ext>
            </a:extLst>
          </p:cNvPr>
          <p:cNvSpPr/>
          <p:nvPr/>
        </p:nvSpPr>
        <p:spPr>
          <a:xfrm>
            <a:off x="2819401" y="3254716"/>
            <a:ext cx="35125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2023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0F106-5F39-7FBF-5192-7D82EFCB2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DAB99AE-7754-F6E2-8BF7-910648DC754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0ABC108-9D5F-F027-B00E-80E97D7ECF7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283F16A-9418-4859-CE5B-BD23ADA7110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E4E8EC9-BF2E-48C2-B5B0-D2465F88B49C}"/>
              </a:ext>
            </a:extLst>
          </p:cNvPr>
          <p:cNvGrpSpPr/>
          <p:nvPr/>
        </p:nvGrpSpPr>
        <p:grpSpPr>
          <a:xfrm>
            <a:off x="685800" y="1536175"/>
            <a:ext cx="7772400" cy="3785651"/>
            <a:chOff x="685800" y="1791644"/>
            <a:chExt cx="7772400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541A2E0-3412-ED7C-3EB7-9FB6EFAB6302}"/>
                </a:ext>
              </a:extLst>
            </p:cNvPr>
            <p:cNvSpPr txBox="1"/>
            <p:nvPr/>
          </p:nvSpPr>
          <p:spPr>
            <a:xfrm>
              <a:off x="685800" y="4007635"/>
              <a:ext cx="7772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parents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C286EC2-3D25-8BDD-9AAB-7330BECC7A82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両親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4_reading_v3_parents">
            <a:hlinkClick r:id="" action="ppaction://media"/>
            <a:extLst>
              <a:ext uri="{FF2B5EF4-FFF2-40B4-BE49-F238E27FC236}">
                <a16:creationId xmlns:a16="http://schemas.microsoft.com/office/drawing/2014/main" id="{C1A652D7-0D51-A196-5E19-720E9C8ED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98625" y="6254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D27BB16-FD3D-753E-1391-B938BAC7EA6C}"/>
              </a:ext>
            </a:extLst>
          </p:cNvPr>
          <p:cNvSpPr/>
          <p:nvPr/>
        </p:nvSpPr>
        <p:spPr>
          <a:xfrm>
            <a:off x="1905000" y="3608227"/>
            <a:ext cx="53413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4231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642BF-27D0-3BA9-DC06-2DB58D01C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5C4209-5275-F0A6-4430-19E71A04CBB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0B36D88-331B-FA6B-96EF-0F53D0077DF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CBA386D-5834-C0D8-D299-ABE4E39A075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993001F-3407-4C56-1E76-F9BCF81C4374}"/>
              </a:ext>
            </a:extLst>
          </p:cNvPr>
          <p:cNvGrpSpPr/>
          <p:nvPr/>
        </p:nvGrpSpPr>
        <p:grpSpPr>
          <a:xfrm>
            <a:off x="815009" y="1209908"/>
            <a:ext cx="7513983" cy="4438184"/>
            <a:chOff x="815009" y="1258379"/>
            <a:chExt cx="7513983" cy="4438184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CE3A067-D2BC-6DA6-B5DF-68403E655FA7}"/>
                </a:ext>
              </a:extLst>
            </p:cNvPr>
            <p:cNvSpPr txBox="1"/>
            <p:nvPr/>
          </p:nvSpPr>
          <p:spPr>
            <a:xfrm>
              <a:off x="815009" y="1258379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がいなくて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さみしく思う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8764EEB-DCCB-C934-80DF-00890E6182F9}"/>
                </a:ext>
              </a:extLst>
            </p:cNvPr>
            <p:cNvSpPr txBox="1"/>
            <p:nvPr/>
          </p:nvSpPr>
          <p:spPr>
            <a:xfrm>
              <a:off x="1205948" y="4126903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miss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4_reading_v4_miss">
            <a:hlinkClick r:id="" action="ppaction://media"/>
            <a:extLst>
              <a:ext uri="{FF2B5EF4-FFF2-40B4-BE49-F238E27FC236}">
                <a16:creationId xmlns:a16="http://schemas.microsoft.com/office/drawing/2014/main" id="{C8A085AD-3B00-8ECD-24FE-FC76FF75C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7175" y="19018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0AA5857-7D14-12D4-130D-BE52BBE699CE}"/>
              </a:ext>
            </a:extLst>
          </p:cNvPr>
          <p:cNvSpPr/>
          <p:nvPr/>
        </p:nvSpPr>
        <p:spPr>
          <a:xfrm>
            <a:off x="2819401" y="3887564"/>
            <a:ext cx="35125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642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6660C-2D9C-9B7B-654C-25D284965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E05E9A6-9F81-08A3-0698-BC410363061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F519EA6-DC34-47A7-47E4-61CD6CAE3A2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796AF07-5870-E277-1EC8-0723DC16B35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0AE4878-057A-CE9F-5F93-4DF43507869D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B6114C4-DCA3-6AF0-E487-CEC8F4F5F9D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road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D88D084-CC64-DFDA-9C3F-44F08058BC7C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道路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4_reading_v5_road">
            <a:hlinkClick r:id="" action="ppaction://media"/>
            <a:extLst>
              <a:ext uri="{FF2B5EF4-FFF2-40B4-BE49-F238E27FC236}">
                <a16:creationId xmlns:a16="http://schemas.microsoft.com/office/drawing/2014/main" id="{24C3AD23-FD08-C6C0-E8F9-2E215304E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8125" y="11398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544F34D-D8FE-0728-B06A-4908F1078397}"/>
              </a:ext>
            </a:extLst>
          </p:cNvPr>
          <p:cNvSpPr/>
          <p:nvPr/>
        </p:nvSpPr>
        <p:spPr>
          <a:xfrm>
            <a:off x="2819401" y="3519516"/>
            <a:ext cx="35125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2115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A0DCB-DB76-5B98-B3F0-F97DAA421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37A4846-50E2-66D8-93A2-11F3123F4B3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45D1DA6-5E77-0040-B059-549BB2983E8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933DF21-773C-CA15-D10A-230B8446368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F822E1A-EF80-DAD9-33AD-160ECF3FFAED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A02A3BA-7D97-2418-897E-9AB70BBFBA1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cover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5FFE2DE-E8BB-F071-6B2A-9DD715388F1F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覆う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4_reading_v6_cover">
            <a:hlinkClick r:id="" action="ppaction://media"/>
            <a:extLst>
              <a:ext uri="{FF2B5EF4-FFF2-40B4-BE49-F238E27FC236}">
                <a16:creationId xmlns:a16="http://schemas.microsoft.com/office/drawing/2014/main" id="{E5854DB7-1717-31C9-B719-4D7054E59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4325" y="19208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1C23B34-55B1-8855-6147-CC48068D1804}"/>
              </a:ext>
            </a:extLst>
          </p:cNvPr>
          <p:cNvSpPr/>
          <p:nvPr/>
        </p:nvSpPr>
        <p:spPr>
          <a:xfrm>
            <a:off x="2819401" y="3519516"/>
            <a:ext cx="35125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6896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265B8-F105-A452-C043-FF222E74D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7E33E18-23CD-94BE-CF14-6E77B40C049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F0A9FCC-FDEC-CBCB-1D26-B5CEDCDD79E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A58C3D0-46E1-3A65-B7B5-F6588116090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pic>
        <p:nvPicPr>
          <p:cNvPr id="3" name="G3_L14_reading_v7_find">
            <a:hlinkClick r:id="" action="ppaction://media"/>
            <a:extLst>
              <a:ext uri="{FF2B5EF4-FFF2-40B4-BE49-F238E27FC236}">
                <a16:creationId xmlns:a16="http://schemas.microsoft.com/office/drawing/2014/main" id="{E835722A-136F-356A-FD19-8BE0EA039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60475" y="85407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D5CAC69-925D-04F6-5276-F7390D4378B3}"/>
              </a:ext>
            </a:extLst>
          </p:cNvPr>
          <p:cNvGrpSpPr/>
          <p:nvPr/>
        </p:nvGrpSpPr>
        <p:grpSpPr>
          <a:xfrm>
            <a:off x="815009" y="1780650"/>
            <a:ext cx="7513983" cy="3296701"/>
            <a:chOff x="815009" y="2280594"/>
            <a:chExt cx="7513983" cy="3296701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D976BE52-330F-5ABD-F505-9370324D3C7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find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BB9B312-388C-0BFA-FD1C-CF8F5C61BA18}"/>
                </a:ext>
              </a:extLst>
            </p:cNvPr>
            <p:cNvSpPr txBox="1"/>
            <p:nvPr/>
          </p:nvSpPr>
          <p:spPr>
            <a:xfrm>
              <a:off x="815009" y="2280594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を見つける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D4B2FEE-1E1A-DCDC-F5EC-005D8F640BF9}"/>
              </a:ext>
            </a:extLst>
          </p:cNvPr>
          <p:cNvSpPr/>
          <p:nvPr/>
        </p:nvSpPr>
        <p:spPr>
          <a:xfrm>
            <a:off x="3098800" y="3390557"/>
            <a:ext cx="29537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458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8E1D2-C1CA-18BB-A6D7-71DBE3F45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0B01C44-9925-F056-F9F4-A141A5FA573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1F7271F-61DE-10BA-F453-5B5EE17DD52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9D3DFA9-1F99-732E-7BD7-101A9B62874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DCE9451-5006-3026-E82C-E8E427F3DC81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90721A6-957D-1E02-02B3-E56E432408E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owner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93C828E-2650-2E53-D5BE-57282B1CA63F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飼い主</a:t>
              </a:r>
            </a:p>
          </p:txBody>
        </p:sp>
      </p:grpSp>
      <p:pic>
        <p:nvPicPr>
          <p:cNvPr id="4" name="G3_L14_reading_v8_owner">
            <a:hlinkClick r:id="" action="ppaction://media"/>
            <a:extLst>
              <a:ext uri="{FF2B5EF4-FFF2-40B4-BE49-F238E27FC236}">
                <a16:creationId xmlns:a16="http://schemas.microsoft.com/office/drawing/2014/main" id="{5340014F-9FCB-391C-BBDE-AC06437D0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31975" y="6826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B13032D-5D56-E3AB-F621-9F42604F278C}"/>
              </a:ext>
            </a:extLst>
          </p:cNvPr>
          <p:cNvSpPr/>
          <p:nvPr/>
        </p:nvSpPr>
        <p:spPr>
          <a:xfrm>
            <a:off x="2501900" y="3429000"/>
            <a:ext cx="41475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3429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7A69A-96F8-2CCE-AFC6-102B2C365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22507ED-A8B6-7D95-7E87-D0FB94E86BC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EAB733E-75BC-D091-0C56-035E46EC9E8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72BE840-6AE9-6800-CA4F-F710BECA37E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pic>
        <p:nvPicPr>
          <p:cNvPr id="3" name="G3_L14_reading_v9_remember">
            <a:hlinkClick r:id="" action="ppaction://media"/>
            <a:extLst>
              <a:ext uri="{FF2B5EF4-FFF2-40B4-BE49-F238E27FC236}">
                <a16:creationId xmlns:a16="http://schemas.microsoft.com/office/drawing/2014/main" id="{5DAB5104-BA8A-5268-B481-AF766B08A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03425" y="133032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0007651-BFC9-DF92-454D-F571381EAF95}"/>
              </a:ext>
            </a:extLst>
          </p:cNvPr>
          <p:cNvGrpSpPr/>
          <p:nvPr/>
        </p:nvGrpSpPr>
        <p:grpSpPr>
          <a:xfrm>
            <a:off x="228600" y="1780650"/>
            <a:ext cx="8686800" cy="3050480"/>
            <a:chOff x="228600" y="2280594"/>
            <a:chExt cx="8686800" cy="3050480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352EAA28-2969-9DF6-E2BF-2498E5B6FAD3}"/>
                </a:ext>
              </a:extLst>
            </p:cNvPr>
            <p:cNvSpPr txBox="1"/>
            <p:nvPr/>
          </p:nvSpPr>
          <p:spPr>
            <a:xfrm>
              <a:off x="228600" y="4007635"/>
              <a:ext cx="8686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remember</a:t>
              </a:r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1A85C78-3F58-26ED-8916-AF22EBF711CE}"/>
                </a:ext>
              </a:extLst>
            </p:cNvPr>
            <p:cNvSpPr txBox="1"/>
            <p:nvPr/>
          </p:nvSpPr>
          <p:spPr>
            <a:xfrm>
              <a:off x="815009" y="2280594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を思い出す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F815755-BED9-F567-5D51-73331EAB215A}"/>
              </a:ext>
            </a:extLst>
          </p:cNvPr>
          <p:cNvSpPr/>
          <p:nvPr/>
        </p:nvSpPr>
        <p:spPr>
          <a:xfrm>
            <a:off x="1651000" y="3254716"/>
            <a:ext cx="58493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5880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EAAEB-6873-B995-358C-38A388E5C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F9FEE23-758F-E41D-710B-7033860C352C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F1C5813-D5D5-BFB0-904B-FC1C3393C4BD}"/>
              </a:ext>
            </a:extLst>
          </p:cNvPr>
          <p:cNvSpPr txBox="1"/>
          <p:nvPr/>
        </p:nvSpPr>
        <p:spPr>
          <a:xfrm>
            <a:off x="474104" y="1767005"/>
            <a:ext cx="81957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その料理たちは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調理された 私の母によって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おいし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かったです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2The dishes cooked by my mother were delicious.">
            <a:hlinkClick r:id="" action="ppaction://media"/>
            <a:extLst>
              <a:ext uri="{FF2B5EF4-FFF2-40B4-BE49-F238E27FC236}">
                <a16:creationId xmlns:a16="http://schemas.microsoft.com/office/drawing/2014/main" id="{75440B29-A75F-919F-E6E5-5BF343785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5588" y="1395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8616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A4550-FC08-C112-982A-58AE9DDED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DA48622-F863-AFB7-9359-A77FF68F94D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6A833AE-8E52-82E9-7789-CB5D1F13A62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E2A7694-3208-A5D6-EE33-5ADF8DABD1C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CF3FCB5-7AF4-10A5-34BF-1860F3751325}"/>
              </a:ext>
            </a:extLst>
          </p:cNvPr>
          <p:cNvGrpSpPr/>
          <p:nvPr/>
        </p:nvGrpSpPr>
        <p:grpSpPr>
          <a:xfrm>
            <a:off x="474300" y="1752902"/>
            <a:ext cx="8195400" cy="3352196"/>
            <a:chOff x="474300" y="2225099"/>
            <a:chExt cx="8195400" cy="33521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187ED69-B28F-7F37-758F-C14D69CB7BA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then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9385269-B4B4-2B15-F9F3-1D12219C6616}"/>
                </a:ext>
              </a:extLst>
            </p:cNvPr>
            <p:cNvSpPr txBox="1"/>
            <p:nvPr/>
          </p:nvSpPr>
          <p:spPr>
            <a:xfrm>
              <a:off x="474300" y="2225099"/>
              <a:ext cx="81954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そのとき</a:t>
              </a:r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" name="G3_L14_reading_v10_then">
            <a:hlinkClick r:id="" action="ppaction://media"/>
            <a:extLst>
              <a:ext uri="{FF2B5EF4-FFF2-40B4-BE49-F238E27FC236}">
                <a16:creationId xmlns:a16="http://schemas.microsoft.com/office/drawing/2014/main" id="{2EC41737-C80B-F370-14AF-7C1F83A3D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89075" y="3016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B9E8C9D9-0680-D9D8-BEB5-CE82AD1C8EF1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B1F1172-6BD2-665E-A822-C98577F94C9B}"/>
              </a:ext>
            </a:extLst>
          </p:cNvPr>
          <p:cNvSpPr/>
          <p:nvPr/>
        </p:nvSpPr>
        <p:spPr>
          <a:xfrm>
            <a:off x="2819401" y="3369294"/>
            <a:ext cx="35125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0139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78A073A-0BDA-47A4-CA4A-98D9FB356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577391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2190051" y="14534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S_G3_18_07_reading_s2">
            <a:hlinkClick r:id="" action="ppaction://media"/>
            <a:extLst>
              <a:ext uri="{FF2B5EF4-FFF2-40B4-BE49-F238E27FC236}">
                <a16:creationId xmlns:a16="http://schemas.microsoft.com/office/drawing/2014/main" id="{2ACB8E54-0493-0FDF-2560-99E5E41759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25275" y="1730375"/>
            <a:ext cx="406400" cy="406400"/>
          </a:xfrm>
          <a:prstGeom prst="rect">
            <a:avLst/>
          </a:prstGeom>
        </p:spPr>
      </p:pic>
      <p:pic>
        <p:nvPicPr>
          <p:cNvPr id="31" name="AS_G3_18_07_reading_s2">
            <a:hlinkClick r:id="" action="ppaction://media"/>
            <a:extLst>
              <a:ext uri="{FF2B5EF4-FFF2-40B4-BE49-F238E27FC236}">
                <a16:creationId xmlns:a16="http://schemas.microsoft.com/office/drawing/2014/main" id="{C3837C19-DD71-1FDA-6589-4DC4715E77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25275" y="1097963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1A1ACF63-B4E1-9E05-1C8F-A121ED11F63D}"/>
              </a:ext>
            </a:extLst>
          </p:cNvPr>
          <p:cNvCxnSpPr/>
          <p:nvPr/>
        </p:nvCxnSpPr>
        <p:spPr>
          <a:xfrm flipH="1">
            <a:off x="4980876" y="14534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AC2770E5-7195-80E8-9512-92A575C5DA94}"/>
              </a:ext>
            </a:extLst>
          </p:cNvPr>
          <p:cNvCxnSpPr/>
          <p:nvPr/>
        </p:nvCxnSpPr>
        <p:spPr>
          <a:xfrm flipH="1">
            <a:off x="6821428" y="14534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899CFF4A-4E62-867A-8F3F-AF6A58BE0B0D}"/>
              </a:ext>
            </a:extLst>
          </p:cNvPr>
          <p:cNvCxnSpPr/>
          <p:nvPr/>
        </p:nvCxnSpPr>
        <p:spPr>
          <a:xfrm flipH="1">
            <a:off x="8151279" y="14534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43783D9B-C792-F6BD-D345-146A028BC2CE}"/>
              </a:ext>
            </a:extLst>
          </p:cNvPr>
          <p:cNvCxnSpPr/>
          <p:nvPr/>
        </p:nvCxnSpPr>
        <p:spPr>
          <a:xfrm flipH="1">
            <a:off x="874179" y="20535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CB856F12-765D-A33B-EECF-396D288FC7C6}"/>
              </a:ext>
            </a:extLst>
          </p:cNvPr>
          <p:cNvCxnSpPr/>
          <p:nvPr/>
        </p:nvCxnSpPr>
        <p:spPr>
          <a:xfrm flipH="1">
            <a:off x="2998254" y="20535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6D975B74-6A2A-D43A-9637-4F66B17EB251}"/>
              </a:ext>
            </a:extLst>
          </p:cNvPr>
          <p:cNvCxnSpPr/>
          <p:nvPr/>
        </p:nvCxnSpPr>
        <p:spPr>
          <a:xfrm flipH="1">
            <a:off x="4660151" y="20535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50AE5369-C12F-76C4-57C0-C978CE66A37D}"/>
              </a:ext>
            </a:extLst>
          </p:cNvPr>
          <p:cNvCxnSpPr/>
          <p:nvPr/>
        </p:nvCxnSpPr>
        <p:spPr>
          <a:xfrm flipH="1">
            <a:off x="5541429" y="20535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6F5849A5-8C8B-D33A-20C2-6E461B293FF5}"/>
              </a:ext>
            </a:extLst>
          </p:cNvPr>
          <p:cNvCxnSpPr/>
          <p:nvPr/>
        </p:nvCxnSpPr>
        <p:spPr>
          <a:xfrm flipH="1">
            <a:off x="7741704" y="205353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0D873CFA-6622-BAB3-4722-C98B829B3140}"/>
              </a:ext>
            </a:extLst>
          </p:cNvPr>
          <p:cNvCxnSpPr/>
          <p:nvPr/>
        </p:nvCxnSpPr>
        <p:spPr>
          <a:xfrm flipH="1">
            <a:off x="1188504" y="26859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4BCE3054-DD68-36D1-F911-F602CA097C54}"/>
              </a:ext>
            </a:extLst>
          </p:cNvPr>
          <p:cNvCxnSpPr/>
          <p:nvPr/>
        </p:nvCxnSpPr>
        <p:spPr>
          <a:xfrm flipH="1">
            <a:off x="1636179" y="26859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77C8D4C1-E197-563C-396F-F1C677D99AB7}"/>
              </a:ext>
            </a:extLst>
          </p:cNvPr>
          <p:cNvCxnSpPr/>
          <p:nvPr/>
        </p:nvCxnSpPr>
        <p:spPr>
          <a:xfrm flipH="1">
            <a:off x="4303179" y="26859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3BA26FAD-566B-E7A4-7CFE-C870418AC6E0}"/>
              </a:ext>
            </a:extLst>
          </p:cNvPr>
          <p:cNvCxnSpPr/>
          <p:nvPr/>
        </p:nvCxnSpPr>
        <p:spPr>
          <a:xfrm flipH="1">
            <a:off x="5444472" y="26859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06231509-A56E-6FD4-1AF0-55B27E5A061E}"/>
              </a:ext>
            </a:extLst>
          </p:cNvPr>
          <p:cNvCxnSpPr/>
          <p:nvPr/>
        </p:nvCxnSpPr>
        <p:spPr>
          <a:xfrm flipH="1">
            <a:off x="8233176" y="26859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8FB3AA6E-9375-7FED-2EB3-47E066960B92}"/>
              </a:ext>
            </a:extLst>
          </p:cNvPr>
          <p:cNvCxnSpPr/>
          <p:nvPr/>
        </p:nvCxnSpPr>
        <p:spPr>
          <a:xfrm flipH="1">
            <a:off x="912279" y="33050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E4489E89-EE19-E835-E176-2A6663493275}"/>
              </a:ext>
            </a:extLst>
          </p:cNvPr>
          <p:cNvCxnSpPr/>
          <p:nvPr/>
        </p:nvCxnSpPr>
        <p:spPr>
          <a:xfrm flipH="1">
            <a:off x="2626779" y="33050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3251A05C-7EF8-FBAD-3D44-13F8B1A4DCBA}"/>
              </a:ext>
            </a:extLst>
          </p:cNvPr>
          <p:cNvCxnSpPr/>
          <p:nvPr/>
        </p:nvCxnSpPr>
        <p:spPr>
          <a:xfrm flipH="1">
            <a:off x="4527630" y="33050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F4D0B787-61E3-3066-6D13-B3274DB56067}"/>
              </a:ext>
            </a:extLst>
          </p:cNvPr>
          <p:cNvCxnSpPr/>
          <p:nvPr/>
        </p:nvCxnSpPr>
        <p:spPr>
          <a:xfrm flipH="1">
            <a:off x="7308930" y="33050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90E8E447-1D06-4B88-DFE6-63AC3884C638}"/>
              </a:ext>
            </a:extLst>
          </p:cNvPr>
          <p:cNvCxnSpPr/>
          <p:nvPr/>
        </p:nvCxnSpPr>
        <p:spPr>
          <a:xfrm flipH="1">
            <a:off x="8785305" y="33050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593D05AC-E31A-58EA-A547-8247F2C85F9F}"/>
              </a:ext>
            </a:extLst>
          </p:cNvPr>
          <p:cNvCxnSpPr/>
          <p:nvPr/>
        </p:nvCxnSpPr>
        <p:spPr>
          <a:xfrm flipH="1">
            <a:off x="2494258" y="39337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C5D6BB1F-AA95-D181-8F0C-42B9E8EBEDAC}"/>
              </a:ext>
            </a:extLst>
          </p:cNvPr>
          <p:cNvCxnSpPr/>
          <p:nvPr/>
        </p:nvCxnSpPr>
        <p:spPr>
          <a:xfrm flipH="1">
            <a:off x="5408908" y="393371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2D35F5F3-A8C9-E51A-3003-A3F1443F2D7B}"/>
              </a:ext>
            </a:extLst>
          </p:cNvPr>
          <p:cNvCxnSpPr/>
          <p:nvPr/>
        </p:nvCxnSpPr>
        <p:spPr>
          <a:xfrm flipH="1">
            <a:off x="8785305" y="393371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BF658A22-25AC-F74E-0671-A493D031C687}"/>
              </a:ext>
            </a:extLst>
          </p:cNvPr>
          <p:cNvCxnSpPr/>
          <p:nvPr/>
        </p:nvCxnSpPr>
        <p:spPr>
          <a:xfrm flipH="1">
            <a:off x="4013280" y="453379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8A4DE328-5A8E-2344-F8C6-A7BC47083B86}"/>
              </a:ext>
            </a:extLst>
          </p:cNvPr>
          <p:cNvCxnSpPr/>
          <p:nvPr/>
        </p:nvCxnSpPr>
        <p:spPr>
          <a:xfrm flipH="1">
            <a:off x="5579114" y="453379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68DB3B40-1838-A154-010A-BFF78A3D7E62}"/>
              </a:ext>
            </a:extLst>
          </p:cNvPr>
          <p:cNvCxnSpPr/>
          <p:nvPr/>
        </p:nvCxnSpPr>
        <p:spPr>
          <a:xfrm flipH="1">
            <a:off x="8785304" y="453379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ADF41136-5AEC-6505-EBCF-F0B446250816}"/>
              </a:ext>
            </a:extLst>
          </p:cNvPr>
          <p:cNvCxnSpPr/>
          <p:nvPr/>
        </p:nvCxnSpPr>
        <p:spPr>
          <a:xfrm flipH="1">
            <a:off x="867493" y="515291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1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2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11C43-1BF1-1E8F-05AE-376724EA0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DB1602C-E74F-C3F4-7E09-2F802CA73F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1485"/>
          <a:stretch/>
        </p:blipFill>
        <p:spPr>
          <a:xfrm>
            <a:off x="284173" y="909083"/>
            <a:ext cx="8575200" cy="757783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417A6F42-64EC-0B7A-6B01-B2224119437F}"/>
              </a:ext>
            </a:extLst>
          </p:cNvPr>
          <p:cNvSpPr/>
          <p:nvPr/>
        </p:nvSpPr>
        <p:spPr>
          <a:xfrm>
            <a:off x="0" y="2338939"/>
            <a:ext cx="9144000" cy="45190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727E45D-BD1D-C7CF-3570-34D521A7172A}"/>
              </a:ext>
            </a:extLst>
          </p:cNvPr>
          <p:cNvSpPr txBox="1"/>
          <p:nvPr/>
        </p:nvSpPr>
        <p:spPr>
          <a:xfrm>
            <a:off x="537493" y="2551756"/>
            <a:ext cx="8284774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bring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picture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 my dog named Nana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picture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named Nana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「ナナと名づけられた」という意味をもち、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dog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「私と一緒に」という意味をもち、動詞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bring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always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「いつも」という意味をもち、動詞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bring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BF60122-21A5-8AEB-38E1-7F2B61F6A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DB0F5D-9E69-EC0E-C003-7B414C679F80}"/>
              </a:ext>
            </a:extLst>
          </p:cNvPr>
          <p:cNvSpPr txBox="1"/>
          <p:nvPr/>
        </p:nvSpPr>
        <p:spPr>
          <a:xfrm>
            <a:off x="537493" y="1750590"/>
            <a:ext cx="603656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私はナナという名前の私のイヌの写真をいつも持ってきます。</a:t>
            </a:r>
          </a:p>
        </p:txBody>
      </p:sp>
    </p:spTree>
    <p:extLst>
      <p:ext uri="{BB962C8B-B14F-4D97-AF65-F5344CB8AC3E}">
        <p14:creationId xmlns:p14="http://schemas.microsoft.com/office/powerpoint/2010/main" val="488460624"/>
      </p:ext>
    </p:extLst>
  </p:cSld>
  <p:clrMapOvr>
    <a:masterClrMapping/>
  </p:clrMapOvr>
  <p:transition spd="slow">
    <p:push dir="u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BC11F-06C0-C195-FA4F-653274FD9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212AD31-6083-0084-0F3F-4D0F9DC57F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17" b="80122"/>
          <a:stretch/>
        </p:blipFill>
        <p:spPr>
          <a:xfrm>
            <a:off x="284173" y="889833"/>
            <a:ext cx="8575200" cy="779647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0A85605B-20E8-9E64-77BB-7F63065C1B56}"/>
              </a:ext>
            </a:extLst>
          </p:cNvPr>
          <p:cNvSpPr/>
          <p:nvPr/>
        </p:nvSpPr>
        <p:spPr>
          <a:xfrm>
            <a:off x="0" y="2338939"/>
            <a:ext cx="9144000" cy="45190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6897A27C-9071-0BEF-6F1A-62ACE972E0B8}"/>
              </a:ext>
            </a:extLst>
          </p:cNvPr>
          <p:cNvSpPr txBox="1"/>
          <p:nvPr/>
        </p:nvSpPr>
        <p:spPr>
          <a:xfrm>
            <a:off x="537493" y="2551756"/>
            <a:ext cx="828477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lives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my parents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「両親と一緒に」という意味をもち、動詞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lives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Hokkaido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「北海道に」という意味をもち、動詞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lives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4264804-AE1E-F04C-275A-B325E1AB0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D8E063E-F47B-761F-0925-0A6D43CB267C}"/>
              </a:ext>
            </a:extLst>
          </p:cNvPr>
          <p:cNvSpPr txBox="1"/>
          <p:nvPr/>
        </p:nvSpPr>
        <p:spPr>
          <a:xfrm>
            <a:off x="537494" y="1750590"/>
            <a:ext cx="556697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彼女は、北海道で私の両親といっしょに暮らしています。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1214348821"/>
      </p:ext>
    </p:extLst>
  </p:cSld>
  <p:clrMapOvr>
    <a:masterClrMapping/>
  </p:clrMapOvr>
  <p:transition spd="slow">
    <p:push dir="u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029F1-B524-1566-269E-F1FE88D9B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D436E44F-8C46-A5F8-359E-4CCE16356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740332"/>
            <a:ext cx="8571719" cy="1859441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1CF3B51E-E1E8-62F5-FBDC-19FCF1D2B2D3}"/>
              </a:ext>
            </a:extLst>
          </p:cNvPr>
          <p:cNvSpPr/>
          <p:nvPr/>
        </p:nvSpPr>
        <p:spPr>
          <a:xfrm>
            <a:off x="0" y="3291439"/>
            <a:ext cx="9144000" cy="356656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F95C7E8-334E-EEEA-8D2F-E9CE9E9D4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9A38EAC-2956-774B-8B52-C482EF5CDC20}"/>
              </a:ext>
            </a:extLst>
          </p:cNvPr>
          <p:cNvSpPr txBox="1"/>
          <p:nvPr/>
        </p:nvSpPr>
        <p:spPr>
          <a:xfrm>
            <a:off x="375385" y="2693870"/>
            <a:ext cx="84805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私は今、英語を勉強するためにアメリカにいるので、彼女がいなくてとてもさみしいです。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C655C8C-1E49-C7F5-683D-382097B7C77F}"/>
              </a:ext>
            </a:extLst>
          </p:cNvPr>
          <p:cNvSpPr txBox="1"/>
          <p:nvPr/>
        </p:nvSpPr>
        <p:spPr>
          <a:xfrm>
            <a:off x="537493" y="3542113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Now I am in America to study English,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am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America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「アメリカに」という意味をもち、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am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の場所を説明しています。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study English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は「英語を勉強するために」という意味で、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am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の目的を説明しています。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Now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「今」という意味をもち、文全体を修飾しています。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314820941"/>
      </p:ext>
    </p:extLst>
  </p:cSld>
  <p:clrMapOvr>
    <a:masterClrMapping/>
  </p:clrMapOvr>
  <p:transition spd="slow">
    <p:push dir="u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F1C89-689E-706A-E3B0-A547DEA7C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4DBEDE2-8747-7BDB-0BA3-66D384ECE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740332"/>
            <a:ext cx="8571719" cy="1859441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DDA09E81-43FB-235B-E52A-6A00607662DF}"/>
              </a:ext>
            </a:extLst>
          </p:cNvPr>
          <p:cNvSpPr/>
          <p:nvPr/>
        </p:nvSpPr>
        <p:spPr>
          <a:xfrm>
            <a:off x="0" y="3291439"/>
            <a:ext cx="9144000" cy="356656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28D30EE-16A9-9607-7448-F658899A0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35B2F4D-77A7-55AA-8E39-B76D66739402}"/>
              </a:ext>
            </a:extLst>
          </p:cNvPr>
          <p:cNvSpPr txBox="1"/>
          <p:nvPr/>
        </p:nvSpPr>
        <p:spPr>
          <a:xfrm>
            <a:off x="375385" y="2693870"/>
            <a:ext cx="84805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私は今、英語を勉強するためにアメリカにいるので、彼女がいなくてとてもさみしいです。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A53078D-D4AA-080F-1542-6B2B110568C0}"/>
              </a:ext>
            </a:extLst>
          </p:cNvPr>
          <p:cNvSpPr txBox="1"/>
          <p:nvPr/>
        </p:nvSpPr>
        <p:spPr>
          <a:xfrm>
            <a:off x="537493" y="3542113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 I miss her so much.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miss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Nana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のこと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 much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「たくさん」という意味をもち、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miss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の程度を説明しています。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つの文をつなぎ、前の内容を受けて、その結果こうなるという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意味を表しています。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062759"/>
      </p:ext>
    </p:extLst>
  </p:cSld>
  <p:clrMapOvr>
    <a:masterClrMapping/>
  </p:clrMapOvr>
  <p:transition spd="med">
    <p:pull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6478F-8496-A81A-FC4F-091070370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5E77223-AD4D-70CB-85C9-53C478C9E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889833"/>
            <a:ext cx="8571719" cy="804742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0D56701F-DE8D-E1EC-9BBA-EDFE55AD3E11}"/>
              </a:ext>
            </a:extLst>
          </p:cNvPr>
          <p:cNvSpPr/>
          <p:nvPr/>
        </p:nvSpPr>
        <p:spPr>
          <a:xfrm>
            <a:off x="0" y="2338939"/>
            <a:ext cx="9144000" cy="45190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6C4BAEDC-1FAD-7BE1-F6C2-1C95625BEEB9}"/>
              </a:ext>
            </a:extLst>
          </p:cNvPr>
          <p:cNvSpPr txBox="1"/>
          <p:nvPr/>
        </p:nvSpPr>
        <p:spPr>
          <a:xfrm>
            <a:off x="537493" y="2551756"/>
            <a:ext cx="828477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Nana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seven years old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「今」という意味をもち、文全体を修飾しています。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594286D-87BD-A8D9-DAB9-017C55D8B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BBB4E9-E0DD-292F-D3F2-05E119148EC4}"/>
              </a:ext>
            </a:extLst>
          </p:cNvPr>
          <p:cNvSpPr txBox="1"/>
          <p:nvPr/>
        </p:nvSpPr>
        <p:spPr>
          <a:xfrm>
            <a:off x="3864894" y="1750590"/>
            <a:ext cx="2019439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ナナは今７歳です。</a:t>
            </a:r>
          </a:p>
        </p:txBody>
      </p:sp>
    </p:spTree>
    <p:extLst>
      <p:ext uri="{BB962C8B-B14F-4D97-AF65-F5344CB8AC3E}">
        <p14:creationId xmlns:p14="http://schemas.microsoft.com/office/powerpoint/2010/main" val="3094890969"/>
      </p:ext>
    </p:extLst>
  </p:cSld>
  <p:clrMapOvr>
    <a:masterClrMapping/>
  </p:clrMapOvr>
  <p:transition spd="slow">
    <p:push dir="u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02F82-555D-B88A-5BD5-8FE1213A2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EF7E537-B11C-9B2A-E37A-7DC819338D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403" b="45620"/>
          <a:stretch/>
        </p:blipFill>
        <p:spPr>
          <a:xfrm>
            <a:off x="284173" y="889833"/>
            <a:ext cx="8575200" cy="798897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B452A54D-2E6E-8A99-AAB7-5E445E7DECA0}"/>
              </a:ext>
            </a:extLst>
          </p:cNvPr>
          <p:cNvSpPr/>
          <p:nvPr/>
        </p:nvSpPr>
        <p:spPr>
          <a:xfrm>
            <a:off x="0" y="2338939"/>
            <a:ext cx="9144000" cy="45190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BA29827-35AF-D1ED-4643-E44C3CB53499}"/>
              </a:ext>
            </a:extLst>
          </p:cNvPr>
          <p:cNvSpPr txBox="1"/>
          <p:nvPr/>
        </p:nvSpPr>
        <p:spPr>
          <a:xfrm>
            <a:off x="537493" y="2551756"/>
            <a:ext cx="828477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our house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「私たちの家に」という意味をもち、動詞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six years ago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6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年前に」という意味をもち、動詞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4442455-3340-8CD5-B25E-370868239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AB2FF30-8C85-EAF4-5E6E-250CB8AA24B2}"/>
              </a:ext>
            </a:extLst>
          </p:cNvPr>
          <p:cNvSpPr txBox="1"/>
          <p:nvPr/>
        </p:nvSpPr>
        <p:spPr>
          <a:xfrm>
            <a:off x="537494" y="1750590"/>
            <a:ext cx="396677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彼女は６年前に私たちの家に来ました。</a:t>
            </a:r>
          </a:p>
        </p:txBody>
      </p:sp>
    </p:spTree>
    <p:extLst>
      <p:ext uri="{BB962C8B-B14F-4D97-AF65-F5344CB8AC3E}">
        <p14:creationId xmlns:p14="http://schemas.microsoft.com/office/powerpoint/2010/main" val="283272591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EF7AE-9F52-D4A8-687B-EABE4C59C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598B8FD-3AF6-EE08-7B6A-9C24D892AC9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53C38D-A7D8-B3E0-6F3A-2CB5F4BC5FE0}"/>
              </a:ext>
            </a:extLst>
          </p:cNvPr>
          <p:cNvSpPr txBox="1"/>
          <p:nvPr/>
        </p:nvSpPr>
        <p:spPr>
          <a:xfrm>
            <a:off x="945322" y="4128490"/>
            <a:ext cx="725334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</a:t>
            </a: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made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in Italy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mine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E113EE3-6F22-6AEE-07D5-6C30183EBF05}"/>
              </a:ext>
            </a:extLst>
          </p:cNvPr>
          <p:cNvSpPr txBox="1"/>
          <p:nvPr/>
        </p:nvSpPr>
        <p:spPr>
          <a:xfrm>
            <a:off x="1366599" y="96013"/>
            <a:ext cx="64107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この車は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作られた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イタリアで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私のもの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3This car  made in Italy is mine.">
            <a:hlinkClick r:id="" action="ppaction://media"/>
            <a:extLst>
              <a:ext uri="{FF2B5EF4-FFF2-40B4-BE49-F238E27FC236}">
                <a16:creationId xmlns:a16="http://schemas.microsoft.com/office/drawing/2014/main" id="{84DEAFF4-F2EF-8470-E7CD-66F415233F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11325" y="2157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6053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C51C8-8ADB-F85F-4F4F-7F14743B2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A7F48B42-EFA7-89F8-25BF-86777707C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696456"/>
            <a:ext cx="8577815" cy="1859441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A245CDF-0111-F148-B777-E482DD633716}"/>
              </a:ext>
            </a:extLst>
          </p:cNvPr>
          <p:cNvSpPr/>
          <p:nvPr/>
        </p:nvSpPr>
        <p:spPr>
          <a:xfrm>
            <a:off x="0" y="3077497"/>
            <a:ext cx="9144000" cy="378050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781A263-4D32-A435-0101-9AACB7FB0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E5B3A3F-1E00-9F80-6071-4F2D28E0CF19}"/>
              </a:ext>
            </a:extLst>
          </p:cNvPr>
          <p:cNvSpPr txBox="1"/>
          <p:nvPr/>
        </p:nvSpPr>
        <p:spPr>
          <a:xfrm>
            <a:off x="454043" y="2576274"/>
            <a:ext cx="622861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雪が降ると、私たちは雪でおおわれた道を走って楽しみました。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3227507-7049-9111-4999-28B7CCF506EF}"/>
              </a:ext>
            </a:extLst>
          </p:cNvPr>
          <p:cNvSpPr txBox="1"/>
          <p:nvPr/>
        </p:nvSpPr>
        <p:spPr>
          <a:xfrm>
            <a:off x="537493" y="3146576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When we had snow,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had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snow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 enjoyed running the road covered with snow.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enjoyed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running the road covered with snow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running the road covered with snow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は「雪で覆われた道を走ること」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という意味で、動作を名詞として扱っています。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covered with snow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は修飾語で形容詞のはたらきです。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road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を説明しています。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with snow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</p:txBody>
      </p:sp>
    </p:spTree>
    <p:extLst>
      <p:ext uri="{BB962C8B-B14F-4D97-AF65-F5344CB8AC3E}">
        <p14:creationId xmlns:p14="http://schemas.microsoft.com/office/powerpoint/2010/main" val="383253502"/>
      </p:ext>
    </p:extLst>
  </p:cSld>
  <p:clrMapOvr>
    <a:masterClrMapping/>
  </p:clrMapOvr>
  <p:transition spd="slow">
    <p:push dir="u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F4F1B-9986-3C24-6E20-050A1F785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FE33F8-AE7D-AB54-97AE-2B4010556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632180"/>
            <a:ext cx="8571719" cy="1725318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C496F203-5264-DF05-0C3C-2BD0FC60EC61}"/>
              </a:ext>
            </a:extLst>
          </p:cNvPr>
          <p:cNvSpPr/>
          <p:nvPr/>
        </p:nvSpPr>
        <p:spPr>
          <a:xfrm>
            <a:off x="0" y="2844618"/>
            <a:ext cx="9144000" cy="401338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566816C-43A1-C265-CC70-8D5BC85C5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9480EF8-6BAA-D71C-B849-AA4D0AC98A64}"/>
              </a:ext>
            </a:extLst>
          </p:cNvPr>
          <p:cNvSpPr txBox="1"/>
          <p:nvPr/>
        </p:nvSpPr>
        <p:spPr>
          <a:xfrm>
            <a:off x="375385" y="2357498"/>
            <a:ext cx="669851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ときどきアメリカで、飼い主といっしょに走っているイヌを見つけます。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F1BA65C-864A-81D8-1587-DBD25CE1DC01}"/>
              </a:ext>
            </a:extLst>
          </p:cNvPr>
          <p:cNvSpPr txBox="1"/>
          <p:nvPr/>
        </p:nvSpPr>
        <p:spPr>
          <a:xfrm>
            <a:off x="537493" y="2927289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find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dog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running with his or her owner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dog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his or her owner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「飼い主と一緒に」という意味をもち、動詞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running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America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「アメリカで」という意味をもち、動詞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find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sometimes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find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151030"/>
      </p:ext>
    </p:extLst>
  </p:cSld>
  <p:clrMapOvr>
    <a:masterClrMapping/>
  </p:clrMapOvr>
  <p:transition spd="slow">
    <p:push dir="u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385ED-52D1-2E82-DC2B-1ED95FE24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58BA4A2-0C5B-716F-38F7-EE534200B7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1025" b="-85"/>
          <a:stretch/>
        </p:blipFill>
        <p:spPr>
          <a:xfrm>
            <a:off x="284173" y="889833"/>
            <a:ext cx="8575200" cy="806245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2122442A-0B9B-B239-DAA7-CC3B7C154C8B}"/>
              </a:ext>
            </a:extLst>
          </p:cNvPr>
          <p:cNvSpPr/>
          <p:nvPr/>
        </p:nvSpPr>
        <p:spPr>
          <a:xfrm>
            <a:off x="0" y="2338939"/>
            <a:ext cx="9144000" cy="45190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60B5FED-8DD5-CB25-7558-9DE4DA504E75}"/>
              </a:ext>
            </a:extLst>
          </p:cNvPr>
          <p:cNvSpPr txBox="1"/>
          <p:nvPr/>
        </p:nvSpPr>
        <p:spPr>
          <a:xfrm>
            <a:off x="537493" y="2551756"/>
            <a:ext cx="828477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remember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Nana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always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「いつも」という意味をもち、動詞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remember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「そのとき」という意味をもち、動詞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remember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2F9497E-DED8-55DE-1AB5-2C6CA6D7F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3EA8AA9-1929-9235-FED1-3FDDC172404A}"/>
              </a:ext>
            </a:extLst>
          </p:cNvPr>
          <p:cNvSpPr txBox="1"/>
          <p:nvPr/>
        </p:nvSpPr>
        <p:spPr>
          <a:xfrm>
            <a:off x="537494" y="1750590"/>
            <a:ext cx="41297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そのとき私はいつもナナを思い出します。</a:t>
            </a:r>
          </a:p>
        </p:txBody>
      </p:sp>
    </p:spTree>
    <p:extLst>
      <p:ext uri="{BB962C8B-B14F-4D97-AF65-F5344CB8AC3E}">
        <p14:creationId xmlns:p14="http://schemas.microsoft.com/office/powerpoint/2010/main" val="2576177021"/>
      </p:ext>
    </p:extLst>
  </p:cSld>
  <p:clrMapOvr>
    <a:masterClrMapping/>
  </p:clrMapOvr>
  <p:transition spd="slow">
    <p:push dir="u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BF841F7-73F0-21E4-2AA3-B88D3370B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800" y="31647"/>
            <a:ext cx="6512400" cy="6758470"/>
          </a:xfrm>
          <a:prstGeom prst="rect">
            <a:avLst/>
          </a:prstGeom>
        </p:spPr>
      </p:pic>
      <p:pic>
        <p:nvPicPr>
          <p:cNvPr id="7" name="AS_G3_18_09_reading_str">
            <a:hlinkClick r:id="" action="ppaction://media"/>
            <a:extLst>
              <a:ext uri="{FF2B5EF4-FFF2-40B4-BE49-F238E27FC236}">
                <a16:creationId xmlns:a16="http://schemas.microsoft.com/office/drawing/2014/main" id="{40C3B7EB-BFC8-69DE-1B68-DC7A53638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1850" y="1016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33321FB-6CB1-3157-DA8D-D677A9318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400" y="682296"/>
            <a:ext cx="6955200" cy="6117481"/>
          </a:xfrm>
          <a:prstGeom prst="rect">
            <a:avLst/>
          </a:prstGeom>
        </p:spPr>
      </p:pic>
      <p:pic>
        <p:nvPicPr>
          <p:cNvPr id="6" name="AS_G3_18_10_reading_s3">
            <a:hlinkClick r:id="" action="ppaction://media"/>
            <a:extLst>
              <a:ext uri="{FF2B5EF4-FFF2-40B4-BE49-F238E27FC236}">
                <a16:creationId xmlns:a16="http://schemas.microsoft.com/office/drawing/2014/main" id="{8302E80B-EFBC-0A68-79FE-053635296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8000" y="1682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8AB8B-A82D-296B-B953-962BA9B53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0A39C1C-9E53-E370-066E-3F1F896F79E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CF5E04-4806-B1B8-6525-A19FDAE35FCE}"/>
              </a:ext>
            </a:extLst>
          </p:cNvPr>
          <p:cNvSpPr txBox="1"/>
          <p:nvPr/>
        </p:nvSpPr>
        <p:spPr>
          <a:xfrm>
            <a:off x="644785" y="2409490"/>
            <a:ext cx="785443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</a:t>
            </a: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Italy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mine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3This car  made in Italy is mine.">
            <a:hlinkClick r:id="" action="ppaction://media"/>
            <a:extLst>
              <a:ext uri="{FF2B5EF4-FFF2-40B4-BE49-F238E27FC236}">
                <a16:creationId xmlns:a16="http://schemas.microsoft.com/office/drawing/2014/main" id="{8123A591-E649-7D7A-4A98-CC5FAE991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11325" y="2157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6847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0C4B704-658D-E84D-9969-3348BF598C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0" y="191165"/>
            <a:ext cx="6955200" cy="611748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88D7-1ABC-86A0-74B2-AE9D02D2D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0" y="191165"/>
            <a:ext cx="6955200" cy="611748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DE34DB2-24A6-8F93-A8A3-E212D2510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08201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37BCB-BF18-AF65-EE25-4517E2287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A783605-791C-5163-C79A-70C740646350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783C55-A9C0-E3D4-146C-30229EEBDE26}"/>
              </a:ext>
            </a:extLst>
          </p:cNvPr>
          <p:cNvSpPr txBox="1"/>
          <p:nvPr/>
        </p:nvSpPr>
        <p:spPr>
          <a:xfrm>
            <a:off x="1366603" y="1767005"/>
            <a:ext cx="64107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この車は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作られた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イタリアで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私のもの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3This car  made in Italy is mine.">
            <a:hlinkClick r:id="" action="ppaction://media"/>
            <a:extLst>
              <a:ext uri="{FF2B5EF4-FFF2-40B4-BE49-F238E27FC236}">
                <a16:creationId xmlns:a16="http://schemas.microsoft.com/office/drawing/2014/main" id="{92F11C0E-722A-D7F2-29F1-ED6849DB7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11325" y="2157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2751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3D65C74-B35D-3BBC-C07D-B72EC33E99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400" y="1872128"/>
            <a:ext cx="8719200" cy="4443229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5457117" y="1833636"/>
            <a:ext cx="13056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named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18_12_reading_s6_2">
            <a:hlinkClick r:id="" action="ppaction://media"/>
            <a:extLst>
              <a:ext uri="{FF2B5EF4-FFF2-40B4-BE49-F238E27FC236}">
                <a16:creationId xmlns:a16="http://schemas.microsoft.com/office/drawing/2014/main" id="{6BF2EEA9-67DC-B2EE-3277-A4D3554526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58475" y="1920875"/>
            <a:ext cx="406400" cy="406400"/>
          </a:xfrm>
          <a:prstGeom prst="rect">
            <a:avLst/>
          </a:prstGeom>
        </p:spPr>
      </p:pic>
      <p:pic>
        <p:nvPicPr>
          <p:cNvPr id="9" name="AS_G3_18_11_reading_s6_1">
            <a:hlinkClick r:id="" action="ppaction://media"/>
            <a:extLst>
              <a:ext uri="{FF2B5EF4-FFF2-40B4-BE49-F238E27FC236}">
                <a16:creationId xmlns:a16="http://schemas.microsoft.com/office/drawing/2014/main" id="{2EAF34BE-18BB-5401-702C-1A2EA89CFAC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39425" y="1212310"/>
            <a:ext cx="406400" cy="406400"/>
          </a:xfrm>
          <a:prstGeom prst="rect">
            <a:avLst/>
          </a:prstGeom>
        </p:spPr>
      </p:pic>
      <p:pic>
        <p:nvPicPr>
          <p:cNvPr id="12" name="AS_G3_18_11_reading_s6_1">
            <a:hlinkClick r:id="" action="ppaction://media"/>
            <a:extLst>
              <a:ext uri="{FF2B5EF4-FFF2-40B4-BE49-F238E27FC236}">
                <a16:creationId xmlns:a16="http://schemas.microsoft.com/office/drawing/2014/main" id="{9F6F2B78-5B80-7B4A-B6AF-9E3DC14252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39425" y="3190791"/>
            <a:ext cx="406400" cy="4064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97B62CE-AF93-6733-6890-505EB0A27B29}"/>
              </a:ext>
            </a:extLst>
          </p:cNvPr>
          <p:cNvSpPr txBox="1"/>
          <p:nvPr/>
        </p:nvSpPr>
        <p:spPr>
          <a:xfrm>
            <a:off x="2985875" y="2370300"/>
            <a:ext cx="22112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   parents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D6AED53-E781-85A2-9A04-AA101AA1BAF8}"/>
              </a:ext>
            </a:extLst>
          </p:cNvPr>
          <p:cNvSpPr txBox="1"/>
          <p:nvPr/>
        </p:nvSpPr>
        <p:spPr>
          <a:xfrm>
            <a:off x="2773475" y="2865518"/>
            <a:ext cx="11151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5A348CB-61CB-0301-23FA-04335D8477DD}"/>
              </a:ext>
            </a:extLst>
          </p:cNvPr>
          <p:cNvSpPr txBox="1"/>
          <p:nvPr/>
        </p:nvSpPr>
        <p:spPr>
          <a:xfrm>
            <a:off x="5993128" y="2865518"/>
            <a:ext cx="21316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miss      her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06DF4DA-9166-ED4A-572E-5356A874FB89}"/>
              </a:ext>
            </a:extLst>
          </p:cNvPr>
          <p:cNvSpPr txBox="1"/>
          <p:nvPr/>
        </p:nvSpPr>
        <p:spPr>
          <a:xfrm>
            <a:off x="2876314" y="3427190"/>
            <a:ext cx="34101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seven    years     old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2D314D7-3184-C192-6F82-6258531293B1}"/>
              </a:ext>
            </a:extLst>
          </p:cNvPr>
          <p:cNvSpPr txBox="1"/>
          <p:nvPr/>
        </p:nvSpPr>
        <p:spPr>
          <a:xfrm>
            <a:off x="3888608" y="3922016"/>
            <a:ext cx="9055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ago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40D4B61-F326-65F3-1F18-30DC5172E9C9}"/>
              </a:ext>
            </a:extLst>
          </p:cNvPr>
          <p:cNvSpPr txBox="1"/>
          <p:nvPr/>
        </p:nvSpPr>
        <p:spPr>
          <a:xfrm>
            <a:off x="6932854" y="3916792"/>
            <a:ext cx="9055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40DB077-3DBA-92C6-5261-BF97E91E7504}"/>
              </a:ext>
            </a:extLst>
          </p:cNvPr>
          <p:cNvSpPr txBox="1"/>
          <p:nvPr/>
        </p:nvSpPr>
        <p:spPr>
          <a:xfrm>
            <a:off x="4686064" y="4457914"/>
            <a:ext cx="40293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covered     with     snow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59DE288-187F-B1C8-FB90-3540216CE4D1}"/>
              </a:ext>
            </a:extLst>
          </p:cNvPr>
          <p:cNvSpPr txBox="1"/>
          <p:nvPr/>
        </p:nvSpPr>
        <p:spPr>
          <a:xfrm>
            <a:off x="4341399" y="4964823"/>
            <a:ext cx="28093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running     with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24E5A15-296B-3FCD-2F36-BF2604A2B235}"/>
              </a:ext>
            </a:extLst>
          </p:cNvPr>
          <p:cNvSpPr txBox="1"/>
          <p:nvPr/>
        </p:nvSpPr>
        <p:spPr>
          <a:xfrm>
            <a:off x="4477599" y="5500721"/>
            <a:ext cx="17422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remember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13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1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6" grpId="0"/>
      <p:bldP spid="18" grpId="0"/>
      <p:bldP spid="19" grpId="0"/>
      <p:bldP spid="22" grpId="0"/>
      <p:bldP spid="23" grpId="0"/>
      <p:bldP spid="40" grpId="0"/>
      <p:bldP spid="41" grpId="0"/>
      <p:bldP spid="42" grpId="0"/>
      <p:bldP spid="43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3_18_14_reading_s7_1">
            <a:hlinkClick r:id="" action="ppaction://media"/>
            <a:extLst>
              <a:ext uri="{FF2B5EF4-FFF2-40B4-BE49-F238E27FC236}">
                <a16:creationId xmlns:a16="http://schemas.microsoft.com/office/drawing/2014/main" id="{68C8B4EC-DDA1-C744-F1D3-7341254FC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074275" y="3711575"/>
            <a:ext cx="406400" cy="406400"/>
          </a:xfrm>
          <a:prstGeom prst="rect">
            <a:avLst/>
          </a:prstGeom>
        </p:spPr>
      </p:pic>
      <p:pic>
        <p:nvPicPr>
          <p:cNvPr id="3" name="AS_G3_18_15_reading_s7_2">
            <a:hlinkClick r:id="" action="ppaction://media"/>
            <a:extLst>
              <a:ext uri="{FF2B5EF4-FFF2-40B4-BE49-F238E27FC236}">
                <a16:creationId xmlns:a16="http://schemas.microsoft.com/office/drawing/2014/main" id="{6AEB4A5D-3D7F-7CBE-9F65-93E3274EA0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23857" y="4400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18_16_reading_s8_1">
            <a:hlinkClick r:id="" action="ppaction://media"/>
            <a:extLst>
              <a:ext uri="{FF2B5EF4-FFF2-40B4-BE49-F238E27FC236}">
                <a16:creationId xmlns:a16="http://schemas.microsoft.com/office/drawing/2014/main" id="{1C524D24-E570-ED4B-5846-584F04504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98250" y="4503738"/>
            <a:ext cx="406400" cy="406400"/>
          </a:xfrm>
          <a:prstGeom prst="rect">
            <a:avLst/>
          </a:prstGeom>
        </p:spPr>
      </p:pic>
      <p:pic>
        <p:nvPicPr>
          <p:cNvPr id="7" name="AS_G3_18_17_reading_s8_2">
            <a:hlinkClick r:id="" action="ppaction://media"/>
            <a:extLst>
              <a:ext uri="{FF2B5EF4-FFF2-40B4-BE49-F238E27FC236}">
                <a16:creationId xmlns:a16="http://schemas.microsoft.com/office/drawing/2014/main" id="{EA5FA71F-F50C-CB69-AA29-5B24CA35B8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4536" y="52846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8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EAD86-CD28-EEDB-3188-17727463E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D8844EC-0F27-8560-08B2-80A356F39C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584" b="36224"/>
          <a:stretch/>
        </p:blipFill>
        <p:spPr>
          <a:xfrm>
            <a:off x="291931" y="1022216"/>
            <a:ext cx="8560800" cy="82933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412AAC1-8026-40F7-16AB-9DE31647F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B998E3B-7B55-3AE4-3F56-B1FE844F9FA2}"/>
              </a:ext>
            </a:extLst>
          </p:cNvPr>
          <p:cNvSpPr txBox="1"/>
          <p:nvPr/>
        </p:nvSpPr>
        <p:spPr>
          <a:xfrm>
            <a:off x="1032443" y="1856276"/>
            <a:ext cx="381746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彼は世界中で知られている歌手です。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1700C0B-DF08-0ED9-8B2F-CD3C8A6047E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597F1CE-5784-C74D-DF25-4A2505AE0598}"/>
              </a:ext>
            </a:extLst>
          </p:cNvPr>
          <p:cNvSpPr txBox="1"/>
          <p:nvPr/>
        </p:nvSpPr>
        <p:spPr>
          <a:xfrm>
            <a:off x="537492" y="3620006"/>
            <a:ext cx="8400835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singer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known all over the world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singer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all over the world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known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973828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7B8BA-3184-F810-E268-7474FC7A0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C96EFFB-41F3-716B-532F-F5D8ABEBC5F3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308E00F-1CB1-EF45-0055-13ED23F9A40F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76F57B8-1C97-EED2-74B8-BCB2C5952082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F4C6C9-DB44-660D-B72E-04E2E4C9BD85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94493A30-6C40-9E03-C2B7-AE870C6F871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712022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3F8A6-65BF-028C-DB0A-AFF6D5747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B1A1F94-2B45-9712-69F4-F235EFD0E1E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314EA21-EDF4-DDFC-F025-A01C5F980576}"/>
              </a:ext>
            </a:extLst>
          </p:cNvPr>
          <p:cNvSpPr txBox="1"/>
          <p:nvPr/>
        </p:nvSpPr>
        <p:spPr>
          <a:xfrm>
            <a:off x="711341" y="4128490"/>
            <a:ext cx="772130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singer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known all over the world.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FF6713C-AC9F-C5D0-331B-F3F8BACB7433}"/>
              </a:ext>
            </a:extLst>
          </p:cNvPr>
          <p:cNvSpPr txBox="1"/>
          <p:nvPr/>
        </p:nvSpPr>
        <p:spPr>
          <a:xfrm>
            <a:off x="1056930" y="690490"/>
            <a:ext cx="70301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歌手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知られている 世界中で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4He is a singer known all over the world.">
            <a:hlinkClick r:id="" action="ppaction://media"/>
            <a:extLst>
              <a:ext uri="{FF2B5EF4-FFF2-40B4-BE49-F238E27FC236}">
                <a16:creationId xmlns:a16="http://schemas.microsoft.com/office/drawing/2014/main" id="{DDFFA77D-1B9D-EBC9-5131-404C2212A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2525" y="1362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887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A3191-1E16-44E2-FFE3-82434A3D6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30E842F-F2B5-8F82-4E8C-559789C984D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CE1C1EF-7A25-64AE-55C8-CD6B1132B84B}"/>
              </a:ext>
            </a:extLst>
          </p:cNvPr>
          <p:cNvSpPr txBox="1"/>
          <p:nvPr/>
        </p:nvSpPr>
        <p:spPr>
          <a:xfrm>
            <a:off x="711346" y="2409490"/>
            <a:ext cx="772130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singer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[k----] all over the world.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4He is a singer known all over the world.">
            <a:hlinkClick r:id="" action="ppaction://media"/>
            <a:extLst>
              <a:ext uri="{FF2B5EF4-FFF2-40B4-BE49-F238E27FC236}">
                <a16:creationId xmlns:a16="http://schemas.microsoft.com/office/drawing/2014/main" id="{CF3197CF-D80E-00BC-566B-61B5634D2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2525" y="1362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43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2136F25-9AE3-2A79-FA7A-8DE81DB0A4B7}"/>
              </a:ext>
            </a:extLst>
          </p:cNvPr>
          <p:cNvSpPr/>
          <p:nvPr/>
        </p:nvSpPr>
        <p:spPr>
          <a:xfrm>
            <a:off x="889233" y="2871356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EF0CB66-6AF8-EA60-6D51-8042248F9135}"/>
              </a:ext>
            </a:extLst>
          </p:cNvPr>
          <p:cNvSpPr/>
          <p:nvPr/>
        </p:nvSpPr>
        <p:spPr>
          <a:xfrm>
            <a:off x="620816" y="3265683"/>
            <a:ext cx="181199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1746140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6" y="2140467"/>
            <a:ext cx="264250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P.142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・過去分詞は、受け身、現在完了のほか、名詞を説明する形容詞的用法で使う。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・形容詞のように名詞を説明し、「～された［される］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」という意味になる。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13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9AF9D-F75D-79C6-1FBB-C76B27ADF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A2E92EE-2CDE-011E-BEF0-F3B030370EAD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3E2FC3-821F-2FF4-9514-18A1604030A0}"/>
              </a:ext>
            </a:extLst>
          </p:cNvPr>
          <p:cNvSpPr txBox="1"/>
          <p:nvPr/>
        </p:nvSpPr>
        <p:spPr>
          <a:xfrm>
            <a:off x="1056936" y="2321003"/>
            <a:ext cx="70301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歌手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知られている 世界中で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4He is a singer known all over the world.">
            <a:hlinkClick r:id="" action="ppaction://media"/>
            <a:extLst>
              <a:ext uri="{FF2B5EF4-FFF2-40B4-BE49-F238E27FC236}">
                <a16:creationId xmlns:a16="http://schemas.microsoft.com/office/drawing/2014/main" id="{013928E8-E7A8-9EA3-B05F-D78130BFB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2525" y="1362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238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5ABB9-03D7-51CD-52EE-33877E75B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3EB73B3-5031-59D9-B331-9AE036387B9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FA93FC5-CC44-FB15-78F9-151E82891B04}"/>
              </a:ext>
            </a:extLst>
          </p:cNvPr>
          <p:cNvSpPr txBox="1"/>
          <p:nvPr/>
        </p:nvSpPr>
        <p:spPr>
          <a:xfrm>
            <a:off x="1140972" y="4128490"/>
            <a:ext cx="686204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singer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loved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by many people.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49E0C66-8B92-6FCB-4AB3-6DC52B60C5B4}"/>
              </a:ext>
            </a:extLst>
          </p:cNvPr>
          <p:cNvSpPr txBox="1"/>
          <p:nvPr/>
        </p:nvSpPr>
        <p:spPr>
          <a:xfrm>
            <a:off x="2089455" y="96013"/>
            <a:ext cx="49650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歌手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好かれている</a:t>
            </a:r>
            <a:endParaRPr kumimoji="1" lang="en-US" altLang="ja-JP" sz="4800" u="sng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たくさんの人に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5He is a singer loved by many people.">
            <a:hlinkClick r:id="" action="ppaction://media"/>
            <a:extLst>
              <a:ext uri="{FF2B5EF4-FFF2-40B4-BE49-F238E27FC236}">
                <a16:creationId xmlns:a16="http://schemas.microsoft.com/office/drawing/2014/main" id="{AFA77130-057C-4D1A-F15C-08314131D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9388" y="1285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7245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E4543-4EFC-DFF7-D4BD-25DC0891A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0E4EF92-F2CC-718B-21BE-1674DE8A332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919FF9E-9D1C-91C1-C56D-0CEE77D219B2}"/>
              </a:ext>
            </a:extLst>
          </p:cNvPr>
          <p:cNvSpPr txBox="1"/>
          <p:nvPr/>
        </p:nvSpPr>
        <p:spPr>
          <a:xfrm>
            <a:off x="711346" y="2409490"/>
            <a:ext cx="772130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singer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[b-] many people.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5He is a singer loved by many people.">
            <a:hlinkClick r:id="" action="ppaction://media"/>
            <a:extLst>
              <a:ext uri="{FF2B5EF4-FFF2-40B4-BE49-F238E27FC236}">
                <a16:creationId xmlns:a16="http://schemas.microsoft.com/office/drawing/2014/main" id="{14F0A2E3-A96E-434B-9FDC-40864D919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9388" y="1285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2120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ECE3C-73BC-698E-76A7-2BF8A8B00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CD3388A-E730-ACB2-DB89-6BC78C49DCD7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FB9F4A3-EB0C-4468-A771-7AFA9324BE96}"/>
              </a:ext>
            </a:extLst>
          </p:cNvPr>
          <p:cNvSpPr txBox="1"/>
          <p:nvPr/>
        </p:nvSpPr>
        <p:spPr>
          <a:xfrm>
            <a:off x="2046434" y="1767005"/>
            <a:ext cx="505113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歌手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好かれている</a:t>
            </a:r>
            <a:endParaRPr kumimoji="1" lang="en-US" altLang="ja-JP" sz="4800" u="sng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たくさんの人に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5He is a singer loved by many people.">
            <a:hlinkClick r:id="" action="ppaction://media"/>
            <a:extLst>
              <a:ext uri="{FF2B5EF4-FFF2-40B4-BE49-F238E27FC236}">
                <a16:creationId xmlns:a16="http://schemas.microsoft.com/office/drawing/2014/main" id="{A424A2C1-B422-C53D-9320-A1C8B3B53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9388" y="1285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2600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DA42F-BF8C-65C8-9411-E59E72315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05EF4AC-0F77-7AA6-8120-C422DF413B0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6FB5391-796D-57B9-BCF4-F5A99282A7B9}"/>
              </a:ext>
            </a:extLst>
          </p:cNvPr>
          <p:cNvSpPr txBox="1"/>
          <p:nvPr/>
        </p:nvSpPr>
        <p:spPr>
          <a:xfrm>
            <a:off x="258845" y="4128490"/>
            <a:ext cx="862629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visited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temple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built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five hundred years ago.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3A7FF15-2091-3424-AD8D-02E0E1C78F62}"/>
              </a:ext>
            </a:extLst>
          </p:cNvPr>
          <p:cNvSpPr txBox="1"/>
          <p:nvPr/>
        </p:nvSpPr>
        <p:spPr>
          <a:xfrm>
            <a:off x="1071720" y="96013"/>
            <a:ext cx="700054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訪れました</a:t>
            </a:r>
            <a:endParaRPr kumimoji="1" lang="en-US" altLang="ja-JP" sz="4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その寺を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建てられた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500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年前に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6We visited the temple built five hundred years ago.">
            <a:hlinkClick r:id="" action="ppaction://media"/>
            <a:extLst>
              <a:ext uri="{FF2B5EF4-FFF2-40B4-BE49-F238E27FC236}">
                <a16:creationId xmlns:a16="http://schemas.microsoft.com/office/drawing/2014/main" id="{A85F7F27-1DEC-2FAD-083C-B3F9FFA63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0463" y="981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4505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C5CC5-7661-4CC9-AE0E-8DE6A4C60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B979DA3-75D9-49CA-8B75-55D0599C531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1D92C67-59F4-2958-4F54-63656B8DB7FC}"/>
              </a:ext>
            </a:extLst>
          </p:cNvPr>
          <p:cNvSpPr txBox="1"/>
          <p:nvPr/>
        </p:nvSpPr>
        <p:spPr>
          <a:xfrm>
            <a:off x="735087" y="1901659"/>
            <a:ext cx="7673826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temple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five hundred years ago.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6We visited the temple built five hundred years ago.">
            <a:hlinkClick r:id="" action="ppaction://media"/>
            <a:extLst>
              <a:ext uri="{FF2B5EF4-FFF2-40B4-BE49-F238E27FC236}">
                <a16:creationId xmlns:a16="http://schemas.microsoft.com/office/drawing/2014/main" id="{54D8E57A-F924-C4B9-2B53-F1DF6AFF8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0463" y="981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3173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727B2-CCD0-456B-5CAE-55657BC75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4876984-BF1C-3CD6-5000-2445AD386CE6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2268407-7BC1-A7C3-E737-0681B6CEE172}"/>
              </a:ext>
            </a:extLst>
          </p:cNvPr>
          <p:cNvSpPr txBox="1"/>
          <p:nvPr/>
        </p:nvSpPr>
        <p:spPr>
          <a:xfrm>
            <a:off x="1071726" y="1767005"/>
            <a:ext cx="700054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訪れました</a:t>
            </a:r>
            <a:endParaRPr kumimoji="1" lang="en-US" altLang="ja-JP" sz="4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その寺を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建てられた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500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年前に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6We visited the temple built five hundred years ago.">
            <a:hlinkClick r:id="" action="ppaction://media"/>
            <a:extLst>
              <a:ext uri="{FF2B5EF4-FFF2-40B4-BE49-F238E27FC236}">
                <a16:creationId xmlns:a16="http://schemas.microsoft.com/office/drawing/2014/main" id="{842E1571-193A-E2E4-6A86-6DA008FAA2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0463" y="981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9912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CEDC9-EA4F-48C5-D069-8A4286F9E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4FF5AB3-AFAC-51B1-1F1D-0C9D4F2558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771" b="13610"/>
          <a:stretch/>
        </p:blipFill>
        <p:spPr>
          <a:xfrm>
            <a:off x="243756" y="982887"/>
            <a:ext cx="8560800" cy="80166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8DD8673-E347-4C41-91E3-88351E38533B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D2B4166-BC0B-9384-909B-D1D210784041}"/>
              </a:ext>
            </a:extLst>
          </p:cNvPr>
          <p:cNvSpPr txBox="1"/>
          <p:nvPr/>
        </p:nvSpPr>
        <p:spPr>
          <a:xfrm>
            <a:off x="537493" y="3677650"/>
            <a:ext cx="806901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broken computer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yours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broken computer = yours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6C8F757-AF44-3983-FD8D-0CD260010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EE0E74A-654F-1C48-471D-9E09E65342F2}"/>
              </a:ext>
            </a:extLst>
          </p:cNvPr>
          <p:cNvSpPr txBox="1"/>
          <p:nvPr/>
        </p:nvSpPr>
        <p:spPr>
          <a:xfrm>
            <a:off x="1032443" y="1748665"/>
            <a:ext cx="470959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この壊れたコンピュータはあなたのものですか。</a:t>
            </a:r>
          </a:p>
        </p:txBody>
      </p:sp>
    </p:spTree>
    <p:extLst>
      <p:ext uri="{BB962C8B-B14F-4D97-AF65-F5344CB8AC3E}">
        <p14:creationId xmlns:p14="http://schemas.microsoft.com/office/powerpoint/2010/main" val="1145503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F570A-67B0-EB20-52B6-F8FE9A58A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BB021EF-B6D8-B64B-403A-A7C505B4F8FE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3DCC209-5CA0-1155-799A-BE7237EC4E4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FA2939-88D7-DFFA-9882-A70356F4479C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2127AF-CA6B-81FB-8DEF-3E8F99B45D9A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F67ABF0A-62F3-0FEE-068E-3FA14CD74ACD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13748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1910C-A777-3548-3FB5-980E920C6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3895607-134C-6C6A-7F1F-2A57CCBCE4F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861DCA-6A4A-9404-A5B9-F513AC2685B5}"/>
              </a:ext>
            </a:extLst>
          </p:cNvPr>
          <p:cNvSpPr txBox="1"/>
          <p:nvPr/>
        </p:nvSpPr>
        <p:spPr>
          <a:xfrm>
            <a:off x="677149" y="4128490"/>
            <a:ext cx="778969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broken computer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D072B3E-F574-AD04-B890-3D23EC28A78E}"/>
              </a:ext>
            </a:extLst>
          </p:cNvPr>
          <p:cNvSpPr txBox="1"/>
          <p:nvPr/>
        </p:nvSpPr>
        <p:spPr>
          <a:xfrm>
            <a:off x="274318" y="690490"/>
            <a:ext cx="8595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この壊れたコンピューターは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あなたのもの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7Is this broken computer yours">
            <a:hlinkClick r:id="" action="ppaction://media"/>
            <a:extLst>
              <a:ext uri="{FF2B5EF4-FFF2-40B4-BE49-F238E27FC236}">
                <a16:creationId xmlns:a16="http://schemas.microsoft.com/office/drawing/2014/main" id="{0245430B-7F75-4FF7-BAA4-84EB796D9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1588" y="854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884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290ED61-9FE3-7DC8-910F-D4341A923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00" y="1332758"/>
            <a:ext cx="8560800" cy="4824094"/>
          </a:xfrm>
          <a:prstGeom prst="rect">
            <a:avLst/>
          </a:prstGeom>
        </p:spPr>
      </p:pic>
      <p:pic>
        <p:nvPicPr>
          <p:cNvPr id="4" name="AS_G3_18_01_kihon">
            <a:hlinkClick r:id="" action="ppaction://media"/>
            <a:extLst>
              <a:ext uri="{FF2B5EF4-FFF2-40B4-BE49-F238E27FC236}">
                <a16:creationId xmlns:a16="http://schemas.microsoft.com/office/drawing/2014/main" id="{8E1F7190-0B50-13AD-BB9B-7A5D3B1AED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1975" y="1412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2516C-6AA5-CA19-933F-BCE200DE7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58AB410-76F6-460C-F2E4-93AD1FE0B90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30918C9-386B-EE67-8577-7AE73368B07F}"/>
              </a:ext>
            </a:extLst>
          </p:cNvPr>
          <p:cNvSpPr txBox="1"/>
          <p:nvPr/>
        </p:nvSpPr>
        <p:spPr>
          <a:xfrm>
            <a:off x="348997" y="2409490"/>
            <a:ext cx="844600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[b-----] computer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7Is this broken computer yours">
            <a:hlinkClick r:id="" action="ppaction://media"/>
            <a:extLst>
              <a:ext uri="{FF2B5EF4-FFF2-40B4-BE49-F238E27FC236}">
                <a16:creationId xmlns:a16="http://schemas.microsoft.com/office/drawing/2014/main" id="{E2A844BE-D072-335B-DB32-428B5D5AC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1588" y="854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9286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77412-D207-3F47-483E-0CC88DC74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D45F036-F241-DE6A-652F-33E27EEA7A75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553D5F8-53F5-1AA2-1C33-B39A59F9A3F3}"/>
              </a:ext>
            </a:extLst>
          </p:cNvPr>
          <p:cNvSpPr txBox="1"/>
          <p:nvPr/>
        </p:nvSpPr>
        <p:spPr>
          <a:xfrm>
            <a:off x="262314" y="2321003"/>
            <a:ext cx="86193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この壊れたコンピューターは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あなたのもの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7Is this broken computer yours">
            <a:hlinkClick r:id="" action="ppaction://media"/>
            <a:extLst>
              <a:ext uri="{FF2B5EF4-FFF2-40B4-BE49-F238E27FC236}">
                <a16:creationId xmlns:a16="http://schemas.microsoft.com/office/drawing/2014/main" id="{74C5CB02-FCF9-C41B-C002-E6685DDBE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1588" y="854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E36F8-0B1B-7C82-2AE4-CDAF5E27B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FFAA4E5-8DB7-837B-5A02-77DBFCCBB68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8C4A792-21C5-ABB0-D49B-E997222A1577}"/>
              </a:ext>
            </a:extLst>
          </p:cNvPr>
          <p:cNvSpPr txBox="1"/>
          <p:nvPr/>
        </p:nvSpPr>
        <p:spPr>
          <a:xfrm>
            <a:off x="1020049" y="4128490"/>
            <a:ext cx="710389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computer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4AF201A-681F-0C85-2146-8A6F35700725}"/>
              </a:ext>
            </a:extLst>
          </p:cNvPr>
          <p:cNvSpPr txBox="1"/>
          <p:nvPr/>
        </p:nvSpPr>
        <p:spPr>
          <a:xfrm>
            <a:off x="262311" y="690490"/>
            <a:ext cx="86193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中古の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コンピューターは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あなたのもの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8Is this used computer yours">
            <a:hlinkClick r:id="" action="ppaction://media"/>
            <a:extLst>
              <a:ext uri="{FF2B5EF4-FFF2-40B4-BE49-F238E27FC236}">
                <a16:creationId xmlns:a16="http://schemas.microsoft.com/office/drawing/2014/main" id="{BAD40196-9B92-8ABD-B248-EF81034F5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5588" y="1404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8240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4AD78-E5EB-002C-0DC0-1988BCB4C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DF7010A-DF2E-625F-B2AF-C478892AC4D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D7CFA8C-7988-DFA0-96A3-4E194BF7ABD9}"/>
              </a:ext>
            </a:extLst>
          </p:cNvPr>
          <p:cNvSpPr txBox="1"/>
          <p:nvPr/>
        </p:nvSpPr>
        <p:spPr>
          <a:xfrm>
            <a:off x="366142" y="2409490"/>
            <a:ext cx="841171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u---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computer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8Is this used computer yours">
            <a:hlinkClick r:id="" action="ppaction://media"/>
            <a:extLst>
              <a:ext uri="{FF2B5EF4-FFF2-40B4-BE49-F238E27FC236}">
                <a16:creationId xmlns:a16="http://schemas.microsoft.com/office/drawing/2014/main" id="{3FCE8A9C-5718-3BA1-B7F1-98DFBEE71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5588" y="1404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7743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66233-47A3-9730-5DA6-FE4AFC8C0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799565A-CC14-CAF3-5418-805210C4C62A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F78D32E-EF8D-3BE8-7584-D64CFC681926}"/>
              </a:ext>
            </a:extLst>
          </p:cNvPr>
          <p:cNvSpPr txBox="1"/>
          <p:nvPr/>
        </p:nvSpPr>
        <p:spPr>
          <a:xfrm>
            <a:off x="273744" y="2321003"/>
            <a:ext cx="85965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中古の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コンピューターは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あなたのもの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8Is this used computer yours">
            <a:hlinkClick r:id="" action="ppaction://media"/>
            <a:extLst>
              <a:ext uri="{FF2B5EF4-FFF2-40B4-BE49-F238E27FC236}">
                <a16:creationId xmlns:a16="http://schemas.microsoft.com/office/drawing/2014/main" id="{4AAB0A92-F826-257B-8C2A-245BF97D6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5588" y="1404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3392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3ADAF-C5D0-3987-0EE8-7F3842862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14FA585-DF48-F5DF-49C0-2239DAA5EF4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A7F5CE5-8D59-87BE-3677-6F3B10FD8E6A}"/>
              </a:ext>
            </a:extLst>
          </p:cNvPr>
          <p:cNvSpPr txBox="1"/>
          <p:nvPr/>
        </p:nvSpPr>
        <p:spPr>
          <a:xfrm>
            <a:off x="1818132" y="4128490"/>
            <a:ext cx="550773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of the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invited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guests.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6C9E703-C2D4-D088-2FC2-44794E62C423}"/>
              </a:ext>
            </a:extLst>
          </p:cNvPr>
          <p:cNvSpPr txBox="1"/>
          <p:nvPr/>
        </p:nvSpPr>
        <p:spPr>
          <a:xfrm>
            <a:off x="1576762" y="690490"/>
            <a:ext cx="59904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ひとり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招待された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客の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9She is one  of the invited guests.">
            <a:hlinkClick r:id="" action="ppaction://media"/>
            <a:extLst>
              <a:ext uri="{FF2B5EF4-FFF2-40B4-BE49-F238E27FC236}">
                <a16:creationId xmlns:a16="http://schemas.microsoft.com/office/drawing/2014/main" id="{331B27B2-ACEB-E84D-004D-034A25606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9663" y="1598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2341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5BBE0-FAF5-20C9-0FE5-5E37B98E1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FF5FDC2-0648-9272-1CE2-C78422EC152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BEB1D83-A5C4-B482-8621-16F6B28E5804}"/>
              </a:ext>
            </a:extLst>
          </p:cNvPr>
          <p:cNvSpPr txBox="1"/>
          <p:nvPr/>
        </p:nvSpPr>
        <p:spPr>
          <a:xfrm>
            <a:off x="1247933" y="2409490"/>
            <a:ext cx="664813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[o-] the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guests.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</p:txBody>
      </p:sp>
      <p:pic>
        <p:nvPicPr>
          <p:cNvPr id="3" name="9She is one  of the invited guests.">
            <a:hlinkClick r:id="" action="ppaction://media"/>
            <a:extLst>
              <a:ext uri="{FF2B5EF4-FFF2-40B4-BE49-F238E27FC236}">
                <a16:creationId xmlns:a16="http://schemas.microsoft.com/office/drawing/2014/main" id="{355960EA-816F-FF7C-4D09-75A5032D1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9663" y="1598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9316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0C727-0642-7993-B6CA-D1D80E9D4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0795E7E-8089-929E-B3AA-F59891837650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33BDCD-17D9-6DD7-B947-501CFFE3B133}"/>
              </a:ext>
            </a:extLst>
          </p:cNvPr>
          <p:cNvSpPr txBox="1"/>
          <p:nvPr/>
        </p:nvSpPr>
        <p:spPr>
          <a:xfrm>
            <a:off x="1576764" y="2321003"/>
            <a:ext cx="59904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ひとり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招待された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客の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9She is one  of the invited guests.">
            <a:hlinkClick r:id="" action="ppaction://media"/>
            <a:extLst>
              <a:ext uri="{FF2B5EF4-FFF2-40B4-BE49-F238E27FC236}">
                <a16:creationId xmlns:a16="http://schemas.microsoft.com/office/drawing/2014/main" id="{3D329E36-80DA-E41E-B924-4067620F2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9663" y="1598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8821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31A608D-D645-418A-8551-27575BCBBCF9}"/>
              </a:ext>
            </a:extLst>
          </p:cNvPr>
          <p:cNvGrpSpPr/>
          <p:nvPr/>
        </p:nvGrpSpPr>
        <p:grpSpPr>
          <a:xfrm>
            <a:off x="815009" y="1285414"/>
            <a:ext cx="7513983" cy="4287173"/>
            <a:chOff x="815009" y="1290122"/>
            <a:chExt cx="7513983" cy="428717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290122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魚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4_kihon_v1_fish">
            <a:hlinkClick r:id="" action="ppaction://media"/>
            <a:extLst>
              <a:ext uri="{FF2B5EF4-FFF2-40B4-BE49-F238E27FC236}">
                <a16:creationId xmlns:a16="http://schemas.microsoft.com/office/drawing/2014/main" id="{4627398C-A321-4274-8021-EE205A7B2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1475" y="1235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15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fish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4_kihon_v1_fish">
            <a:hlinkClick r:id="" action="ppaction://media"/>
            <a:extLst>
              <a:ext uri="{FF2B5EF4-FFF2-40B4-BE49-F238E27FC236}">
                <a16:creationId xmlns:a16="http://schemas.microsoft.com/office/drawing/2014/main" id="{51F6DD53-5536-4D8F-A894-36CAB0C46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1475" y="1235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752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魚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4_kihon_v1_fish">
            <a:hlinkClick r:id="" action="ppaction://media"/>
            <a:extLst>
              <a:ext uri="{FF2B5EF4-FFF2-40B4-BE49-F238E27FC236}">
                <a16:creationId xmlns:a16="http://schemas.microsoft.com/office/drawing/2014/main" id="{0C944D4B-B206-48F1-8C2E-73E328400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1475" y="1235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435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B8EAE75-6CCB-4CAF-89C7-5344AACAEB8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520700" y="4007635"/>
              <a:ext cx="8102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おいしい</a:t>
              </a:r>
            </a:p>
          </p:txBody>
        </p:sp>
      </p:grpSp>
      <p:pic>
        <p:nvPicPr>
          <p:cNvPr id="4" name="G3_L14_kihon_v2_delicious">
            <a:hlinkClick r:id="" action="ppaction://media"/>
            <a:extLst>
              <a:ext uri="{FF2B5EF4-FFF2-40B4-BE49-F238E27FC236}">
                <a16:creationId xmlns:a16="http://schemas.microsoft.com/office/drawing/2014/main" id="{9F6189F7-C794-4B94-B122-C98265733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74775" y="1158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495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834887" y="2497976"/>
            <a:ext cx="747422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delicious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4_kihon_v2_delicious">
            <a:hlinkClick r:id="" action="ppaction://media"/>
            <a:extLst>
              <a:ext uri="{FF2B5EF4-FFF2-40B4-BE49-F238E27FC236}">
                <a16:creationId xmlns:a16="http://schemas.microsoft.com/office/drawing/2014/main" id="{3F686EC9-3A4A-443E-8E3D-14FA27EDD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74775" y="1158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062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おいしい</a:t>
            </a:r>
          </a:p>
        </p:txBody>
      </p:sp>
      <p:pic>
        <p:nvPicPr>
          <p:cNvPr id="7" name="G3_L14_kihon_v2_delicious">
            <a:hlinkClick r:id="" action="ppaction://media"/>
            <a:extLst>
              <a:ext uri="{FF2B5EF4-FFF2-40B4-BE49-F238E27FC236}">
                <a16:creationId xmlns:a16="http://schemas.microsoft.com/office/drawing/2014/main" id="{BEC4EA35-95F3-4DCC-9A78-CB786ADDD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74775" y="1158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120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0DC33CD-2A10-428B-9F01-05EE17DCCC7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歌手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4_kihon_v3_singer">
            <a:hlinkClick r:id="" action="ppaction://media"/>
            <a:extLst>
              <a:ext uri="{FF2B5EF4-FFF2-40B4-BE49-F238E27FC236}">
                <a16:creationId xmlns:a16="http://schemas.microsoft.com/office/drawing/2014/main" id="{CCD82B20-5069-4472-8A49-AAFC26E24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3375" y="1654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057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321005"/>
            <a:ext cx="74742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singer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4_kihon_v3_singer">
            <a:hlinkClick r:id="" action="ppaction://media"/>
            <a:extLst>
              <a:ext uri="{FF2B5EF4-FFF2-40B4-BE49-F238E27FC236}">
                <a16:creationId xmlns:a16="http://schemas.microsoft.com/office/drawing/2014/main" id="{89E0F8A4-913A-44CE-9373-C397CC316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3375" y="1654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60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歌手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4_kihon_v3_singer">
            <a:hlinkClick r:id="" action="ppaction://media"/>
            <a:extLst>
              <a:ext uri="{FF2B5EF4-FFF2-40B4-BE49-F238E27FC236}">
                <a16:creationId xmlns:a16="http://schemas.microsoft.com/office/drawing/2014/main" id="{8AE0FF11-5BC8-4E2A-8D0F-1EF78C9B1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3375" y="1654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560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924305B-0621-46ED-ABA4-83D4E8C4D8CA}"/>
              </a:ext>
            </a:extLst>
          </p:cNvPr>
          <p:cNvGrpSpPr/>
          <p:nvPr/>
        </p:nvGrpSpPr>
        <p:grpSpPr>
          <a:xfrm>
            <a:off x="0" y="1940131"/>
            <a:ext cx="9144000" cy="2885406"/>
            <a:chOff x="0" y="2433711"/>
            <a:chExt cx="9144000" cy="288540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395787"/>
              <a:ext cx="9144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[a--] [o---] [t--] [w----]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433711"/>
              <a:ext cx="7513983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世界中で</a:t>
              </a:r>
              <a:endParaRPr kumimoji="1" lang="ja-JP" altLang="en-US" sz="10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4_kihon_v4_all over the world">
            <a:hlinkClick r:id="" action="ppaction://media"/>
            <a:extLst>
              <a:ext uri="{FF2B5EF4-FFF2-40B4-BE49-F238E27FC236}">
                <a16:creationId xmlns:a16="http://schemas.microsoft.com/office/drawing/2014/main" id="{83E79FC1-7708-4174-9FF5-8ECB5E3C7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74875" y="1387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519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81396FB-6384-F3B5-CAA8-16E9A2D4CC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727" b="60926"/>
          <a:stretch/>
        </p:blipFill>
        <p:spPr>
          <a:xfrm>
            <a:off x="291931" y="1022216"/>
            <a:ext cx="8560800" cy="78856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3" y="1856276"/>
            <a:ext cx="457979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母によって調理された魚はおいしかったです。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ED88F3C-5759-3C9C-C6EB-E1EFF40E9B39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88778B3-FCF6-9E84-A90F-57E2425AAB76}"/>
              </a:ext>
            </a:extLst>
          </p:cNvPr>
          <p:cNvSpPr txBox="1"/>
          <p:nvPr/>
        </p:nvSpPr>
        <p:spPr>
          <a:xfrm>
            <a:off x="537493" y="3620006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fish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father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running in the park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man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the park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running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7966807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844225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all over the world</a:t>
            </a:r>
            <a:endParaRPr kumimoji="1" lang="ja-JP" altLang="en-US" sz="7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4_kihon_v4_all over the world">
            <a:hlinkClick r:id="" action="ppaction://media"/>
            <a:extLst>
              <a:ext uri="{FF2B5EF4-FFF2-40B4-BE49-F238E27FC236}">
                <a16:creationId xmlns:a16="http://schemas.microsoft.com/office/drawing/2014/main" id="{483D5AA2-C274-45A3-8D28-93D768B6D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74875" y="1387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723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EC8E9C-CDAA-43C2-96CA-4516BAEBAA0C}"/>
              </a:ext>
            </a:extLst>
          </p:cNvPr>
          <p:cNvSpPr txBox="1"/>
          <p:nvPr/>
        </p:nvSpPr>
        <p:spPr>
          <a:xfrm>
            <a:off x="815009" y="2613392"/>
            <a:ext cx="75139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世界中で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4_kihon_v4_all over the world">
            <a:hlinkClick r:id="" action="ppaction://media"/>
            <a:extLst>
              <a:ext uri="{FF2B5EF4-FFF2-40B4-BE49-F238E27FC236}">
                <a16:creationId xmlns:a16="http://schemas.microsoft.com/office/drawing/2014/main" id="{16AD3435-5D59-4CC8-B23F-186DA9B56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74875" y="1387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043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break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過去分詞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4_kihon_v5_broken">
            <a:hlinkClick r:id="" action="ppaction://media"/>
            <a:extLst>
              <a:ext uri="{FF2B5EF4-FFF2-40B4-BE49-F238E27FC236}">
                <a16:creationId xmlns:a16="http://schemas.microsoft.com/office/drawing/2014/main" id="{AFE4E9B9-E45C-45DC-9703-0D172C832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9025" y="1120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095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321005"/>
            <a:ext cx="7658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broken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4_kihon_v5_broken">
            <a:hlinkClick r:id="" action="ppaction://media"/>
            <a:extLst>
              <a:ext uri="{FF2B5EF4-FFF2-40B4-BE49-F238E27FC236}">
                <a16:creationId xmlns:a16="http://schemas.microsoft.com/office/drawing/2014/main" id="{DF99ABD9-E61E-47FD-8813-34559BADE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9025" y="1120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62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break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過去分詞</a:t>
            </a:r>
          </a:p>
        </p:txBody>
      </p:sp>
      <p:pic>
        <p:nvPicPr>
          <p:cNvPr id="7" name="G3_L14_kihon_v5_broken">
            <a:hlinkClick r:id="" action="ppaction://media"/>
            <a:extLst>
              <a:ext uri="{FF2B5EF4-FFF2-40B4-BE49-F238E27FC236}">
                <a16:creationId xmlns:a16="http://schemas.microsoft.com/office/drawing/2014/main" id="{FE5FF267-662E-4599-B023-9FD985B4E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9025" y="1120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426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F878B51-DA00-4B37-BFFC-A0A56AC6EED2}"/>
              </a:ext>
            </a:extLst>
          </p:cNvPr>
          <p:cNvGrpSpPr/>
          <p:nvPr/>
        </p:nvGrpSpPr>
        <p:grpSpPr>
          <a:xfrm>
            <a:off x="152400" y="1859340"/>
            <a:ext cx="8839200" cy="3139320"/>
            <a:chOff x="152400" y="2437975"/>
            <a:chExt cx="8839200" cy="3139320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0" y="2437975"/>
              <a:ext cx="8839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コンピュータ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812800" y="4007635"/>
              <a:ext cx="7518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4_kihon_v6_computer">
            <a:hlinkClick r:id="" action="ppaction://media"/>
            <a:extLst>
              <a:ext uri="{FF2B5EF4-FFF2-40B4-BE49-F238E27FC236}">
                <a16:creationId xmlns:a16="http://schemas.microsoft.com/office/drawing/2014/main" id="{75FFA685-31FF-4586-9083-4B45AC9A2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17675" y="492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031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497976"/>
            <a:ext cx="76581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computer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4_kihon_v6_computer">
            <a:hlinkClick r:id="" action="ppaction://media"/>
            <a:extLst>
              <a:ext uri="{FF2B5EF4-FFF2-40B4-BE49-F238E27FC236}">
                <a16:creationId xmlns:a16="http://schemas.microsoft.com/office/drawing/2014/main" id="{7351FD89-780C-445F-A8E6-26579D5E3C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17675" y="492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330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0" y="2644170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コンピュータ</a:t>
            </a:r>
          </a:p>
        </p:txBody>
      </p:sp>
      <p:pic>
        <p:nvPicPr>
          <p:cNvPr id="5" name="G3_L14_kihon_v6_computer">
            <a:hlinkClick r:id="" action="ppaction://media"/>
            <a:extLst>
              <a:ext uri="{FF2B5EF4-FFF2-40B4-BE49-F238E27FC236}">
                <a16:creationId xmlns:a16="http://schemas.microsoft.com/office/drawing/2014/main" id="{C9F0341E-B5D9-46F0-B403-602335FB0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17675" y="492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6668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799706"/>
            <a:ext cx="8731046" cy="3258588"/>
            <a:chOff x="206477" y="2318707"/>
            <a:chExt cx="8731046" cy="325858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y----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318707"/>
              <a:ext cx="87310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あなたのもの</a:t>
              </a:r>
            </a:p>
          </p:txBody>
        </p:sp>
      </p:grpSp>
      <p:pic>
        <p:nvPicPr>
          <p:cNvPr id="4" name="G3_L14_kihon_v7_yours">
            <a:hlinkClick r:id="" action="ppaction://media"/>
            <a:extLst>
              <a:ext uri="{FF2B5EF4-FFF2-40B4-BE49-F238E27FC236}">
                <a16:creationId xmlns:a16="http://schemas.microsoft.com/office/drawing/2014/main" id="{DD30CF8C-1E3F-4E5B-A195-C7086D22C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0475" y="10445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DEFD2EF3-4E0B-C97D-8C8A-8103CAAC711A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9332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EC18373-62CF-45AC-94A3-090582093CCB}"/>
              </a:ext>
            </a:extLst>
          </p:cNvPr>
          <p:cNvSpPr txBox="1"/>
          <p:nvPr/>
        </p:nvSpPr>
        <p:spPr>
          <a:xfrm>
            <a:off x="490330" y="2190200"/>
            <a:ext cx="816334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yours</a:t>
            </a:r>
            <a:endParaRPr kumimoji="1" lang="ja-JP" altLang="en-US" sz="15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4_kihon_v7_yours">
            <a:hlinkClick r:id="" action="ppaction://media"/>
            <a:extLst>
              <a:ext uri="{FF2B5EF4-FFF2-40B4-BE49-F238E27FC236}">
                <a16:creationId xmlns:a16="http://schemas.microsoft.com/office/drawing/2014/main" id="{D40EB834-9E3A-4D49-B5F6-F93C21E84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0475" y="10445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ECEA916-2B49-8C53-5DAE-20B9AE896A55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6289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7DF3DED-E483-4D04-89FC-C5D1834FB274}"/>
              </a:ext>
            </a:extLst>
          </p:cNvPr>
          <p:cNvSpPr txBox="1"/>
          <p:nvPr/>
        </p:nvSpPr>
        <p:spPr>
          <a:xfrm>
            <a:off x="206477" y="2705725"/>
            <a:ext cx="87310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あなたのもの</a:t>
            </a:r>
          </a:p>
        </p:txBody>
      </p:sp>
      <p:pic>
        <p:nvPicPr>
          <p:cNvPr id="7" name="G3_L14_kihon_v7_yours">
            <a:hlinkClick r:id="" action="ppaction://media"/>
            <a:extLst>
              <a:ext uri="{FF2B5EF4-FFF2-40B4-BE49-F238E27FC236}">
                <a16:creationId xmlns:a16="http://schemas.microsoft.com/office/drawing/2014/main" id="{BFF99065-7643-45FC-B640-D3DA59343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60475" y="1044575"/>
            <a:ext cx="609600" cy="609600"/>
          </a:xfrm>
          <a:prstGeom prst="rect">
            <a:avLst/>
          </a:prstGeom>
        </p:spPr>
      </p:pic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EFF0F6A3-A3F1-0F91-67F0-BB8540EB08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6D0FB64A-46B8-7F2E-7040-D02D16F1552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055070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4AE24-9737-F8B1-D20F-6CC78F687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F183550-EC34-96FB-2FEF-CF6471B6B7E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9A09E32-21B7-97BC-66D7-5C462219DC1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2FD830A-35AC-5DE4-B1CB-0859D07645D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A47E4DC-3AF3-EA3C-C61E-36EEADB1AA11}"/>
              </a:ext>
            </a:extLst>
          </p:cNvPr>
          <p:cNvGrpSpPr/>
          <p:nvPr/>
        </p:nvGrpSpPr>
        <p:grpSpPr>
          <a:xfrm>
            <a:off x="815009" y="1285414"/>
            <a:ext cx="7513983" cy="4287173"/>
            <a:chOff x="815009" y="1290122"/>
            <a:chExt cx="7513983" cy="428717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636D20F-6DBB-796D-3D21-B7593637639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fish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6E1E61E-60AF-5083-F851-9088356EA9A9}"/>
                </a:ext>
              </a:extLst>
            </p:cNvPr>
            <p:cNvSpPr txBox="1"/>
            <p:nvPr/>
          </p:nvSpPr>
          <p:spPr>
            <a:xfrm>
              <a:off x="815009" y="1290122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魚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4_kihon_v1_fish">
            <a:hlinkClick r:id="" action="ppaction://media"/>
            <a:extLst>
              <a:ext uri="{FF2B5EF4-FFF2-40B4-BE49-F238E27FC236}">
                <a16:creationId xmlns:a16="http://schemas.microsoft.com/office/drawing/2014/main" id="{6CE0E77C-C27B-EF3F-05D4-6F93309B8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1475" y="1235075"/>
            <a:ext cx="609600" cy="6096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95CAC61-D427-6ABC-1EB6-BA6F99F7EB0A}"/>
              </a:ext>
            </a:extLst>
          </p:cNvPr>
          <p:cNvSpPr/>
          <p:nvPr/>
        </p:nvSpPr>
        <p:spPr>
          <a:xfrm>
            <a:off x="3296873" y="3764292"/>
            <a:ext cx="25418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089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7E10D-796E-E2C9-2E1B-23DDA4B41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A0B39E3-13CB-455A-000E-B70F1393A49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EB39C2A-C9C7-99BF-CF9B-4D68C357B6E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5A07055-2D65-85F9-D4C0-71A9581C31E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D445E1C-2DE8-CDF9-D65E-F743B12A2272}"/>
              </a:ext>
            </a:extLst>
          </p:cNvPr>
          <p:cNvGrpSpPr/>
          <p:nvPr/>
        </p:nvGrpSpPr>
        <p:grpSpPr>
          <a:xfrm>
            <a:off x="206476" y="1713146"/>
            <a:ext cx="8731048" cy="3431708"/>
            <a:chOff x="206476" y="2145587"/>
            <a:chExt cx="8731048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B282F2C-F0E9-3854-932E-0A31B0493954}"/>
                </a:ext>
              </a:extLst>
            </p:cNvPr>
            <p:cNvSpPr txBox="1"/>
            <p:nvPr/>
          </p:nvSpPr>
          <p:spPr>
            <a:xfrm>
              <a:off x="206476" y="4007635"/>
              <a:ext cx="873104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delicious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BFD1D5B-7593-AEFA-1EB5-C17A417937F5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おいしい</a:t>
              </a:r>
            </a:p>
          </p:txBody>
        </p:sp>
      </p:grpSp>
      <p:pic>
        <p:nvPicPr>
          <p:cNvPr id="4" name="G3_L14_kihon_v2_delicious">
            <a:hlinkClick r:id="" action="ppaction://media"/>
            <a:extLst>
              <a:ext uri="{FF2B5EF4-FFF2-40B4-BE49-F238E27FC236}">
                <a16:creationId xmlns:a16="http://schemas.microsoft.com/office/drawing/2014/main" id="{8A16BD27-6F0E-9130-5E11-893A3ADC9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74775" y="1158875"/>
            <a:ext cx="609600" cy="6096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CD0D4EA-FFF3-18FF-FF16-51EB2E2B3BDF}"/>
              </a:ext>
            </a:extLst>
          </p:cNvPr>
          <p:cNvSpPr/>
          <p:nvPr/>
        </p:nvSpPr>
        <p:spPr>
          <a:xfrm>
            <a:off x="1638300" y="3437462"/>
            <a:ext cx="58590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3503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FDB8A-A54A-CB3E-147B-75AD48591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65699BC-1AAF-AEFE-455F-D38E53F27EF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83494B4-35BA-C380-8BDD-DBA04D44309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93E27E0-DB52-75B1-41D2-2B65065D3DC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54FCC5B-45BB-8CD5-D01F-659E8A2EB90D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9485AD3-5920-3BB0-0150-7DE39701DA11}"/>
                </a:ext>
              </a:extLst>
            </p:cNvPr>
            <p:cNvSpPr txBox="1"/>
            <p:nvPr/>
          </p:nvSpPr>
          <p:spPr>
            <a:xfrm>
              <a:off x="1003300" y="4007635"/>
              <a:ext cx="7137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singer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107A4D8-6E17-F653-8D5C-71083D7178D1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歌手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4_kihon_v3_singer">
            <a:hlinkClick r:id="" action="ppaction://media"/>
            <a:extLst>
              <a:ext uri="{FF2B5EF4-FFF2-40B4-BE49-F238E27FC236}">
                <a16:creationId xmlns:a16="http://schemas.microsoft.com/office/drawing/2014/main" id="{AD4A2498-091F-E454-E369-48E272732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03375" y="1654175"/>
            <a:ext cx="609600" cy="6096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87753AF-7634-651C-5375-B28C72532C59}"/>
              </a:ext>
            </a:extLst>
          </p:cNvPr>
          <p:cNvSpPr/>
          <p:nvPr/>
        </p:nvSpPr>
        <p:spPr>
          <a:xfrm>
            <a:off x="2324100" y="3608227"/>
            <a:ext cx="44874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9809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26B57-5A29-8037-1C47-4AA97F914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4929D10-9D67-7476-2720-E1951BE06D5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BACAA5A-072F-179B-3A7A-D2F65C7C2BA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49657EE-2F43-92A6-8370-72B9A65D7F1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0538F04-F9AB-3173-C937-376A8B3AC955}"/>
              </a:ext>
            </a:extLst>
          </p:cNvPr>
          <p:cNvGrpSpPr/>
          <p:nvPr/>
        </p:nvGrpSpPr>
        <p:grpSpPr>
          <a:xfrm>
            <a:off x="-127000" y="1940131"/>
            <a:ext cx="9398000" cy="2823850"/>
            <a:chOff x="-127000" y="2433711"/>
            <a:chExt cx="9398000" cy="282385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210C87E-508B-F059-3688-EAEB098F3DA0}"/>
                </a:ext>
              </a:extLst>
            </p:cNvPr>
            <p:cNvSpPr txBox="1"/>
            <p:nvPr/>
          </p:nvSpPr>
          <p:spPr>
            <a:xfrm>
              <a:off x="-127000" y="4395787"/>
              <a:ext cx="93980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[all] [over] [the] [world]</a:t>
              </a:r>
              <a:endParaRPr kumimoji="1" lang="ja-JP" altLang="en-US" sz="5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F212220-D695-15BC-FB22-F72721D7E91E}"/>
                </a:ext>
              </a:extLst>
            </p:cNvPr>
            <p:cNvSpPr txBox="1"/>
            <p:nvPr/>
          </p:nvSpPr>
          <p:spPr>
            <a:xfrm>
              <a:off x="815009" y="2433711"/>
              <a:ext cx="7513983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世界中で</a:t>
              </a:r>
              <a:endParaRPr kumimoji="1" lang="ja-JP" altLang="en-US" sz="10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4_kihon_v4_all over the world">
            <a:hlinkClick r:id="" action="ppaction://media"/>
            <a:extLst>
              <a:ext uri="{FF2B5EF4-FFF2-40B4-BE49-F238E27FC236}">
                <a16:creationId xmlns:a16="http://schemas.microsoft.com/office/drawing/2014/main" id="{A1DEDE2B-72FA-B48E-3D99-0C9FA948E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74875" y="1387475"/>
            <a:ext cx="609600" cy="6096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C4CF9F3-B236-CDA3-AA34-FAF99B709080}"/>
              </a:ext>
            </a:extLst>
          </p:cNvPr>
          <p:cNvSpPr/>
          <p:nvPr/>
        </p:nvSpPr>
        <p:spPr>
          <a:xfrm>
            <a:off x="591773" y="3824541"/>
            <a:ext cx="919527" cy="9394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7B8172A-3204-CF6D-9537-9288F2F6BCD8}"/>
              </a:ext>
            </a:extLst>
          </p:cNvPr>
          <p:cNvSpPr/>
          <p:nvPr/>
        </p:nvSpPr>
        <p:spPr>
          <a:xfrm>
            <a:off x="2280873" y="3824541"/>
            <a:ext cx="1579927" cy="9394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656DB40-4690-2137-A516-205024BE5B0A}"/>
              </a:ext>
            </a:extLst>
          </p:cNvPr>
          <p:cNvSpPr/>
          <p:nvPr/>
        </p:nvSpPr>
        <p:spPr>
          <a:xfrm>
            <a:off x="4630373" y="3824541"/>
            <a:ext cx="1160827" cy="9394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F6285FD-B5C5-870B-0813-C8343FDDFA0D}"/>
              </a:ext>
            </a:extLst>
          </p:cNvPr>
          <p:cNvSpPr/>
          <p:nvPr/>
        </p:nvSpPr>
        <p:spPr>
          <a:xfrm>
            <a:off x="6497273" y="3824541"/>
            <a:ext cx="2054954" cy="9394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1545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5B6A5-66B9-F3F5-4D9A-A5CE283A5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078B03F-8887-C55C-FB54-9D26CE58245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72E1052-B14F-ED0C-E2DA-4A6792319EE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4DA3655-0D8D-C7D3-9E63-693F4A6984B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D51FBEB-9E56-F214-A99C-BB77651DDD1E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D4F37DCE-40A7-3F46-AAD5-E6EE389A1E16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break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過去分詞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FED8A5C-FACD-448A-5774-55A7DA0AB850}"/>
                </a:ext>
              </a:extLst>
            </p:cNvPr>
            <p:cNvSpPr txBox="1"/>
            <p:nvPr/>
          </p:nvSpPr>
          <p:spPr>
            <a:xfrm>
              <a:off x="990600" y="4007635"/>
              <a:ext cx="7162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broken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4_kihon_v5_broken">
            <a:hlinkClick r:id="" action="ppaction://media"/>
            <a:extLst>
              <a:ext uri="{FF2B5EF4-FFF2-40B4-BE49-F238E27FC236}">
                <a16:creationId xmlns:a16="http://schemas.microsoft.com/office/drawing/2014/main" id="{AB2613ED-4F80-BA6F-3B68-9FD4D373A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9025" y="1120775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3A7FD2B-A8FC-02C6-8D6D-5C9CE08380FA}"/>
              </a:ext>
            </a:extLst>
          </p:cNvPr>
          <p:cNvSpPr/>
          <p:nvPr/>
        </p:nvSpPr>
        <p:spPr>
          <a:xfrm>
            <a:off x="2349500" y="4023726"/>
            <a:ext cx="44450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185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14370-87F8-5F9D-8217-6528F2F96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47F7B1-D2F6-2892-3CBA-D703B23F39E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986357E-75E8-3267-2129-44B03BDB8BD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FC6CAD7-A431-CD4B-263F-43817391FF1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DECD6DE-1DA2-3656-925E-E9CDB0938057}"/>
              </a:ext>
            </a:extLst>
          </p:cNvPr>
          <p:cNvGrpSpPr/>
          <p:nvPr/>
        </p:nvGrpSpPr>
        <p:grpSpPr>
          <a:xfrm>
            <a:off x="152400" y="1859340"/>
            <a:ext cx="8839200" cy="3016210"/>
            <a:chOff x="152400" y="2437975"/>
            <a:chExt cx="8839200" cy="3016210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1B2970D-A5C0-F9B4-A456-661DBBFE7446}"/>
                </a:ext>
              </a:extLst>
            </p:cNvPr>
            <p:cNvSpPr txBox="1"/>
            <p:nvPr/>
          </p:nvSpPr>
          <p:spPr>
            <a:xfrm>
              <a:off x="152400" y="2437975"/>
              <a:ext cx="8839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コンピュータ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AABB5FC-2EE4-7607-679B-2D7BC88883F5}"/>
                </a:ext>
              </a:extLst>
            </p:cNvPr>
            <p:cNvSpPr txBox="1"/>
            <p:nvPr/>
          </p:nvSpPr>
          <p:spPr>
            <a:xfrm>
              <a:off x="482600" y="4007635"/>
              <a:ext cx="81788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computer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4_kihon_v6_computer">
            <a:hlinkClick r:id="" action="ppaction://media"/>
            <a:extLst>
              <a:ext uri="{FF2B5EF4-FFF2-40B4-BE49-F238E27FC236}">
                <a16:creationId xmlns:a16="http://schemas.microsoft.com/office/drawing/2014/main" id="{13AEF1AD-1200-C424-6564-432A35F2C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17675" y="492125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531330F-028F-FBE6-7C73-D3872D38803B}"/>
              </a:ext>
            </a:extLst>
          </p:cNvPr>
          <p:cNvSpPr/>
          <p:nvPr/>
        </p:nvSpPr>
        <p:spPr>
          <a:xfrm>
            <a:off x="1752600" y="3295476"/>
            <a:ext cx="56304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3738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EEFE6-D35A-A0D2-7633-E7B936388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3788C21-3C5C-3CE8-3065-ECD02D7D6BC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E07807D-0094-6984-124A-9A8A99ADC50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9506FF7-C21F-D519-B750-EF8138324A4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A9923DE-2B54-034E-9847-A68E58211B4A}"/>
              </a:ext>
            </a:extLst>
          </p:cNvPr>
          <p:cNvGrpSpPr/>
          <p:nvPr/>
        </p:nvGrpSpPr>
        <p:grpSpPr>
          <a:xfrm>
            <a:off x="206477" y="1799706"/>
            <a:ext cx="8731046" cy="3258588"/>
            <a:chOff x="206477" y="2318707"/>
            <a:chExt cx="8731046" cy="325858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0B435A0-FFE3-5F0F-D977-6F1876C9E42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yours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835C0F6-8C24-FFDD-77D4-432B262F6ADD}"/>
                </a:ext>
              </a:extLst>
            </p:cNvPr>
            <p:cNvSpPr txBox="1"/>
            <p:nvPr/>
          </p:nvSpPr>
          <p:spPr>
            <a:xfrm>
              <a:off x="206477" y="2318707"/>
              <a:ext cx="87310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あなたのもの</a:t>
              </a:r>
            </a:p>
          </p:txBody>
        </p:sp>
      </p:grpSp>
      <p:pic>
        <p:nvPicPr>
          <p:cNvPr id="4" name="G3_L14_kihon_v7_yours">
            <a:hlinkClick r:id="" action="ppaction://media"/>
            <a:extLst>
              <a:ext uri="{FF2B5EF4-FFF2-40B4-BE49-F238E27FC236}">
                <a16:creationId xmlns:a16="http://schemas.microsoft.com/office/drawing/2014/main" id="{572D1335-4BE6-EA16-124C-FFD98F018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60475" y="10445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408BA65A-931E-74A5-BF01-48B0EBC7BCA5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768BF6A-6013-EA1D-9F4D-F3E3CE2FC766}"/>
              </a:ext>
            </a:extLst>
          </p:cNvPr>
          <p:cNvSpPr/>
          <p:nvPr/>
        </p:nvSpPr>
        <p:spPr>
          <a:xfrm>
            <a:off x="2654300" y="3437462"/>
            <a:ext cx="38270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0567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P.143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～された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endParaRPr kumimoji="1" lang="ja-JP" alt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2284B-C409-0F84-BD84-BE979EC66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4857BFC-AF48-B273-FFFA-B2EC72B00A1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FC5A24A-C081-654C-4585-16770346DBF8}"/>
              </a:ext>
            </a:extLst>
          </p:cNvPr>
          <p:cNvSpPr txBox="1"/>
          <p:nvPr/>
        </p:nvSpPr>
        <p:spPr>
          <a:xfrm>
            <a:off x="1191404" y="3620659"/>
            <a:ext cx="6761186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fish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cooked by my mother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delicious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72ED662-A11E-7C0F-62B6-FA627E6E4B15}"/>
              </a:ext>
            </a:extLst>
          </p:cNvPr>
          <p:cNvSpPr txBox="1"/>
          <p:nvPr/>
        </p:nvSpPr>
        <p:spPr>
          <a:xfrm>
            <a:off x="474101" y="96013"/>
            <a:ext cx="81957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その魚は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調理された 私の母によって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おいし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かったです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1The fish cooked by my mother was delicious.">
            <a:hlinkClick r:id="" action="ppaction://media"/>
            <a:extLst>
              <a:ext uri="{FF2B5EF4-FFF2-40B4-BE49-F238E27FC236}">
                <a16:creationId xmlns:a16="http://schemas.microsoft.com/office/drawing/2014/main" id="{42AEAC0D-7B2E-AD9C-9B5C-92CF22C27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89125" y="1717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4800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CA6E4CD-697A-5EC5-C631-9F68B5A39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65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D3E1888-69BF-3212-C21C-98A1BDB18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9"/>
            <a:ext cx="8712000" cy="565050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2992542" y="3345603"/>
            <a:ext cx="3158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given          prize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3_18_03_kihon_t_1">
            <a:hlinkClick r:id="" action="ppaction://media"/>
            <a:extLst>
              <a:ext uri="{FF2B5EF4-FFF2-40B4-BE49-F238E27FC236}">
                <a16:creationId xmlns:a16="http://schemas.microsoft.com/office/drawing/2014/main" id="{A42F476E-2717-F3DB-2E4B-7131B982DB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5049" y="2371112"/>
            <a:ext cx="406400" cy="406400"/>
          </a:xfrm>
          <a:prstGeom prst="rect">
            <a:avLst/>
          </a:prstGeom>
        </p:spPr>
      </p:pic>
      <p:pic>
        <p:nvPicPr>
          <p:cNvPr id="8" name="AS_G3_18_03_kihon_t_1">
            <a:hlinkClick r:id="" action="ppaction://media"/>
            <a:extLst>
              <a:ext uri="{FF2B5EF4-FFF2-40B4-BE49-F238E27FC236}">
                <a16:creationId xmlns:a16="http://schemas.microsoft.com/office/drawing/2014/main" id="{7898B904-03D7-8C41-159A-CC7B7CBB49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5049" y="1423461"/>
            <a:ext cx="406400" cy="4064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1614253-A497-C4A5-241A-CD932C9CDF38}"/>
              </a:ext>
            </a:extLst>
          </p:cNvPr>
          <p:cNvSpPr txBox="1"/>
          <p:nvPr/>
        </p:nvSpPr>
        <p:spPr>
          <a:xfrm>
            <a:off x="2992542" y="4430919"/>
            <a:ext cx="2955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born         Italy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0FE738C-EDD7-02B5-7494-FFE879C8CF50}"/>
              </a:ext>
            </a:extLst>
          </p:cNvPr>
          <p:cNvSpPr txBox="1"/>
          <p:nvPr/>
        </p:nvSpPr>
        <p:spPr>
          <a:xfrm>
            <a:off x="2667800" y="5525842"/>
            <a:ext cx="2767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known       to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4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" grpId="0"/>
      <p:bldP spid="9" grpId="0"/>
      <p:bldP spid="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C8DDB64-AA7C-14A4-C2BA-148371A7E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65050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36C4380-B83D-E874-6FE7-28A1DA645064}"/>
              </a:ext>
            </a:extLst>
          </p:cNvPr>
          <p:cNvSpPr txBox="1"/>
          <p:nvPr/>
        </p:nvSpPr>
        <p:spPr>
          <a:xfrm>
            <a:off x="2992542" y="3345603"/>
            <a:ext cx="3158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given          prize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317945A-5983-7BBD-3142-0C286BE56836}"/>
              </a:ext>
            </a:extLst>
          </p:cNvPr>
          <p:cNvSpPr txBox="1"/>
          <p:nvPr/>
        </p:nvSpPr>
        <p:spPr>
          <a:xfrm>
            <a:off x="2992542" y="4430919"/>
            <a:ext cx="2955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born         Italy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A02E74-9629-4AEF-48CD-42F6791933DC}"/>
              </a:ext>
            </a:extLst>
          </p:cNvPr>
          <p:cNvSpPr txBox="1"/>
          <p:nvPr/>
        </p:nvSpPr>
        <p:spPr>
          <a:xfrm>
            <a:off x="2667800" y="5525842"/>
            <a:ext cx="2767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known       to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94583A-A497-98EB-AF62-F89A12BE4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00" y="1382198"/>
            <a:ext cx="8884800" cy="280980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211578" y="5176199"/>
            <a:ext cx="8720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is an illustrator loved by young people.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3_18_04_kihon_t_2">
            <a:hlinkClick r:id="" action="ppaction://media"/>
            <a:extLst>
              <a:ext uri="{FF2B5EF4-FFF2-40B4-BE49-F238E27FC236}">
                <a16:creationId xmlns:a16="http://schemas.microsoft.com/office/drawing/2014/main" id="{965D3BA0-C17F-6B8C-6A09-09DA145212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98175" y="2244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P.144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「その女の子は今、北海道で彼女のイヌといっしょに住んでいます」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18_06_reading_s1_2">
            <a:hlinkClick r:id="" action="ppaction://media"/>
            <a:extLst>
              <a:ext uri="{FF2B5EF4-FFF2-40B4-BE49-F238E27FC236}">
                <a16:creationId xmlns:a16="http://schemas.microsoft.com/office/drawing/2014/main" id="{D59F0433-F9F5-AE70-2AF2-CB519BA72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91775" y="5934075"/>
            <a:ext cx="406400" cy="406400"/>
          </a:xfrm>
          <a:prstGeom prst="rect">
            <a:avLst/>
          </a:prstGeom>
        </p:spPr>
      </p:pic>
      <p:pic>
        <p:nvPicPr>
          <p:cNvPr id="4" name="AS_G3_18_05_reading_s1_1">
            <a:hlinkClick r:id="" action="ppaction://media"/>
            <a:extLst>
              <a:ext uri="{FF2B5EF4-FFF2-40B4-BE49-F238E27FC236}">
                <a16:creationId xmlns:a16="http://schemas.microsoft.com/office/drawing/2014/main" id="{819AD6F2-D363-165A-E685-9BA9E627AA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10039" y="5191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9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3983091"/>
      </p:ext>
    </p:extLst>
  </p:cSld>
  <p:clrMapOvr>
    <a:masterClrMapping/>
  </p:clrMapOvr>
  <p:transition spd="slow">
    <p:push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9BE76-E527-67C4-098A-AF013544F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AC80F5-A408-9B99-3ADB-85F8F40E88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0A096FF-3B30-CEAC-C2E4-866AEAD4BFED}"/>
              </a:ext>
            </a:extLst>
          </p:cNvPr>
          <p:cNvSpPr txBox="1"/>
          <p:nvPr/>
        </p:nvSpPr>
        <p:spPr>
          <a:xfrm>
            <a:off x="934569" y="1901659"/>
            <a:ext cx="7274861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fish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[c-----] [b-] my mother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delicious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1The fish cooked by my mother was delicious.">
            <a:hlinkClick r:id="" action="ppaction://media"/>
            <a:extLst>
              <a:ext uri="{FF2B5EF4-FFF2-40B4-BE49-F238E27FC236}">
                <a16:creationId xmlns:a16="http://schemas.microsoft.com/office/drawing/2014/main" id="{D7577F48-97B2-E744-7958-E149745BD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89125" y="1717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0654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3_L14_reading_v1_bring">
            <a:hlinkClick r:id="" action="ppaction://media"/>
            <a:extLst>
              <a:ext uri="{FF2B5EF4-FFF2-40B4-BE49-F238E27FC236}">
                <a16:creationId xmlns:a16="http://schemas.microsoft.com/office/drawing/2014/main" id="{1C317201-3C8C-4150-B29B-75BAF443E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74775" y="121602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17FE43D-CAB5-B248-8BEF-ECD5D78589F1}"/>
              </a:ext>
            </a:extLst>
          </p:cNvPr>
          <p:cNvGrpSpPr/>
          <p:nvPr/>
        </p:nvGrpSpPr>
        <p:grpSpPr>
          <a:xfrm>
            <a:off x="414131" y="1889687"/>
            <a:ext cx="8315739" cy="3078627"/>
            <a:chOff x="414131" y="2498668"/>
            <a:chExt cx="8315739" cy="3078627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D2804DB3-75BA-5330-B395-DBA26D612851}"/>
                </a:ext>
              </a:extLst>
            </p:cNvPr>
            <p:cNvSpPr txBox="1"/>
            <p:nvPr/>
          </p:nvSpPr>
          <p:spPr>
            <a:xfrm>
              <a:off x="414131" y="2498668"/>
              <a:ext cx="83157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を持ってくる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D1D1CE3-24A4-D969-4051-5EC0565C10F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80128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EC18373-62CF-45AC-94A3-090582093CCB}"/>
              </a:ext>
            </a:extLst>
          </p:cNvPr>
          <p:cNvSpPr txBox="1"/>
          <p:nvPr/>
        </p:nvSpPr>
        <p:spPr>
          <a:xfrm>
            <a:off x="490330" y="2105561"/>
            <a:ext cx="81633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bring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4_reading_v1_bring">
            <a:hlinkClick r:id="" action="ppaction://media"/>
            <a:extLst>
              <a:ext uri="{FF2B5EF4-FFF2-40B4-BE49-F238E27FC236}">
                <a16:creationId xmlns:a16="http://schemas.microsoft.com/office/drawing/2014/main" id="{C62555BD-209C-4FFA-B441-93B497E75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74775" y="1216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257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3_L14_reading_v1_bring">
            <a:hlinkClick r:id="" action="ppaction://media"/>
            <a:extLst>
              <a:ext uri="{FF2B5EF4-FFF2-40B4-BE49-F238E27FC236}">
                <a16:creationId xmlns:a16="http://schemas.microsoft.com/office/drawing/2014/main" id="{7FDE95A7-5924-414A-9097-3B2831205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74775" y="121602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1C0A1D9-4E77-2852-03B0-82F589076CA4}"/>
              </a:ext>
            </a:extLst>
          </p:cNvPr>
          <p:cNvSpPr txBox="1"/>
          <p:nvPr/>
        </p:nvSpPr>
        <p:spPr>
          <a:xfrm>
            <a:off x="414131" y="2767281"/>
            <a:ext cx="8315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を持ってくる</a:t>
            </a:r>
          </a:p>
        </p:txBody>
      </p:sp>
    </p:spTree>
    <p:extLst>
      <p:ext uri="{BB962C8B-B14F-4D97-AF65-F5344CB8AC3E}">
        <p14:creationId xmlns:p14="http://schemas.microsoft.com/office/powerpoint/2010/main" val="21062921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850631"/>
            <a:ext cx="8731046" cy="3156738"/>
            <a:chOff x="206477" y="2420557"/>
            <a:chExt cx="8731046" cy="31567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420557"/>
              <a:ext cx="87310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名前をつける</a:t>
              </a:r>
            </a:p>
          </p:txBody>
        </p:sp>
      </p:grpSp>
      <p:pic>
        <p:nvPicPr>
          <p:cNvPr id="2" name="G3_L14_reading_v2_name">
            <a:hlinkClick r:id="" action="ppaction://media"/>
            <a:extLst>
              <a:ext uri="{FF2B5EF4-FFF2-40B4-BE49-F238E27FC236}">
                <a16:creationId xmlns:a16="http://schemas.microsoft.com/office/drawing/2014/main" id="{536E6943-5BCE-4528-88A3-7B8ADDE75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6225" y="282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4821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name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4_reading_v2_name">
            <a:hlinkClick r:id="" action="ppaction://media"/>
            <a:extLst>
              <a:ext uri="{FF2B5EF4-FFF2-40B4-BE49-F238E27FC236}">
                <a16:creationId xmlns:a16="http://schemas.microsoft.com/office/drawing/2014/main" id="{2C119B14-B4C1-4894-B452-5CEA8BEC7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6225" y="282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7304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A205A79-A96D-4EA2-95A1-A2455250B952}"/>
              </a:ext>
            </a:extLst>
          </p:cNvPr>
          <p:cNvSpPr txBox="1"/>
          <p:nvPr/>
        </p:nvSpPr>
        <p:spPr>
          <a:xfrm>
            <a:off x="206477" y="2690336"/>
            <a:ext cx="87310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名前をつける</a:t>
            </a:r>
          </a:p>
        </p:txBody>
      </p:sp>
      <p:pic>
        <p:nvPicPr>
          <p:cNvPr id="5" name="G3_L14_reading_v2_name">
            <a:hlinkClick r:id="" action="ppaction://media"/>
            <a:extLst>
              <a:ext uri="{FF2B5EF4-FFF2-40B4-BE49-F238E27FC236}">
                <a16:creationId xmlns:a16="http://schemas.microsoft.com/office/drawing/2014/main" id="{7CD9807E-6857-48D5-AD1E-2CDB1C3E0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6225" y="282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224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0DC33CD-2A10-428B-9F01-05EE17DCCC7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981512" y="4007635"/>
              <a:ext cx="718097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両親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4_reading_v3_parents">
            <a:hlinkClick r:id="" action="ppaction://media"/>
            <a:extLst>
              <a:ext uri="{FF2B5EF4-FFF2-40B4-BE49-F238E27FC236}">
                <a16:creationId xmlns:a16="http://schemas.microsoft.com/office/drawing/2014/main" id="{F5E87F74-7996-4B00-82FC-F67CA047F0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98625" y="625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975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321005"/>
            <a:ext cx="74742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parents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4_reading_v3_parents">
            <a:hlinkClick r:id="" action="ppaction://media"/>
            <a:extLst>
              <a:ext uri="{FF2B5EF4-FFF2-40B4-BE49-F238E27FC236}">
                <a16:creationId xmlns:a16="http://schemas.microsoft.com/office/drawing/2014/main" id="{83DE13FF-2C30-4437-A366-B55D2DBBA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98625" y="625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601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両親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4_reading_v3_parents">
            <a:hlinkClick r:id="" action="ppaction://media"/>
            <a:extLst>
              <a:ext uri="{FF2B5EF4-FFF2-40B4-BE49-F238E27FC236}">
                <a16:creationId xmlns:a16="http://schemas.microsoft.com/office/drawing/2014/main" id="{0FE2437F-99A7-432D-87AB-E142F427B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98625" y="625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126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B748270-F3A4-49D6-9719-33527B57786F}"/>
              </a:ext>
            </a:extLst>
          </p:cNvPr>
          <p:cNvGrpSpPr/>
          <p:nvPr/>
        </p:nvGrpSpPr>
        <p:grpSpPr>
          <a:xfrm>
            <a:off x="815009" y="1209908"/>
            <a:ext cx="7513983" cy="4438184"/>
            <a:chOff x="815009" y="1258379"/>
            <a:chExt cx="7513983" cy="4438184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258379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がいなくて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さみしく思う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126903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4_reading_v4_miss">
            <a:hlinkClick r:id="" action="ppaction://media"/>
            <a:extLst>
              <a:ext uri="{FF2B5EF4-FFF2-40B4-BE49-F238E27FC236}">
                <a16:creationId xmlns:a16="http://schemas.microsoft.com/office/drawing/2014/main" id="{3EEBBE43-D06A-4AC5-92F8-DA6C405D3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27175" y="1901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6181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952CD-A9ED-8409-0A3E-9F4754DE0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F6AEEE8-C452-E75A-794D-69E046BB03AB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A97B3E8-15A4-3DCA-8231-06F5554A171F}"/>
              </a:ext>
            </a:extLst>
          </p:cNvPr>
          <p:cNvSpPr txBox="1"/>
          <p:nvPr/>
        </p:nvSpPr>
        <p:spPr>
          <a:xfrm>
            <a:off x="474104" y="1767005"/>
            <a:ext cx="81957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その魚は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調理された 私の母によって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おいし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かったです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1The fish cooked by my mother was delicious.">
            <a:hlinkClick r:id="" action="ppaction://media"/>
            <a:extLst>
              <a:ext uri="{FF2B5EF4-FFF2-40B4-BE49-F238E27FC236}">
                <a16:creationId xmlns:a16="http://schemas.microsoft.com/office/drawing/2014/main" id="{3BA8942D-6A20-34DC-F2A9-91FC39118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89125" y="1717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1256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miss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4_reading_v4_miss">
            <a:hlinkClick r:id="" action="ppaction://media"/>
            <a:extLst>
              <a:ext uri="{FF2B5EF4-FFF2-40B4-BE49-F238E27FC236}">
                <a16:creationId xmlns:a16="http://schemas.microsoft.com/office/drawing/2014/main" id="{23AE21A2-ADA2-4C52-8CC9-364F74C02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27175" y="1901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027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3_L14_reading_v4_miss">
            <a:hlinkClick r:id="" action="ppaction://media"/>
            <a:extLst>
              <a:ext uri="{FF2B5EF4-FFF2-40B4-BE49-F238E27FC236}">
                <a16:creationId xmlns:a16="http://schemas.microsoft.com/office/drawing/2014/main" id="{A7A96D5B-1623-418E-B239-9195FE157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27175" y="190182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E6BA88-D662-D18A-36A8-6287BCB1EE27}"/>
              </a:ext>
            </a:extLst>
          </p:cNvPr>
          <p:cNvSpPr txBox="1"/>
          <p:nvPr/>
        </p:nvSpPr>
        <p:spPr>
          <a:xfrm>
            <a:off x="815009" y="2090172"/>
            <a:ext cx="7513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がいなくて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さみしく思う</a:t>
            </a:r>
          </a:p>
        </p:txBody>
      </p:sp>
    </p:spTree>
    <p:extLst>
      <p:ext uri="{BB962C8B-B14F-4D97-AF65-F5344CB8AC3E}">
        <p14:creationId xmlns:p14="http://schemas.microsoft.com/office/powerpoint/2010/main" val="26397861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0DC33CD-2A10-428B-9F01-05EE17DCCC7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道路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4_reading_v5_road">
            <a:hlinkClick r:id="" action="ppaction://media"/>
            <a:extLst>
              <a:ext uri="{FF2B5EF4-FFF2-40B4-BE49-F238E27FC236}">
                <a16:creationId xmlns:a16="http://schemas.microsoft.com/office/drawing/2014/main" id="{EDD0BBB7-D8D4-4C27-951B-A61565EE8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8125" y="1139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153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road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4_reading_v5_road">
            <a:hlinkClick r:id="" action="ppaction://media"/>
            <a:extLst>
              <a:ext uri="{FF2B5EF4-FFF2-40B4-BE49-F238E27FC236}">
                <a16:creationId xmlns:a16="http://schemas.microsoft.com/office/drawing/2014/main" id="{19AA9049-5D53-478E-AD88-136B6C2AA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8125" y="1139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2489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道路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4_reading_v5_road">
            <a:hlinkClick r:id="" action="ppaction://media"/>
            <a:extLst>
              <a:ext uri="{FF2B5EF4-FFF2-40B4-BE49-F238E27FC236}">
                <a16:creationId xmlns:a16="http://schemas.microsoft.com/office/drawing/2014/main" id="{EC927641-3FB8-4169-AAC2-57386F294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8125" y="1139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498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0DC33CD-2A10-428B-9F01-05EE17DCCC7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覆う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4_reading_v6_cover">
            <a:hlinkClick r:id="" action="ppaction://media"/>
            <a:extLst>
              <a:ext uri="{FF2B5EF4-FFF2-40B4-BE49-F238E27FC236}">
                <a16:creationId xmlns:a16="http://schemas.microsoft.com/office/drawing/2014/main" id="{BCF76482-4C28-41B7-8E1C-A04BB3C90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4325" y="1920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7761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cover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4_reading_v6_cover">
            <a:hlinkClick r:id="" action="ppaction://media"/>
            <a:extLst>
              <a:ext uri="{FF2B5EF4-FFF2-40B4-BE49-F238E27FC236}">
                <a16:creationId xmlns:a16="http://schemas.microsoft.com/office/drawing/2014/main" id="{91E60DFD-5DD1-450A-872B-B56977A51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4325" y="1920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764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覆う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4_reading_v6_cover">
            <a:hlinkClick r:id="" action="ppaction://media"/>
            <a:extLst>
              <a:ext uri="{FF2B5EF4-FFF2-40B4-BE49-F238E27FC236}">
                <a16:creationId xmlns:a16="http://schemas.microsoft.com/office/drawing/2014/main" id="{28397484-54CC-4F73-B365-916F23079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4325" y="1920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78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G3_L14_reading_v7_find">
            <a:hlinkClick r:id="" action="ppaction://media"/>
            <a:extLst>
              <a:ext uri="{FF2B5EF4-FFF2-40B4-BE49-F238E27FC236}">
                <a16:creationId xmlns:a16="http://schemas.microsoft.com/office/drawing/2014/main" id="{36CF2675-BC66-43E8-98DA-79FB3A50C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0475" y="85407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6EE6FCE-DE1F-C5BB-C7AD-62814BBA8E97}"/>
              </a:ext>
            </a:extLst>
          </p:cNvPr>
          <p:cNvGrpSpPr/>
          <p:nvPr/>
        </p:nvGrpSpPr>
        <p:grpSpPr>
          <a:xfrm>
            <a:off x="815009" y="1780650"/>
            <a:ext cx="7513983" cy="3296701"/>
            <a:chOff x="815009" y="2280594"/>
            <a:chExt cx="7513983" cy="3296701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52A3DA48-4F0B-2884-599F-4FEFE005FB9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7839110-F98B-3152-4363-A21B09A5A68F}"/>
                </a:ext>
              </a:extLst>
            </p:cNvPr>
            <p:cNvSpPr txBox="1"/>
            <p:nvPr/>
          </p:nvSpPr>
          <p:spPr>
            <a:xfrm>
              <a:off x="815009" y="2280594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を見つける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7312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424070" y="2105561"/>
            <a:ext cx="82958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find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4_reading_v7_find">
            <a:hlinkClick r:id="" action="ppaction://media"/>
            <a:extLst>
              <a:ext uri="{FF2B5EF4-FFF2-40B4-BE49-F238E27FC236}">
                <a16:creationId xmlns:a16="http://schemas.microsoft.com/office/drawing/2014/main" id="{C0FC08BF-0431-482B-9549-4224C8CC3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0475" y="854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648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18226</TotalTime>
  <Words>2734</Words>
  <Application>Microsoft Office PowerPoint</Application>
  <PresentationFormat>画面に合わせる (4:3)</PresentationFormat>
  <Paragraphs>495</Paragraphs>
  <Slides>155</Slides>
  <Notes>27</Notes>
  <HiddenSlides>0</HiddenSlides>
  <MMClips>141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155</vt:i4>
      </vt:variant>
    </vt:vector>
  </HeadingPairs>
  <TitlesOfParts>
    <vt:vector size="16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2121</cp:revision>
  <cp:lastPrinted>2016-06-23T16:36:17Z</cp:lastPrinted>
  <dcterms:created xsi:type="dcterms:W3CDTF">2016-05-30T03:13:09Z</dcterms:created>
  <dcterms:modified xsi:type="dcterms:W3CDTF">2025-06-24T07:28:14Z</dcterms:modified>
</cp:coreProperties>
</file>