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6"/>
  </p:notesMasterIdLst>
  <p:handoutMasterIdLst>
    <p:handoutMasterId r:id="rId167"/>
  </p:handoutMasterIdLst>
  <p:sldIdLst>
    <p:sldId id="3657" r:id="rId2"/>
    <p:sldId id="3445" r:id="rId3"/>
    <p:sldId id="2531" r:id="rId4"/>
    <p:sldId id="3668" r:id="rId5"/>
    <p:sldId id="4404" r:id="rId6"/>
    <p:sldId id="4151" r:id="rId7"/>
    <p:sldId id="4414" r:id="rId8"/>
    <p:sldId id="4415" r:id="rId9"/>
    <p:sldId id="4416" r:id="rId10"/>
    <p:sldId id="4417" r:id="rId11"/>
    <p:sldId id="4418" r:id="rId12"/>
    <p:sldId id="4419" r:id="rId13"/>
    <p:sldId id="4420" r:id="rId14"/>
    <p:sldId id="4421" r:id="rId15"/>
    <p:sldId id="4422" r:id="rId16"/>
    <p:sldId id="4405" r:id="rId17"/>
    <p:sldId id="4195" r:id="rId18"/>
    <p:sldId id="4216" r:id="rId19"/>
    <p:sldId id="4217" r:id="rId20"/>
    <p:sldId id="4218" r:id="rId21"/>
    <p:sldId id="4423" r:id="rId22"/>
    <p:sldId id="4424" r:id="rId23"/>
    <p:sldId id="4425" r:id="rId24"/>
    <p:sldId id="4426" r:id="rId25"/>
    <p:sldId id="4427" r:id="rId26"/>
    <p:sldId id="4428" r:id="rId27"/>
    <p:sldId id="4406" r:id="rId28"/>
    <p:sldId id="4206" r:id="rId29"/>
    <p:sldId id="4429" r:id="rId30"/>
    <p:sldId id="4267" r:id="rId31"/>
    <p:sldId id="4268" r:id="rId32"/>
    <p:sldId id="4272" r:id="rId33"/>
    <p:sldId id="4273" r:id="rId34"/>
    <p:sldId id="4274" r:id="rId35"/>
    <p:sldId id="4275" r:id="rId36"/>
    <p:sldId id="4276" r:id="rId37"/>
    <p:sldId id="4277" r:id="rId38"/>
    <p:sldId id="4407" r:id="rId39"/>
    <p:sldId id="4430" r:id="rId40"/>
    <p:sldId id="4269" r:id="rId41"/>
    <p:sldId id="4270" r:id="rId42"/>
    <p:sldId id="4271" r:id="rId43"/>
    <p:sldId id="4278" r:id="rId44"/>
    <p:sldId id="4279" r:id="rId45"/>
    <p:sldId id="4280" r:id="rId46"/>
    <p:sldId id="4281" r:id="rId47"/>
    <p:sldId id="4282" r:id="rId48"/>
    <p:sldId id="4283" r:id="rId49"/>
    <p:sldId id="3626" r:id="rId50"/>
    <p:sldId id="3647" r:id="rId51"/>
    <p:sldId id="2022" r:id="rId52"/>
    <p:sldId id="2023" r:id="rId53"/>
    <p:sldId id="2024" r:id="rId54"/>
    <p:sldId id="2025" r:id="rId55"/>
    <p:sldId id="2026" r:id="rId56"/>
    <p:sldId id="2027" r:id="rId57"/>
    <p:sldId id="2028" r:id="rId58"/>
    <p:sldId id="2029" r:id="rId59"/>
    <p:sldId id="2030" r:id="rId60"/>
    <p:sldId id="2031" r:id="rId61"/>
    <p:sldId id="2032" r:id="rId62"/>
    <p:sldId id="2033" r:id="rId63"/>
    <p:sldId id="2034" r:id="rId64"/>
    <p:sldId id="2035" r:id="rId65"/>
    <p:sldId id="2036" r:id="rId66"/>
    <p:sldId id="2037" r:id="rId67"/>
    <p:sldId id="2038" r:id="rId68"/>
    <p:sldId id="4219" r:id="rId69"/>
    <p:sldId id="2040" r:id="rId70"/>
    <p:sldId id="4220" r:id="rId71"/>
    <p:sldId id="4221" r:id="rId72"/>
    <p:sldId id="3622" r:id="rId73"/>
    <p:sldId id="4222" r:id="rId74"/>
    <p:sldId id="4223" r:id="rId75"/>
    <p:sldId id="4224" r:id="rId76"/>
    <p:sldId id="4225" r:id="rId77"/>
    <p:sldId id="4226" r:id="rId78"/>
    <p:sldId id="4227" r:id="rId79"/>
    <p:sldId id="4228" r:id="rId80"/>
    <p:sldId id="3610" r:id="rId81"/>
    <p:sldId id="3611" r:id="rId82"/>
    <p:sldId id="3612" r:id="rId83"/>
    <p:sldId id="3613" r:id="rId84"/>
    <p:sldId id="3614" r:id="rId85"/>
    <p:sldId id="3623" r:id="rId86"/>
    <p:sldId id="3644" r:id="rId87"/>
    <p:sldId id="3524" r:id="rId88"/>
    <p:sldId id="4201" r:id="rId89"/>
    <p:sldId id="3624" r:id="rId90"/>
    <p:sldId id="3625" r:id="rId91"/>
    <p:sldId id="4230" r:id="rId92"/>
    <p:sldId id="4231" r:id="rId93"/>
    <p:sldId id="4232" r:id="rId94"/>
    <p:sldId id="4233" r:id="rId95"/>
    <p:sldId id="4234" r:id="rId96"/>
    <p:sldId id="4235" r:id="rId97"/>
    <p:sldId id="4236" r:id="rId98"/>
    <p:sldId id="4237" r:id="rId99"/>
    <p:sldId id="4238" r:id="rId100"/>
    <p:sldId id="4239" r:id="rId101"/>
    <p:sldId id="4240" r:id="rId102"/>
    <p:sldId id="4241" r:id="rId103"/>
    <p:sldId id="4242" r:id="rId104"/>
    <p:sldId id="4243" r:id="rId105"/>
    <p:sldId id="4244" r:id="rId106"/>
    <p:sldId id="4245" r:id="rId107"/>
    <p:sldId id="4246" r:id="rId108"/>
    <p:sldId id="4247" r:id="rId109"/>
    <p:sldId id="4248" r:id="rId110"/>
    <p:sldId id="4249" r:id="rId111"/>
    <p:sldId id="4250" r:id="rId112"/>
    <p:sldId id="4251" r:id="rId113"/>
    <p:sldId id="4252" r:id="rId114"/>
    <p:sldId id="4253" r:id="rId115"/>
    <p:sldId id="4254" r:id="rId116"/>
    <p:sldId id="4255" r:id="rId117"/>
    <p:sldId id="4256" r:id="rId118"/>
    <p:sldId id="2071" r:id="rId119"/>
    <p:sldId id="2072" r:id="rId120"/>
    <p:sldId id="2073" r:id="rId121"/>
    <p:sldId id="3646" r:id="rId122"/>
    <p:sldId id="4257" r:id="rId123"/>
    <p:sldId id="4258" r:id="rId124"/>
    <p:sldId id="4259" r:id="rId125"/>
    <p:sldId id="4260" r:id="rId126"/>
    <p:sldId id="4261" r:id="rId127"/>
    <p:sldId id="4262" r:id="rId128"/>
    <p:sldId id="4263" r:id="rId129"/>
    <p:sldId id="4264" r:id="rId130"/>
    <p:sldId id="4265" r:id="rId131"/>
    <p:sldId id="4266" r:id="rId132"/>
    <p:sldId id="3561" r:id="rId133"/>
    <p:sldId id="3562" r:id="rId134"/>
    <p:sldId id="3672" r:id="rId135"/>
    <p:sldId id="3678" r:id="rId136"/>
    <p:sldId id="4408" r:id="rId137"/>
    <p:sldId id="4409" r:id="rId138"/>
    <p:sldId id="4410" r:id="rId139"/>
    <p:sldId id="4411" r:id="rId140"/>
    <p:sldId id="4412" r:id="rId141"/>
    <p:sldId id="4413" r:id="rId142"/>
    <p:sldId id="3661" r:id="rId143"/>
    <p:sldId id="3681" r:id="rId144"/>
    <p:sldId id="3563" r:id="rId145"/>
    <p:sldId id="3564" r:id="rId146"/>
    <p:sldId id="3565" r:id="rId147"/>
    <p:sldId id="3566" r:id="rId148"/>
    <p:sldId id="3567" r:id="rId149"/>
    <p:sldId id="3568" r:id="rId150"/>
    <p:sldId id="3569" r:id="rId151"/>
    <p:sldId id="3570" r:id="rId152"/>
    <p:sldId id="3573" r:id="rId153"/>
    <p:sldId id="3648" r:id="rId154"/>
    <p:sldId id="3577" r:id="rId155"/>
    <p:sldId id="3649" r:id="rId156"/>
    <p:sldId id="3650" r:id="rId157"/>
    <p:sldId id="3583" r:id="rId158"/>
    <p:sldId id="3587" r:id="rId159"/>
    <p:sldId id="3588" r:id="rId160"/>
    <p:sldId id="3589" r:id="rId161"/>
    <p:sldId id="3590" r:id="rId162"/>
    <p:sldId id="3655" r:id="rId163"/>
    <p:sldId id="3595" r:id="rId164"/>
    <p:sldId id="3609" r:id="rId16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94270" autoAdjust="0"/>
  </p:normalViewPr>
  <p:slideViewPr>
    <p:cSldViewPr snapToGrid="0">
      <p:cViewPr varScale="1">
        <p:scale>
          <a:sx n="85" d="100"/>
          <a:sy n="85" d="100"/>
        </p:scale>
        <p:origin x="1464" y="5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2025/6/25</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2025/6/25</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5E514-B51F-0616-C09D-F44785A56B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EEEA0C-7F44-8EE8-AF8A-D1FCD37516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CE4B2E-9FA5-2A32-0CF9-91A7A8F360D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94663FE-0D2F-AD31-8F4E-A2A15A96CD71}"/>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339695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86AE-2F43-3825-46B1-69331D89F1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467658-EF03-B5BF-34F4-05DBB23DEC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CD342A-3CE5-CE42-848B-301EC16975E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AF51520-03C9-CAA8-2C46-A830093EEE44}"/>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337592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A728-8212-B86C-CF88-4AD2153299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1447CD-6F4E-F20A-F239-874EDB87F3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D1EEF5-41F4-731A-DBA8-8DEDE933C40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3163FEA-5BBF-4B6D-3C38-7C0DDE6868D3}"/>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733039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08AF3-BDF5-3E21-F160-00FE81A457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2C27C4-408A-2AB1-16C9-DC8C54FE1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A7CF1E-A521-393D-FCC7-B6B7B9F8613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B3F8D59-BEE6-C9A2-8402-EA6E3F8BA9EB}"/>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280914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E8D9-CCA5-CF5A-6FEC-51D8C72ECA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C5728D-B446-E429-2ABF-6C7BA459BB6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4F690C-2002-A278-98B2-8178A8EEB1C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5055623-CF3A-1495-3070-07909F990FD1}"/>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120676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E73A-3A49-8F50-4E2A-9747634F8D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1E4FFD-18B6-E7A3-ADA3-75E3A02D557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0B63165-69F1-748E-9866-1A7A0EC95BC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40FE85A-27E0-122F-EB3F-02D8278EFDAE}"/>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1226542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5F633-5920-4EC3-6246-F56EEA6658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80747D-2263-979C-8775-4D9BDC901C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84E6E6-5AB3-AFCA-2AC3-7620CAF5B91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7B60153-7C84-1BCB-778A-F056EB9A4F4F}"/>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4215306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9DB1-FD8A-1C81-9EFF-972E713B9F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BEF5B7-72EC-7AA6-544C-C39F459D58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FBBF1F-FA92-DA0D-5A8D-17238DE9D4D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CBFF973-DC82-F855-F4C2-D9337AA33784}"/>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341607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A758-8BD4-2420-1DCC-D8E4F16AF1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AF04DE0-BB19-6484-85AE-81FFB7088F8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CF1EDC1-BD55-E657-4E2C-7E1BEC2D471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FFFBABC-CA34-B9C2-D00C-CA67D11A037B}"/>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983119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F43DD-DDC0-8430-2805-BA6E92F9D4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213992-E025-780E-06DE-0AFD2B48E2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7BB3CB-4F56-DC6C-90A7-8DA0F44ECA0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D0A6D45-20A6-048B-7B3E-B3800BF5A6DE}"/>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171716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94A6-B944-F04E-D63B-51AA01517F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0D15A7-8558-DC5B-11D9-309B9844E2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48CBD4-C7B0-C9A0-4712-751084F0F74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CA3F3C1-23A7-CBA6-60B3-B6440A9D98A8}"/>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366100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8D612-0A72-B914-82DE-B4061A604B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2CC5D9-8DAD-2C4B-E1A7-C6C8894121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AF2BB8-3D01-50EA-2F91-627EBB9B641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CBA9A0E-38E9-CB64-FFBC-1F41977B9D59}"/>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507700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775C-4196-93A8-DFF1-DEEF2CF275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658547-8411-55FF-A573-9686F394921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94ACA7-600A-3356-1576-79B793C7FD9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7B2ED31-D55A-CC8B-F287-29CB4A7CB97E}"/>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2637613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EB80F-A4B2-F897-F8BC-C5966C5AD7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A690AD-A96A-E24C-83D6-4763C1C3FD6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C6D321-F60E-99F6-11AD-29E5F04BBA8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6CDEEDD-3657-2F8B-CB2B-3462EBE3638A}"/>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145156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355B3-6DF0-13A9-8A68-61BF86C7B10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248106-D08D-8C6A-2A3D-6F3628FDFB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28262B-2E4D-7C26-863B-BE4A6A64FAC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BA549E4-1FB9-E48A-2DEC-0B7776C7F16E}"/>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400105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FFBD-B082-260E-15C5-6389FE730A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820104-E817-2A05-9509-6337B004EE3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B48019-BBF9-E49F-02EC-D721FC84C06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235A2CF-7DE2-B756-1ED0-6BAC7F142240}"/>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901462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2528F-AC74-4A27-FB3B-70790670DDF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27C57B2-5F69-F5D3-9CBA-C8ACA6C94F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E68029-C6E3-A805-84A3-C8A0ECCAF7A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961F93A-C30D-91D9-5F84-EAEC1ABF228A}"/>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2677459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2FE36-280E-D1F5-29AF-8BBB30E4DF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DC3C2E-A61D-E9CD-3E90-39F5A0BD60A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38FA71-DDDA-9B95-15E7-87A2C5A77B0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6BD919F-4A8C-2A3C-6D3B-C9398929ED1D}"/>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1202756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D6BD-7988-D427-8FFF-1D78C02C3E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A65ECE-6542-78AC-0136-5A0FEA07AC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4A3CF8-5760-D2CA-0EB7-EC23744737E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7B48BC2-678D-996E-70A6-5CA6927A20B8}"/>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1937466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6061-450D-886E-B7F8-0F3FAAF7E0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B04872-131C-5677-9080-688DEF9E1B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431C58D-8153-9958-8EE1-75C7948E0CC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90F18CB-E170-DEF5-E016-FDE29F806CC2}"/>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4280170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1772B-6CF2-7ABE-3E26-DB904EFBDA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4EDD400-8FA9-88E7-6A7E-F0AD5647050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71300F-52CF-3D52-BC4A-E429857252E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015A7DC-2EE8-CB22-64E1-7E9C1A4C5CA5}"/>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4024196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E57A3-50B6-A432-CA50-C0527D3A2A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8EF842-7247-D3B0-E257-196B790F44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702DF48-E38E-842A-BBF9-5C9BBE94DF2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A75ACC9-3F00-CD4B-E444-D258411B4DF4}"/>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354745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EC89-D2DF-91CB-0518-CE5D2F479F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FBB95A-3633-5CCB-4D0A-6BB09E420F5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1523BE-FF4D-A759-027D-102CCAB7CF2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52CEB2E-2A59-0BBC-240F-4C0F43CF57EE}"/>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237540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9B026-FBFC-4F1D-8E06-10CA37BFFA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638E24-8EBA-ABF2-A2B4-6540063356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A31E77-6F6D-D66F-B308-6CCE50F083E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4373D61-A8D6-34FF-0A90-8E479B86D7CC}"/>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2417887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2729-4663-0D2F-0796-5A54F73A49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AC4424-9593-CFE0-5A2E-ED1C321FB7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545F83-8F8F-0183-1EAD-0BB2F8F9C41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C66106B-4763-8A99-564A-10A6E5A12177}"/>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2993834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C59FB-F16A-BA7F-92F7-801DD82970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9C64A6-F572-1501-CE84-8A5F5697F8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EE46DB-ECF3-DB50-EB2D-BA4801C6F6D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E6BD4EF-DE2A-80D5-045E-909FA6F0F7B4}"/>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463887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D80B0-8D5E-5801-9263-C2A59BC0BE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2BC794-2B0B-CA32-C66A-25037A5443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5496B17-8CF8-1065-3219-53F14C3BDF9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9291348-E67F-2758-331C-D876ACDAF3AC}"/>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2562484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1C2A-FF91-9308-17EF-06CDB1CB7C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B7F2A8B-5147-8230-95A3-4695F462D1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7DA3D7-526F-A591-55BC-6F4D42C8688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6A3F880-846F-6417-B3A2-40F3FB5C263E}"/>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3180398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BAE08-3686-1DAA-2D6F-404B45B51E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DA859A-D7C4-ABAB-6B06-EA1705EC46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E02F0B-C18B-79B6-38FC-828EF4A1D16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139DC07-7776-E4EA-3E2E-311403460D07}"/>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181191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8882-B9F4-23B1-2DCE-02DA29FA09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F20F8F-70ED-80FD-0BC4-FEAF1461C91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582725-57D9-0EA5-AD42-84E23BAE4FA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80D94CC-A08B-9577-22B2-26C5B1B913EF}"/>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252585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636F3-461F-17CB-C49D-72FFA2E3AD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2EFC68-CCA3-FC79-649A-D6C1F6F303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B538A7-A72D-E808-DF62-6EF185979D9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13C2B30-9C2A-5DFF-4034-65E0F26EE85E}"/>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37882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ECD0D-6D98-90E5-9EB8-59484F6177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557455-AC47-4037-B756-1F9FB0AEA0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A6CA9CC-1AC0-1C18-E84D-D50580311C4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5DB82D5-8FF5-16DD-E09F-667D39D24C1D}"/>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3370229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80760-0847-2BEF-F504-C2E1766903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E241AF-EA25-EF0F-881A-C604C8BCD31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F32D76-B650-67CF-F33E-0EDEFE39345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7A065B2-7E98-1716-9BD8-1120008D69F1}"/>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296982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32D-1B69-E973-F074-88BBC8A6D9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54F21A-114A-A3DF-6D13-3611259EAAD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DFFB34A-1939-6B15-AADD-A2626CB7CD0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882CE21-CE83-F776-5166-186A9FDDE329}"/>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2678820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EAFBC-D2E1-EFDF-6043-44C9827D35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AC309E-15FF-E71F-F0FA-196B8F763B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B07F58-838D-04D7-3064-6F052A82CCB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E9C37D7-7C05-C1B7-DA4F-C22A83538058}"/>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050799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AFE1A-41C7-B265-97A4-CFE87EE036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9D6B4B-8353-9170-AB7E-FD3DC9232C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3937EBB-0B7F-4D51-F985-10C9946750D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FE3EAC1-37BC-F745-83FC-D345C1C26E43}"/>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146965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2025/6/25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2025/6/25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5.mp3"/></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3.xml.rels><?xml version="1.0" encoding="UTF-8" standalone="yes"?>
<Relationships xmlns="http://schemas.openxmlformats.org/package/2006/relationships"><Relationship Id="rId3" Type="http://schemas.microsoft.com/office/2007/relationships/media" Target="../media/media41.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1.mp3"/></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13.png"/><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4.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4.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microsoft.com/office/2007/relationships/media" Target="../media/media45.wav"/><Relationship Id="rId7"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audio" Target="../media/media45.wav"/></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46.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47.mp3"/><Relationship Id="rId11" Type="http://schemas.openxmlformats.org/officeDocument/2006/relationships/image" Target="../media/image9.png"/><Relationship Id="rId5" Type="http://schemas.microsoft.com/office/2007/relationships/media" Target="../media/media47.mp3"/><Relationship Id="rId10" Type="http://schemas.openxmlformats.org/officeDocument/2006/relationships/image" Target="../media/image8.png"/><Relationship Id="rId4" Type="http://schemas.openxmlformats.org/officeDocument/2006/relationships/audio" Target="../media/media46.mp3"/><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3" Type="http://schemas.microsoft.com/office/2007/relationships/media" Target="../media/media49.mp3"/><Relationship Id="rId7" Type="http://schemas.openxmlformats.org/officeDocument/2006/relationships/image" Target="../media/image9.png"/><Relationship Id="rId12" Type="http://schemas.openxmlformats.org/officeDocument/2006/relationships/image" Target="../media/image23.sv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21.svg"/><Relationship Id="rId4" Type="http://schemas.openxmlformats.org/officeDocument/2006/relationships/audio" Target="../media/media49.mp3"/><Relationship Id="rId9" Type="http://schemas.openxmlformats.org/officeDocument/2006/relationships/image" Target="../media/image20.png"/><Relationship Id="rId14" Type="http://schemas.openxmlformats.org/officeDocument/2006/relationships/image" Target="../media/image2.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1.mp3"/><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6.png"/><Relationship Id="rId4" Type="http://schemas.openxmlformats.org/officeDocument/2006/relationships/audio" Target="../media/media51.mp3"/><Relationship Id="rId9" Type="http://schemas.openxmlformats.org/officeDocument/2006/relationships/image" Target="../media/image25.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microsoft.com/office/2007/relationships/media" Target="../media/media25.mp3"/><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5.mp3"/></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media" Target="../media/media27.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7.mp3"/></Relationships>
</file>

<file path=ppt/slides/_rels/slide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7.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0.mp3"/><Relationship Id="rId7" Type="http://schemas.openxmlformats.org/officeDocument/2006/relationships/image" Target="../media/image9.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0.mp3"/><Relationship Id="rId9" Type="http://schemas.openxmlformats.org/officeDocument/2006/relationships/image" Target="../media/image10.PNG"/></Relationships>
</file>

<file path=ppt/slides/_rels/slide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20999"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No.20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7</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関係代名詞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2. </a:t>
            </a:r>
            <a:r>
              <a:rPr lang="ja-JP" altLang="en-US" sz="4800" b="1" dirty="0">
                <a:solidFill>
                  <a:schemeClr val="bg1"/>
                </a:solidFill>
                <a:latin typeface="ＭＳ Ｐゴシック" panose="020B0600070205080204" pitchFamily="50" charset="-128"/>
                <a:ea typeface="ＭＳ Ｐゴシック" panose="020B0600070205080204" pitchFamily="50" charset="-128"/>
              </a:rPr>
              <a:t>目的格の関係代名詞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43BE-5DA9-D9B2-2E7E-D3E77169505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54FF09C-1E16-7709-302C-DC0D7431E612}"/>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5377BC8-2B25-FCF0-CD37-CBB9AE545438}"/>
              </a:ext>
            </a:extLst>
          </p:cNvPr>
          <p:cNvSpPr txBox="1"/>
          <p:nvPr/>
        </p:nvSpPr>
        <p:spPr>
          <a:xfrm>
            <a:off x="332294" y="4128490"/>
            <a:ext cx="847939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the bag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which</a:t>
            </a:r>
            <a:r>
              <a:rPr kumimoji="1" lang="en-US" altLang="ja-JP" sz="4400" dirty="0">
                <a:solidFill>
                  <a:srgbClr val="00B0F0"/>
                </a:solidFill>
                <a:latin typeface="メイリオ" panose="020B0604030504040204" pitchFamily="50" charset="-128"/>
                <a:ea typeface="メイリオ" panose="020B0604030504040204" pitchFamily="50" charset="-128"/>
              </a:rPr>
              <a:t> my father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bought </a:t>
            </a:r>
            <a:r>
              <a:rPr kumimoji="1" lang="en-US" altLang="ja-JP" sz="4400" u="sng" dirty="0">
                <a:solidFill>
                  <a:srgbClr val="00B050"/>
                </a:solidFill>
                <a:latin typeface="メイリオ" panose="020B0604030504040204" pitchFamily="50" charset="-128"/>
                <a:ea typeface="メイリオ" panose="020B0604030504040204" pitchFamily="50" charset="-128"/>
              </a:rPr>
              <a:t>me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933C270-D71F-CD9E-01C4-AE2CA49031B9}"/>
              </a:ext>
            </a:extLst>
          </p:cNvPr>
          <p:cNvSpPr txBox="1"/>
          <p:nvPr/>
        </p:nvSpPr>
        <p:spPr>
          <a:xfrm>
            <a:off x="332294" y="690490"/>
            <a:ext cx="847939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これは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かばん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私の父が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買ってくれた</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u="sng" dirty="0">
                <a:solidFill>
                  <a:srgbClr val="00B050"/>
                </a:solidFill>
                <a:latin typeface="メイリオ" panose="020B0604030504040204" pitchFamily="50" charset="-128"/>
                <a:ea typeface="メイリオ" panose="020B0604030504040204" pitchFamily="50" charset="-128"/>
              </a:rPr>
              <a:t>私に</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2This is the bag which my father bought me">
            <a:hlinkClick r:id="" action="ppaction://media"/>
            <a:extLst>
              <a:ext uri="{FF2B5EF4-FFF2-40B4-BE49-F238E27FC236}">
                <a16:creationId xmlns:a16="http://schemas.microsoft.com/office/drawing/2014/main" id="{E68A02A7-DCAF-14E5-9EA5-C35B22D7B5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227138"/>
            <a:ext cx="406400" cy="406400"/>
          </a:xfrm>
          <a:prstGeom prst="rect">
            <a:avLst/>
          </a:prstGeom>
        </p:spPr>
      </p:pic>
    </p:spTree>
    <p:extLst>
      <p:ext uri="{BB962C8B-B14F-4D97-AF65-F5344CB8AC3E}">
        <p14:creationId xmlns:p14="http://schemas.microsoft.com/office/powerpoint/2010/main" val="37041328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20DC657-B951-4B0A-BB76-3495559A28B4}"/>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広げる</a:t>
              </a:r>
              <a:endParaRPr kumimoji="1" lang="ja-JP" altLang="en-US" sz="12500" dirty="0">
                <a:solidFill>
                  <a:schemeClr val="tx1">
                    <a:lumMod val="85000"/>
                    <a:lumOff val="15000"/>
                  </a:schemeClr>
                </a:solidFill>
              </a:endParaRPr>
            </a:p>
          </p:txBody>
        </p:sp>
      </p:grpSp>
      <p:pic>
        <p:nvPicPr>
          <p:cNvPr id="4" name="G3_L16_reading_v4_spread">
            <a:hlinkClick r:id="" action="ppaction://media"/>
            <a:extLst>
              <a:ext uri="{FF2B5EF4-FFF2-40B4-BE49-F238E27FC236}">
                <a16:creationId xmlns:a16="http://schemas.microsoft.com/office/drawing/2014/main" id="{A402AA58-5FCA-44FB-BECB-792EC34A3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1387475"/>
            <a:ext cx="609600" cy="609600"/>
          </a:xfrm>
          <a:prstGeom prst="rect">
            <a:avLst/>
          </a:prstGeom>
        </p:spPr>
      </p:pic>
    </p:spTree>
    <p:extLst>
      <p:ext uri="{BB962C8B-B14F-4D97-AF65-F5344CB8AC3E}">
        <p14:creationId xmlns:p14="http://schemas.microsoft.com/office/powerpoint/2010/main" val="22809547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321005"/>
            <a:ext cx="832236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spread</a:t>
            </a:r>
            <a:endParaRPr kumimoji="1" lang="ja-JP" altLang="en-US" sz="13800" dirty="0">
              <a:solidFill>
                <a:schemeClr val="tx1">
                  <a:lumMod val="85000"/>
                  <a:lumOff val="15000"/>
                </a:schemeClr>
              </a:solidFill>
            </a:endParaRPr>
          </a:p>
        </p:txBody>
      </p:sp>
      <p:pic>
        <p:nvPicPr>
          <p:cNvPr id="7" name="G3_L16_reading_v4_spread">
            <a:hlinkClick r:id="" action="ppaction://media"/>
            <a:extLst>
              <a:ext uri="{FF2B5EF4-FFF2-40B4-BE49-F238E27FC236}">
                <a16:creationId xmlns:a16="http://schemas.microsoft.com/office/drawing/2014/main" id="{39551FCF-09EE-4C83-99E1-97ACBE2626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1387475"/>
            <a:ext cx="609600" cy="609600"/>
          </a:xfrm>
          <a:prstGeom prst="rect">
            <a:avLst/>
          </a:prstGeom>
        </p:spPr>
      </p:pic>
    </p:spTree>
    <p:extLst>
      <p:ext uri="{BB962C8B-B14F-4D97-AF65-F5344CB8AC3E}">
        <p14:creationId xmlns:p14="http://schemas.microsoft.com/office/powerpoint/2010/main" val="13355367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広げる</a:t>
            </a:r>
            <a:endParaRPr kumimoji="1" lang="ja-JP" altLang="en-US" sz="12500" dirty="0">
              <a:solidFill>
                <a:schemeClr val="tx1">
                  <a:lumMod val="85000"/>
                  <a:lumOff val="15000"/>
                </a:schemeClr>
              </a:solidFill>
            </a:endParaRPr>
          </a:p>
        </p:txBody>
      </p:sp>
      <p:pic>
        <p:nvPicPr>
          <p:cNvPr id="6" name="G3_L16_reading_v4_spread">
            <a:hlinkClick r:id="" action="ppaction://media"/>
            <a:extLst>
              <a:ext uri="{FF2B5EF4-FFF2-40B4-BE49-F238E27FC236}">
                <a16:creationId xmlns:a16="http://schemas.microsoft.com/office/drawing/2014/main" id="{AF52FA4F-1632-4523-8238-29F2872717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1387475"/>
            <a:ext cx="609600" cy="609600"/>
          </a:xfrm>
          <a:prstGeom prst="rect">
            <a:avLst/>
          </a:prstGeom>
        </p:spPr>
      </p:pic>
    </p:spTree>
    <p:extLst>
      <p:ext uri="{BB962C8B-B14F-4D97-AF65-F5344CB8AC3E}">
        <p14:creationId xmlns:p14="http://schemas.microsoft.com/office/powerpoint/2010/main" val="7559721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BF9597-D1E0-4629-A321-6BC4D68214D2}"/>
              </a:ext>
            </a:extLst>
          </p:cNvPr>
          <p:cNvGrpSpPr/>
          <p:nvPr/>
        </p:nvGrpSpPr>
        <p:grpSpPr>
          <a:xfrm>
            <a:off x="206477" y="1809326"/>
            <a:ext cx="8731046" cy="3239348"/>
            <a:chOff x="206477" y="2337947"/>
            <a:chExt cx="8731046" cy="323934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337947"/>
              <a:ext cx="8731046" cy="1446550"/>
            </a:xfrm>
            <a:prstGeom prst="rect">
              <a:avLst/>
            </a:prstGeom>
            <a:noFill/>
          </p:spPr>
          <p:txBody>
            <a:bodyPr wrap="square" rtlCol="0">
              <a:spAutoFit/>
            </a:bodyPr>
            <a:lstStyle/>
            <a:p>
              <a:pPr algn="ct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くしゃみをする</a:t>
              </a:r>
            </a:p>
          </p:txBody>
        </p:sp>
      </p:grpSp>
      <p:pic>
        <p:nvPicPr>
          <p:cNvPr id="4" name="G3_L16_reading_v5_sneeze">
            <a:hlinkClick r:id="" action="ppaction://media"/>
            <a:extLst>
              <a:ext uri="{FF2B5EF4-FFF2-40B4-BE49-F238E27FC236}">
                <a16:creationId xmlns:a16="http://schemas.microsoft.com/office/drawing/2014/main" id="{DABCC77C-6F66-4450-81D7-A7EFD0D01B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968375"/>
            <a:ext cx="609600" cy="609600"/>
          </a:xfrm>
          <a:prstGeom prst="rect">
            <a:avLst/>
          </a:prstGeom>
        </p:spPr>
      </p:pic>
    </p:spTree>
    <p:extLst>
      <p:ext uri="{BB962C8B-B14F-4D97-AF65-F5344CB8AC3E}">
        <p14:creationId xmlns:p14="http://schemas.microsoft.com/office/powerpoint/2010/main" val="15288252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sneeze</a:t>
            </a:r>
            <a:endParaRPr kumimoji="1" lang="ja-JP" altLang="en-US" sz="13800" dirty="0">
              <a:solidFill>
                <a:schemeClr val="tx1">
                  <a:lumMod val="85000"/>
                  <a:lumOff val="15000"/>
                </a:schemeClr>
              </a:solidFill>
            </a:endParaRPr>
          </a:p>
        </p:txBody>
      </p:sp>
      <p:pic>
        <p:nvPicPr>
          <p:cNvPr id="7" name="G3_L16_reading_v5_sneeze">
            <a:hlinkClick r:id="" action="ppaction://media"/>
            <a:extLst>
              <a:ext uri="{FF2B5EF4-FFF2-40B4-BE49-F238E27FC236}">
                <a16:creationId xmlns:a16="http://schemas.microsoft.com/office/drawing/2014/main" id="{C323CA31-BF78-471C-939D-3CF619C631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968375"/>
            <a:ext cx="609600" cy="609600"/>
          </a:xfrm>
          <a:prstGeom prst="rect">
            <a:avLst/>
          </a:prstGeom>
        </p:spPr>
      </p:pic>
    </p:spTree>
    <p:extLst>
      <p:ext uri="{BB962C8B-B14F-4D97-AF65-F5344CB8AC3E}">
        <p14:creationId xmlns:p14="http://schemas.microsoft.com/office/powerpoint/2010/main" val="260921798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B676067-D5F5-4563-8F35-113BF150C8A3}"/>
              </a:ext>
            </a:extLst>
          </p:cNvPr>
          <p:cNvSpPr txBox="1"/>
          <p:nvPr/>
        </p:nvSpPr>
        <p:spPr>
          <a:xfrm>
            <a:off x="206477" y="2705725"/>
            <a:ext cx="8731046" cy="1446550"/>
          </a:xfrm>
          <a:prstGeom prst="rect">
            <a:avLst/>
          </a:prstGeom>
          <a:noFill/>
        </p:spPr>
        <p:txBody>
          <a:bodyPr wrap="square" rtlCol="0">
            <a:spAutoFit/>
          </a:bodyPr>
          <a:lstStyle/>
          <a:p>
            <a:pPr algn="ct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くしゃみをする</a:t>
            </a:r>
          </a:p>
        </p:txBody>
      </p:sp>
      <p:pic>
        <p:nvPicPr>
          <p:cNvPr id="7" name="G3_L16_reading_v5_sneeze">
            <a:hlinkClick r:id="" action="ppaction://media"/>
            <a:extLst>
              <a:ext uri="{FF2B5EF4-FFF2-40B4-BE49-F238E27FC236}">
                <a16:creationId xmlns:a16="http://schemas.microsoft.com/office/drawing/2014/main" id="{0CFB7B83-E229-4317-A8A8-FCDD0DE1A2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968375"/>
            <a:ext cx="609600" cy="609600"/>
          </a:xfrm>
          <a:prstGeom prst="rect">
            <a:avLst/>
          </a:prstGeom>
        </p:spPr>
      </p:pic>
    </p:spTree>
    <p:extLst>
      <p:ext uri="{BB962C8B-B14F-4D97-AF65-F5344CB8AC3E}">
        <p14:creationId xmlns:p14="http://schemas.microsoft.com/office/powerpoint/2010/main" val="408031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206477" y="1859340"/>
            <a:ext cx="8731046" cy="3139320"/>
            <a:chOff x="206477" y="2437975"/>
            <a:chExt cx="8731046" cy="313932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437975"/>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せきをする</a:t>
              </a:r>
            </a:p>
          </p:txBody>
        </p:sp>
      </p:grpSp>
      <p:pic>
        <p:nvPicPr>
          <p:cNvPr id="4" name="G3_L16_reading_v6_cough">
            <a:hlinkClick r:id="" action="ppaction://media"/>
            <a:extLst>
              <a:ext uri="{FF2B5EF4-FFF2-40B4-BE49-F238E27FC236}">
                <a16:creationId xmlns:a16="http://schemas.microsoft.com/office/drawing/2014/main" id="{A38C830C-A5A7-4146-B14F-9DEA48953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725" y="1692275"/>
            <a:ext cx="609600" cy="609600"/>
          </a:xfrm>
          <a:prstGeom prst="rect">
            <a:avLst/>
          </a:prstGeom>
        </p:spPr>
      </p:pic>
    </p:spTree>
    <p:extLst>
      <p:ext uri="{BB962C8B-B14F-4D97-AF65-F5344CB8AC3E}">
        <p14:creationId xmlns:p14="http://schemas.microsoft.com/office/powerpoint/2010/main" val="93687106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4B8AC3C-016F-4ED3-840C-2C2349D34916}"/>
              </a:ext>
            </a:extLst>
          </p:cNvPr>
          <p:cNvSpPr txBox="1"/>
          <p:nvPr/>
        </p:nvSpPr>
        <p:spPr>
          <a:xfrm>
            <a:off x="834887" y="2190200"/>
            <a:ext cx="7474226" cy="2477601"/>
          </a:xfrm>
          <a:prstGeom prst="rect">
            <a:avLst/>
          </a:prstGeom>
          <a:noFill/>
        </p:spPr>
        <p:txBody>
          <a:bodyPr wrap="square" rtlCol="0">
            <a:spAutoFit/>
          </a:bodyPr>
          <a:lstStyle/>
          <a:p>
            <a:pPr algn="ctr"/>
            <a:r>
              <a:rPr lang="en-US" altLang="ja-JP" sz="15500" b="1" dirty="0">
                <a:solidFill>
                  <a:schemeClr val="tx1">
                    <a:lumMod val="85000"/>
                    <a:lumOff val="15000"/>
                  </a:schemeClr>
                </a:solidFill>
                <a:latin typeface="メイリオ" panose="020B0604030504040204" pitchFamily="50" charset="-128"/>
                <a:ea typeface="メイリオ" panose="020B0604030504040204" pitchFamily="50" charset="-128"/>
              </a:rPr>
              <a:t>cough</a:t>
            </a:r>
            <a:endParaRPr kumimoji="1" lang="ja-JP" altLang="en-US" sz="15500" dirty="0">
              <a:solidFill>
                <a:schemeClr val="tx1">
                  <a:lumMod val="85000"/>
                  <a:lumOff val="15000"/>
                </a:schemeClr>
              </a:solidFill>
            </a:endParaRPr>
          </a:p>
        </p:txBody>
      </p:sp>
      <p:pic>
        <p:nvPicPr>
          <p:cNvPr id="7" name="G3_L16_reading_v6_cough">
            <a:hlinkClick r:id="" action="ppaction://media"/>
            <a:extLst>
              <a:ext uri="{FF2B5EF4-FFF2-40B4-BE49-F238E27FC236}">
                <a16:creationId xmlns:a16="http://schemas.microsoft.com/office/drawing/2014/main" id="{B5FF251E-7E78-44D5-ADA3-139FD59479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725" y="1692275"/>
            <a:ext cx="609600" cy="609600"/>
          </a:xfrm>
          <a:prstGeom prst="rect">
            <a:avLst/>
          </a:prstGeom>
        </p:spPr>
      </p:pic>
    </p:spTree>
    <p:extLst>
      <p:ext uri="{BB962C8B-B14F-4D97-AF65-F5344CB8AC3E}">
        <p14:creationId xmlns:p14="http://schemas.microsoft.com/office/powerpoint/2010/main" val="18313798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44537F5-04D2-46DF-9D81-3E792CCD32BB}"/>
              </a:ext>
            </a:extLst>
          </p:cNvPr>
          <p:cNvSpPr txBox="1"/>
          <p:nvPr/>
        </p:nvSpPr>
        <p:spPr>
          <a:xfrm>
            <a:off x="206477" y="2644170"/>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せきをする</a:t>
            </a:r>
          </a:p>
        </p:txBody>
      </p:sp>
      <p:pic>
        <p:nvPicPr>
          <p:cNvPr id="7" name="G3_L16_reading_v6_cough">
            <a:hlinkClick r:id="" action="ppaction://media"/>
            <a:extLst>
              <a:ext uri="{FF2B5EF4-FFF2-40B4-BE49-F238E27FC236}">
                <a16:creationId xmlns:a16="http://schemas.microsoft.com/office/drawing/2014/main" id="{261E8648-D4A6-41FA-B970-234F7694B2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6725" y="1692275"/>
            <a:ext cx="609600" cy="609600"/>
          </a:xfrm>
          <a:prstGeom prst="rect">
            <a:avLst/>
          </a:prstGeom>
        </p:spPr>
      </p:pic>
    </p:spTree>
    <p:extLst>
      <p:ext uri="{BB962C8B-B14F-4D97-AF65-F5344CB8AC3E}">
        <p14:creationId xmlns:p14="http://schemas.microsoft.com/office/powerpoint/2010/main" val="202368468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560439" y="1813487"/>
            <a:ext cx="8023123" cy="3231026"/>
            <a:chOff x="560439" y="2346269"/>
            <a:chExt cx="8023123" cy="323102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560439" y="2346269"/>
              <a:ext cx="8023123" cy="1446550"/>
            </a:xfrm>
            <a:prstGeom prst="rect">
              <a:avLst/>
            </a:prstGeom>
            <a:noFill/>
          </p:spPr>
          <p:txBody>
            <a:bodyPr wrap="square" rtlCol="0">
              <a:spAutoFit/>
            </a:bodyPr>
            <a:lstStyle/>
            <a:p>
              <a:pPr algn="ct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の上へ</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に</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4" name="G3_L16_reading_v7_onto">
            <a:hlinkClick r:id="" action="ppaction://media"/>
            <a:extLst>
              <a:ext uri="{FF2B5EF4-FFF2-40B4-BE49-F238E27FC236}">
                <a16:creationId xmlns:a16="http://schemas.microsoft.com/office/drawing/2014/main" id="{2AAC73D2-7BDF-4800-A41A-FDEE81B6A3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387475"/>
            <a:ext cx="609600" cy="609600"/>
          </a:xfrm>
          <a:prstGeom prst="rect">
            <a:avLst/>
          </a:prstGeom>
        </p:spPr>
      </p:pic>
    </p:spTree>
    <p:extLst>
      <p:ext uri="{BB962C8B-B14F-4D97-AF65-F5344CB8AC3E}">
        <p14:creationId xmlns:p14="http://schemas.microsoft.com/office/powerpoint/2010/main" val="226612730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FAC61-FE70-08A9-539F-5E42963A7AD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D0A25A4-9B57-21F0-F8DB-281E58D0136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CBCAB39D-5E1F-8771-3576-5988123842C6}"/>
              </a:ext>
            </a:extLst>
          </p:cNvPr>
          <p:cNvSpPr txBox="1"/>
          <p:nvPr/>
        </p:nvSpPr>
        <p:spPr>
          <a:xfrm>
            <a:off x="96222" y="2409490"/>
            <a:ext cx="895155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bag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rgbClr val="00B0F0"/>
                </a:solidFill>
                <a:latin typeface="メイリオ" panose="020B0604030504040204" pitchFamily="50" charset="-128"/>
                <a:ea typeface="メイリオ" panose="020B0604030504040204" pitchFamily="50" charset="-128"/>
              </a:rPr>
              <a:t> my father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[b-----] </a:t>
            </a:r>
            <a:r>
              <a:rPr kumimoji="1" lang="en-US" altLang="ja-JP" sz="4400" u="sng" dirty="0">
                <a:solidFill>
                  <a:srgbClr val="00B050"/>
                </a:solidFill>
                <a:latin typeface="メイリオ" panose="020B0604030504040204" pitchFamily="50" charset="-128"/>
                <a:ea typeface="メイリオ" panose="020B0604030504040204" pitchFamily="50" charset="-128"/>
              </a:rPr>
              <a:t>me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2This is the bag which my father bought me">
            <a:hlinkClick r:id="" action="ppaction://media"/>
            <a:extLst>
              <a:ext uri="{FF2B5EF4-FFF2-40B4-BE49-F238E27FC236}">
                <a16:creationId xmlns:a16="http://schemas.microsoft.com/office/drawing/2014/main" id="{D9E933D4-3919-BA9F-7E62-6633036063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227138"/>
            <a:ext cx="406400" cy="406400"/>
          </a:xfrm>
          <a:prstGeom prst="rect">
            <a:avLst/>
          </a:prstGeom>
        </p:spPr>
      </p:pic>
    </p:spTree>
    <p:extLst>
      <p:ext uri="{BB962C8B-B14F-4D97-AF65-F5344CB8AC3E}">
        <p14:creationId xmlns:p14="http://schemas.microsoft.com/office/powerpoint/2010/main" val="297820485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EC18373-62CF-45AC-94A3-090582093CCB}"/>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onto</a:t>
            </a:r>
            <a:endParaRPr kumimoji="1" lang="ja-JP" altLang="en-US" sz="16600" dirty="0">
              <a:solidFill>
                <a:schemeClr val="tx1">
                  <a:lumMod val="85000"/>
                  <a:lumOff val="15000"/>
                </a:schemeClr>
              </a:solidFill>
            </a:endParaRPr>
          </a:p>
        </p:txBody>
      </p:sp>
      <p:pic>
        <p:nvPicPr>
          <p:cNvPr id="5" name="G3_L16_reading_v7_onto">
            <a:hlinkClick r:id="" action="ppaction://media"/>
            <a:extLst>
              <a:ext uri="{FF2B5EF4-FFF2-40B4-BE49-F238E27FC236}">
                <a16:creationId xmlns:a16="http://schemas.microsoft.com/office/drawing/2014/main" id="{1AC6FE98-0A7D-4C50-B342-19F3F02F34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387475"/>
            <a:ext cx="609600" cy="609600"/>
          </a:xfrm>
          <a:prstGeom prst="rect">
            <a:avLst/>
          </a:prstGeom>
        </p:spPr>
      </p:pic>
    </p:spTree>
    <p:extLst>
      <p:ext uri="{BB962C8B-B14F-4D97-AF65-F5344CB8AC3E}">
        <p14:creationId xmlns:p14="http://schemas.microsoft.com/office/powerpoint/2010/main" val="53272685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A454DEA-0A50-4295-9E38-09CCF734219F}"/>
              </a:ext>
            </a:extLst>
          </p:cNvPr>
          <p:cNvSpPr txBox="1"/>
          <p:nvPr/>
        </p:nvSpPr>
        <p:spPr>
          <a:xfrm>
            <a:off x="560439" y="2705725"/>
            <a:ext cx="8023123" cy="1446550"/>
          </a:xfrm>
          <a:prstGeom prst="rect">
            <a:avLst/>
          </a:prstGeom>
          <a:noFill/>
        </p:spPr>
        <p:txBody>
          <a:bodyPr wrap="square" rtlCol="0">
            <a:spAutoFit/>
          </a:bodyPr>
          <a:lstStyle/>
          <a:p>
            <a:pPr algn="ct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の上へ</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に</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7" name="G3_L16_reading_v7_onto">
            <a:hlinkClick r:id="" action="ppaction://media"/>
            <a:extLst>
              <a:ext uri="{FF2B5EF4-FFF2-40B4-BE49-F238E27FC236}">
                <a16:creationId xmlns:a16="http://schemas.microsoft.com/office/drawing/2014/main" id="{CB200CAF-8226-423F-A8D1-480E6B050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775" y="1387475"/>
            <a:ext cx="609600" cy="609600"/>
          </a:xfrm>
          <a:prstGeom prst="rect">
            <a:avLst/>
          </a:prstGeom>
        </p:spPr>
      </p:pic>
    </p:spTree>
    <p:extLst>
      <p:ext uri="{BB962C8B-B14F-4D97-AF65-F5344CB8AC3E}">
        <p14:creationId xmlns:p14="http://schemas.microsoft.com/office/powerpoint/2010/main" val="26117631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20DC657-B951-4B0A-BB76-3495559A28B4}"/>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さわる</a:t>
              </a:r>
              <a:endParaRPr kumimoji="1" lang="ja-JP" altLang="en-US" sz="12500" dirty="0">
                <a:solidFill>
                  <a:schemeClr val="tx1">
                    <a:lumMod val="85000"/>
                    <a:lumOff val="15000"/>
                  </a:schemeClr>
                </a:solidFill>
              </a:endParaRPr>
            </a:p>
          </p:txBody>
        </p:sp>
      </p:grpSp>
      <p:pic>
        <p:nvPicPr>
          <p:cNvPr id="4" name="G3_L16_reading_v8_touch">
            <a:hlinkClick r:id="" action="ppaction://media"/>
            <a:extLst>
              <a:ext uri="{FF2B5EF4-FFF2-40B4-BE49-F238E27FC236}">
                <a16:creationId xmlns:a16="http://schemas.microsoft.com/office/drawing/2014/main" id="{A80234FD-6E3E-4F9C-8E4A-19FDDD365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8125" y="739775"/>
            <a:ext cx="609600" cy="609600"/>
          </a:xfrm>
          <a:prstGeom prst="rect">
            <a:avLst/>
          </a:prstGeom>
        </p:spPr>
      </p:pic>
    </p:spTree>
    <p:extLst>
      <p:ext uri="{BB962C8B-B14F-4D97-AF65-F5344CB8AC3E}">
        <p14:creationId xmlns:p14="http://schemas.microsoft.com/office/powerpoint/2010/main" val="151152183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105561"/>
            <a:ext cx="8322366" cy="2646878"/>
          </a:xfrm>
          <a:prstGeom prst="rect">
            <a:avLst/>
          </a:prstGeom>
          <a:noFill/>
        </p:spPr>
        <p:txBody>
          <a:bodyPr wrap="square" rtlCol="0">
            <a:spAutoFit/>
          </a:bodyPr>
          <a:lstStyle/>
          <a:p>
            <a:pPr algn="ctr"/>
            <a:r>
              <a:rPr lang="en-US" altLang="ja-JP" sz="16000" b="1" dirty="0">
                <a:solidFill>
                  <a:schemeClr val="tx1">
                    <a:lumMod val="85000"/>
                    <a:lumOff val="15000"/>
                  </a:schemeClr>
                </a:solidFill>
                <a:latin typeface="メイリオ" panose="020B0604030504040204" pitchFamily="50" charset="-128"/>
                <a:ea typeface="メイリオ" panose="020B0604030504040204" pitchFamily="50" charset="-128"/>
              </a:rPr>
              <a:t>touch</a:t>
            </a:r>
            <a:endParaRPr kumimoji="1" lang="ja-JP" altLang="en-US" sz="16000" dirty="0">
              <a:solidFill>
                <a:schemeClr val="tx1">
                  <a:lumMod val="85000"/>
                  <a:lumOff val="15000"/>
                </a:schemeClr>
              </a:solidFill>
            </a:endParaRPr>
          </a:p>
        </p:txBody>
      </p:sp>
      <p:pic>
        <p:nvPicPr>
          <p:cNvPr id="7" name="G3_L16_reading_v8_touch">
            <a:hlinkClick r:id="" action="ppaction://media"/>
            <a:extLst>
              <a:ext uri="{FF2B5EF4-FFF2-40B4-BE49-F238E27FC236}">
                <a16:creationId xmlns:a16="http://schemas.microsoft.com/office/drawing/2014/main" id="{416CA2F5-4E8E-4DDC-A2A8-164128B18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8125" y="739775"/>
            <a:ext cx="609600" cy="609600"/>
          </a:xfrm>
          <a:prstGeom prst="rect">
            <a:avLst/>
          </a:prstGeom>
        </p:spPr>
      </p:pic>
    </p:spTree>
    <p:extLst>
      <p:ext uri="{BB962C8B-B14F-4D97-AF65-F5344CB8AC3E}">
        <p14:creationId xmlns:p14="http://schemas.microsoft.com/office/powerpoint/2010/main" val="21550363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さわる</a:t>
            </a:r>
            <a:endParaRPr kumimoji="1" lang="ja-JP" altLang="en-US" sz="12500" dirty="0">
              <a:solidFill>
                <a:schemeClr val="tx1">
                  <a:lumMod val="85000"/>
                  <a:lumOff val="15000"/>
                </a:schemeClr>
              </a:solidFill>
            </a:endParaRPr>
          </a:p>
        </p:txBody>
      </p:sp>
      <p:pic>
        <p:nvPicPr>
          <p:cNvPr id="6" name="G3_L16_reading_v8_touch">
            <a:hlinkClick r:id="" action="ppaction://media"/>
            <a:extLst>
              <a:ext uri="{FF2B5EF4-FFF2-40B4-BE49-F238E27FC236}">
                <a16:creationId xmlns:a16="http://schemas.microsoft.com/office/drawing/2014/main" id="{87FA9362-6671-47B4-8D87-6C47DACDC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8125" y="739775"/>
            <a:ext cx="609600" cy="609600"/>
          </a:xfrm>
          <a:prstGeom prst="rect">
            <a:avLst/>
          </a:prstGeom>
        </p:spPr>
      </p:pic>
    </p:spTree>
    <p:extLst>
      <p:ext uri="{BB962C8B-B14F-4D97-AF65-F5344CB8AC3E}">
        <p14:creationId xmlns:p14="http://schemas.microsoft.com/office/powerpoint/2010/main" val="374780974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238538" y="1912879"/>
            <a:ext cx="9621078" cy="3032243"/>
            <a:chOff x="-238538" y="2545052"/>
            <a:chExt cx="9621078" cy="3032243"/>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38538" y="2545052"/>
              <a:ext cx="9621078" cy="1200329"/>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ティッシュペーパー</a:t>
              </a:r>
              <a:endPar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4" name="G3_L16_reading_v9_tissue">
            <a:hlinkClick r:id="" action="ppaction://media"/>
            <a:extLst>
              <a:ext uri="{FF2B5EF4-FFF2-40B4-BE49-F238E27FC236}">
                <a16:creationId xmlns:a16="http://schemas.microsoft.com/office/drawing/2014/main" id="{9C83FA21-1F66-471B-82F0-1663D0FB85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5275" y="1063625"/>
            <a:ext cx="609600" cy="609600"/>
          </a:xfrm>
          <a:prstGeom prst="rect">
            <a:avLst/>
          </a:prstGeom>
        </p:spPr>
      </p:pic>
    </p:spTree>
    <p:extLst>
      <p:ext uri="{BB962C8B-B14F-4D97-AF65-F5344CB8AC3E}">
        <p14:creationId xmlns:p14="http://schemas.microsoft.com/office/powerpoint/2010/main" val="14922130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EC18373-62CF-45AC-94A3-090582093CCB}"/>
              </a:ext>
            </a:extLst>
          </p:cNvPr>
          <p:cNvSpPr txBox="1"/>
          <p:nvPr/>
        </p:nvSpPr>
        <p:spPr>
          <a:xfrm>
            <a:off x="723900" y="2321005"/>
            <a:ext cx="76962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tissue</a:t>
            </a:r>
            <a:endParaRPr kumimoji="1" lang="ja-JP" altLang="en-US" sz="16600" dirty="0">
              <a:solidFill>
                <a:schemeClr val="tx1">
                  <a:lumMod val="85000"/>
                  <a:lumOff val="15000"/>
                </a:schemeClr>
              </a:solidFill>
            </a:endParaRPr>
          </a:p>
        </p:txBody>
      </p:sp>
      <p:pic>
        <p:nvPicPr>
          <p:cNvPr id="5" name="G3_L16_reading_v9_tissue">
            <a:hlinkClick r:id="" action="ppaction://media"/>
            <a:extLst>
              <a:ext uri="{FF2B5EF4-FFF2-40B4-BE49-F238E27FC236}">
                <a16:creationId xmlns:a16="http://schemas.microsoft.com/office/drawing/2014/main" id="{77B49B90-74FF-4877-872D-BDABD4F375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5275" y="1063625"/>
            <a:ext cx="609600" cy="609600"/>
          </a:xfrm>
          <a:prstGeom prst="rect">
            <a:avLst/>
          </a:prstGeom>
        </p:spPr>
      </p:pic>
    </p:spTree>
    <p:extLst>
      <p:ext uri="{BB962C8B-B14F-4D97-AF65-F5344CB8AC3E}">
        <p14:creationId xmlns:p14="http://schemas.microsoft.com/office/powerpoint/2010/main" val="8190291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EEBD914-4656-48C7-9780-F45D2447E018}"/>
              </a:ext>
            </a:extLst>
          </p:cNvPr>
          <p:cNvSpPr txBox="1"/>
          <p:nvPr/>
        </p:nvSpPr>
        <p:spPr>
          <a:xfrm>
            <a:off x="-238538" y="2828836"/>
            <a:ext cx="9621078" cy="1200329"/>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ティッシュペーパー</a:t>
            </a:r>
            <a:endPar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7" name="G3_L16_reading_v9_tissue">
            <a:hlinkClick r:id="" action="ppaction://media"/>
            <a:extLst>
              <a:ext uri="{FF2B5EF4-FFF2-40B4-BE49-F238E27FC236}">
                <a16:creationId xmlns:a16="http://schemas.microsoft.com/office/drawing/2014/main" id="{334971E8-A377-4A43-ADF6-FF136B6AC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5275" y="1063625"/>
            <a:ext cx="609600" cy="609600"/>
          </a:xfrm>
          <a:prstGeom prst="rect">
            <a:avLst/>
          </a:prstGeom>
        </p:spPr>
      </p:pic>
    </p:spTree>
    <p:extLst>
      <p:ext uri="{BB962C8B-B14F-4D97-AF65-F5344CB8AC3E}">
        <p14:creationId xmlns:p14="http://schemas.microsoft.com/office/powerpoint/2010/main" val="12310677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5869226-8F70-4977-ACD6-D78A48E187B7}"/>
              </a:ext>
            </a:extLst>
          </p:cNvPr>
          <p:cNvGrpSpPr/>
          <p:nvPr/>
        </p:nvGrpSpPr>
        <p:grpSpPr>
          <a:xfrm>
            <a:off x="0" y="1759313"/>
            <a:ext cx="9144000" cy="3339375"/>
            <a:chOff x="0" y="2071211"/>
            <a:chExt cx="9144000" cy="3339375"/>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087147"/>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[t----] [a---]</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071211"/>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捨てる</a:t>
              </a:r>
              <a:endParaRPr kumimoji="1" lang="ja-JP" altLang="en-US" sz="12500" dirty="0">
                <a:solidFill>
                  <a:schemeClr val="tx1">
                    <a:lumMod val="85000"/>
                    <a:lumOff val="15000"/>
                  </a:schemeClr>
                </a:solidFill>
              </a:endParaRPr>
            </a:p>
          </p:txBody>
        </p:sp>
      </p:grpSp>
      <p:pic>
        <p:nvPicPr>
          <p:cNvPr id="4" name="G3_L16_reading_v10_throw away">
            <a:hlinkClick r:id="" action="ppaction://media"/>
            <a:extLst>
              <a:ext uri="{FF2B5EF4-FFF2-40B4-BE49-F238E27FC236}">
                <a16:creationId xmlns:a16="http://schemas.microsoft.com/office/drawing/2014/main" id="{3010B1DB-84FA-42D6-A455-FD14120FD5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1616075"/>
            <a:ext cx="609600" cy="609600"/>
          </a:xfrm>
          <a:prstGeom prst="rect">
            <a:avLst/>
          </a:prstGeom>
        </p:spPr>
      </p:pic>
      <p:cxnSp>
        <p:nvCxnSpPr>
          <p:cNvPr id="2" name="直線コネクタ 1">
            <a:extLst>
              <a:ext uri="{FF2B5EF4-FFF2-40B4-BE49-F238E27FC236}">
                <a16:creationId xmlns:a16="http://schemas.microsoft.com/office/drawing/2014/main" id="{AFBBDCA6-7374-C2D2-BBA2-A85ED942BF6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48450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18052" y="2644170"/>
            <a:ext cx="8507896"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throw away</a:t>
            </a:r>
            <a:endParaRPr kumimoji="1" lang="ja-JP" altLang="en-US" sz="7800" dirty="0">
              <a:solidFill>
                <a:schemeClr val="tx1">
                  <a:lumMod val="85000"/>
                  <a:lumOff val="15000"/>
                </a:schemeClr>
              </a:solidFill>
            </a:endParaRPr>
          </a:p>
        </p:txBody>
      </p:sp>
      <p:pic>
        <p:nvPicPr>
          <p:cNvPr id="7" name="G3_L16_reading_v10_throw away">
            <a:hlinkClick r:id="" action="ppaction://media"/>
            <a:extLst>
              <a:ext uri="{FF2B5EF4-FFF2-40B4-BE49-F238E27FC236}">
                <a16:creationId xmlns:a16="http://schemas.microsoft.com/office/drawing/2014/main" id="{8A145B41-E445-4B3F-A5E2-86220AA0A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1616075"/>
            <a:ext cx="609600" cy="609600"/>
          </a:xfrm>
          <a:prstGeom prst="rect">
            <a:avLst/>
          </a:prstGeom>
        </p:spPr>
      </p:pic>
      <p:cxnSp>
        <p:nvCxnSpPr>
          <p:cNvPr id="2" name="直線コネクタ 1">
            <a:extLst>
              <a:ext uri="{FF2B5EF4-FFF2-40B4-BE49-F238E27FC236}">
                <a16:creationId xmlns:a16="http://schemas.microsoft.com/office/drawing/2014/main" id="{16060B0C-0D87-E3CE-CEC8-3ABE3052137E}"/>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15158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924A5-AD45-0800-4C5B-CF17601D70E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E1E9EE5-8033-CF17-9B0C-4375CF2BBF7E}"/>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30E51E40-5E35-868D-F1F2-D864C40EA034}"/>
              </a:ext>
            </a:extLst>
          </p:cNvPr>
          <p:cNvSpPr txBox="1"/>
          <p:nvPr/>
        </p:nvSpPr>
        <p:spPr>
          <a:xfrm>
            <a:off x="349116" y="2321003"/>
            <a:ext cx="844576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これは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かばん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私の父が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買ってくれた</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u="sng" dirty="0">
                <a:solidFill>
                  <a:srgbClr val="00B050"/>
                </a:solidFill>
                <a:latin typeface="メイリオ" panose="020B0604030504040204" pitchFamily="50" charset="-128"/>
                <a:ea typeface="メイリオ" panose="020B0604030504040204" pitchFamily="50" charset="-128"/>
              </a:rPr>
              <a:t>私に</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2This is the bag which my father bought me">
            <a:hlinkClick r:id="" action="ppaction://media"/>
            <a:extLst>
              <a:ext uri="{FF2B5EF4-FFF2-40B4-BE49-F238E27FC236}">
                <a16:creationId xmlns:a16="http://schemas.microsoft.com/office/drawing/2014/main" id="{143AAE6D-18BC-6323-6AE0-CEB08A955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227138"/>
            <a:ext cx="406400" cy="406400"/>
          </a:xfrm>
          <a:prstGeom prst="rect">
            <a:avLst/>
          </a:prstGeom>
        </p:spPr>
      </p:pic>
    </p:spTree>
    <p:extLst>
      <p:ext uri="{BB962C8B-B14F-4D97-AF65-F5344CB8AC3E}">
        <p14:creationId xmlns:p14="http://schemas.microsoft.com/office/powerpoint/2010/main" val="4372138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6F81EB3-0952-4A68-93DC-4D198B794CE9}"/>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捨てる</a:t>
            </a:r>
            <a:endParaRPr kumimoji="1" lang="ja-JP" altLang="en-US" sz="12500" dirty="0">
              <a:solidFill>
                <a:schemeClr val="tx1">
                  <a:lumMod val="85000"/>
                  <a:lumOff val="15000"/>
                </a:schemeClr>
              </a:solidFill>
            </a:endParaRPr>
          </a:p>
        </p:txBody>
      </p:sp>
      <p:pic>
        <p:nvPicPr>
          <p:cNvPr id="7" name="G3_L16_reading_v10_throw away">
            <a:hlinkClick r:id="" action="ppaction://media"/>
            <a:extLst>
              <a:ext uri="{FF2B5EF4-FFF2-40B4-BE49-F238E27FC236}">
                <a16:creationId xmlns:a16="http://schemas.microsoft.com/office/drawing/2014/main" id="{9C81A2B1-1BB5-423B-A4D4-6C8AA67B6A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075" y="1616075"/>
            <a:ext cx="609600" cy="609600"/>
          </a:xfrm>
          <a:prstGeom prst="rect">
            <a:avLst/>
          </a:prstGeom>
        </p:spPr>
      </p:pic>
      <p:cxnSp>
        <p:nvCxnSpPr>
          <p:cNvPr id="2" name="直線コネクタ 1">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spTree>
    <p:extLst>
      <p:ext uri="{BB962C8B-B14F-4D97-AF65-F5344CB8AC3E}">
        <p14:creationId xmlns:p14="http://schemas.microsoft.com/office/powerpoint/2010/main" val="107506229"/>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5EAA-1963-69C6-E095-EC4192F23D1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E954F73-E80F-701A-ED4C-F5DBCC5A8AF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04181BD-518B-377D-A9F3-8CAA5A87C38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9EAC9A2-BF48-E282-A925-D2EA83BCA00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B1ACE343-A212-AED5-F4A2-AAF345E80246}"/>
              </a:ext>
            </a:extLst>
          </p:cNvPr>
          <p:cNvGrpSpPr/>
          <p:nvPr/>
        </p:nvGrpSpPr>
        <p:grpSpPr>
          <a:xfrm>
            <a:off x="206477" y="1859340"/>
            <a:ext cx="8731046" cy="3016210"/>
            <a:chOff x="206477" y="2437975"/>
            <a:chExt cx="8731046" cy="3016210"/>
          </a:xfrm>
        </p:grpSpPr>
        <p:sp>
          <p:nvSpPr>
            <p:cNvPr id="6" name="テキスト ボックス 5">
              <a:extLst>
                <a:ext uri="{FF2B5EF4-FFF2-40B4-BE49-F238E27FC236}">
                  <a16:creationId xmlns:a16="http://schemas.microsoft.com/office/drawing/2014/main" id="{1A3B7545-0123-680D-DE2D-7D9B3BFCC323}"/>
                </a:ext>
              </a:extLst>
            </p:cNvPr>
            <p:cNvSpPr txBox="1"/>
            <p:nvPr/>
          </p:nvSpPr>
          <p:spPr>
            <a:xfrm>
              <a:off x="754912" y="4007635"/>
              <a:ext cx="7634176"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basically</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8D7A5786-5B79-8DD9-BC86-3FE330C4B166}"/>
                </a:ext>
              </a:extLst>
            </p:cNvPr>
            <p:cNvSpPr txBox="1"/>
            <p:nvPr/>
          </p:nvSpPr>
          <p:spPr>
            <a:xfrm>
              <a:off x="206477" y="2437975"/>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基本的には</a:t>
              </a:r>
            </a:p>
          </p:txBody>
        </p:sp>
      </p:grpSp>
      <p:pic>
        <p:nvPicPr>
          <p:cNvPr id="4" name="G3_L16_reading_v1_basically">
            <a:hlinkClick r:id="" action="ppaction://media"/>
            <a:extLst>
              <a:ext uri="{FF2B5EF4-FFF2-40B4-BE49-F238E27FC236}">
                <a16:creationId xmlns:a16="http://schemas.microsoft.com/office/drawing/2014/main" id="{1B4A0675-0D43-666E-CE3B-527382AF2D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3375" y="1158875"/>
            <a:ext cx="609600" cy="609600"/>
          </a:xfrm>
          <a:prstGeom prst="rect">
            <a:avLst/>
          </a:prstGeom>
        </p:spPr>
      </p:pic>
      <p:sp>
        <p:nvSpPr>
          <p:cNvPr id="10" name="正方形/長方形 9">
            <a:extLst>
              <a:ext uri="{FF2B5EF4-FFF2-40B4-BE49-F238E27FC236}">
                <a16:creationId xmlns:a16="http://schemas.microsoft.com/office/drawing/2014/main" id="{CB398E3C-C8E4-026D-D20B-4828EA9B1859}"/>
              </a:ext>
            </a:extLst>
          </p:cNvPr>
          <p:cNvSpPr/>
          <p:nvPr/>
        </p:nvSpPr>
        <p:spPr>
          <a:xfrm>
            <a:off x="2006600" y="3254716"/>
            <a:ext cx="51381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0574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FADB3-ACCB-BC4D-D7C0-01FE158165C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0BBB185-C319-5F9A-947D-1D5C47C16E6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6E57274-D567-AB37-59C7-E4C819AFC1C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8100ECE-EBAA-2D77-03F7-380D89DD3EB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9" name="グループ化 8">
            <a:extLst>
              <a:ext uri="{FF2B5EF4-FFF2-40B4-BE49-F238E27FC236}">
                <a16:creationId xmlns:a16="http://schemas.microsoft.com/office/drawing/2014/main" id="{B7F20936-D7C4-7461-70E6-92B08365779E}"/>
              </a:ext>
            </a:extLst>
          </p:cNvPr>
          <p:cNvGrpSpPr/>
          <p:nvPr/>
        </p:nvGrpSpPr>
        <p:grpSpPr>
          <a:xfrm>
            <a:off x="206478" y="1713146"/>
            <a:ext cx="8731046" cy="3431708"/>
            <a:chOff x="206478" y="2145587"/>
            <a:chExt cx="8731046" cy="3431708"/>
          </a:xfrm>
        </p:grpSpPr>
        <p:sp>
          <p:nvSpPr>
            <p:cNvPr id="12" name="テキスト ボックス 11">
              <a:extLst>
                <a:ext uri="{FF2B5EF4-FFF2-40B4-BE49-F238E27FC236}">
                  <a16:creationId xmlns:a16="http://schemas.microsoft.com/office/drawing/2014/main" id="{0E012B27-A9C2-A36C-959B-839846AD579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virus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178FF015-4022-EDDD-E2A0-04454EC122EB}"/>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ウイルス</a:t>
              </a:r>
            </a:p>
          </p:txBody>
        </p:sp>
      </p:grpSp>
      <p:pic>
        <p:nvPicPr>
          <p:cNvPr id="3" name="G3_L16_reading_v2_virus">
            <a:hlinkClick r:id="" action="ppaction://media"/>
            <a:extLst>
              <a:ext uri="{FF2B5EF4-FFF2-40B4-BE49-F238E27FC236}">
                <a16:creationId xmlns:a16="http://schemas.microsoft.com/office/drawing/2014/main" id="{678DCD17-B072-6848-5A5E-7C57AEBB9A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525" y="835025"/>
            <a:ext cx="609600" cy="609600"/>
          </a:xfrm>
          <a:prstGeom prst="rect">
            <a:avLst/>
          </a:prstGeom>
        </p:spPr>
      </p:pic>
      <p:sp>
        <p:nvSpPr>
          <p:cNvPr id="6" name="正方形/長方形 5">
            <a:extLst>
              <a:ext uri="{FF2B5EF4-FFF2-40B4-BE49-F238E27FC236}">
                <a16:creationId xmlns:a16="http://schemas.microsoft.com/office/drawing/2014/main" id="{0E260053-980C-6AF8-E4B5-5AFD0AE900E9}"/>
              </a:ext>
            </a:extLst>
          </p:cNvPr>
          <p:cNvSpPr/>
          <p:nvPr/>
        </p:nvSpPr>
        <p:spPr>
          <a:xfrm>
            <a:off x="2819401" y="3254716"/>
            <a:ext cx="3512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17137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D5D03-ADD7-33B2-563C-765CBFBCBD71}"/>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DD52F4F-FB6E-E356-6C05-A39A85C739E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206D60C-8F03-FF9D-1849-768901E6FF7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25F0E77-8577-F4E6-A536-008F19443D7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DB544750-130D-951A-BC29-1D34F35292ED}"/>
              </a:ext>
            </a:extLst>
          </p:cNvPr>
          <p:cNvGrpSpPr/>
          <p:nvPr/>
        </p:nvGrpSpPr>
        <p:grpSpPr>
          <a:xfrm>
            <a:off x="0" y="1838393"/>
            <a:ext cx="9144000" cy="3181215"/>
            <a:chOff x="0" y="2414901"/>
            <a:chExt cx="9144000" cy="3181215"/>
          </a:xfrm>
        </p:grpSpPr>
        <p:sp>
          <p:nvSpPr>
            <p:cNvPr id="6" name="テキスト ボックス 5">
              <a:extLst>
                <a:ext uri="{FF2B5EF4-FFF2-40B4-BE49-F238E27FC236}">
                  <a16:creationId xmlns:a16="http://schemas.microsoft.com/office/drawing/2014/main" id="{8D04BC1D-D740-03F5-1087-C0426702B3FA}"/>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[catch] a [cold]</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6EFB966-6E70-F9E4-824D-999E6440A184}"/>
                </a:ext>
              </a:extLst>
            </p:cNvPr>
            <p:cNvSpPr txBox="1"/>
            <p:nvPr/>
          </p:nvSpPr>
          <p:spPr>
            <a:xfrm>
              <a:off x="516836" y="2414901"/>
              <a:ext cx="8110330"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風邪をひく</a:t>
              </a:r>
              <a:endParaRPr kumimoji="1" lang="ja-JP" altLang="en-US" sz="10500" dirty="0">
                <a:solidFill>
                  <a:schemeClr val="tx1">
                    <a:lumMod val="85000"/>
                    <a:lumOff val="15000"/>
                  </a:schemeClr>
                </a:solidFill>
              </a:endParaRPr>
            </a:p>
          </p:txBody>
        </p:sp>
      </p:grpSp>
      <p:pic>
        <p:nvPicPr>
          <p:cNvPr id="4" name="G3_L16_reading_v3_catch a cold">
            <a:hlinkClick r:id="" action="ppaction://media"/>
            <a:extLst>
              <a:ext uri="{FF2B5EF4-FFF2-40B4-BE49-F238E27FC236}">
                <a16:creationId xmlns:a16="http://schemas.microsoft.com/office/drawing/2014/main" id="{A1F75881-580D-808E-B77E-4137482BEC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525" y="796925"/>
            <a:ext cx="609600" cy="609600"/>
          </a:xfrm>
          <a:prstGeom prst="rect">
            <a:avLst/>
          </a:prstGeom>
        </p:spPr>
      </p:pic>
      <p:sp>
        <p:nvSpPr>
          <p:cNvPr id="10" name="正方形/長方形 9">
            <a:extLst>
              <a:ext uri="{FF2B5EF4-FFF2-40B4-BE49-F238E27FC236}">
                <a16:creationId xmlns:a16="http://schemas.microsoft.com/office/drawing/2014/main" id="{622E53E8-803D-BDEA-80E0-F86792C87CB4}"/>
              </a:ext>
            </a:extLst>
          </p:cNvPr>
          <p:cNvSpPr/>
          <p:nvPr/>
        </p:nvSpPr>
        <p:spPr>
          <a:xfrm>
            <a:off x="5745353" y="3489855"/>
            <a:ext cx="225106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4774C45-ED42-A0A5-1DD3-6FBDC6F50C5A}"/>
              </a:ext>
            </a:extLst>
          </p:cNvPr>
          <p:cNvSpPr/>
          <p:nvPr/>
        </p:nvSpPr>
        <p:spPr>
          <a:xfrm>
            <a:off x="1147587" y="3489855"/>
            <a:ext cx="274708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284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295DE-5299-B647-8715-5E4F93D98C5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DAA642F4-FF39-319C-7559-33529A24BE1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7E61C59-5D07-E023-339A-CF57A0CBF4C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1DC3F2B-831A-29FA-2350-77EB66C11C8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321250ED-F2A8-A1A4-8FFD-5FBFD559FE4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B3294748-3DA0-EC37-1F6C-634DD6E606DC}"/>
                </a:ext>
              </a:extLst>
            </p:cNvPr>
            <p:cNvSpPr txBox="1"/>
            <p:nvPr/>
          </p:nvSpPr>
          <p:spPr>
            <a:xfrm>
              <a:off x="1016000" y="4007635"/>
              <a:ext cx="7112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spread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AD755B3-4389-8FFE-421F-F6024D436BD5}"/>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広げる</a:t>
              </a:r>
              <a:endParaRPr kumimoji="1" lang="ja-JP" altLang="en-US" sz="12500" dirty="0">
                <a:solidFill>
                  <a:schemeClr val="tx1">
                    <a:lumMod val="85000"/>
                    <a:lumOff val="15000"/>
                  </a:schemeClr>
                </a:solidFill>
              </a:endParaRPr>
            </a:p>
          </p:txBody>
        </p:sp>
      </p:grpSp>
      <p:pic>
        <p:nvPicPr>
          <p:cNvPr id="4" name="G3_L16_reading_v4_spread">
            <a:hlinkClick r:id="" action="ppaction://media"/>
            <a:extLst>
              <a:ext uri="{FF2B5EF4-FFF2-40B4-BE49-F238E27FC236}">
                <a16:creationId xmlns:a16="http://schemas.microsoft.com/office/drawing/2014/main" id="{492BD56F-015F-7EE1-2DB7-D9F04616A6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975" y="1387475"/>
            <a:ext cx="609600" cy="609600"/>
          </a:xfrm>
          <a:prstGeom prst="rect">
            <a:avLst/>
          </a:prstGeom>
        </p:spPr>
      </p:pic>
      <p:sp>
        <p:nvSpPr>
          <p:cNvPr id="10" name="正方形/長方形 9">
            <a:extLst>
              <a:ext uri="{FF2B5EF4-FFF2-40B4-BE49-F238E27FC236}">
                <a16:creationId xmlns:a16="http://schemas.microsoft.com/office/drawing/2014/main" id="{26889E60-CC17-E92E-F80D-1AB97ECA23FF}"/>
              </a:ext>
            </a:extLst>
          </p:cNvPr>
          <p:cNvSpPr/>
          <p:nvPr/>
        </p:nvSpPr>
        <p:spPr>
          <a:xfrm>
            <a:off x="2358517" y="3429000"/>
            <a:ext cx="44269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3782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4CFE7-1508-5293-FDED-F0AF5C31AD01}"/>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CB16C698-0A24-546E-5349-35D66005F4D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8538321-3C15-275E-453E-827256A3E0E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321D7B8-46E0-BC69-F31B-3601C6D0DE5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B5DDE7EF-9C51-10F7-8016-778F1081715E}"/>
              </a:ext>
            </a:extLst>
          </p:cNvPr>
          <p:cNvGrpSpPr/>
          <p:nvPr/>
        </p:nvGrpSpPr>
        <p:grpSpPr>
          <a:xfrm>
            <a:off x="206477" y="1809326"/>
            <a:ext cx="8731046" cy="3239348"/>
            <a:chOff x="206477" y="2337947"/>
            <a:chExt cx="8731046" cy="3239348"/>
          </a:xfrm>
        </p:grpSpPr>
        <p:sp>
          <p:nvSpPr>
            <p:cNvPr id="6" name="テキスト ボックス 5">
              <a:extLst>
                <a:ext uri="{FF2B5EF4-FFF2-40B4-BE49-F238E27FC236}">
                  <a16:creationId xmlns:a16="http://schemas.microsoft.com/office/drawing/2014/main" id="{535EAB9A-A149-358A-314F-F32658082A9C}"/>
                </a:ext>
              </a:extLst>
            </p:cNvPr>
            <p:cNvSpPr txBox="1"/>
            <p:nvPr/>
          </p:nvSpPr>
          <p:spPr>
            <a:xfrm>
              <a:off x="1016000" y="4007635"/>
              <a:ext cx="7112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sneeze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A5F2BDBE-49D1-42E2-D6F3-234E4E052E50}"/>
                </a:ext>
              </a:extLst>
            </p:cNvPr>
            <p:cNvSpPr txBox="1"/>
            <p:nvPr/>
          </p:nvSpPr>
          <p:spPr>
            <a:xfrm>
              <a:off x="206477" y="2337947"/>
              <a:ext cx="8731046" cy="1446550"/>
            </a:xfrm>
            <a:prstGeom prst="rect">
              <a:avLst/>
            </a:prstGeom>
            <a:noFill/>
          </p:spPr>
          <p:txBody>
            <a:bodyPr wrap="square" rtlCol="0">
              <a:spAutoFit/>
            </a:bodyPr>
            <a:lstStyle/>
            <a:p>
              <a:pPr algn="ctr"/>
              <a:r>
                <a:rPr kumimoji="1" lang="ja-JP" altLang="en-US" sz="8500" b="1" dirty="0">
                  <a:solidFill>
                    <a:schemeClr val="tx1">
                      <a:lumMod val="85000"/>
                      <a:lumOff val="15000"/>
                    </a:schemeClr>
                  </a:solidFill>
                  <a:latin typeface="メイリオ" panose="020B0604030504040204" pitchFamily="50" charset="-128"/>
                  <a:ea typeface="メイリオ" panose="020B0604030504040204" pitchFamily="50" charset="-128"/>
                </a:rPr>
                <a:t>くしゃみをする</a:t>
              </a:r>
            </a:p>
          </p:txBody>
        </p:sp>
      </p:grpSp>
      <p:pic>
        <p:nvPicPr>
          <p:cNvPr id="4" name="G3_L16_reading_v5_sneeze">
            <a:hlinkClick r:id="" action="ppaction://media"/>
            <a:extLst>
              <a:ext uri="{FF2B5EF4-FFF2-40B4-BE49-F238E27FC236}">
                <a16:creationId xmlns:a16="http://schemas.microsoft.com/office/drawing/2014/main" id="{9DA52BCC-DDD9-358B-8CF7-0B9B945B8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075" y="968375"/>
            <a:ext cx="609600" cy="609600"/>
          </a:xfrm>
          <a:prstGeom prst="rect">
            <a:avLst/>
          </a:prstGeom>
        </p:spPr>
      </p:pic>
      <p:sp>
        <p:nvSpPr>
          <p:cNvPr id="14" name="正方形/長方形 13">
            <a:extLst>
              <a:ext uri="{FF2B5EF4-FFF2-40B4-BE49-F238E27FC236}">
                <a16:creationId xmlns:a16="http://schemas.microsoft.com/office/drawing/2014/main" id="{27BD8D40-9C60-B8AE-4BA0-FFF58A455CDD}"/>
              </a:ext>
            </a:extLst>
          </p:cNvPr>
          <p:cNvSpPr/>
          <p:nvPr/>
        </p:nvSpPr>
        <p:spPr>
          <a:xfrm>
            <a:off x="2286000" y="3343340"/>
            <a:ext cx="45793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13599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FF737-5103-8319-B35A-06B9350CF2A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24C2041-040C-BAE5-3EE8-8A49830E8F2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6BB8FC2-9BB0-B4AA-74AD-B5C2C846689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873652F-5233-48BC-A541-61B0242B566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62E34465-9516-F7BA-AAF1-3BC326FCAC06}"/>
              </a:ext>
            </a:extLst>
          </p:cNvPr>
          <p:cNvGrpSpPr/>
          <p:nvPr/>
        </p:nvGrpSpPr>
        <p:grpSpPr>
          <a:xfrm>
            <a:off x="206477" y="1859340"/>
            <a:ext cx="8731046" cy="3139320"/>
            <a:chOff x="206477" y="2437975"/>
            <a:chExt cx="8731046" cy="3139320"/>
          </a:xfrm>
        </p:grpSpPr>
        <p:sp>
          <p:nvSpPr>
            <p:cNvPr id="6" name="テキスト ボックス 5">
              <a:extLst>
                <a:ext uri="{FF2B5EF4-FFF2-40B4-BE49-F238E27FC236}">
                  <a16:creationId xmlns:a16="http://schemas.microsoft.com/office/drawing/2014/main" id="{65E10754-DAAF-82E9-D696-C970723F300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cough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C5279D4E-46B6-8B7C-C372-39D306CAFA43}"/>
                </a:ext>
              </a:extLst>
            </p:cNvPr>
            <p:cNvSpPr txBox="1"/>
            <p:nvPr/>
          </p:nvSpPr>
          <p:spPr>
            <a:xfrm>
              <a:off x="206477" y="2437975"/>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せきをする</a:t>
              </a:r>
            </a:p>
          </p:txBody>
        </p:sp>
      </p:grpSp>
      <p:pic>
        <p:nvPicPr>
          <p:cNvPr id="4" name="G3_L16_reading_v6_cough">
            <a:hlinkClick r:id="" action="ppaction://media"/>
            <a:extLst>
              <a:ext uri="{FF2B5EF4-FFF2-40B4-BE49-F238E27FC236}">
                <a16:creationId xmlns:a16="http://schemas.microsoft.com/office/drawing/2014/main" id="{2A9482B3-DE0F-C55D-9C1F-AED625E27D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6725" y="1692275"/>
            <a:ext cx="609600" cy="609600"/>
          </a:xfrm>
          <a:prstGeom prst="rect">
            <a:avLst/>
          </a:prstGeom>
        </p:spPr>
      </p:pic>
      <p:sp>
        <p:nvSpPr>
          <p:cNvPr id="10" name="正方形/長方形 9">
            <a:extLst>
              <a:ext uri="{FF2B5EF4-FFF2-40B4-BE49-F238E27FC236}">
                <a16:creationId xmlns:a16="http://schemas.microsoft.com/office/drawing/2014/main" id="{CAA67B77-81F4-DB2D-F87F-C856623EED02}"/>
              </a:ext>
            </a:extLst>
          </p:cNvPr>
          <p:cNvSpPr/>
          <p:nvPr/>
        </p:nvSpPr>
        <p:spPr>
          <a:xfrm>
            <a:off x="2540000" y="3254716"/>
            <a:ext cx="40713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911495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7FEA-AC77-B3B0-6886-9D0D3F04275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3483916-0684-3BDA-3544-0BF2FC45DFE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2B0FF88-B2E9-E1FE-6E87-6C7A5E47DE2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26E29421-96AC-AEB6-577D-8BA7AE49062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FEED4FF3-27A9-CF0E-C86A-7F9845D02610}"/>
              </a:ext>
            </a:extLst>
          </p:cNvPr>
          <p:cNvGrpSpPr/>
          <p:nvPr/>
        </p:nvGrpSpPr>
        <p:grpSpPr>
          <a:xfrm>
            <a:off x="560439" y="1813487"/>
            <a:ext cx="8023123" cy="3231026"/>
            <a:chOff x="560439" y="2346269"/>
            <a:chExt cx="8023123" cy="3231026"/>
          </a:xfrm>
        </p:grpSpPr>
        <p:sp>
          <p:nvSpPr>
            <p:cNvPr id="6" name="テキスト ボックス 5">
              <a:extLst>
                <a:ext uri="{FF2B5EF4-FFF2-40B4-BE49-F238E27FC236}">
                  <a16:creationId xmlns:a16="http://schemas.microsoft.com/office/drawing/2014/main" id="{0C81994A-88FC-00F9-11A0-73D1F7651C6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onto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C70D72E8-EAFA-2A99-B4CD-FD0B33A8231F}"/>
                </a:ext>
              </a:extLst>
            </p:cNvPr>
            <p:cNvSpPr txBox="1"/>
            <p:nvPr/>
          </p:nvSpPr>
          <p:spPr>
            <a:xfrm>
              <a:off x="560439" y="2346269"/>
              <a:ext cx="8023123" cy="1446550"/>
            </a:xfrm>
            <a:prstGeom prst="rect">
              <a:avLst/>
            </a:prstGeom>
            <a:noFill/>
          </p:spPr>
          <p:txBody>
            <a:bodyPr wrap="square" rtlCol="0">
              <a:spAutoFit/>
            </a:bodyPr>
            <a:lstStyle/>
            <a:p>
              <a:pPr algn="ct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の上へ</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に</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4" name="G3_L16_reading_v7_onto">
            <a:hlinkClick r:id="" action="ppaction://media"/>
            <a:extLst>
              <a:ext uri="{FF2B5EF4-FFF2-40B4-BE49-F238E27FC236}">
                <a16:creationId xmlns:a16="http://schemas.microsoft.com/office/drawing/2014/main" id="{B497EBB5-EC84-C262-3AF9-3F90362BA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775" y="1387475"/>
            <a:ext cx="609600" cy="609600"/>
          </a:xfrm>
          <a:prstGeom prst="rect">
            <a:avLst/>
          </a:prstGeom>
        </p:spPr>
      </p:pic>
      <p:sp>
        <p:nvSpPr>
          <p:cNvPr id="10" name="正方形/長方形 9">
            <a:extLst>
              <a:ext uri="{FF2B5EF4-FFF2-40B4-BE49-F238E27FC236}">
                <a16:creationId xmlns:a16="http://schemas.microsoft.com/office/drawing/2014/main" id="{917B1F12-7DA1-C03E-2CBE-E9C9BD8AAA9D}"/>
              </a:ext>
            </a:extLst>
          </p:cNvPr>
          <p:cNvSpPr/>
          <p:nvPr/>
        </p:nvSpPr>
        <p:spPr>
          <a:xfrm>
            <a:off x="2819401" y="3254716"/>
            <a:ext cx="3512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6055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368BD-D324-AADE-F8C3-D9DD5E809CD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5EB51E2-4570-D966-4C4A-FF380023E19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6C5B7AF-25A6-1106-C625-56533C4F3DE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2E7B412-9F57-3BA3-15E1-FD3F8AEDCB1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6A71C777-07A1-E7DC-1A06-8228409DD14D}"/>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2055D4BB-9AB4-A8CF-97B6-037D9AB7781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touch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74E5805-E294-A7E3-3859-D0CAAE5CDCBE}"/>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さわる</a:t>
              </a:r>
              <a:endParaRPr kumimoji="1" lang="ja-JP" altLang="en-US" sz="12500" dirty="0">
                <a:solidFill>
                  <a:schemeClr val="tx1">
                    <a:lumMod val="85000"/>
                    <a:lumOff val="15000"/>
                  </a:schemeClr>
                </a:solidFill>
              </a:endParaRPr>
            </a:p>
          </p:txBody>
        </p:sp>
      </p:grpSp>
      <p:pic>
        <p:nvPicPr>
          <p:cNvPr id="4" name="G3_L16_reading_v8_touch">
            <a:hlinkClick r:id="" action="ppaction://media"/>
            <a:extLst>
              <a:ext uri="{FF2B5EF4-FFF2-40B4-BE49-F238E27FC236}">
                <a16:creationId xmlns:a16="http://schemas.microsoft.com/office/drawing/2014/main" id="{71C466A9-4B27-4966-A849-72A72E6527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08125" y="739775"/>
            <a:ext cx="609600" cy="609600"/>
          </a:xfrm>
          <a:prstGeom prst="rect">
            <a:avLst/>
          </a:prstGeom>
        </p:spPr>
      </p:pic>
      <p:sp>
        <p:nvSpPr>
          <p:cNvPr id="10" name="正方形/長方形 9">
            <a:extLst>
              <a:ext uri="{FF2B5EF4-FFF2-40B4-BE49-F238E27FC236}">
                <a16:creationId xmlns:a16="http://schemas.microsoft.com/office/drawing/2014/main" id="{5F15F1F0-CDD2-B25B-3119-B2223C063261}"/>
              </a:ext>
            </a:extLst>
          </p:cNvPr>
          <p:cNvSpPr/>
          <p:nvPr/>
        </p:nvSpPr>
        <p:spPr>
          <a:xfrm>
            <a:off x="2624667" y="3429000"/>
            <a:ext cx="390203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64448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2FFFA-7687-D582-6DC0-C06BE5ED678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6690C2F-5FBC-59BA-632D-D286945701E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B5C79DD-76F9-2358-B11E-2836C3ABB570}"/>
              </a:ext>
            </a:extLst>
          </p:cNvPr>
          <p:cNvSpPr txBox="1"/>
          <p:nvPr/>
        </p:nvSpPr>
        <p:spPr>
          <a:xfrm>
            <a:off x="256991" y="4128490"/>
            <a:ext cx="8630000" cy="2039020"/>
          </a:xfrm>
          <a:prstGeom prst="rect">
            <a:avLst/>
          </a:prstGeom>
          <a:noFill/>
        </p:spPr>
        <p:txBody>
          <a:bodyPr wrap="square" rtlCol="0">
            <a:spAutoFit/>
          </a:bodyPr>
          <a:lstStyle/>
          <a:p>
            <a:pPr>
              <a:lnSpc>
                <a:spcPct val="150000"/>
              </a:lnSpc>
            </a:pP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Please</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show</a:t>
            </a:r>
            <a:r>
              <a:rPr kumimoji="1" lang="en-US" altLang="ja-JP" sz="4400" b="1" dirty="0">
                <a:solidFill>
                  <a:srgbClr val="00B050"/>
                </a:solidFill>
                <a:latin typeface="メイリオ" panose="020B0604030504040204" pitchFamily="50" charset="-128"/>
                <a:ea typeface="メイリオ" panose="020B0604030504040204" pitchFamily="50" charset="-128"/>
              </a:rPr>
              <a:t> me the picture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which</a:t>
            </a:r>
            <a:r>
              <a:rPr kumimoji="1" lang="en-US" altLang="ja-JP" sz="4400" dirty="0">
                <a:solidFill>
                  <a:srgbClr val="00B0F0"/>
                </a:solidFill>
                <a:latin typeface="メイリオ" panose="020B0604030504040204" pitchFamily="50" charset="-128"/>
                <a:ea typeface="メイリオ" panose="020B0604030504040204" pitchFamily="50" charset="-128"/>
              </a:rPr>
              <a:t> 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took</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in Kyoto.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E34E99C-6665-BCB4-4EA7-074081EEE87C}"/>
              </a:ext>
            </a:extLst>
          </p:cNvPr>
          <p:cNvSpPr txBox="1"/>
          <p:nvPr/>
        </p:nvSpPr>
        <p:spPr>
          <a:xfrm>
            <a:off x="332463" y="690490"/>
            <a:ext cx="8479057" cy="2215991"/>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見せて</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ください</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写真を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あなたが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撮った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京都で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3Please show me the picture which you took  in Kyoto.">
            <a:hlinkClick r:id="" action="ppaction://media"/>
            <a:extLst>
              <a:ext uri="{FF2B5EF4-FFF2-40B4-BE49-F238E27FC236}">
                <a16:creationId xmlns:a16="http://schemas.microsoft.com/office/drawing/2014/main" id="{4B350A14-3B29-EF05-C8B8-6EACEC9D32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588" y="981075"/>
            <a:ext cx="406400" cy="406400"/>
          </a:xfrm>
          <a:prstGeom prst="rect">
            <a:avLst/>
          </a:prstGeom>
        </p:spPr>
      </p:pic>
    </p:spTree>
    <p:extLst>
      <p:ext uri="{BB962C8B-B14F-4D97-AF65-F5344CB8AC3E}">
        <p14:creationId xmlns:p14="http://schemas.microsoft.com/office/powerpoint/2010/main" val="366845193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59B1-42A4-4315-11E2-A4525BAE82F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0BB17E7B-3D65-CCFA-F6DF-7985D3DA110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B641999-ABF4-B846-2AF5-8B66A1CB3A8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A79BCE5-151C-08CD-02B8-5E2AE4B6A23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2CE95623-F3EF-355E-6CD0-646390527376}"/>
              </a:ext>
            </a:extLst>
          </p:cNvPr>
          <p:cNvGrpSpPr/>
          <p:nvPr/>
        </p:nvGrpSpPr>
        <p:grpSpPr>
          <a:xfrm>
            <a:off x="-238538" y="1912879"/>
            <a:ext cx="9621078" cy="3032243"/>
            <a:chOff x="-238538" y="2545052"/>
            <a:chExt cx="9621078" cy="3032243"/>
          </a:xfrm>
        </p:grpSpPr>
        <p:sp>
          <p:nvSpPr>
            <p:cNvPr id="6" name="テキスト ボックス 5">
              <a:extLst>
                <a:ext uri="{FF2B5EF4-FFF2-40B4-BE49-F238E27FC236}">
                  <a16:creationId xmlns:a16="http://schemas.microsoft.com/office/drawing/2014/main" id="{7E44C599-5551-1420-3886-FC3E0A7344F0}"/>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tissue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143A9DE5-E69F-A8E0-12FB-60113BBE748D}"/>
                </a:ext>
              </a:extLst>
            </p:cNvPr>
            <p:cNvSpPr txBox="1"/>
            <p:nvPr/>
          </p:nvSpPr>
          <p:spPr>
            <a:xfrm>
              <a:off x="-238538" y="2545052"/>
              <a:ext cx="9621078" cy="1200329"/>
            </a:xfrm>
            <a:prstGeom prst="rect">
              <a:avLst/>
            </a:prstGeom>
            <a:noFill/>
          </p:spPr>
          <p:txBody>
            <a:bodyPr wrap="square" rtlCol="0">
              <a:spAutoFit/>
            </a:bodyPr>
            <a:lstStyle/>
            <a:p>
              <a:pPr algn="ct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ティッシュペーパー</a:t>
              </a:r>
              <a:endPar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4" name="G3_L16_reading_v9_tissue">
            <a:hlinkClick r:id="" action="ppaction://media"/>
            <a:extLst>
              <a:ext uri="{FF2B5EF4-FFF2-40B4-BE49-F238E27FC236}">
                <a16:creationId xmlns:a16="http://schemas.microsoft.com/office/drawing/2014/main" id="{57BE0D28-7CE2-5718-A2D0-33B7F643CE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65275" y="1063625"/>
            <a:ext cx="609600" cy="609600"/>
          </a:xfrm>
          <a:prstGeom prst="rect">
            <a:avLst/>
          </a:prstGeom>
        </p:spPr>
      </p:pic>
      <p:sp>
        <p:nvSpPr>
          <p:cNvPr id="10" name="正方形/長方形 9">
            <a:extLst>
              <a:ext uri="{FF2B5EF4-FFF2-40B4-BE49-F238E27FC236}">
                <a16:creationId xmlns:a16="http://schemas.microsoft.com/office/drawing/2014/main" id="{169309E0-2D1C-BFC5-CA05-898A866E6BD8}"/>
              </a:ext>
            </a:extLst>
          </p:cNvPr>
          <p:cNvSpPr/>
          <p:nvPr/>
        </p:nvSpPr>
        <p:spPr>
          <a:xfrm>
            <a:off x="2641600" y="3237782"/>
            <a:ext cx="38681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9868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AC992-8338-008A-D5F3-53FF3F019F1A}"/>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58750990-B051-2D19-2328-915CC4EAE14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D659FE2-13D9-DBC6-39D2-A17B6E8B9A7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0A4F421-DBB9-1692-63AE-9B0541D6CBB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DAE3DA12-52C3-9ADC-EA80-940B21BCC167}"/>
              </a:ext>
            </a:extLst>
          </p:cNvPr>
          <p:cNvGrpSpPr/>
          <p:nvPr/>
        </p:nvGrpSpPr>
        <p:grpSpPr>
          <a:xfrm>
            <a:off x="0" y="1759313"/>
            <a:ext cx="9144000" cy="3339375"/>
            <a:chOff x="0" y="2071211"/>
            <a:chExt cx="9144000" cy="3339375"/>
          </a:xfrm>
        </p:grpSpPr>
        <p:sp>
          <p:nvSpPr>
            <p:cNvPr id="6" name="テキスト ボックス 5">
              <a:extLst>
                <a:ext uri="{FF2B5EF4-FFF2-40B4-BE49-F238E27FC236}">
                  <a16:creationId xmlns:a16="http://schemas.microsoft.com/office/drawing/2014/main" id="{4F0C6C6F-F928-7DFF-D50B-391CB2803BF4}"/>
                </a:ext>
              </a:extLst>
            </p:cNvPr>
            <p:cNvSpPr txBox="1"/>
            <p:nvPr/>
          </p:nvSpPr>
          <p:spPr>
            <a:xfrm>
              <a:off x="0" y="4087147"/>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[throw] [away]</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D7DD961-F2FD-4788-AF81-E0F326A51F8B}"/>
                </a:ext>
              </a:extLst>
            </p:cNvPr>
            <p:cNvSpPr txBox="1"/>
            <p:nvPr/>
          </p:nvSpPr>
          <p:spPr>
            <a:xfrm>
              <a:off x="815009" y="2071211"/>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捨てる</a:t>
              </a:r>
              <a:endParaRPr kumimoji="1" lang="ja-JP" altLang="en-US" sz="12500" dirty="0">
                <a:solidFill>
                  <a:schemeClr val="tx1">
                    <a:lumMod val="85000"/>
                    <a:lumOff val="15000"/>
                  </a:schemeClr>
                </a:solidFill>
              </a:endParaRPr>
            </a:p>
          </p:txBody>
        </p:sp>
      </p:grpSp>
      <p:pic>
        <p:nvPicPr>
          <p:cNvPr id="4" name="G3_L16_reading_v10_throw away">
            <a:hlinkClick r:id="" action="ppaction://media"/>
            <a:extLst>
              <a:ext uri="{FF2B5EF4-FFF2-40B4-BE49-F238E27FC236}">
                <a16:creationId xmlns:a16="http://schemas.microsoft.com/office/drawing/2014/main" id="{BA5C753A-8DA9-E3A4-6E85-AF2CC27439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075" y="1616075"/>
            <a:ext cx="609600" cy="609600"/>
          </a:xfrm>
          <a:prstGeom prst="rect">
            <a:avLst/>
          </a:prstGeom>
        </p:spPr>
      </p:pic>
      <p:cxnSp>
        <p:nvCxnSpPr>
          <p:cNvPr id="2" name="直線コネクタ 1">
            <a:extLst>
              <a:ext uri="{FF2B5EF4-FFF2-40B4-BE49-F238E27FC236}">
                <a16:creationId xmlns:a16="http://schemas.microsoft.com/office/drawing/2014/main" id="{99CA76F7-DB02-6E2A-9870-F7B0BFD709F7}"/>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4FF71C0B-65E4-6006-158A-D0F0791F100D}"/>
              </a:ext>
            </a:extLst>
          </p:cNvPr>
          <p:cNvSpPr/>
          <p:nvPr/>
        </p:nvSpPr>
        <p:spPr>
          <a:xfrm>
            <a:off x="815008" y="3580170"/>
            <a:ext cx="332519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A5F2ACB-EBBE-6CD6-8779-894D98BA7E0D}"/>
              </a:ext>
            </a:extLst>
          </p:cNvPr>
          <p:cNvSpPr/>
          <p:nvPr/>
        </p:nvSpPr>
        <p:spPr>
          <a:xfrm>
            <a:off x="5400671" y="3575496"/>
            <a:ext cx="293052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9002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11" grpId="0" animBg="1"/>
      <p:bldP spid="1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391ED616-B393-31A0-F279-9B5503343CC5}"/>
              </a:ext>
            </a:extLst>
          </p:cNvPr>
          <p:cNvPicPr>
            <a:picLocks noChangeAspect="1"/>
          </p:cNvPicPr>
          <p:nvPr/>
        </p:nvPicPr>
        <p:blipFill>
          <a:blip r:embed="rId6"/>
          <a:stretch>
            <a:fillRect/>
          </a:stretch>
        </p:blipFill>
        <p:spPr>
          <a:xfrm>
            <a:off x="147600" y="1309687"/>
            <a:ext cx="8848800" cy="4609884"/>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a:cxnSpLocks/>
          </p:cNvCxnSpPr>
          <p:nvPr/>
        </p:nvCxnSpPr>
        <p:spPr>
          <a:xfrm flipH="1">
            <a:off x="2655717" y="1482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AS_G3_20_07_reading_s2">
            <a:hlinkClick r:id="" action="ppaction://media"/>
            <a:extLst>
              <a:ext uri="{FF2B5EF4-FFF2-40B4-BE49-F238E27FC236}">
                <a16:creationId xmlns:a16="http://schemas.microsoft.com/office/drawing/2014/main" id="{6DDD7385-BC37-DE12-D590-85B379D41BA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94408" y="1106487"/>
            <a:ext cx="406400" cy="406400"/>
          </a:xfrm>
          <a:prstGeom prst="rect">
            <a:avLst/>
          </a:prstGeom>
        </p:spPr>
      </p:pic>
      <p:pic>
        <p:nvPicPr>
          <p:cNvPr id="7" name="AS_G3_20_07_reading_s2">
            <a:hlinkClick r:id="" action="ppaction://media"/>
            <a:extLst>
              <a:ext uri="{FF2B5EF4-FFF2-40B4-BE49-F238E27FC236}">
                <a16:creationId xmlns:a16="http://schemas.microsoft.com/office/drawing/2014/main" id="{2D4BD813-4927-398C-F1EA-D50F2B40000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294408" y="1714085"/>
            <a:ext cx="406400" cy="406400"/>
          </a:xfrm>
          <a:prstGeom prst="rect">
            <a:avLst/>
          </a:prstGeom>
        </p:spPr>
      </p:pic>
      <p:cxnSp>
        <p:nvCxnSpPr>
          <p:cNvPr id="8" name="直線コネクタ 7">
            <a:extLst>
              <a:ext uri="{FF2B5EF4-FFF2-40B4-BE49-F238E27FC236}">
                <a16:creationId xmlns:a16="http://schemas.microsoft.com/office/drawing/2014/main" id="{5C199C5A-576A-5271-A3BB-5998FE6B0065}"/>
              </a:ext>
            </a:extLst>
          </p:cNvPr>
          <p:cNvCxnSpPr>
            <a:cxnSpLocks/>
          </p:cNvCxnSpPr>
          <p:nvPr/>
        </p:nvCxnSpPr>
        <p:spPr>
          <a:xfrm flipH="1">
            <a:off x="5119519" y="1482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5463B02-6BBF-7171-5531-52A478762C2C}"/>
              </a:ext>
            </a:extLst>
          </p:cNvPr>
          <p:cNvCxnSpPr>
            <a:cxnSpLocks/>
          </p:cNvCxnSpPr>
          <p:nvPr/>
        </p:nvCxnSpPr>
        <p:spPr>
          <a:xfrm flipH="1">
            <a:off x="8150585" y="1482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8B9BC43A-2772-F21D-3999-6015D33CF6E6}"/>
              </a:ext>
            </a:extLst>
          </p:cNvPr>
          <p:cNvCxnSpPr>
            <a:cxnSpLocks/>
          </p:cNvCxnSpPr>
          <p:nvPr/>
        </p:nvCxnSpPr>
        <p:spPr>
          <a:xfrm flipH="1">
            <a:off x="2096916" y="2120485"/>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044A08A0-BBED-A0FA-5311-621C05D31019}"/>
              </a:ext>
            </a:extLst>
          </p:cNvPr>
          <p:cNvCxnSpPr>
            <a:cxnSpLocks/>
          </p:cNvCxnSpPr>
          <p:nvPr/>
        </p:nvCxnSpPr>
        <p:spPr>
          <a:xfrm flipH="1">
            <a:off x="4092744" y="211732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2ED3CE5-6D0C-D9B2-B5AE-9F021531A2FD}"/>
              </a:ext>
            </a:extLst>
          </p:cNvPr>
          <p:cNvCxnSpPr>
            <a:cxnSpLocks/>
          </p:cNvCxnSpPr>
          <p:nvPr/>
        </p:nvCxnSpPr>
        <p:spPr>
          <a:xfrm flipH="1">
            <a:off x="6919249" y="212142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454C4FC-693E-C358-0FDE-31D888E72DC1}"/>
              </a:ext>
            </a:extLst>
          </p:cNvPr>
          <p:cNvCxnSpPr>
            <a:cxnSpLocks/>
          </p:cNvCxnSpPr>
          <p:nvPr/>
        </p:nvCxnSpPr>
        <p:spPr>
          <a:xfrm flipH="1">
            <a:off x="1102649" y="274398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9A2042F8-1D60-1346-9A27-0575F8F31030}"/>
              </a:ext>
            </a:extLst>
          </p:cNvPr>
          <p:cNvCxnSpPr>
            <a:cxnSpLocks/>
          </p:cNvCxnSpPr>
          <p:nvPr/>
        </p:nvCxnSpPr>
        <p:spPr>
          <a:xfrm flipH="1">
            <a:off x="3236249" y="274398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0BCE03F-EFC5-0258-610B-09325F9A68E9}"/>
              </a:ext>
            </a:extLst>
          </p:cNvPr>
          <p:cNvCxnSpPr>
            <a:cxnSpLocks/>
          </p:cNvCxnSpPr>
          <p:nvPr/>
        </p:nvCxnSpPr>
        <p:spPr>
          <a:xfrm flipH="1">
            <a:off x="6508221" y="274398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0BF9464-426A-2559-FAE1-48FB99BD9B23}"/>
              </a:ext>
            </a:extLst>
          </p:cNvPr>
          <p:cNvCxnSpPr>
            <a:cxnSpLocks/>
          </p:cNvCxnSpPr>
          <p:nvPr/>
        </p:nvCxnSpPr>
        <p:spPr>
          <a:xfrm flipH="1">
            <a:off x="8794224" y="274398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285B4D85-67DC-806F-8917-49FD0C7E595A}"/>
              </a:ext>
            </a:extLst>
          </p:cNvPr>
          <p:cNvCxnSpPr>
            <a:cxnSpLocks/>
          </p:cNvCxnSpPr>
          <p:nvPr/>
        </p:nvCxnSpPr>
        <p:spPr>
          <a:xfrm flipH="1">
            <a:off x="1809224" y="335731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E381443-D261-9A2E-4374-C028C32B25A0}"/>
              </a:ext>
            </a:extLst>
          </p:cNvPr>
          <p:cNvCxnSpPr>
            <a:cxnSpLocks/>
          </p:cNvCxnSpPr>
          <p:nvPr/>
        </p:nvCxnSpPr>
        <p:spPr>
          <a:xfrm flipH="1">
            <a:off x="4452296" y="335731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A5C656A-56A0-0E6B-FC72-AA87DFDAEF09}"/>
              </a:ext>
            </a:extLst>
          </p:cNvPr>
          <p:cNvCxnSpPr>
            <a:cxnSpLocks/>
          </p:cNvCxnSpPr>
          <p:nvPr/>
        </p:nvCxnSpPr>
        <p:spPr>
          <a:xfrm flipH="1">
            <a:off x="6441960" y="335731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BA874FBB-5BB5-1CDB-37AC-4157660D940D}"/>
              </a:ext>
            </a:extLst>
          </p:cNvPr>
          <p:cNvCxnSpPr>
            <a:cxnSpLocks/>
          </p:cNvCxnSpPr>
          <p:nvPr/>
        </p:nvCxnSpPr>
        <p:spPr>
          <a:xfrm flipH="1">
            <a:off x="942081" y="3975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89E7030D-2038-C7BA-3A1C-826ECAB20C55}"/>
              </a:ext>
            </a:extLst>
          </p:cNvPr>
          <p:cNvCxnSpPr>
            <a:cxnSpLocks/>
          </p:cNvCxnSpPr>
          <p:nvPr/>
        </p:nvCxnSpPr>
        <p:spPr>
          <a:xfrm flipH="1">
            <a:off x="3128463" y="3975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E2AD9B2-F9DA-AFA5-6C97-3004AD7A280B}"/>
              </a:ext>
            </a:extLst>
          </p:cNvPr>
          <p:cNvCxnSpPr>
            <a:cxnSpLocks/>
          </p:cNvCxnSpPr>
          <p:nvPr/>
        </p:nvCxnSpPr>
        <p:spPr>
          <a:xfrm flipH="1">
            <a:off x="4914929" y="3975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4043E54-7B4E-3BE4-A6B4-702C083043DB}"/>
              </a:ext>
            </a:extLst>
          </p:cNvPr>
          <p:cNvCxnSpPr>
            <a:cxnSpLocks/>
          </p:cNvCxnSpPr>
          <p:nvPr/>
        </p:nvCxnSpPr>
        <p:spPr>
          <a:xfrm flipH="1">
            <a:off x="6930505" y="397537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EEFFBB3-393C-7ADF-0C71-74FAF880059C}"/>
              </a:ext>
            </a:extLst>
          </p:cNvPr>
          <p:cNvCxnSpPr>
            <a:cxnSpLocks/>
          </p:cNvCxnSpPr>
          <p:nvPr/>
        </p:nvCxnSpPr>
        <p:spPr>
          <a:xfrm flipH="1">
            <a:off x="1376371" y="4610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F81A7F3-81A6-176D-EA27-9B5AD669AF3D}"/>
              </a:ext>
            </a:extLst>
          </p:cNvPr>
          <p:cNvCxnSpPr>
            <a:cxnSpLocks/>
          </p:cNvCxnSpPr>
          <p:nvPr/>
        </p:nvCxnSpPr>
        <p:spPr>
          <a:xfrm flipH="1">
            <a:off x="2995942" y="4610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E6D5343F-4902-1B52-0DB1-254D578356E3}"/>
              </a:ext>
            </a:extLst>
          </p:cNvPr>
          <p:cNvCxnSpPr>
            <a:cxnSpLocks/>
          </p:cNvCxnSpPr>
          <p:nvPr/>
        </p:nvCxnSpPr>
        <p:spPr>
          <a:xfrm flipH="1">
            <a:off x="5773008" y="461038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4540"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up)">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up)">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up)">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up)">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up)">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up)">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up)">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ipe(up)">
                                      <p:cBhvr>
                                        <p:cTn id="1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16"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117" fill="hold" display="0">
                  <p:stCondLst>
                    <p:cond delay="indefinite"/>
                  </p:stCondLst>
                  <p:endCondLst>
                    <p:cond evt="onStopAudio" delay="0">
                      <p:tgtEl>
                        <p:sldTgt/>
                      </p:tgtEl>
                    </p:cond>
                  </p:endCondLst>
                </p:cTn>
                <p:tgtEl>
                  <p:spTgt spid="7"/>
                </p:tgtEl>
              </p:cMediaNode>
            </p:audi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11C43-1BF1-1E8F-05AE-376724EA02C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7219986-2A5F-8EF6-3FFE-5CAA6C3FA16D}"/>
              </a:ext>
            </a:extLst>
          </p:cNvPr>
          <p:cNvPicPr>
            <a:picLocks noChangeAspect="1"/>
          </p:cNvPicPr>
          <p:nvPr/>
        </p:nvPicPr>
        <p:blipFill>
          <a:blip r:embed="rId2"/>
          <a:srcRect b="89430"/>
          <a:stretch/>
        </p:blipFill>
        <p:spPr>
          <a:xfrm>
            <a:off x="284173" y="1022216"/>
            <a:ext cx="8578800" cy="950138"/>
          </a:xfrm>
          <a:prstGeom prst="rect">
            <a:avLst/>
          </a:prstGeom>
        </p:spPr>
      </p:pic>
      <p:sp>
        <p:nvSpPr>
          <p:cNvPr id="35" name="正方形/長方形 34">
            <a:extLst>
              <a:ext uri="{FF2B5EF4-FFF2-40B4-BE49-F238E27FC236}">
                <a16:creationId xmlns:a16="http://schemas.microsoft.com/office/drawing/2014/main" id="{417A6F42-64EC-0B7A-6B01-B2224119437F}"/>
              </a:ext>
            </a:extLst>
          </p:cNvPr>
          <p:cNvSpPr/>
          <p:nvPr/>
        </p:nvSpPr>
        <p:spPr>
          <a:xfrm>
            <a:off x="0" y="2686111"/>
            <a:ext cx="9144000" cy="41718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B727E45D-BD1D-C7CF-3570-34D521A7172A}"/>
              </a:ext>
            </a:extLst>
          </p:cNvPr>
          <p:cNvSpPr txBox="1"/>
          <p:nvPr/>
        </p:nvSpPr>
        <p:spPr>
          <a:xfrm>
            <a:off x="537493" y="2934761"/>
            <a:ext cx="828477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Colds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caused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by viruses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「ウイルスによって」という意味をもち、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caused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basically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「基本的に」という意味をもち、動詞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caused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2" name="図 1">
            <a:extLst>
              <a:ext uri="{FF2B5EF4-FFF2-40B4-BE49-F238E27FC236}">
                <a16:creationId xmlns:a16="http://schemas.microsoft.com/office/drawing/2014/main" id="{BBF60122-21A5-8AEB-38E1-7F2B61F6A99B}"/>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32DB0F5D-9E69-EC0E-C003-7B414C679F80}"/>
              </a:ext>
            </a:extLst>
          </p:cNvPr>
          <p:cNvSpPr txBox="1"/>
          <p:nvPr/>
        </p:nvSpPr>
        <p:spPr>
          <a:xfrm>
            <a:off x="537493" y="1993842"/>
            <a:ext cx="518597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風邪は基本的にウィルスによって引き起こされます。</a:t>
            </a:r>
          </a:p>
        </p:txBody>
      </p:sp>
    </p:spTree>
    <p:extLst>
      <p:ext uri="{BB962C8B-B14F-4D97-AF65-F5344CB8AC3E}">
        <p14:creationId xmlns:p14="http://schemas.microsoft.com/office/powerpoint/2010/main" val="488460624"/>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A5D48-2D8A-D069-59EF-B86B4F77E5A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BA7A018-558C-892A-63B9-F9A3CAA76010}"/>
              </a:ext>
            </a:extLst>
          </p:cNvPr>
          <p:cNvPicPr>
            <a:picLocks noChangeAspect="1"/>
          </p:cNvPicPr>
          <p:nvPr/>
        </p:nvPicPr>
        <p:blipFill>
          <a:blip r:embed="rId2"/>
          <a:srcRect t="11086" b="79932"/>
          <a:stretch/>
        </p:blipFill>
        <p:spPr>
          <a:xfrm>
            <a:off x="284173" y="1022216"/>
            <a:ext cx="8578800" cy="807386"/>
          </a:xfrm>
          <a:prstGeom prst="rect">
            <a:avLst/>
          </a:prstGeom>
        </p:spPr>
      </p:pic>
      <p:sp>
        <p:nvSpPr>
          <p:cNvPr id="35" name="正方形/長方形 34">
            <a:extLst>
              <a:ext uri="{FF2B5EF4-FFF2-40B4-BE49-F238E27FC236}">
                <a16:creationId xmlns:a16="http://schemas.microsoft.com/office/drawing/2014/main" id="{43E0C6BA-2FB0-69BD-9920-A8C7CEC6D151}"/>
              </a:ext>
            </a:extLst>
          </p:cNvPr>
          <p:cNvSpPr/>
          <p:nvPr/>
        </p:nvSpPr>
        <p:spPr>
          <a:xfrm>
            <a:off x="0" y="2686111"/>
            <a:ext cx="9144000" cy="41718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AC0A4936-3CE3-677F-589E-ED2C9F94C8DF}"/>
              </a:ext>
            </a:extLst>
          </p:cNvPr>
          <p:cNvSpPr txBox="1"/>
          <p:nvPr/>
        </p:nvSpPr>
        <p:spPr>
          <a:xfrm>
            <a:off x="537493" y="2934761"/>
            <a:ext cx="8284774" cy="347787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cold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comes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from another person with the virus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「ウイルスをもつ他人から」という意味をもち、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comes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the virus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another person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always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「いつも」という意味をもち、動詞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comes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2" name="図 1">
            <a:extLst>
              <a:ext uri="{FF2B5EF4-FFF2-40B4-BE49-F238E27FC236}">
                <a16:creationId xmlns:a16="http://schemas.microsoft.com/office/drawing/2014/main" id="{E1ACF9F1-2E76-3581-0C7B-9904BFEAFAA0}"/>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08F95FA3-8930-5BA9-18D8-47AB0B21A6EA}"/>
              </a:ext>
            </a:extLst>
          </p:cNvPr>
          <p:cNvSpPr txBox="1"/>
          <p:nvPr/>
        </p:nvSpPr>
        <p:spPr>
          <a:xfrm>
            <a:off x="537494" y="1993842"/>
            <a:ext cx="500817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風邪はいつもウィルスを持った別の人から来ます。</a:t>
            </a:r>
          </a:p>
        </p:txBody>
      </p:sp>
    </p:spTree>
    <p:extLst>
      <p:ext uri="{BB962C8B-B14F-4D97-AF65-F5344CB8AC3E}">
        <p14:creationId xmlns:p14="http://schemas.microsoft.com/office/powerpoint/2010/main" val="230621826"/>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E9980-B0CB-666C-843F-F1CABF8622C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1971A8D9-18B6-9A17-80E0-2D6EF93D7E1B}"/>
              </a:ext>
            </a:extLst>
          </p:cNvPr>
          <p:cNvPicPr>
            <a:picLocks noChangeAspect="1"/>
          </p:cNvPicPr>
          <p:nvPr/>
        </p:nvPicPr>
        <p:blipFill>
          <a:blip r:embed="rId2"/>
          <a:srcRect t="21392" b="68370"/>
          <a:stretch/>
        </p:blipFill>
        <p:spPr>
          <a:xfrm>
            <a:off x="284173" y="951337"/>
            <a:ext cx="8578800" cy="920283"/>
          </a:xfrm>
          <a:prstGeom prst="rect">
            <a:avLst/>
          </a:prstGeom>
        </p:spPr>
      </p:pic>
      <p:pic>
        <p:nvPicPr>
          <p:cNvPr id="2" name="図 1">
            <a:extLst>
              <a:ext uri="{FF2B5EF4-FFF2-40B4-BE49-F238E27FC236}">
                <a16:creationId xmlns:a16="http://schemas.microsoft.com/office/drawing/2014/main" id="{A3356AFD-4525-0D1B-413D-C6F66FBC94BB}"/>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05405E09-FA08-E26E-670C-07770256416B}"/>
              </a:ext>
            </a:extLst>
          </p:cNvPr>
          <p:cNvSpPr txBox="1"/>
          <p:nvPr/>
        </p:nvSpPr>
        <p:spPr>
          <a:xfrm>
            <a:off x="537493" y="1993842"/>
            <a:ext cx="71841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もしあなたが風邪をひいたら、それを広げないように気をつけるべきです。</a:t>
            </a:r>
          </a:p>
        </p:txBody>
      </p:sp>
      <p:sp>
        <p:nvSpPr>
          <p:cNvPr id="6" name="正方形/長方形 5">
            <a:extLst>
              <a:ext uri="{FF2B5EF4-FFF2-40B4-BE49-F238E27FC236}">
                <a16:creationId xmlns:a16="http://schemas.microsoft.com/office/drawing/2014/main" id="{A5CFF557-D396-510F-B382-92FEEB874423}"/>
              </a:ext>
            </a:extLst>
          </p:cNvPr>
          <p:cNvSpPr/>
          <p:nvPr/>
        </p:nvSpPr>
        <p:spPr>
          <a:xfrm>
            <a:off x="0" y="2485396"/>
            <a:ext cx="9144000" cy="437260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61B52E6-39F2-3849-0B6C-2E14F3FD675C}"/>
              </a:ext>
            </a:extLst>
          </p:cNvPr>
          <p:cNvSpPr txBox="1"/>
          <p:nvPr/>
        </p:nvSpPr>
        <p:spPr>
          <a:xfrm>
            <a:off x="537492" y="2778872"/>
            <a:ext cx="8200107"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If you catch a cold,</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you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catch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r>
              <a:rPr lang="en-US" altLang="ja-JP" sz="2000" b="1" dirty="0">
                <a:latin typeface="ＭＳ Ｐゴシック" panose="020B0600070205080204" pitchFamily="50" charset="-128"/>
                <a:ea typeface="ＭＳ Ｐゴシック" panose="020B0600070205080204" pitchFamily="50" charset="-128"/>
              </a:rPr>
              <a:t>a cold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If </a:t>
            </a:r>
            <a:r>
              <a:rPr lang="ja-JP" altLang="en-US" sz="2000" b="1" dirty="0">
                <a:latin typeface="ＭＳ Ｐゴシック" panose="020B0600070205080204" pitchFamily="50" charset="-128"/>
                <a:ea typeface="ＭＳ Ｐゴシック" panose="020B0600070205080204" pitchFamily="50" charset="-128"/>
              </a:rPr>
              <a:t>は、条件を表す接続詞で、「もし</a:t>
            </a:r>
            <a:r>
              <a:rPr lang="en-US"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なら」という意味をもちます。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you should be careful not to spread it.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should be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careful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not to spread 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は「それをうつさないようにするために」という意味で、</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careful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 cold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を指しています。</a:t>
            </a:r>
          </a:p>
        </p:txBody>
      </p:sp>
    </p:spTree>
    <p:extLst>
      <p:ext uri="{BB962C8B-B14F-4D97-AF65-F5344CB8AC3E}">
        <p14:creationId xmlns:p14="http://schemas.microsoft.com/office/powerpoint/2010/main" val="165201699"/>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4E014-4CFB-4AD9-D8A0-802B8A36061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BBF2FC9D-58DF-40BD-64A9-516980125D3E}"/>
              </a:ext>
            </a:extLst>
          </p:cNvPr>
          <p:cNvPicPr>
            <a:picLocks noChangeAspect="1"/>
          </p:cNvPicPr>
          <p:nvPr/>
        </p:nvPicPr>
        <p:blipFill>
          <a:blip r:embed="rId2"/>
          <a:srcRect t="33516" b="46577"/>
          <a:stretch/>
        </p:blipFill>
        <p:spPr>
          <a:xfrm>
            <a:off x="284173" y="701294"/>
            <a:ext cx="8578800" cy="1789471"/>
          </a:xfrm>
          <a:prstGeom prst="rect">
            <a:avLst/>
          </a:prstGeom>
        </p:spPr>
      </p:pic>
      <p:pic>
        <p:nvPicPr>
          <p:cNvPr id="2" name="図 1">
            <a:extLst>
              <a:ext uri="{FF2B5EF4-FFF2-40B4-BE49-F238E27FC236}">
                <a16:creationId xmlns:a16="http://schemas.microsoft.com/office/drawing/2014/main" id="{C4CD86DA-8588-7D3E-58D1-985F98769F16}"/>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56055237-2B52-9FD2-3CB9-D49669C2CAAD}"/>
              </a:ext>
            </a:extLst>
          </p:cNvPr>
          <p:cNvSpPr txBox="1"/>
          <p:nvPr/>
        </p:nvSpPr>
        <p:spPr>
          <a:xfrm>
            <a:off x="439265" y="2451762"/>
            <a:ext cx="8265471" cy="353943"/>
          </a:xfrm>
          <a:prstGeom prst="rect">
            <a:avLst/>
          </a:prstGeom>
          <a:solidFill>
            <a:srgbClr val="F8CBAD"/>
          </a:solidFill>
          <a:ln>
            <a:noFill/>
          </a:ln>
        </p:spPr>
        <p:txBody>
          <a:bodyPr wrap="square" rtlCol="0">
            <a:spAutoFit/>
          </a:bodyPr>
          <a:lstStyle/>
          <a:p>
            <a:pPr algn="just"/>
            <a:r>
              <a:rPr kumimoji="1" lang="ja-JP" altLang="en-US" sz="1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他の人や、空気中に向けてや、あなたの手に向けて、くしゃみやせきをしてはいけません。</a:t>
            </a:r>
          </a:p>
        </p:txBody>
      </p:sp>
      <p:sp>
        <p:nvSpPr>
          <p:cNvPr id="6" name="正方形/長方形 5">
            <a:extLst>
              <a:ext uri="{FF2B5EF4-FFF2-40B4-BE49-F238E27FC236}">
                <a16:creationId xmlns:a16="http://schemas.microsoft.com/office/drawing/2014/main" id="{64A96183-8FC3-A04F-652B-5257B06B2DF7}"/>
              </a:ext>
            </a:extLst>
          </p:cNvPr>
          <p:cNvSpPr/>
          <p:nvPr/>
        </p:nvSpPr>
        <p:spPr>
          <a:xfrm>
            <a:off x="0" y="2986841"/>
            <a:ext cx="9144000" cy="387115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8CA0FD3-24F7-83AE-E74A-473FCD38297F}"/>
              </a:ext>
            </a:extLst>
          </p:cNvPr>
          <p:cNvSpPr txBox="1"/>
          <p:nvPr/>
        </p:nvSpPr>
        <p:spPr>
          <a:xfrm>
            <a:off x="537492" y="3183482"/>
            <a:ext cx="8325481" cy="3477875"/>
          </a:xfrm>
          <a:prstGeom prst="rect">
            <a:avLst/>
          </a:prstGeom>
          <a:noFill/>
          <a:ln>
            <a:noFill/>
          </a:ln>
        </p:spPr>
        <p:txBody>
          <a:bodyPr wrap="square" rtlCol="0">
            <a:spAutoFit/>
          </a:bodyPr>
          <a:lstStyle/>
          <a:p>
            <a:r>
              <a:rPr lang="ja-JP" altLang="en-US" sz="2000" b="1" dirty="0">
                <a:latin typeface="ＭＳ Ｐゴシック" panose="020B0600070205080204" pitchFamily="50" charset="-128"/>
                <a:ea typeface="ＭＳ Ｐゴシック" panose="020B0600070205080204" pitchFamily="50" charset="-128"/>
              </a:rPr>
              <a:t>〇 命令文です。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Do not sneeze or cough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onto other people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「他の人に向かって」という意味をもち、</a:t>
            </a:r>
            <a:r>
              <a:rPr lang="en-US" altLang="ja-JP" sz="2000" b="1" dirty="0">
                <a:latin typeface="ＭＳ Ｐゴシック" panose="020B0600070205080204" pitchFamily="50" charset="-128"/>
                <a:ea typeface="ＭＳ Ｐゴシック" panose="020B0600070205080204" pitchFamily="50" charset="-128"/>
              </a:rPr>
              <a:t>sneeze / cough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into the air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「空気中に」という意味をもち、</a:t>
            </a:r>
            <a:r>
              <a:rPr lang="en-US" altLang="ja-JP" sz="2000" b="1" dirty="0">
                <a:latin typeface="ＭＳ Ｐゴシック" panose="020B0600070205080204" pitchFamily="50" charset="-128"/>
                <a:ea typeface="ＭＳ Ｐゴシック" panose="020B0600070205080204" pitchFamily="50" charset="-128"/>
              </a:rPr>
              <a:t>sneeze / cough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into your hands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「自分の手の中に」という意味をもち、</a:t>
            </a:r>
            <a:r>
              <a:rPr lang="en-US" altLang="ja-JP" sz="2000" b="1" dirty="0">
                <a:latin typeface="ＭＳ Ｐゴシック" panose="020B0600070205080204" pitchFamily="50" charset="-128"/>
                <a:ea typeface="ＭＳ Ｐゴシック" panose="020B0600070205080204" pitchFamily="50" charset="-128"/>
              </a:rPr>
              <a:t>sneeze / cough </a:t>
            </a:r>
            <a:r>
              <a:rPr lang="ja-JP" altLang="en-US" sz="2000" b="1" dirty="0">
                <a:latin typeface="ＭＳ Ｐゴシック" panose="020B0600070205080204" pitchFamily="50" charset="-128"/>
                <a:ea typeface="ＭＳ Ｐゴシック" panose="020B0600070205080204" pitchFamily="50" charset="-128"/>
              </a:rPr>
              <a:t>を修飾しています。</a:t>
            </a:r>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3078258811"/>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45C3D-0FCC-5851-BC45-798E2E920AB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C198411-143F-92A7-B90C-3CBFAF7EA054}"/>
              </a:ext>
            </a:extLst>
          </p:cNvPr>
          <p:cNvPicPr>
            <a:picLocks noChangeAspect="1"/>
          </p:cNvPicPr>
          <p:nvPr/>
        </p:nvPicPr>
        <p:blipFill>
          <a:blip r:embed="rId2"/>
          <a:srcRect t="55467" b="23420"/>
          <a:stretch/>
        </p:blipFill>
        <p:spPr>
          <a:xfrm>
            <a:off x="284173" y="614982"/>
            <a:ext cx="8578800" cy="1897877"/>
          </a:xfrm>
          <a:prstGeom prst="rect">
            <a:avLst/>
          </a:prstGeom>
        </p:spPr>
      </p:pic>
      <p:pic>
        <p:nvPicPr>
          <p:cNvPr id="2" name="図 1">
            <a:extLst>
              <a:ext uri="{FF2B5EF4-FFF2-40B4-BE49-F238E27FC236}">
                <a16:creationId xmlns:a16="http://schemas.microsoft.com/office/drawing/2014/main" id="{89346B54-FDB0-1D5F-8D2C-02AD5E4B7A16}"/>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460A88E0-7333-FD9D-E36F-FC94F08FC5C5}"/>
              </a:ext>
            </a:extLst>
          </p:cNvPr>
          <p:cNvSpPr txBox="1"/>
          <p:nvPr/>
        </p:nvSpPr>
        <p:spPr>
          <a:xfrm>
            <a:off x="360146" y="2585501"/>
            <a:ext cx="8423709"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もしあなたの手にウィルスがつくと、あなたがさわるすべてのものに、それをつけることになります。</a:t>
            </a:r>
          </a:p>
        </p:txBody>
      </p:sp>
      <p:sp>
        <p:nvSpPr>
          <p:cNvPr id="6" name="正方形/長方形 5">
            <a:extLst>
              <a:ext uri="{FF2B5EF4-FFF2-40B4-BE49-F238E27FC236}">
                <a16:creationId xmlns:a16="http://schemas.microsoft.com/office/drawing/2014/main" id="{32AD6326-990A-CFC4-A01F-C226BA85FFE8}"/>
              </a:ext>
            </a:extLst>
          </p:cNvPr>
          <p:cNvSpPr/>
          <p:nvPr/>
        </p:nvSpPr>
        <p:spPr>
          <a:xfrm>
            <a:off x="0" y="3304475"/>
            <a:ext cx="9144000" cy="355352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F40971D-4CDC-4990-30F7-E3BC2CC26BAD}"/>
              </a:ext>
            </a:extLst>
          </p:cNvPr>
          <p:cNvSpPr txBox="1"/>
          <p:nvPr/>
        </p:nvSpPr>
        <p:spPr>
          <a:xfrm>
            <a:off x="537492" y="3501116"/>
            <a:ext cx="8325481" cy="1631216"/>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If your hands have the virus on them,</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your hands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have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the virus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on them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「手に」という意味をもち、動詞 </a:t>
            </a:r>
            <a:r>
              <a:rPr lang="en-US" altLang="ja-JP" sz="2000" b="1" dirty="0">
                <a:latin typeface="ＭＳ Ｐゴシック" panose="020B0600070205080204" pitchFamily="50" charset="-128"/>
                <a:ea typeface="ＭＳ Ｐゴシック" panose="020B0600070205080204" pitchFamily="50" charset="-128"/>
              </a:rPr>
              <a:t>have </a:t>
            </a:r>
            <a:r>
              <a:rPr lang="ja-JP" altLang="en-US" sz="2000" b="1" dirty="0">
                <a:latin typeface="ＭＳ Ｐゴシック" panose="020B0600070205080204" pitchFamily="50" charset="-128"/>
                <a:ea typeface="ＭＳ Ｐゴシック" panose="020B0600070205080204" pitchFamily="50" charset="-128"/>
              </a:rPr>
              <a:t>を修飾しています。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If </a:t>
            </a:r>
            <a:r>
              <a:rPr lang="ja-JP" altLang="en-US" sz="2000" b="1" dirty="0">
                <a:latin typeface="ＭＳ Ｐゴシック" panose="020B0600070205080204" pitchFamily="50" charset="-128"/>
                <a:ea typeface="ＭＳ Ｐゴシック" panose="020B0600070205080204" pitchFamily="50" charset="-128"/>
              </a:rPr>
              <a:t>は、条件を表す接続詞で、「もし</a:t>
            </a:r>
            <a:r>
              <a:rPr lang="en-US" altLang="ja-JP" sz="2000" b="1" dirty="0">
                <a:latin typeface="ＭＳ Ｐゴシック" panose="020B0600070205080204" pitchFamily="50" charset="-128"/>
                <a:ea typeface="ＭＳ Ｐゴシック" panose="020B0600070205080204" pitchFamily="50" charset="-128"/>
              </a:rPr>
              <a:t>〜</a:t>
            </a:r>
            <a:r>
              <a:rPr lang="ja-JP" altLang="en-US" sz="2000" b="1" dirty="0">
                <a:latin typeface="ＭＳ Ｐゴシック" panose="020B0600070205080204" pitchFamily="50" charset="-128"/>
                <a:ea typeface="ＭＳ Ｐゴシック" panose="020B0600070205080204" pitchFamily="50" charset="-128"/>
              </a:rPr>
              <a:t>なら」という意味をもちます。</a:t>
            </a:r>
          </a:p>
        </p:txBody>
      </p:sp>
    </p:spTree>
    <p:extLst>
      <p:ext uri="{BB962C8B-B14F-4D97-AF65-F5344CB8AC3E}">
        <p14:creationId xmlns:p14="http://schemas.microsoft.com/office/powerpoint/2010/main" val="134921038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D2EF3-93BF-0E1F-0B4C-19135822395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82E335A-8CA3-E69D-4292-190E6978540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7ECAC535-6627-27F8-C1BE-F9C9DC274DE5}"/>
              </a:ext>
            </a:extLst>
          </p:cNvPr>
          <p:cNvSpPr txBox="1"/>
          <p:nvPr/>
        </p:nvSpPr>
        <p:spPr>
          <a:xfrm>
            <a:off x="128495" y="2409490"/>
            <a:ext cx="8887009" cy="2039020"/>
          </a:xfrm>
          <a:prstGeom prst="rect">
            <a:avLst/>
          </a:prstGeom>
          <a:noFill/>
        </p:spPr>
        <p:txBody>
          <a:bodyPr wrap="square" rtlCol="0">
            <a:spAutoFit/>
          </a:bodyPr>
          <a:lstStyle/>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Please</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s---</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50"/>
                </a:solidFill>
                <a:latin typeface="メイリオ" panose="020B0604030504040204" pitchFamily="50" charset="-128"/>
                <a:ea typeface="メイリオ" panose="020B0604030504040204" pitchFamily="50" charset="-128"/>
              </a:rPr>
              <a:t> me the picture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rgbClr val="00B0F0"/>
                </a:solidFill>
                <a:latin typeface="メイリオ" panose="020B0604030504040204" pitchFamily="50" charset="-128"/>
                <a:ea typeface="メイリオ" panose="020B0604030504040204" pitchFamily="50" charset="-128"/>
              </a:rPr>
              <a:t> 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t---</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in Kyoto.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3Please show me the picture which you took  in Kyoto.">
            <a:hlinkClick r:id="" action="ppaction://media"/>
            <a:extLst>
              <a:ext uri="{FF2B5EF4-FFF2-40B4-BE49-F238E27FC236}">
                <a16:creationId xmlns:a16="http://schemas.microsoft.com/office/drawing/2014/main" id="{1BD952EA-48EA-13DC-4B51-22EC625806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588" y="981075"/>
            <a:ext cx="406400" cy="406400"/>
          </a:xfrm>
          <a:prstGeom prst="rect">
            <a:avLst/>
          </a:prstGeom>
        </p:spPr>
      </p:pic>
    </p:spTree>
    <p:extLst>
      <p:ext uri="{BB962C8B-B14F-4D97-AF65-F5344CB8AC3E}">
        <p14:creationId xmlns:p14="http://schemas.microsoft.com/office/powerpoint/2010/main" val="411740185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94757-A0B8-FFD1-3ED3-8184C51F9F3F}"/>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8541ACA-261B-EF8D-9E97-77A54618DE19}"/>
              </a:ext>
            </a:extLst>
          </p:cNvPr>
          <p:cNvSpPr txBox="1"/>
          <p:nvPr/>
        </p:nvSpPr>
        <p:spPr>
          <a:xfrm>
            <a:off x="360146" y="2585501"/>
            <a:ext cx="8423709"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もしあなたの手にウィルスがつくと、あなたがさわるすべてのものに、それをつけることになります。</a:t>
            </a:r>
          </a:p>
        </p:txBody>
      </p:sp>
      <p:sp>
        <p:nvSpPr>
          <p:cNvPr id="8" name="正方形/長方形 7">
            <a:extLst>
              <a:ext uri="{FF2B5EF4-FFF2-40B4-BE49-F238E27FC236}">
                <a16:creationId xmlns:a16="http://schemas.microsoft.com/office/drawing/2014/main" id="{F74B8B10-E0E1-1E0A-82F7-E0545660D913}"/>
              </a:ext>
            </a:extLst>
          </p:cNvPr>
          <p:cNvSpPr/>
          <p:nvPr/>
        </p:nvSpPr>
        <p:spPr>
          <a:xfrm>
            <a:off x="0" y="3304475"/>
            <a:ext cx="9144000" cy="355352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27B1B285-5AD3-A279-DABA-17629D1F50B7}"/>
              </a:ext>
            </a:extLst>
          </p:cNvPr>
          <p:cNvPicPr>
            <a:picLocks noChangeAspect="1"/>
          </p:cNvPicPr>
          <p:nvPr/>
        </p:nvPicPr>
        <p:blipFill>
          <a:blip r:embed="rId2"/>
          <a:srcRect t="55467" b="23420"/>
          <a:stretch/>
        </p:blipFill>
        <p:spPr>
          <a:xfrm>
            <a:off x="284173" y="614982"/>
            <a:ext cx="8578800" cy="1897877"/>
          </a:xfrm>
          <a:prstGeom prst="rect">
            <a:avLst/>
          </a:prstGeom>
        </p:spPr>
      </p:pic>
      <p:pic>
        <p:nvPicPr>
          <p:cNvPr id="2" name="図 1">
            <a:extLst>
              <a:ext uri="{FF2B5EF4-FFF2-40B4-BE49-F238E27FC236}">
                <a16:creationId xmlns:a16="http://schemas.microsoft.com/office/drawing/2014/main" id="{589B3098-94AA-B8D3-6C17-09136DF402AF}"/>
              </a:ext>
            </a:extLst>
          </p:cNvPr>
          <p:cNvPicPr>
            <a:picLocks noChangeAspect="1"/>
          </p:cNvPicPr>
          <p:nvPr/>
        </p:nvPicPr>
        <p:blipFill>
          <a:blip r:embed="rId3"/>
          <a:stretch>
            <a:fillRect/>
          </a:stretch>
        </p:blipFill>
        <p:spPr>
          <a:xfrm>
            <a:off x="205673" y="145059"/>
            <a:ext cx="8732655" cy="531020"/>
          </a:xfrm>
          <a:prstGeom prst="rect">
            <a:avLst/>
          </a:prstGeom>
        </p:spPr>
      </p:pic>
      <p:sp>
        <p:nvSpPr>
          <p:cNvPr id="7" name="テキスト ボックス 6">
            <a:extLst>
              <a:ext uri="{FF2B5EF4-FFF2-40B4-BE49-F238E27FC236}">
                <a16:creationId xmlns:a16="http://schemas.microsoft.com/office/drawing/2014/main" id="{4DBBE69E-C8C6-D22C-4D5E-179D36F7704A}"/>
              </a:ext>
            </a:extLst>
          </p:cNvPr>
          <p:cNvSpPr txBox="1"/>
          <p:nvPr/>
        </p:nvSpPr>
        <p:spPr>
          <a:xfrm>
            <a:off x="537492" y="3501116"/>
            <a:ext cx="8325481" cy="255454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you will leave it on everything that you touch.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leave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 everything that you touch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「あなたが触れるすべてのものに」という意味をもち、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leave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you touch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「あなたが触れる」という意味をもち、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everything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touch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p:txBody>
      </p:sp>
    </p:spTree>
    <p:extLst>
      <p:ext uri="{BB962C8B-B14F-4D97-AF65-F5344CB8AC3E}">
        <p14:creationId xmlns:p14="http://schemas.microsoft.com/office/powerpoint/2010/main" val="2468166031"/>
      </p:ext>
    </p:extLst>
  </p:cSld>
  <p:clrMapOvr>
    <a:masterClrMapping/>
  </p:clrMapOvr>
  <p:transition spd="med">
    <p:pull/>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65DF0-0CEF-A6A7-F1FA-2B33D3CC680D}"/>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69771CA-945E-5AD5-11FB-6BE8E3E40FCD}"/>
              </a:ext>
            </a:extLst>
          </p:cNvPr>
          <p:cNvPicPr>
            <a:picLocks noChangeAspect="1"/>
          </p:cNvPicPr>
          <p:nvPr/>
        </p:nvPicPr>
        <p:blipFill>
          <a:blip r:embed="rId2"/>
          <a:srcRect t="78670" b="9551"/>
          <a:stretch/>
        </p:blipFill>
        <p:spPr>
          <a:xfrm>
            <a:off x="284173" y="678711"/>
            <a:ext cx="8578800" cy="1058779"/>
          </a:xfrm>
          <a:prstGeom prst="rect">
            <a:avLst/>
          </a:prstGeom>
        </p:spPr>
      </p:pic>
      <p:sp>
        <p:nvSpPr>
          <p:cNvPr id="35" name="正方形/長方形 34">
            <a:extLst>
              <a:ext uri="{FF2B5EF4-FFF2-40B4-BE49-F238E27FC236}">
                <a16:creationId xmlns:a16="http://schemas.microsoft.com/office/drawing/2014/main" id="{278858D6-F773-7BF2-4CB3-A2844C726068}"/>
              </a:ext>
            </a:extLst>
          </p:cNvPr>
          <p:cNvSpPr/>
          <p:nvPr/>
        </p:nvSpPr>
        <p:spPr>
          <a:xfrm>
            <a:off x="0" y="2149019"/>
            <a:ext cx="9144000" cy="470898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B244226-0506-EDA3-2162-DAFB33412324}"/>
              </a:ext>
            </a:extLst>
          </p:cNvPr>
          <p:cNvSpPr txBox="1"/>
          <p:nvPr/>
        </p:nvSpPr>
        <p:spPr>
          <a:xfrm>
            <a:off x="537492" y="2149019"/>
            <a:ext cx="8400835" cy="4708981"/>
          </a:xfrm>
          <a:prstGeom prst="rect">
            <a:avLst/>
          </a:prstGeom>
          <a:noFill/>
          <a:ln>
            <a:noFill/>
          </a:ln>
        </p:spPr>
        <p:txBody>
          <a:bodyPr wrap="square" rtlCol="0">
            <a:spAutoFit/>
          </a:bodyPr>
          <a:lstStyle/>
          <a:p>
            <a:r>
              <a:rPr lang="ja-JP" altLang="en-US" sz="2000" b="1" dirty="0">
                <a:latin typeface="ＭＳ Ｐゴシック" panose="020B0600070205080204" pitchFamily="50" charset="-128"/>
                <a:ea typeface="ＭＳ Ｐゴシック" panose="020B0600070205080204" pitchFamily="50" charset="-128"/>
              </a:rPr>
              <a:t>〇 命令文です。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Try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to sneeze or cough into a tissue that you throw away </a:t>
            </a:r>
            <a:r>
              <a:rPr lang="ja-JP" altLang="en-US" sz="2000" b="1" dirty="0">
                <a:latin typeface="ＭＳ Ｐゴシック" panose="020B0600070205080204" pitchFamily="50" charset="-128"/>
                <a:ea typeface="ＭＳ Ｐゴシック" panose="020B0600070205080204" pitchFamily="50" charset="-128"/>
              </a:rPr>
              <a:t>が</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to sneeze or cough into a tissue that you throw away </a:t>
            </a:r>
            <a:r>
              <a:rPr lang="ja-JP" altLang="en-US" sz="2000" b="1" dirty="0">
                <a:latin typeface="ＭＳ Ｐゴシック" panose="020B0600070205080204" pitchFamily="50" charset="-128"/>
                <a:ea typeface="ＭＳ Ｐゴシック" panose="020B0600070205080204" pitchFamily="50" charset="-128"/>
              </a:rPr>
              <a:t>は</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「くしゃみやせきを、捨てるティッシュにすること」という意味で、</a:t>
            </a:r>
          </a:p>
          <a:p>
            <a:r>
              <a:rPr lang="ja-JP" altLang="en-US" sz="2000" b="1" dirty="0">
                <a:latin typeface="ＭＳ Ｐゴシック" panose="020B0600070205080204" pitchFamily="50" charset="-128"/>
                <a:ea typeface="ＭＳ Ｐゴシック" panose="020B0600070205080204" pitchFamily="50" charset="-128"/>
              </a:rPr>
              <a:t>　　名詞として扱っています。</a:t>
            </a: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into a tissue that you throw away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「捨てるティッシュに向かって」という意味をもち、</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sneeze / cough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that you throw away </a:t>
            </a:r>
            <a:r>
              <a:rPr lang="ja-JP" altLang="en-US" sz="2000" b="1" dirty="0">
                <a:latin typeface="ＭＳ Ｐゴシック" panose="020B0600070205080204" pitchFamily="50" charset="-128"/>
                <a:ea typeface="ＭＳ Ｐゴシック" panose="020B0600070205080204" pitchFamily="50" charset="-128"/>
              </a:rPr>
              <a:t>は主語と動詞をふくむ節です。</a:t>
            </a:r>
          </a:p>
          <a:p>
            <a:r>
              <a:rPr lang="ja-JP" altLang="en-US" sz="2000" b="1" dirty="0">
                <a:latin typeface="ＭＳ Ｐゴシック" panose="020B0600070205080204" pitchFamily="50" charset="-128"/>
                <a:ea typeface="ＭＳ Ｐゴシック" panose="020B0600070205080204" pitchFamily="50" charset="-128"/>
              </a:rPr>
              <a:t> 　 「あなたが捨てる」という意味をもち、</a:t>
            </a:r>
            <a:r>
              <a:rPr lang="en-US" altLang="ja-JP" sz="2000" b="1" dirty="0">
                <a:latin typeface="ＭＳ Ｐゴシック" panose="020B0600070205080204" pitchFamily="50" charset="-128"/>
                <a:ea typeface="ＭＳ Ｐゴシック" panose="020B0600070205080204" pitchFamily="50" charset="-128"/>
              </a:rPr>
              <a:t>tissue </a:t>
            </a:r>
            <a:r>
              <a:rPr lang="ja-JP" altLang="en-US" sz="2000" b="1" dirty="0">
                <a:latin typeface="ＭＳ Ｐゴシック" panose="020B0600070205080204" pitchFamily="50" charset="-128"/>
                <a:ea typeface="ＭＳ Ｐゴシック" panose="020B0600070205080204" pitchFamily="50" charset="-128"/>
              </a:rPr>
              <a:t>を修飾しています。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you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throw away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that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p:txBody>
      </p:sp>
      <p:pic>
        <p:nvPicPr>
          <p:cNvPr id="2" name="図 1">
            <a:extLst>
              <a:ext uri="{FF2B5EF4-FFF2-40B4-BE49-F238E27FC236}">
                <a16:creationId xmlns:a16="http://schemas.microsoft.com/office/drawing/2014/main" id="{AD385ED1-11C5-5A92-D1F4-4EA03AC32277}"/>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E677E4AB-CE93-95F9-95A8-9B8C5999F6D5}"/>
              </a:ext>
            </a:extLst>
          </p:cNvPr>
          <p:cNvSpPr txBox="1"/>
          <p:nvPr/>
        </p:nvSpPr>
        <p:spPr>
          <a:xfrm>
            <a:off x="537493" y="1708615"/>
            <a:ext cx="71460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捨てるティッシュペーパーに向けて、くしゃみやせきをするようにしなさい。</a:t>
            </a:r>
          </a:p>
        </p:txBody>
      </p:sp>
    </p:spTree>
    <p:extLst>
      <p:ext uri="{BB962C8B-B14F-4D97-AF65-F5344CB8AC3E}">
        <p14:creationId xmlns:p14="http://schemas.microsoft.com/office/powerpoint/2010/main" val="863368439"/>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AS_G3_20_09_reading_str">
            <a:hlinkClick r:id="" action="ppaction://media"/>
            <a:extLst>
              <a:ext uri="{FF2B5EF4-FFF2-40B4-BE49-F238E27FC236}">
                <a16:creationId xmlns:a16="http://schemas.microsoft.com/office/drawing/2014/main" id="{707E40FC-9469-84D7-809E-1B71283E86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9800" y="617538"/>
            <a:ext cx="406400" cy="406400"/>
          </a:xfrm>
          <a:prstGeom prst="rect">
            <a:avLst/>
          </a:prstGeom>
        </p:spPr>
      </p:pic>
      <p:pic>
        <p:nvPicPr>
          <p:cNvPr id="7" name="図 6">
            <a:extLst>
              <a:ext uri="{FF2B5EF4-FFF2-40B4-BE49-F238E27FC236}">
                <a16:creationId xmlns:a16="http://schemas.microsoft.com/office/drawing/2014/main" id="{75D76215-F314-1B44-B85B-17E33E5460B5}"/>
              </a:ext>
            </a:extLst>
          </p:cNvPr>
          <p:cNvPicPr>
            <a:picLocks noChangeAspect="1"/>
          </p:cNvPicPr>
          <p:nvPr/>
        </p:nvPicPr>
        <p:blipFill>
          <a:blip r:embed="rId5"/>
          <a:stretch>
            <a:fillRect/>
          </a:stretch>
        </p:blipFill>
        <p:spPr>
          <a:xfrm>
            <a:off x="1357157" y="60274"/>
            <a:ext cx="6429687" cy="6737453"/>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BD28473D-8AB9-99D8-AC0D-64EC37EE8014}"/>
              </a:ext>
            </a:extLst>
          </p:cNvPr>
          <p:cNvPicPr>
            <a:picLocks noChangeAspect="1"/>
          </p:cNvPicPr>
          <p:nvPr/>
        </p:nvPicPr>
        <p:blipFill>
          <a:blip r:embed="rId4"/>
          <a:stretch>
            <a:fillRect/>
          </a:stretch>
        </p:blipFill>
        <p:spPr>
          <a:xfrm>
            <a:off x="1094400" y="648428"/>
            <a:ext cx="6955200" cy="6168354"/>
          </a:xfrm>
          <a:prstGeom prst="rect">
            <a:avLst/>
          </a:prstGeom>
        </p:spPr>
      </p:pic>
      <p:pic>
        <p:nvPicPr>
          <p:cNvPr id="5" name="AS_G3_20_10_reading_s3">
            <a:hlinkClick r:id="" action="ppaction://media"/>
            <a:extLst>
              <a:ext uri="{FF2B5EF4-FFF2-40B4-BE49-F238E27FC236}">
                <a16:creationId xmlns:a16="http://schemas.microsoft.com/office/drawing/2014/main" id="{F2C30A3F-01A8-D045-9F24-DF6D3668C8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8400" y="240441"/>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5"/>
                </p:tgtEl>
              </p:cMediaNode>
            </p:audi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0BB7CF19-2AAD-5F18-7F6B-F6363C05480B}"/>
              </a:ext>
            </a:extLst>
          </p:cNvPr>
          <p:cNvPicPr>
            <a:picLocks noChangeAspect="1"/>
          </p:cNvPicPr>
          <p:nvPr/>
        </p:nvPicPr>
        <p:blipFill>
          <a:blip r:embed="rId6"/>
          <a:stretch>
            <a:fillRect/>
          </a:stretch>
        </p:blipFill>
        <p:spPr>
          <a:xfrm>
            <a:off x="1094400" y="191165"/>
            <a:ext cx="6955200" cy="616835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DAF02-FD3F-639C-75FC-498DB0C1A3E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243BC81-427C-3238-4D02-6191DD3C707C}"/>
              </a:ext>
            </a:extLst>
          </p:cNvPr>
          <p:cNvSpPr/>
          <p:nvPr/>
        </p:nvSpPr>
        <p:spPr>
          <a:xfrm>
            <a:off x="-1"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D42F575-1A8B-B263-3EAF-AE8B784FE270}"/>
              </a:ext>
            </a:extLst>
          </p:cNvPr>
          <p:cNvSpPr txBox="1"/>
          <p:nvPr/>
        </p:nvSpPr>
        <p:spPr>
          <a:xfrm>
            <a:off x="332471" y="2321003"/>
            <a:ext cx="8479057" cy="2215991"/>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見せて</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ください</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写真を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あなたが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撮った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京都で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3Please show me the picture which you took  in Kyoto.">
            <a:hlinkClick r:id="" action="ppaction://media"/>
            <a:extLst>
              <a:ext uri="{FF2B5EF4-FFF2-40B4-BE49-F238E27FC236}">
                <a16:creationId xmlns:a16="http://schemas.microsoft.com/office/drawing/2014/main" id="{7AE22ADF-E410-3C6D-3C64-1D36485968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588" y="981075"/>
            <a:ext cx="406400" cy="406400"/>
          </a:xfrm>
          <a:prstGeom prst="rect">
            <a:avLst/>
          </a:prstGeom>
        </p:spPr>
      </p:pic>
    </p:spTree>
    <p:extLst>
      <p:ext uri="{BB962C8B-B14F-4D97-AF65-F5344CB8AC3E}">
        <p14:creationId xmlns:p14="http://schemas.microsoft.com/office/powerpoint/2010/main" val="376490614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716757E5-212C-A6A8-7833-AF95A43DC578}"/>
              </a:ext>
            </a:extLst>
          </p:cNvPr>
          <p:cNvPicPr>
            <a:picLocks noChangeAspect="1"/>
          </p:cNvPicPr>
          <p:nvPr/>
        </p:nvPicPr>
        <p:blipFill>
          <a:blip r:embed="rId6"/>
          <a:stretch>
            <a:fillRect/>
          </a:stretch>
        </p:blipFill>
        <p:spPr>
          <a:xfrm>
            <a:off x="1094400" y="191165"/>
            <a:ext cx="6955200" cy="616835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FD8E935-AB51-EFD6-DA0E-AA6B2ADB31BA}"/>
              </a:ext>
            </a:extLst>
          </p:cNvPr>
          <p:cNvPicPr>
            <a:picLocks noChangeAspect="1"/>
          </p:cNvPicPr>
          <p:nvPr/>
        </p:nvPicPr>
        <p:blipFill>
          <a:blip r:embed="rId6"/>
          <a:stretch>
            <a:fillRect/>
          </a:stretch>
        </p:blipFill>
        <p:spPr>
          <a:xfrm>
            <a:off x="1126800" y="191164"/>
            <a:ext cx="6890400" cy="6087225"/>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2EC0DCEB-9DFC-4A18-B8F8-5614AEE6626C}"/>
              </a:ext>
            </a:extLst>
          </p:cNvPr>
          <p:cNvPicPr>
            <a:picLocks noChangeAspect="1"/>
          </p:cNvPicPr>
          <p:nvPr/>
        </p:nvPicPr>
        <p:blipFill>
          <a:blip r:embed="rId8"/>
          <a:stretch>
            <a:fillRect/>
          </a:stretch>
        </p:blipFill>
        <p:spPr>
          <a:xfrm>
            <a:off x="212400" y="1872128"/>
            <a:ext cx="8719200" cy="4544390"/>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6014158" y="1836804"/>
            <a:ext cx="94368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cold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3_20_11_reading_s6_1">
            <a:hlinkClick r:id="" action="ppaction://media"/>
            <a:extLst>
              <a:ext uri="{FF2B5EF4-FFF2-40B4-BE49-F238E27FC236}">
                <a16:creationId xmlns:a16="http://schemas.microsoft.com/office/drawing/2014/main" id="{C85C0FF4-62F4-3C85-AB4B-10CBDF47F20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79013" y="-255588"/>
            <a:ext cx="406400" cy="406401"/>
          </a:xfrm>
          <a:prstGeom prst="rect">
            <a:avLst/>
          </a:prstGeom>
        </p:spPr>
      </p:pic>
      <p:pic>
        <p:nvPicPr>
          <p:cNvPr id="3" name="AS_G3_20_12_reading_s6_2">
            <a:hlinkClick r:id="" action="ppaction://media"/>
            <a:extLst>
              <a:ext uri="{FF2B5EF4-FFF2-40B4-BE49-F238E27FC236}">
                <a16:creationId xmlns:a16="http://schemas.microsoft.com/office/drawing/2014/main" id="{EC8EAFD6-C480-13CB-7612-26728D60301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879013" y="183430"/>
            <a:ext cx="406400" cy="406401"/>
          </a:xfrm>
          <a:prstGeom prst="rect">
            <a:avLst/>
          </a:prstGeom>
        </p:spPr>
      </p:pic>
      <p:pic>
        <p:nvPicPr>
          <p:cNvPr id="5" name="AS_G3_20_11_reading_s6_1">
            <a:hlinkClick r:id="" action="ppaction://media"/>
            <a:extLst>
              <a:ext uri="{FF2B5EF4-FFF2-40B4-BE49-F238E27FC236}">
                <a16:creationId xmlns:a16="http://schemas.microsoft.com/office/drawing/2014/main" id="{F5A68059-7B8F-1C2F-1E79-2C9A5AD9F2A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79013" y="653596"/>
            <a:ext cx="406400" cy="406401"/>
          </a:xfrm>
          <a:prstGeom prst="rect">
            <a:avLst/>
          </a:prstGeom>
        </p:spPr>
      </p:pic>
      <p:sp>
        <p:nvSpPr>
          <p:cNvPr id="15" name="テキスト ボックス 14">
            <a:extLst>
              <a:ext uri="{FF2B5EF4-FFF2-40B4-BE49-F238E27FC236}">
                <a16:creationId xmlns:a16="http://schemas.microsoft.com/office/drawing/2014/main" id="{181EFAC8-D0CB-C1DC-95BB-05DCCD581E86}"/>
              </a:ext>
            </a:extLst>
          </p:cNvPr>
          <p:cNvSpPr txBox="1"/>
          <p:nvPr/>
        </p:nvSpPr>
        <p:spPr>
          <a:xfrm>
            <a:off x="3666817" y="2393669"/>
            <a:ext cx="94368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with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84C7ADDB-63E2-557E-22E2-61D4ECF3C136}"/>
              </a:ext>
            </a:extLst>
          </p:cNvPr>
          <p:cNvSpPr txBox="1"/>
          <p:nvPr/>
        </p:nvSpPr>
        <p:spPr>
          <a:xfrm>
            <a:off x="7670275" y="2393669"/>
            <a:ext cx="109834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catch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8F3F8364-3BA7-A901-8457-5DB33EB5085A}"/>
              </a:ext>
            </a:extLst>
          </p:cNvPr>
          <p:cNvSpPr txBox="1"/>
          <p:nvPr/>
        </p:nvSpPr>
        <p:spPr>
          <a:xfrm>
            <a:off x="904478" y="2892738"/>
            <a:ext cx="192534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        cold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45D3C637-5E90-7C16-D751-9715F5CAA714}"/>
              </a:ext>
            </a:extLst>
          </p:cNvPr>
          <p:cNvSpPr txBox="1"/>
          <p:nvPr/>
        </p:nvSpPr>
        <p:spPr>
          <a:xfrm>
            <a:off x="5109256" y="2892738"/>
            <a:ext cx="256101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be        careful</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868C42AA-0689-F0AE-6169-11180681B485}"/>
              </a:ext>
            </a:extLst>
          </p:cNvPr>
          <p:cNvSpPr txBox="1"/>
          <p:nvPr/>
        </p:nvSpPr>
        <p:spPr>
          <a:xfrm>
            <a:off x="6067325" y="3434490"/>
            <a:ext cx="120246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other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B4C073D4-3CDA-6C20-8A0D-72DDA46A1236}"/>
              </a:ext>
            </a:extLst>
          </p:cNvPr>
          <p:cNvSpPr txBox="1"/>
          <p:nvPr/>
        </p:nvSpPr>
        <p:spPr>
          <a:xfrm>
            <a:off x="3470052" y="3954254"/>
            <a:ext cx="120246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hands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5E9826B2-2B0F-5EB0-BA3A-3083D2EFBE50}"/>
              </a:ext>
            </a:extLst>
          </p:cNvPr>
          <p:cNvSpPr txBox="1"/>
          <p:nvPr/>
        </p:nvSpPr>
        <p:spPr>
          <a:xfrm>
            <a:off x="914754" y="4464500"/>
            <a:ext cx="61764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B73860FB-1752-AED7-6545-CC31E4219B80}"/>
              </a:ext>
            </a:extLst>
          </p:cNvPr>
          <p:cNvSpPr txBox="1"/>
          <p:nvPr/>
        </p:nvSpPr>
        <p:spPr>
          <a:xfrm>
            <a:off x="7761557" y="4439372"/>
            <a:ext cx="85082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that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707A567E-D410-BC15-1CE3-EDAEA28A2F5F}"/>
              </a:ext>
            </a:extLst>
          </p:cNvPr>
          <p:cNvSpPr txBox="1"/>
          <p:nvPr/>
        </p:nvSpPr>
        <p:spPr>
          <a:xfrm>
            <a:off x="788974" y="4985323"/>
            <a:ext cx="192534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you   touch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6DE7BEC4-363C-8B3D-6E59-07DED91AB255}"/>
              </a:ext>
            </a:extLst>
          </p:cNvPr>
          <p:cNvSpPr txBox="1"/>
          <p:nvPr/>
        </p:nvSpPr>
        <p:spPr>
          <a:xfrm>
            <a:off x="6652843" y="4985323"/>
            <a:ext cx="85082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into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1284BC02-699A-2321-2F37-02F78B0B69B0}"/>
              </a:ext>
            </a:extLst>
          </p:cNvPr>
          <p:cNvSpPr txBox="1"/>
          <p:nvPr/>
        </p:nvSpPr>
        <p:spPr>
          <a:xfrm>
            <a:off x="909950" y="5518598"/>
            <a:ext cx="383519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that      you     throw</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8301"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2213"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8301"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9"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90"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91"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92" fill="hold" display="0">
                  <p:stCondLst>
                    <p:cond delay="indefinite"/>
                  </p:stCondLst>
                  <p:endCondLst>
                    <p:cond evt="onStopAudio" delay="0">
                      <p:tgtEl>
                        <p:sldTgt/>
                      </p:tgtEl>
                    </p:cond>
                  </p:endCondLst>
                </p:cTn>
                <p:tgtEl>
                  <p:spTgt spid="5"/>
                </p:tgtEl>
              </p:cMediaNode>
            </p:audio>
          </p:childTnLst>
        </p:cTn>
      </p:par>
    </p:tnLst>
    <p:bldLst>
      <p:bldP spid="28" grpId="0" animBg="1"/>
      <p:bldP spid="28" grpId="1" animBg="1"/>
      <p:bldP spid="29" grpId="0" animBg="1"/>
      <p:bldP spid="29" grpId="1" animBg="1"/>
      <p:bldP spid="6" grpId="0"/>
      <p:bldP spid="15" grpId="0"/>
      <p:bldP spid="17" grpId="0"/>
      <p:bldP spid="24" grpId="0"/>
      <p:bldP spid="26" grpId="0"/>
      <p:bldP spid="31" grpId="0"/>
      <p:bldP spid="38" grpId="0"/>
      <p:bldP spid="39" grpId="0"/>
      <p:bldP spid="44" grpId="0"/>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B13E-FBE4-C613-5925-39300699061F}"/>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AE4B4958-2B2C-3095-F357-AD9F8B69142B}"/>
              </a:ext>
            </a:extLst>
          </p:cNvPr>
          <p:cNvPicPr>
            <a:picLocks noChangeAspect="1"/>
          </p:cNvPicPr>
          <p:nvPr/>
        </p:nvPicPr>
        <p:blipFill>
          <a:blip r:embed="rId2"/>
          <a:srcRect t="39827" b="42628"/>
          <a:stretch/>
        </p:blipFill>
        <p:spPr>
          <a:xfrm>
            <a:off x="291931" y="973056"/>
            <a:ext cx="8560800" cy="845575"/>
          </a:xfrm>
          <a:prstGeom prst="rect">
            <a:avLst/>
          </a:prstGeom>
        </p:spPr>
      </p:pic>
      <p:pic>
        <p:nvPicPr>
          <p:cNvPr id="17" name="図 16">
            <a:extLst>
              <a:ext uri="{FF2B5EF4-FFF2-40B4-BE49-F238E27FC236}">
                <a16:creationId xmlns:a16="http://schemas.microsoft.com/office/drawing/2014/main" id="{4FBE7662-E87E-2655-7244-33FA7C6FDA33}"/>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14A9ACCE-367D-6975-1E7E-16B6CAF9CA13}"/>
              </a:ext>
            </a:extLst>
          </p:cNvPr>
          <p:cNvSpPr txBox="1"/>
          <p:nvPr/>
        </p:nvSpPr>
        <p:spPr>
          <a:xfrm>
            <a:off x="1032444" y="1857701"/>
            <a:ext cx="401252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彼女が作ったカレーはおいしかったです。</a:t>
            </a:r>
          </a:p>
        </p:txBody>
      </p:sp>
      <p:sp>
        <p:nvSpPr>
          <p:cNvPr id="7" name="正方形/長方形 6">
            <a:extLst>
              <a:ext uri="{FF2B5EF4-FFF2-40B4-BE49-F238E27FC236}">
                <a16:creationId xmlns:a16="http://schemas.microsoft.com/office/drawing/2014/main" id="{A89C1B23-3FD4-BEB0-0ABD-DEB4A0F86FCD}"/>
              </a:ext>
            </a:extLst>
          </p:cNvPr>
          <p:cNvSpPr/>
          <p:nvPr/>
        </p:nvSpPr>
        <p:spPr>
          <a:xfrm>
            <a:off x="0" y="2434433"/>
            <a:ext cx="9144000" cy="442356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79772F4-FD50-77E2-46B5-D486EDD50A44}"/>
              </a:ext>
            </a:extLst>
          </p:cNvPr>
          <p:cNvSpPr txBox="1"/>
          <p:nvPr/>
        </p:nvSpPr>
        <p:spPr>
          <a:xfrm>
            <a:off x="537492" y="2739233"/>
            <a:ext cx="8400835"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curry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delicious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which she made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「彼女が作った」という意味をもち、</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The curry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she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made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which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p:txBody>
      </p:sp>
    </p:spTree>
    <p:extLst>
      <p:ext uri="{BB962C8B-B14F-4D97-AF65-F5344CB8AC3E}">
        <p14:creationId xmlns:p14="http://schemas.microsoft.com/office/powerpoint/2010/main" val="1905697587"/>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6" name="AS_G3_20_14_reading_s7_1">
            <a:hlinkClick r:id="" action="ppaction://media"/>
            <a:extLst>
              <a:ext uri="{FF2B5EF4-FFF2-40B4-BE49-F238E27FC236}">
                <a16:creationId xmlns:a16="http://schemas.microsoft.com/office/drawing/2014/main" id="{CD8F8107-778C-9FC7-BD18-98C69B5C885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050463" y="665839"/>
            <a:ext cx="406400" cy="406401"/>
          </a:xfrm>
          <a:prstGeom prst="rect">
            <a:avLst/>
          </a:prstGeom>
        </p:spPr>
      </p:pic>
      <p:pic>
        <p:nvPicPr>
          <p:cNvPr id="7" name="AS_G3_20_15_reading_s7_2">
            <a:hlinkClick r:id="" action="ppaction://media"/>
            <a:extLst>
              <a:ext uri="{FF2B5EF4-FFF2-40B4-BE49-F238E27FC236}">
                <a16:creationId xmlns:a16="http://schemas.microsoft.com/office/drawing/2014/main" id="{CCBB85D8-31AB-0283-7546-FEFA31B19B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0101231" y="1445538"/>
            <a:ext cx="406400" cy="406401"/>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4697"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2239"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19" grpId="0" animBg="1"/>
      <p:bldP spid="19" grpId="1" animBg="1"/>
      <p:bldP spid="5" grpId="0" animBg="1"/>
      <p:bldP spid="5" grpId="1"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9" name="AS_G3_20_17_reading_s8_2">
            <a:hlinkClick r:id="" action="ppaction://media"/>
            <a:extLst>
              <a:ext uri="{FF2B5EF4-FFF2-40B4-BE49-F238E27FC236}">
                <a16:creationId xmlns:a16="http://schemas.microsoft.com/office/drawing/2014/main" id="{D1A32A0E-8171-A263-3ADA-7CED595BA66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29938" y="-149225"/>
            <a:ext cx="406400" cy="406400"/>
          </a:xfrm>
          <a:prstGeom prst="rect">
            <a:avLst/>
          </a:prstGeom>
        </p:spPr>
      </p:pic>
      <p:pic>
        <p:nvPicPr>
          <p:cNvPr id="12" name="AS_G3_20_16_reading_s8_1">
            <a:hlinkClick r:id="" action="ppaction://media"/>
            <a:extLst>
              <a:ext uri="{FF2B5EF4-FFF2-40B4-BE49-F238E27FC236}">
                <a16:creationId xmlns:a16="http://schemas.microsoft.com/office/drawing/2014/main" id="{625F1CBE-137A-DA20-B802-731C16FBD10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929938" y="-971550"/>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2004" fill="hold"/>
                                        <p:tgtEl>
                                          <p:spTgt spid="1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27626"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37" grpId="0" animBg="1"/>
      <p:bldP spid="37" grpId="1" animBg="1"/>
      <p:bldP spid="3" grpId="0" animBg="1"/>
      <p:bldP spid="3" grpId="1"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B8BA-3184-F810-E268-7474FC7A0C4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C96EFFB-41F3-716B-532F-F5D8ABEBC5F3}"/>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308E00F-1CB1-EF45-0055-13ED23F9A4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6F57B8-1C97-EED2-74B8-BCB2C5952082}"/>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F4C6C9-DB44-660D-B72E-04E2E4C9BD8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4493A30-6C40-9E03-C2B7-AE870C6F871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712022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2284B-C409-0F84-BD84-BE979EC66DA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4857BFC-AF48-B273-FFFA-B2EC72B00A1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FC5A24A-C081-654C-4585-16770346DBF8}"/>
              </a:ext>
            </a:extLst>
          </p:cNvPr>
          <p:cNvSpPr txBox="1"/>
          <p:nvPr/>
        </p:nvSpPr>
        <p:spPr>
          <a:xfrm>
            <a:off x="2020465" y="3620659"/>
            <a:ext cx="510307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curry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rgbClr val="00B050"/>
                </a:solidFill>
                <a:latin typeface="メイリオ" panose="020B0604030504040204" pitchFamily="50" charset="-128"/>
                <a:ea typeface="メイリオ" panose="020B0604030504040204" pitchFamily="50" charset="-128"/>
              </a:rPr>
              <a:t>which</a:t>
            </a:r>
            <a:r>
              <a:rPr kumimoji="1" lang="en-US" altLang="ja-JP" sz="4400" dirty="0">
                <a:solidFill>
                  <a:srgbClr val="00B0F0"/>
                </a:solidFill>
                <a:latin typeface="メイリオ" panose="020B0604030504040204" pitchFamily="50" charset="-128"/>
                <a:ea typeface="メイリオ" panose="020B0604030504040204" pitchFamily="50" charset="-128"/>
              </a:rPr>
              <a:t> she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made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delicious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72ED662-A11E-7C0F-62B6-FA627E6E4B15}"/>
              </a:ext>
            </a:extLst>
          </p:cNvPr>
          <p:cNvSpPr txBox="1"/>
          <p:nvPr/>
        </p:nvSpPr>
        <p:spPr>
          <a:xfrm>
            <a:off x="1788551" y="114013"/>
            <a:ext cx="5566897"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そのカレーは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彼女が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作った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おいし</a:t>
            </a:r>
            <a:r>
              <a:rPr kumimoji="1" lang="ja-JP" altLang="en-US" sz="4800" b="1" dirty="0">
                <a:solidFill>
                  <a:srgbClr val="FF0000"/>
                </a:solidFill>
                <a:latin typeface="メイリオ" panose="020B0604030504040204" pitchFamily="50" charset="-128"/>
                <a:ea typeface="メイリオ" panose="020B0604030504040204" pitchFamily="50" charset="-128"/>
              </a:rPr>
              <a:t>かったです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4The curry  which she made was delicious.">
            <a:hlinkClick r:id="" action="ppaction://media"/>
            <a:extLst>
              <a:ext uri="{FF2B5EF4-FFF2-40B4-BE49-F238E27FC236}">
                <a16:creationId xmlns:a16="http://schemas.microsoft.com/office/drawing/2014/main" id="{B92B4D74-2A5E-E783-73BF-0ED14602A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863" y="1133475"/>
            <a:ext cx="406400" cy="406400"/>
          </a:xfrm>
          <a:prstGeom prst="rect">
            <a:avLst/>
          </a:prstGeom>
        </p:spPr>
      </p:pic>
    </p:spTree>
    <p:extLst>
      <p:ext uri="{BB962C8B-B14F-4D97-AF65-F5344CB8AC3E}">
        <p14:creationId xmlns:p14="http://schemas.microsoft.com/office/powerpoint/2010/main" val="186854075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BE76-E527-67C4-098A-AF013544F70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AC80F5-A408-9B99-3ADB-85F8F40E889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BA4240EA-609E-7F37-53D8-3601B001C0D7}"/>
              </a:ext>
            </a:extLst>
          </p:cNvPr>
          <p:cNvSpPr txBox="1"/>
          <p:nvPr/>
        </p:nvSpPr>
        <p:spPr>
          <a:xfrm>
            <a:off x="1730995" y="1901659"/>
            <a:ext cx="568201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curry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rgbClr val="00B0F0"/>
                </a:solidFill>
                <a:latin typeface="メイリオ" panose="020B0604030504040204" pitchFamily="50" charset="-128"/>
                <a:ea typeface="メイリオ" panose="020B0604030504040204" pitchFamily="50" charset="-128"/>
              </a:rPr>
              <a:t> she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delicious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4The curry  which she made was delicious.">
            <a:hlinkClick r:id="" action="ppaction://media"/>
            <a:extLst>
              <a:ext uri="{FF2B5EF4-FFF2-40B4-BE49-F238E27FC236}">
                <a16:creationId xmlns:a16="http://schemas.microsoft.com/office/drawing/2014/main" id="{E38ECAD7-B84E-F1B0-0548-2B8A1414B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863" y="1133475"/>
            <a:ext cx="406400" cy="406400"/>
          </a:xfrm>
          <a:prstGeom prst="rect">
            <a:avLst/>
          </a:prstGeom>
        </p:spPr>
      </p:pic>
    </p:spTree>
    <p:extLst>
      <p:ext uri="{BB962C8B-B14F-4D97-AF65-F5344CB8AC3E}">
        <p14:creationId xmlns:p14="http://schemas.microsoft.com/office/powerpoint/2010/main" val="169104168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8C6FE612-167E-9DA8-06FE-3F8443E8C6AC}"/>
              </a:ext>
            </a:extLst>
          </p:cNvPr>
          <p:cNvSpPr/>
          <p:nvPr/>
        </p:nvSpPr>
        <p:spPr>
          <a:xfrm>
            <a:off x="889233" y="3970814"/>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41E9675-3C67-D5F3-7B04-24674C99B8FB}"/>
              </a:ext>
            </a:extLst>
          </p:cNvPr>
          <p:cNvSpPr/>
          <p:nvPr/>
        </p:nvSpPr>
        <p:spPr>
          <a:xfrm>
            <a:off x="620816" y="4365141"/>
            <a:ext cx="330724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2136F25-9AE3-2A79-FA7A-8DE81DB0A4B7}"/>
              </a:ext>
            </a:extLst>
          </p:cNvPr>
          <p:cNvSpPr/>
          <p:nvPr/>
        </p:nvSpPr>
        <p:spPr>
          <a:xfrm>
            <a:off x="889233" y="2871356"/>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EF0CB66-6AF8-EA60-6D51-8042248F9135}"/>
              </a:ext>
            </a:extLst>
          </p:cNvPr>
          <p:cNvSpPr/>
          <p:nvPr/>
        </p:nvSpPr>
        <p:spPr>
          <a:xfrm>
            <a:off x="620816" y="3265683"/>
            <a:ext cx="85725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1746140"/>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6" y="2140467"/>
            <a:ext cx="2335326"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P.158</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・１文の中でさらに文の形を伴って名詞を説明する代名詞を関係代名詞という。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・関係代名詞以降の部分が説明する名詞・代名詞を先行詞という。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・目的格の関係代名詞は、先行詞に続く節</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内で、目的語の働きをする。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5268"/>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5"/>
                </p:tgtEl>
              </p:cMediaNode>
            </p:audio>
          </p:childTnLst>
        </p:cTn>
      </p:par>
    </p:tnLst>
    <p:bldLst>
      <p:bldP spid="6" grpId="0" animBg="1"/>
      <p:bldP spid="11" grpId="0" animBg="1"/>
      <p:bldP spid="8" grpId="0" animBg="1"/>
      <p:bldP spid="1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52CD-A9ED-8409-0A3E-9F4754DE0EF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6AEEE8-C452-E75A-794D-69E046BB03A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85DF2BE5-F10F-344B-AD51-ADB4D4F679DB}"/>
              </a:ext>
            </a:extLst>
          </p:cNvPr>
          <p:cNvSpPr txBox="1"/>
          <p:nvPr/>
        </p:nvSpPr>
        <p:spPr>
          <a:xfrm>
            <a:off x="1788551" y="1767005"/>
            <a:ext cx="5566897"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そのカレーは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彼女が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作った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おいし</a:t>
            </a:r>
            <a:r>
              <a:rPr kumimoji="1" lang="ja-JP" altLang="en-US" sz="4800" b="1" dirty="0">
                <a:solidFill>
                  <a:srgbClr val="FF0000"/>
                </a:solidFill>
                <a:latin typeface="メイリオ" panose="020B0604030504040204" pitchFamily="50" charset="-128"/>
                <a:ea typeface="メイリオ" panose="020B0604030504040204" pitchFamily="50" charset="-128"/>
              </a:rPr>
              <a:t>かったです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4The curry  which she made was delicious.">
            <a:hlinkClick r:id="" action="ppaction://media"/>
            <a:extLst>
              <a:ext uri="{FF2B5EF4-FFF2-40B4-BE49-F238E27FC236}">
                <a16:creationId xmlns:a16="http://schemas.microsoft.com/office/drawing/2014/main" id="{A13CAF8C-EAB1-1578-E2B7-20C4FA576F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863" y="1133475"/>
            <a:ext cx="406400" cy="406400"/>
          </a:xfrm>
          <a:prstGeom prst="rect">
            <a:avLst/>
          </a:prstGeom>
        </p:spPr>
      </p:pic>
    </p:spTree>
    <p:extLst>
      <p:ext uri="{BB962C8B-B14F-4D97-AF65-F5344CB8AC3E}">
        <p14:creationId xmlns:p14="http://schemas.microsoft.com/office/powerpoint/2010/main" val="281179092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99ED7-9ACD-CD2B-FE24-6906C7A3B1C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9EA77D-AA1D-4588-7B7C-1AF5DEFC167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1B94F23-89D4-AE38-8575-F6CF4CA72198}"/>
              </a:ext>
            </a:extLst>
          </p:cNvPr>
          <p:cNvSpPr txBox="1"/>
          <p:nvPr/>
        </p:nvSpPr>
        <p:spPr>
          <a:xfrm>
            <a:off x="875761" y="3620659"/>
            <a:ext cx="7392476"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stew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which</a:t>
            </a:r>
            <a:r>
              <a:rPr kumimoji="1" lang="en-US" altLang="ja-JP" sz="4400" dirty="0">
                <a:solidFill>
                  <a:srgbClr val="00B0F0"/>
                </a:solidFill>
                <a:latin typeface="メイリオ" panose="020B0604030504040204" pitchFamily="50" charset="-128"/>
                <a:ea typeface="メイリオ" panose="020B0604030504040204" pitchFamily="50" charset="-128"/>
              </a:rPr>
              <a:t> my mother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made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delicious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80C0BC6-DAC2-62D1-8005-D5325EC86B95}"/>
              </a:ext>
            </a:extLst>
          </p:cNvPr>
          <p:cNvSpPr txBox="1"/>
          <p:nvPr/>
        </p:nvSpPr>
        <p:spPr>
          <a:xfrm>
            <a:off x="1788551" y="114013"/>
            <a:ext cx="5566897"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そのシチューは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私の母が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作った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おいし</a:t>
            </a:r>
            <a:r>
              <a:rPr kumimoji="1" lang="ja-JP" altLang="en-US" sz="4800" b="1" dirty="0">
                <a:solidFill>
                  <a:srgbClr val="FF0000"/>
                </a:solidFill>
                <a:latin typeface="メイリオ" panose="020B0604030504040204" pitchFamily="50" charset="-128"/>
                <a:ea typeface="メイリオ" panose="020B0604030504040204" pitchFamily="50" charset="-128"/>
              </a:rPr>
              <a:t>かったです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5The stew which my mother made was delicious.">
            <a:hlinkClick r:id="" action="ppaction://media"/>
            <a:extLst>
              <a:ext uri="{FF2B5EF4-FFF2-40B4-BE49-F238E27FC236}">
                <a16:creationId xmlns:a16="http://schemas.microsoft.com/office/drawing/2014/main" id="{74717AD3-B876-8392-9B31-129131FBE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7325" y="1116013"/>
            <a:ext cx="406400" cy="406400"/>
          </a:xfrm>
          <a:prstGeom prst="rect">
            <a:avLst/>
          </a:prstGeom>
        </p:spPr>
      </p:pic>
    </p:spTree>
    <p:extLst>
      <p:ext uri="{BB962C8B-B14F-4D97-AF65-F5344CB8AC3E}">
        <p14:creationId xmlns:p14="http://schemas.microsoft.com/office/powerpoint/2010/main" val="153322170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4B816-187B-B5FD-1655-FB1847DC54F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C8BC27C-9E80-79F5-465E-40710D81E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05F2FDFD-DBA0-829A-79B2-696E62CDEF7F}"/>
              </a:ext>
            </a:extLst>
          </p:cNvPr>
          <p:cNvSpPr txBox="1"/>
          <p:nvPr/>
        </p:nvSpPr>
        <p:spPr>
          <a:xfrm>
            <a:off x="666481" y="1901659"/>
            <a:ext cx="7811038"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stew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rgbClr val="00B0F0"/>
                </a:solidFill>
                <a:latin typeface="メイリオ" panose="020B0604030504040204" pitchFamily="50" charset="-128"/>
                <a:ea typeface="メイリオ" panose="020B0604030504040204" pitchFamily="50" charset="-128"/>
              </a:rPr>
              <a:t> my mother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5The stew which my mother made was delicious.">
            <a:hlinkClick r:id="" action="ppaction://media"/>
            <a:extLst>
              <a:ext uri="{FF2B5EF4-FFF2-40B4-BE49-F238E27FC236}">
                <a16:creationId xmlns:a16="http://schemas.microsoft.com/office/drawing/2014/main" id="{91B0C53A-A210-161C-6519-7A19D1753F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7325" y="1116013"/>
            <a:ext cx="406400" cy="406400"/>
          </a:xfrm>
          <a:prstGeom prst="rect">
            <a:avLst/>
          </a:prstGeom>
        </p:spPr>
      </p:pic>
    </p:spTree>
    <p:extLst>
      <p:ext uri="{BB962C8B-B14F-4D97-AF65-F5344CB8AC3E}">
        <p14:creationId xmlns:p14="http://schemas.microsoft.com/office/powerpoint/2010/main" val="73854526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72586-BC82-6A55-1C9F-A8FD85919B9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0C63C15-ED12-2ED7-EF5E-001D0019994C}"/>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532A0C52-3859-FE26-8F5C-7F2D9641B40B}"/>
              </a:ext>
            </a:extLst>
          </p:cNvPr>
          <p:cNvSpPr txBox="1"/>
          <p:nvPr/>
        </p:nvSpPr>
        <p:spPr>
          <a:xfrm>
            <a:off x="1788551" y="1767005"/>
            <a:ext cx="5566897"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そのシチューは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私の母が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作った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おいし</a:t>
            </a:r>
            <a:r>
              <a:rPr kumimoji="1" lang="ja-JP" altLang="en-US" sz="4800" b="1" dirty="0">
                <a:solidFill>
                  <a:srgbClr val="FF0000"/>
                </a:solidFill>
                <a:latin typeface="メイリオ" panose="020B0604030504040204" pitchFamily="50" charset="-128"/>
                <a:ea typeface="メイリオ" panose="020B0604030504040204" pitchFamily="50" charset="-128"/>
              </a:rPr>
              <a:t>かったです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5The stew which my mother made was delicious.">
            <a:hlinkClick r:id="" action="ppaction://media"/>
            <a:extLst>
              <a:ext uri="{FF2B5EF4-FFF2-40B4-BE49-F238E27FC236}">
                <a16:creationId xmlns:a16="http://schemas.microsoft.com/office/drawing/2014/main" id="{47BFD452-699E-757E-E6AF-217ED4E53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7325" y="1116013"/>
            <a:ext cx="406400" cy="406400"/>
          </a:xfrm>
          <a:prstGeom prst="rect">
            <a:avLst/>
          </a:prstGeom>
        </p:spPr>
      </p:pic>
    </p:spTree>
    <p:extLst>
      <p:ext uri="{BB962C8B-B14F-4D97-AF65-F5344CB8AC3E}">
        <p14:creationId xmlns:p14="http://schemas.microsoft.com/office/powerpoint/2010/main" val="166121701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1CA5D-273B-7E0C-C92F-E03A7FE5B27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91903E6-2CB0-8E67-A492-FFB55A2C3E6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2F97F31-FE2E-B58A-6B36-04AA4E9F9D22}"/>
              </a:ext>
            </a:extLst>
          </p:cNvPr>
          <p:cNvSpPr txBox="1"/>
          <p:nvPr/>
        </p:nvSpPr>
        <p:spPr>
          <a:xfrm>
            <a:off x="875762" y="3620659"/>
            <a:ext cx="7392476"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horse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which</a:t>
            </a:r>
            <a:r>
              <a:rPr kumimoji="1" lang="en-US" altLang="ja-JP" sz="4400" dirty="0">
                <a:solidFill>
                  <a:srgbClr val="00B0F0"/>
                </a:solidFill>
                <a:latin typeface="メイリオ" panose="020B0604030504040204" pitchFamily="50" charset="-128"/>
                <a:ea typeface="メイリオ" panose="020B0604030504040204" pitchFamily="50" charset="-128"/>
              </a:rPr>
              <a:t> 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is riding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born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Australia.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
        <p:nvSpPr>
          <p:cNvPr id="5" name="テキスト ボックス 4">
            <a:extLst>
              <a:ext uri="{FF2B5EF4-FFF2-40B4-BE49-F238E27FC236}">
                <a16:creationId xmlns:a16="http://schemas.microsoft.com/office/drawing/2014/main" id="{3BA47EAA-4C39-6C15-5AC5-B5C33A022F02}"/>
              </a:ext>
            </a:extLst>
          </p:cNvPr>
          <p:cNvSpPr txBox="1"/>
          <p:nvPr/>
        </p:nvSpPr>
        <p:spPr>
          <a:xfrm>
            <a:off x="119725" y="96013"/>
            <a:ext cx="8904550"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その馬は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rgbClr val="00B0F0"/>
                </a:solidFill>
                <a:latin typeface="メイリオ" panose="020B0604030504040204" pitchFamily="50" charset="-128"/>
                <a:ea typeface="メイリオ" panose="020B0604030504040204" pitchFamily="50" charset="-128"/>
              </a:rPr>
              <a:t>トムが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乗っている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生まれました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オーストラリアで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6The horse which Tom is riding was born  in Australia.">
            <a:hlinkClick r:id="" action="ppaction://media"/>
            <a:extLst>
              <a:ext uri="{FF2B5EF4-FFF2-40B4-BE49-F238E27FC236}">
                <a16:creationId xmlns:a16="http://schemas.microsoft.com/office/drawing/2014/main" id="{89ACDD93-AF31-6FCE-393A-D1247DDA2C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325" y="785813"/>
            <a:ext cx="406400" cy="406400"/>
          </a:xfrm>
          <a:prstGeom prst="rect">
            <a:avLst/>
          </a:prstGeom>
        </p:spPr>
      </p:pic>
    </p:spTree>
    <p:extLst>
      <p:ext uri="{BB962C8B-B14F-4D97-AF65-F5344CB8AC3E}">
        <p14:creationId xmlns:p14="http://schemas.microsoft.com/office/powerpoint/2010/main" val="14376920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217BA-07E4-56B6-CC7E-523261B8487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E28B96C-16D6-0098-4509-D402A081035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29C97E53-A043-046A-5455-E3F15264C173}"/>
              </a:ext>
            </a:extLst>
          </p:cNvPr>
          <p:cNvSpPr txBox="1"/>
          <p:nvPr/>
        </p:nvSpPr>
        <p:spPr>
          <a:xfrm>
            <a:off x="577730" y="1901659"/>
            <a:ext cx="7988539"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horse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rgbClr val="00B0F0"/>
                </a:solidFill>
                <a:latin typeface="メイリオ" panose="020B0604030504040204" pitchFamily="50" charset="-128"/>
                <a:ea typeface="メイリオ" panose="020B0604030504040204" pitchFamily="50" charset="-128"/>
              </a:rPr>
              <a:t> Tom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err="1">
                <a:solidFill>
                  <a:srgbClr val="FF0000"/>
                </a:solidFill>
                <a:latin typeface="メイリオ" panose="020B0604030504040204" pitchFamily="50" charset="-128"/>
                <a:ea typeface="メイリオ" panose="020B0604030504040204" pitchFamily="50" charset="-128"/>
              </a:rPr>
              <a:t>i</a:t>
            </a:r>
            <a:r>
              <a:rPr kumimoji="1" lang="en-US" altLang="ja-JP" sz="4400" u="sng"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r-----</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[b---]</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Australia.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6The horse which Tom is riding was born  in Australia.">
            <a:hlinkClick r:id="" action="ppaction://media"/>
            <a:extLst>
              <a:ext uri="{FF2B5EF4-FFF2-40B4-BE49-F238E27FC236}">
                <a16:creationId xmlns:a16="http://schemas.microsoft.com/office/drawing/2014/main" id="{D9CAEE1B-0A9B-5EF9-CEF6-93691EF10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325" y="785813"/>
            <a:ext cx="406400" cy="406400"/>
          </a:xfrm>
          <a:prstGeom prst="rect">
            <a:avLst/>
          </a:prstGeom>
        </p:spPr>
      </p:pic>
    </p:spTree>
    <p:extLst>
      <p:ext uri="{BB962C8B-B14F-4D97-AF65-F5344CB8AC3E}">
        <p14:creationId xmlns:p14="http://schemas.microsoft.com/office/powerpoint/2010/main" val="14957018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FCD10-5B32-8237-223C-D96D39F822E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82B27E3-67CE-4DAA-FF9E-FE36E455AE8F}"/>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01A38117-B322-C7B2-86EE-C7731442416F}"/>
              </a:ext>
            </a:extLst>
          </p:cNvPr>
          <p:cNvSpPr txBox="1"/>
          <p:nvPr/>
        </p:nvSpPr>
        <p:spPr>
          <a:xfrm>
            <a:off x="119725" y="1767005"/>
            <a:ext cx="8904550"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その馬は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rgbClr val="00B0F0"/>
                </a:solidFill>
                <a:latin typeface="メイリオ" panose="020B0604030504040204" pitchFamily="50" charset="-128"/>
                <a:ea typeface="メイリオ" panose="020B0604030504040204" pitchFamily="50" charset="-128"/>
              </a:rPr>
              <a:t>トムが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乗っている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生まれました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オーストラリアで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6The horse which Tom is riding was born  in Australia.">
            <a:hlinkClick r:id="" action="ppaction://media"/>
            <a:extLst>
              <a:ext uri="{FF2B5EF4-FFF2-40B4-BE49-F238E27FC236}">
                <a16:creationId xmlns:a16="http://schemas.microsoft.com/office/drawing/2014/main" id="{E7C4DC91-6574-808B-B79D-7470A00965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03325" y="785813"/>
            <a:ext cx="406400" cy="406400"/>
          </a:xfrm>
          <a:prstGeom prst="rect">
            <a:avLst/>
          </a:prstGeom>
        </p:spPr>
      </p:pic>
    </p:spTree>
    <p:extLst>
      <p:ext uri="{BB962C8B-B14F-4D97-AF65-F5344CB8AC3E}">
        <p14:creationId xmlns:p14="http://schemas.microsoft.com/office/powerpoint/2010/main" val="222972211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C1D8-4AE2-BCBB-15EE-EFF8AB4DC3D0}"/>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217790B-8DD5-B56C-556E-9E068CCEF9D8}"/>
              </a:ext>
            </a:extLst>
          </p:cNvPr>
          <p:cNvPicPr>
            <a:picLocks noChangeAspect="1"/>
          </p:cNvPicPr>
          <p:nvPr/>
        </p:nvPicPr>
        <p:blipFill>
          <a:blip r:embed="rId2"/>
          <a:srcRect t="23200" b="60915"/>
          <a:stretch/>
        </p:blipFill>
        <p:spPr>
          <a:xfrm>
            <a:off x="291931" y="1022216"/>
            <a:ext cx="8560800" cy="765545"/>
          </a:xfrm>
          <a:prstGeom prst="rect">
            <a:avLst/>
          </a:prstGeom>
        </p:spPr>
      </p:pic>
      <p:pic>
        <p:nvPicPr>
          <p:cNvPr id="17" name="図 16">
            <a:extLst>
              <a:ext uri="{FF2B5EF4-FFF2-40B4-BE49-F238E27FC236}">
                <a16:creationId xmlns:a16="http://schemas.microsoft.com/office/drawing/2014/main" id="{0D234831-1E8D-1A02-C138-2D9BD824D764}"/>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012768FB-F872-4D51-F104-5DC089829265}"/>
              </a:ext>
            </a:extLst>
          </p:cNvPr>
          <p:cNvSpPr txBox="1"/>
          <p:nvPr/>
        </p:nvSpPr>
        <p:spPr>
          <a:xfrm>
            <a:off x="1032444" y="1856276"/>
            <a:ext cx="299768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彼は私が大好きな歌手です。</a:t>
            </a:r>
          </a:p>
        </p:txBody>
      </p:sp>
      <p:sp>
        <p:nvSpPr>
          <p:cNvPr id="7" name="正方形/長方形 6">
            <a:extLst>
              <a:ext uri="{FF2B5EF4-FFF2-40B4-BE49-F238E27FC236}">
                <a16:creationId xmlns:a16="http://schemas.microsoft.com/office/drawing/2014/main" id="{9D7D647E-A652-D901-372C-E669C5B57AE4}"/>
              </a:ext>
            </a:extLst>
          </p:cNvPr>
          <p:cNvSpPr/>
          <p:nvPr/>
        </p:nvSpPr>
        <p:spPr>
          <a:xfrm>
            <a:off x="0" y="2501153"/>
            <a:ext cx="9144000" cy="435684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0257F04-45E9-1F37-C334-DB28C8905C76}"/>
              </a:ext>
            </a:extLst>
          </p:cNvPr>
          <p:cNvSpPr txBox="1"/>
          <p:nvPr/>
        </p:nvSpPr>
        <p:spPr>
          <a:xfrm>
            <a:off x="537492" y="2725370"/>
            <a:ext cx="8400835" cy="378565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singer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that I like very much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「私がとても好きな」という意味をもち、</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a singer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very much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「とても」という意味をもち、動詞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like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4" name="図 3">
            <a:extLst>
              <a:ext uri="{FF2B5EF4-FFF2-40B4-BE49-F238E27FC236}">
                <a16:creationId xmlns:a16="http://schemas.microsoft.com/office/drawing/2014/main" id="{9E6AD610-76C7-99B8-E83B-99C8F3DFE112}"/>
              </a:ext>
            </a:extLst>
          </p:cNvPr>
          <p:cNvPicPr>
            <a:picLocks noChangeAspect="1"/>
          </p:cNvPicPr>
          <p:nvPr/>
        </p:nvPicPr>
        <p:blipFill>
          <a:blip r:embed="rId2"/>
          <a:srcRect t="58827" b="25872"/>
          <a:stretch/>
        </p:blipFill>
        <p:spPr>
          <a:xfrm>
            <a:off x="291931" y="1022216"/>
            <a:ext cx="8560800" cy="737419"/>
          </a:xfrm>
          <a:prstGeom prst="rect">
            <a:avLst/>
          </a:prstGeom>
        </p:spPr>
      </p:pic>
    </p:spTree>
    <p:extLst>
      <p:ext uri="{BB962C8B-B14F-4D97-AF65-F5344CB8AC3E}">
        <p14:creationId xmlns:p14="http://schemas.microsoft.com/office/powerpoint/2010/main" val="29520989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70A-67B0-EB20-52B6-F8FE9A58A2D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ABB021EF-B6D8-B64B-403A-A7C505B4F8F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3DCC209-5CA0-1155-799A-BE7237EC4E4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FA2939-88D7-DFFA-9882-A70356F4479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2127AF-CA6B-81FB-8DEF-3E8F99B45D9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67ABF0A-62F3-0FEE-068E-3FA14CD74AC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1374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52BCB-D8D7-9FE6-281F-1D3585E515A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CFC1507-B2CF-5E4E-560A-9FB635EA236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F8F5BE1-2799-A4B9-6ACF-2AAAB5468514}"/>
              </a:ext>
            </a:extLst>
          </p:cNvPr>
          <p:cNvSpPr txBox="1"/>
          <p:nvPr/>
        </p:nvSpPr>
        <p:spPr>
          <a:xfrm>
            <a:off x="1284347" y="4128490"/>
            <a:ext cx="657528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a singer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that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like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very much.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2171D5A-CC1B-FC46-1D12-9BA5110B7AF2}"/>
              </a:ext>
            </a:extLst>
          </p:cNvPr>
          <p:cNvSpPr txBox="1"/>
          <p:nvPr/>
        </p:nvSpPr>
        <p:spPr>
          <a:xfrm>
            <a:off x="1687757" y="690490"/>
            <a:ext cx="576846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歌手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とても</a:t>
            </a:r>
            <a:r>
              <a:rPr kumimoji="1" lang="ja-JP" altLang="en-US" sz="4800"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He is a singer that I like very much.">
            <a:hlinkClick r:id="" action="ppaction://media"/>
            <a:extLst>
              <a:ext uri="{FF2B5EF4-FFF2-40B4-BE49-F238E27FC236}">
                <a16:creationId xmlns:a16="http://schemas.microsoft.com/office/drawing/2014/main" id="{7452E60A-5E9E-3DF1-14A0-BB3C8AFD0A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065213"/>
            <a:ext cx="406400" cy="406400"/>
          </a:xfrm>
          <a:prstGeom prst="rect">
            <a:avLst/>
          </a:prstGeom>
        </p:spPr>
      </p:pic>
    </p:spTree>
    <p:extLst>
      <p:ext uri="{BB962C8B-B14F-4D97-AF65-F5344CB8AC3E}">
        <p14:creationId xmlns:p14="http://schemas.microsoft.com/office/powerpoint/2010/main" val="64929157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3_20_01_kihon">
            <a:hlinkClick r:id="" action="ppaction://media"/>
            <a:extLst>
              <a:ext uri="{FF2B5EF4-FFF2-40B4-BE49-F238E27FC236}">
                <a16:creationId xmlns:a16="http://schemas.microsoft.com/office/drawing/2014/main" id="{EE20258C-436F-3B96-163F-615AF5362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90125" y="1793875"/>
            <a:ext cx="406400" cy="406400"/>
          </a:xfrm>
          <a:prstGeom prst="rect">
            <a:avLst/>
          </a:prstGeom>
        </p:spPr>
      </p:pic>
      <p:pic>
        <p:nvPicPr>
          <p:cNvPr id="6" name="図 5">
            <a:extLst>
              <a:ext uri="{FF2B5EF4-FFF2-40B4-BE49-F238E27FC236}">
                <a16:creationId xmlns:a16="http://schemas.microsoft.com/office/drawing/2014/main" id="{B6D9B2BF-07FF-2F82-083C-D7DA235F39BE}"/>
              </a:ext>
            </a:extLst>
          </p:cNvPr>
          <p:cNvPicPr>
            <a:picLocks noChangeAspect="1"/>
          </p:cNvPicPr>
          <p:nvPr/>
        </p:nvPicPr>
        <p:blipFill>
          <a:blip r:embed="rId5"/>
          <a:stretch>
            <a:fillRect/>
          </a:stretch>
        </p:blipFill>
        <p:spPr>
          <a:xfrm>
            <a:off x="291600" y="1332758"/>
            <a:ext cx="8560800" cy="4819296"/>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263F-67F3-6056-4D7D-F48E37DB2E2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63A4190-EB05-CDF1-0F16-3033ABA538FE}"/>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C286300F-F2CA-BDD0-2ACF-DE7247FF7794}"/>
              </a:ext>
            </a:extLst>
          </p:cNvPr>
          <p:cNvSpPr txBox="1"/>
          <p:nvPr/>
        </p:nvSpPr>
        <p:spPr>
          <a:xfrm>
            <a:off x="841190" y="2409490"/>
            <a:ext cx="746162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 singer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[l---]</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very much.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7He is a singer that I like very much.">
            <a:hlinkClick r:id="" action="ppaction://media"/>
            <a:extLst>
              <a:ext uri="{FF2B5EF4-FFF2-40B4-BE49-F238E27FC236}">
                <a16:creationId xmlns:a16="http://schemas.microsoft.com/office/drawing/2014/main" id="{8C785D2C-5F7A-7EB9-2278-A934121ED3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065213"/>
            <a:ext cx="406400" cy="406400"/>
          </a:xfrm>
          <a:prstGeom prst="rect">
            <a:avLst/>
          </a:prstGeom>
        </p:spPr>
      </p:pic>
    </p:spTree>
    <p:extLst>
      <p:ext uri="{BB962C8B-B14F-4D97-AF65-F5344CB8AC3E}">
        <p14:creationId xmlns:p14="http://schemas.microsoft.com/office/powerpoint/2010/main" val="110459148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30130-653D-93DF-FA0E-78AE9895269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B5C76CB-2125-2FF3-80A6-1AA2C508B3A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F60CA97C-2065-0816-C5D9-A3C7F91F7B37}"/>
              </a:ext>
            </a:extLst>
          </p:cNvPr>
          <p:cNvSpPr txBox="1"/>
          <p:nvPr/>
        </p:nvSpPr>
        <p:spPr>
          <a:xfrm>
            <a:off x="1653480" y="2321003"/>
            <a:ext cx="5837039"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歌手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とても</a:t>
            </a:r>
            <a:r>
              <a:rPr kumimoji="1" lang="ja-JP" altLang="en-US" sz="4800"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7He is a singer that I like very much.">
            <a:hlinkClick r:id="" action="ppaction://media"/>
            <a:extLst>
              <a:ext uri="{FF2B5EF4-FFF2-40B4-BE49-F238E27FC236}">
                <a16:creationId xmlns:a16="http://schemas.microsoft.com/office/drawing/2014/main" id="{13E127AF-59FF-E2C5-2AAA-EA49D1B66D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065213"/>
            <a:ext cx="406400" cy="406400"/>
          </a:xfrm>
          <a:prstGeom prst="rect">
            <a:avLst/>
          </a:prstGeom>
        </p:spPr>
      </p:pic>
    </p:spTree>
    <p:extLst>
      <p:ext uri="{BB962C8B-B14F-4D97-AF65-F5344CB8AC3E}">
        <p14:creationId xmlns:p14="http://schemas.microsoft.com/office/powerpoint/2010/main" val="26609256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29AB9-833F-B80C-E423-39E14D7FCC4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61EE1DF-565F-FA76-B474-C4A291B6FCEC}"/>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8B37818-ADA1-8894-01EA-F8A16F1D9AE4}"/>
              </a:ext>
            </a:extLst>
          </p:cNvPr>
          <p:cNvSpPr txBox="1"/>
          <p:nvPr/>
        </p:nvSpPr>
        <p:spPr>
          <a:xfrm>
            <a:off x="1284346" y="4128490"/>
            <a:ext cx="657528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the man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that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saw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0275EFC0-8F83-DD4A-F046-B6521A2E011A}"/>
              </a:ext>
            </a:extLst>
          </p:cNvPr>
          <p:cNvSpPr txBox="1"/>
          <p:nvPr/>
        </p:nvSpPr>
        <p:spPr>
          <a:xfrm>
            <a:off x="2107978" y="690490"/>
            <a:ext cx="492802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男性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見た</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8He is the man that I saw yesterday.">
            <a:hlinkClick r:id="" action="ppaction://media"/>
            <a:extLst>
              <a:ext uri="{FF2B5EF4-FFF2-40B4-BE49-F238E27FC236}">
                <a16:creationId xmlns:a16="http://schemas.microsoft.com/office/drawing/2014/main" id="{9C99951A-EFA2-D7B3-465D-6234BE1F3D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5388" y="1023938"/>
            <a:ext cx="406400" cy="406400"/>
          </a:xfrm>
          <a:prstGeom prst="rect">
            <a:avLst/>
          </a:prstGeom>
        </p:spPr>
      </p:pic>
    </p:spTree>
    <p:extLst>
      <p:ext uri="{BB962C8B-B14F-4D97-AF65-F5344CB8AC3E}">
        <p14:creationId xmlns:p14="http://schemas.microsoft.com/office/powerpoint/2010/main" val="41300716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9E06C-967F-E787-86AA-284DB08994E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6370F39-5518-E19C-8847-289CB660850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783CF7FA-D393-8955-FF90-0A2E50B5AA98}"/>
              </a:ext>
            </a:extLst>
          </p:cNvPr>
          <p:cNvSpPr txBox="1"/>
          <p:nvPr/>
        </p:nvSpPr>
        <p:spPr>
          <a:xfrm>
            <a:off x="1050964" y="2409490"/>
            <a:ext cx="704207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man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s--</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8He is the man that I saw yesterday.">
            <a:hlinkClick r:id="" action="ppaction://media"/>
            <a:extLst>
              <a:ext uri="{FF2B5EF4-FFF2-40B4-BE49-F238E27FC236}">
                <a16:creationId xmlns:a16="http://schemas.microsoft.com/office/drawing/2014/main" id="{B740EF56-0410-FAB6-996C-E9D8B9700D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5388" y="1023938"/>
            <a:ext cx="406400" cy="406400"/>
          </a:xfrm>
          <a:prstGeom prst="rect">
            <a:avLst/>
          </a:prstGeom>
        </p:spPr>
      </p:pic>
    </p:spTree>
    <p:extLst>
      <p:ext uri="{BB962C8B-B14F-4D97-AF65-F5344CB8AC3E}">
        <p14:creationId xmlns:p14="http://schemas.microsoft.com/office/powerpoint/2010/main" val="199414098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9838-FA83-CE7D-D2F7-92009A18D5B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BE3257E-352B-DD5D-620F-E74A1D26BF44}"/>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46080A12-AB81-EC96-D502-583B2F65FD69}"/>
              </a:ext>
            </a:extLst>
          </p:cNvPr>
          <p:cNvSpPr txBox="1"/>
          <p:nvPr/>
        </p:nvSpPr>
        <p:spPr>
          <a:xfrm>
            <a:off x="2107987" y="2321003"/>
            <a:ext cx="492802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男性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見た</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8He is the man that I saw yesterday.">
            <a:hlinkClick r:id="" action="ppaction://media"/>
            <a:extLst>
              <a:ext uri="{FF2B5EF4-FFF2-40B4-BE49-F238E27FC236}">
                <a16:creationId xmlns:a16="http://schemas.microsoft.com/office/drawing/2014/main" id="{1C46B8EA-B6E0-97FB-3D24-F0FF0D2DB6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5388" y="1023938"/>
            <a:ext cx="406400" cy="406400"/>
          </a:xfrm>
          <a:prstGeom prst="rect">
            <a:avLst/>
          </a:prstGeom>
        </p:spPr>
      </p:pic>
    </p:spTree>
    <p:extLst>
      <p:ext uri="{BB962C8B-B14F-4D97-AF65-F5344CB8AC3E}">
        <p14:creationId xmlns:p14="http://schemas.microsoft.com/office/powerpoint/2010/main" val="19143369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2C0F1-665F-6126-E9E0-B7CF445FC26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F9B5C05-CC98-D6CB-AFBA-7AAB801B84A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762B73D-C944-4829-9E96-C76CED0A10B8}"/>
              </a:ext>
            </a:extLst>
          </p:cNvPr>
          <p:cNvSpPr txBox="1"/>
          <p:nvPr/>
        </p:nvSpPr>
        <p:spPr>
          <a:xfrm>
            <a:off x="1265938" y="3620659"/>
            <a:ext cx="6612122"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girl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that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played</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with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Nancy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B9BDFB6-9C86-C3DE-CC41-0A3FE79E2F2B}"/>
              </a:ext>
            </a:extLst>
          </p:cNvPr>
          <p:cNvSpPr txBox="1"/>
          <p:nvPr/>
        </p:nvSpPr>
        <p:spPr>
          <a:xfrm>
            <a:off x="948063" y="96013"/>
            <a:ext cx="7247873"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その少女は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一緒に</a:t>
            </a:r>
            <a:r>
              <a:rPr kumimoji="1" lang="ja-JP" altLang="en-US" sz="4800" u="sng" dirty="0">
                <a:solidFill>
                  <a:srgbClr val="FF0000"/>
                </a:solidFill>
                <a:latin typeface="メイリオ" panose="020B0604030504040204" pitchFamily="50" charset="-128"/>
                <a:ea typeface="メイリオ" panose="020B0604030504040204" pitchFamily="50" charset="-128"/>
              </a:rPr>
              <a:t>遊んだ</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ナンシー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9The girl that I played with yesterday  is Nancy.">
            <a:hlinkClick r:id="" action="ppaction://media"/>
            <a:extLst>
              <a:ext uri="{FF2B5EF4-FFF2-40B4-BE49-F238E27FC236}">
                <a16:creationId xmlns:a16="http://schemas.microsoft.com/office/drawing/2014/main" id="{130F4E57-91F3-D4A4-4174-1068F1EB15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463" y="709613"/>
            <a:ext cx="406400" cy="406400"/>
          </a:xfrm>
          <a:prstGeom prst="rect">
            <a:avLst/>
          </a:prstGeom>
        </p:spPr>
      </p:pic>
    </p:spTree>
    <p:extLst>
      <p:ext uri="{BB962C8B-B14F-4D97-AF65-F5344CB8AC3E}">
        <p14:creationId xmlns:p14="http://schemas.microsoft.com/office/powerpoint/2010/main" val="42498404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2C42-8C17-0482-0642-8B5CE78159C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16FDDB-9316-11B8-E218-8397ECD513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69B0F7EB-9A17-8760-F5BF-8C1DD898F64B}"/>
              </a:ext>
            </a:extLst>
          </p:cNvPr>
          <p:cNvSpPr txBox="1"/>
          <p:nvPr/>
        </p:nvSpPr>
        <p:spPr>
          <a:xfrm>
            <a:off x="1249802" y="1901659"/>
            <a:ext cx="6644395"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girl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p-----</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Nancy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9The girl that I played with yesterday  is Nancy.">
            <a:hlinkClick r:id="" action="ppaction://media"/>
            <a:extLst>
              <a:ext uri="{FF2B5EF4-FFF2-40B4-BE49-F238E27FC236}">
                <a16:creationId xmlns:a16="http://schemas.microsoft.com/office/drawing/2014/main" id="{3E53AC93-2F00-DE17-B156-AE90812074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463" y="709613"/>
            <a:ext cx="406400" cy="406400"/>
          </a:xfrm>
          <a:prstGeom prst="rect">
            <a:avLst/>
          </a:prstGeom>
        </p:spPr>
      </p:pic>
    </p:spTree>
    <p:extLst>
      <p:ext uri="{BB962C8B-B14F-4D97-AF65-F5344CB8AC3E}">
        <p14:creationId xmlns:p14="http://schemas.microsoft.com/office/powerpoint/2010/main" val="358241895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F50AC-C256-B3E7-34F4-45886B5E4E8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A8106D1-AF10-A3EB-DB3E-0F2E7C89BA1A}"/>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850C9286-0C70-1360-DE63-FE290232EA0E}"/>
              </a:ext>
            </a:extLst>
          </p:cNvPr>
          <p:cNvSpPr txBox="1"/>
          <p:nvPr/>
        </p:nvSpPr>
        <p:spPr>
          <a:xfrm>
            <a:off x="948063" y="1767005"/>
            <a:ext cx="7247873"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その少女は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chemeClr val="bg1">
                    <a:lumMod val="50000"/>
                  </a:schemeClr>
                </a:solidFill>
                <a:latin typeface="メイリオ" panose="020B0604030504040204" pitchFamily="50" charset="-128"/>
                <a:ea typeface="メイリオ" panose="020B0604030504040204" pitchFamily="50" charset="-128"/>
              </a:rPr>
              <a:t>一緒に</a:t>
            </a:r>
            <a:r>
              <a:rPr kumimoji="1" lang="ja-JP" altLang="en-US" sz="4800" u="sng" dirty="0">
                <a:solidFill>
                  <a:srgbClr val="FF0000"/>
                </a:solidFill>
                <a:latin typeface="メイリオ" panose="020B0604030504040204" pitchFamily="50" charset="-128"/>
                <a:ea typeface="メイリオ" panose="020B0604030504040204" pitchFamily="50" charset="-128"/>
              </a:rPr>
              <a:t>遊んだ</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ナンシー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9The girl that I played with yesterday  is Nancy.">
            <a:hlinkClick r:id="" action="ppaction://media"/>
            <a:extLst>
              <a:ext uri="{FF2B5EF4-FFF2-40B4-BE49-F238E27FC236}">
                <a16:creationId xmlns:a16="http://schemas.microsoft.com/office/drawing/2014/main" id="{43E4D7B7-BD2E-D826-BB61-A578A74591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463" y="709613"/>
            <a:ext cx="406400" cy="406400"/>
          </a:xfrm>
          <a:prstGeom prst="rect">
            <a:avLst/>
          </a:prstGeom>
        </p:spPr>
      </p:pic>
    </p:spTree>
    <p:extLst>
      <p:ext uri="{BB962C8B-B14F-4D97-AF65-F5344CB8AC3E}">
        <p14:creationId xmlns:p14="http://schemas.microsoft.com/office/powerpoint/2010/main" val="98149369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F1D46-2766-6F47-80AD-9440ACBB22FB}"/>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8BE70713-E9C6-6068-1ADB-14F211E12C2B}"/>
              </a:ext>
            </a:extLst>
          </p:cNvPr>
          <p:cNvPicPr>
            <a:picLocks noChangeAspect="1"/>
          </p:cNvPicPr>
          <p:nvPr/>
        </p:nvPicPr>
        <p:blipFill>
          <a:blip r:embed="rId2"/>
          <a:srcRect t="76447" b="6687"/>
          <a:stretch/>
        </p:blipFill>
        <p:spPr>
          <a:xfrm>
            <a:off x="291931" y="979881"/>
            <a:ext cx="8560800" cy="812800"/>
          </a:xfrm>
          <a:prstGeom prst="rect">
            <a:avLst/>
          </a:prstGeom>
        </p:spPr>
      </p:pic>
      <p:pic>
        <p:nvPicPr>
          <p:cNvPr id="5" name="図 4">
            <a:extLst>
              <a:ext uri="{FF2B5EF4-FFF2-40B4-BE49-F238E27FC236}">
                <a16:creationId xmlns:a16="http://schemas.microsoft.com/office/drawing/2014/main" id="{A595B53C-5C85-DC1A-9554-6FFE4A95E4E5}"/>
              </a:ext>
            </a:extLst>
          </p:cNvPr>
          <p:cNvPicPr>
            <a:picLocks noChangeAspect="1"/>
          </p:cNvPicPr>
          <p:nvPr/>
        </p:nvPicPr>
        <p:blipFill>
          <a:blip r:embed="rId2"/>
          <a:srcRect t="76685" b="6275"/>
          <a:stretch/>
        </p:blipFill>
        <p:spPr>
          <a:xfrm>
            <a:off x="291931" y="954481"/>
            <a:ext cx="8560800" cy="821266"/>
          </a:xfrm>
          <a:prstGeom prst="rect">
            <a:avLst/>
          </a:prstGeom>
        </p:spPr>
      </p:pic>
      <p:pic>
        <p:nvPicPr>
          <p:cNvPr id="17" name="図 16">
            <a:extLst>
              <a:ext uri="{FF2B5EF4-FFF2-40B4-BE49-F238E27FC236}">
                <a16:creationId xmlns:a16="http://schemas.microsoft.com/office/drawing/2014/main" id="{D57F5202-4363-06D2-4261-576FFFF67A82}"/>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2908812A-3768-68AF-0C67-ECE73D325ED1}"/>
              </a:ext>
            </a:extLst>
          </p:cNvPr>
          <p:cNvSpPr txBox="1"/>
          <p:nvPr/>
        </p:nvSpPr>
        <p:spPr>
          <a:xfrm>
            <a:off x="1032444" y="1856276"/>
            <a:ext cx="413222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これが私が持っている唯一のカメラです。</a:t>
            </a:r>
          </a:p>
        </p:txBody>
      </p:sp>
      <p:sp>
        <p:nvSpPr>
          <p:cNvPr id="7" name="正方形/長方形 6">
            <a:extLst>
              <a:ext uri="{FF2B5EF4-FFF2-40B4-BE49-F238E27FC236}">
                <a16:creationId xmlns:a16="http://schemas.microsoft.com/office/drawing/2014/main" id="{F263B593-EF4C-85C4-BD0F-492B94CEA765}"/>
              </a:ext>
            </a:extLst>
          </p:cNvPr>
          <p:cNvSpPr/>
          <p:nvPr/>
        </p:nvSpPr>
        <p:spPr>
          <a:xfrm>
            <a:off x="0" y="2501153"/>
            <a:ext cx="9144000" cy="435684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AB3629D-AB12-290B-B608-DB9C5B147637}"/>
              </a:ext>
            </a:extLst>
          </p:cNvPr>
          <p:cNvSpPr txBox="1"/>
          <p:nvPr/>
        </p:nvSpPr>
        <p:spPr>
          <a:xfrm>
            <a:off x="537492" y="2725370"/>
            <a:ext cx="8400835"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only camera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that I have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「私が持っている」という意味をもち、</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the only camera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have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96312575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B06F6-3E03-DAD8-AE6A-1185C1012191}"/>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D6CBD579-C1EB-AD45-F29C-0E31445C9FE4}"/>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D74ACEE2-CF15-F726-8EA6-E421516FB8F9}"/>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9CE82D7-1B76-32E7-F598-A9873D7CDC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4C09D9C-B9D4-4079-692D-E7DCBB8A742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4240C053-DB38-79C4-99CF-E02E2A106D8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80270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6A81F-29FF-186A-DF67-4E7356F3C5F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C28597F-10BC-FFC5-43F1-A2B28E3D789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768A68C-43A8-4AA0-C677-577D582E592D}"/>
              </a:ext>
            </a:extLst>
          </p:cNvPr>
          <p:cNvSpPr txBox="1"/>
          <p:nvPr/>
        </p:nvSpPr>
        <p:spPr>
          <a:xfrm>
            <a:off x="805632" y="4128490"/>
            <a:ext cx="753272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the only camera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that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have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BE26E38B-0C15-D509-EA5B-E9151F061B0E}"/>
              </a:ext>
            </a:extLst>
          </p:cNvPr>
          <p:cNvSpPr txBox="1"/>
          <p:nvPr/>
        </p:nvSpPr>
        <p:spPr>
          <a:xfrm>
            <a:off x="664943" y="690490"/>
            <a:ext cx="781409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これが</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唯一のカメラ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持っている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0This is the only camera that I have.">
            <a:hlinkClick r:id="" action="ppaction://media"/>
            <a:extLst>
              <a:ext uri="{FF2B5EF4-FFF2-40B4-BE49-F238E27FC236}">
                <a16:creationId xmlns:a16="http://schemas.microsoft.com/office/drawing/2014/main" id="{C37C726B-7E18-852A-88F7-A6CD77DF0F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863" y="879475"/>
            <a:ext cx="406400" cy="406400"/>
          </a:xfrm>
          <a:prstGeom prst="rect">
            <a:avLst/>
          </a:prstGeom>
        </p:spPr>
      </p:pic>
    </p:spTree>
    <p:extLst>
      <p:ext uri="{BB962C8B-B14F-4D97-AF65-F5344CB8AC3E}">
        <p14:creationId xmlns:p14="http://schemas.microsoft.com/office/powerpoint/2010/main" val="155726396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20DF4-615B-1DF6-114A-3DAD5B600FA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DE579E8-1EA9-444F-C427-60F996091A7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82ACA918-AACD-6232-6C2F-66753F43A1BF}"/>
              </a:ext>
            </a:extLst>
          </p:cNvPr>
          <p:cNvSpPr txBox="1"/>
          <p:nvPr/>
        </p:nvSpPr>
        <p:spPr>
          <a:xfrm>
            <a:off x="542665" y="2409490"/>
            <a:ext cx="805866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the only camera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0This is the only camera that I have.">
            <a:hlinkClick r:id="" action="ppaction://media"/>
            <a:extLst>
              <a:ext uri="{FF2B5EF4-FFF2-40B4-BE49-F238E27FC236}">
                <a16:creationId xmlns:a16="http://schemas.microsoft.com/office/drawing/2014/main" id="{3DBCAB60-DD39-E04B-9620-B7D774CD6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863" y="879475"/>
            <a:ext cx="406400" cy="406400"/>
          </a:xfrm>
          <a:prstGeom prst="rect">
            <a:avLst/>
          </a:prstGeom>
        </p:spPr>
      </p:pic>
    </p:spTree>
    <p:extLst>
      <p:ext uri="{BB962C8B-B14F-4D97-AF65-F5344CB8AC3E}">
        <p14:creationId xmlns:p14="http://schemas.microsoft.com/office/powerpoint/2010/main" val="10635842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B831D-AC0B-1CF6-15E7-839F9F08148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7FACD72-A1EA-A1F7-EBF1-628B07B69E0C}"/>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0E9AAC49-721F-795C-0058-B87FC0BDABEE}"/>
              </a:ext>
            </a:extLst>
          </p:cNvPr>
          <p:cNvSpPr txBox="1"/>
          <p:nvPr/>
        </p:nvSpPr>
        <p:spPr>
          <a:xfrm>
            <a:off x="664951" y="2321003"/>
            <a:ext cx="781409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これが</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唯一のカメラ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持っている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10This is the only camera that I have.">
            <a:hlinkClick r:id="" action="ppaction://media"/>
            <a:extLst>
              <a:ext uri="{FF2B5EF4-FFF2-40B4-BE49-F238E27FC236}">
                <a16:creationId xmlns:a16="http://schemas.microsoft.com/office/drawing/2014/main" id="{1BE765B0-4080-0989-E35E-D5C9A38C3A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863" y="879475"/>
            <a:ext cx="406400" cy="406400"/>
          </a:xfrm>
          <a:prstGeom prst="rect">
            <a:avLst/>
          </a:prstGeom>
        </p:spPr>
      </p:pic>
    </p:spTree>
    <p:extLst>
      <p:ext uri="{BB962C8B-B14F-4D97-AF65-F5344CB8AC3E}">
        <p14:creationId xmlns:p14="http://schemas.microsoft.com/office/powerpoint/2010/main" val="140831734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3B208-7762-598E-2F19-F0A06CC12F8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B793BB0D-4E15-AB45-A8E4-330088254AA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9BCDF03-07E4-209F-7999-0F4FA0695461}"/>
              </a:ext>
            </a:extLst>
          </p:cNvPr>
          <p:cNvSpPr txBox="1"/>
          <p:nvPr/>
        </p:nvSpPr>
        <p:spPr>
          <a:xfrm>
            <a:off x="805632" y="4128490"/>
            <a:ext cx="753272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the only book</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that</a:t>
            </a:r>
            <a:r>
              <a:rPr kumimoji="1" lang="en-US" altLang="ja-JP" sz="4400" dirty="0">
                <a:solidFill>
                  <a:srgbClr val="00B0F0"/>
                </a:solidFill>
                <a:latin typeface="メイリオ" panose="020B0604030504040204" pitchFamily="50" charset="-128"/>
                <a:ea typeface="メイリオ" panose="020B0604030504040204" pitchFamily="50" charset="-128"/>
              </a:rPr>
              <a:t> my father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gave</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me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EC13236-58E9-86C6-91F7-1BCF16200DF2}"/>
              </a:ext>
            </a:extLst>
          </p:cNvPr>
          <p:cNvSpPr txBox="1"/>
          <p:nvPr/>
        </p:nvSpPr>
        <p:spPr>
          <a:xfrm>
            <a:off x="1241484" y="690490"/>
            <a:ext cx="666101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これが</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唯一の本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私の父が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くれた</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rgbClr val="00B050"/>
                </a:solidFill>
                <a:latin typeface="メイリオ" panose="020B0604030504040204" pitchFamily="50" charset="-128"/>
                <a:ea typeface="メイリオ" panose="020B0604030504040204" pitchFamily="50" charset="-128"/>
              </a:rPr>
              <a:t>私に</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1This is the only book that my father gave me.">
            <a:hlinkClick r:id="" action="ppaction://media"/>
            <a:extLst>
              <a:ext uri="{FF2B5EF4-FFF2-40B4-BE49-F238E27FC236}">
                <a16:creationId xmlns:a16="http://schemas.microsoft.com/office/drawing/2014/main" id="{A6C81705-FDB2-208E-993A-7FDF87DD59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438275"/>
            <a:ext cx="406400" cy="406400"/>
          </a:xfrm>
          <a:prstGeom prst="rect">
            <a:avLst/>
          </a:prstGeom>
        </p:spPr>
      </p:pic>
    </p:spTree>
    <p:extLst>
      <p:ext uri="{BB962C8B-B14F-4D97-AF65-F5344CB8AC3E}">
        <p14:creationId xmlns:p14="http://schemas.microsoft.com/office/powerpoint/2010/main" val="210340654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46551-C223-6E0F-B4E3-3D6BE88C0B1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48D708E-B525-087E-9C62-E640E22B2E4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A27F0729-3E99-6DEF-B45E-77D5B4649EAA}"/>
              </a:ext>
            </a:extLst>
          </p:cNvPr>
          <p:cNvSpPr txBox="1"/>
          <p:nvPr/>
        </p:nvSpPr>
        <p:spPr>
          <a:xfrm>
            <a:off x="494256" y="2409490"/>
            <a:ext cx="815548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[o---] book</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a:t>
            </a:r>
            <a:r>
              <a:rPr kumimoji="1" lang="en-US" altLang="ja-JP" sz="4400" dirty="0">
                <a:solidFill>
                  <a:srgbClr val="00B0F0"/>
                </a:solidFill>
                <a:latin typeface="メイリオ" panose="020B0604030504040204" pitchFamily="50" charset="-128"/>
                <a:ea typeface="メイリオ" panose="020B0604030504040204" pitchFamily="50" charset="-128"/>
              </a:rPr>
              <a:t> my father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g---</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me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1This is the only book that my father gave me.">
            <a:hlinkClick r:id="" action="ppaction://media"/>
            <a:extLst>
              <a:ext uri="{FF2B5EF4-FFF2-40B4-BE49-F238E27FC236}">
                <a16:creationId xmlns:a16="http://schemas.microsoft.com/office/drawing/2014/main" id="{4D170445-4BD5-7E01-0753-FA5D01E6C9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438275"/>
            <a:ext cx="406400" cy="406400"/>
          </a:xfrm>
          <a:prstGeom prst="rect">
            <a:avLst/>
          </a:prstGeom>
        </p:spPr>
      </p:pic>
    </p:spTree>
    <p:extLst>
      <p:ext uri="{BB962C8B-B14F-4D97-AF65-F5344CB8AC3E}">
        <p14:creationId xmlns:p14="http://schemas.microsoft.com/office/powerpoint/2010/main" val="274088840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23D36-DEEC-26D3-BA23-9A9F134148F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B6B8C4C-4556-78E6-472F-238DA12D8C71}"/>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15AF360B-F0C4-695C-385E-2683FBE7430C}"/>
              </a:ext>
            </a:extLst>
          </p:cNvPr>
          <p:cNvSpPr txBox="1"/>
          <p:nvPr/>
        </p:nvSpPr>
        <p:spPr>
          <a:xfrm>
            <a:off x="1214602" y="2321003"/>
            <a:ext cx="671479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これが</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唯一の本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私の父が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くれた</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rgbClr val="00B050"/>
                </a:solidFill>
                <a:latin typeface="メイリオ" panose="020B0604030504040204" pitchFamily="50" charset="-128"/>
                <a:ea typeface="メイリオ" panose="020B0604030504040204" pitchFamily="50" charset="-128"/>
              </a:rPr>
              <a:t>私に</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1This is the only book that my father gave me.">
            <a:hlinkClick r:id="" action="ppaction://media"/>
            <a:extLst>
              <a:ext uri="{FF2B5EF4-FFF2-40B4-BE49-F238E27FC236}">
                <a16:creationId xmlns:a16="http://schemas.microsoft.com/office/drawing/2014/main" id="{65C160A5-22C4-48D5-1551-173B9AAF2D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438275"/>
            <a:ext cx="406400" cy="406400"/>
          </a:xfrm>
          <a:prstGeom prst="rect">
            <a:avLst/>
          </a:prstGeom>
        </p:spPr>
      </p:pic>
    </p:spTree>
    <p:extLst>
      <p:ext uri="{BB962C8B-B14F-4D97-AF65-F5344CB8AC3E}">
        <p14:creationId xmlns:p14="http://schemas.microsoft.com/office/powerpoint/2010/main" val="269715687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2119B-FC33-44A6-E880-2348B71413BA}"/>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BECB328-2334-071F-8145-B580662A008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5CC5936-4DA3-C599-74FA-6168A94E894C}"/>
              </a:ext>
            </a:extLst>
          </p:cNvPr>
          <p:cNvSpPr txBox="1"/>
          <p:nvPr/>
        </p:nvSpPr>
        <p:spPr>
          <a:xfrm>
            <a:off x="805632" y="4128490"/>
            <a:ext cx="753272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Lisa</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the only student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that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taught</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math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8EAEEB7-5F33-6E58-DA91-AA4E78603AD9}"/>
              </a:ext>
            </a:extLst>
          </p:cNvPr>
          <p:cNvSpPr txBox="1"/>
          <p:nvPr/>
        </p:nvSpPr>
        <p:spPr>
          <a:xfrm>
            <a:off x="959600" y="690490"/>
            <a:ext cx="7224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リサは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唯一の生徒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教えた</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rgbClr val="00B050"/>
                </a:solidFill>
                <a:latin typeface="メイリオ" panose="020B0604030504040204" pitchFamily="50" charset="-128"/>
                <a:ea typeface="メイリオ" panose="020B0604030504040204" pitchFamily="50" charset="-128"/>
              </a:rPr>
              <a:t>数学を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2Lisa is the only student that I taught math.">
            <a:hlinkClick r:id="" action="ppaction://media"/>
            <a:extLst>
              <a:ext uri="{FF2B5EF4-FFF2-40B4-BE49-F238E27FC236}">
                <a16:creationId xmlns:a16="http://schemas.microsoft.com/office/drawing/2014/main" id="{CD1BA871-1D10-CC18-E546-21F19C90C6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65263" y="1166813"/>
            <a:ext cx="406400" cy="406400"/>
          </a:xfrm>
          <a:prstGeom prst="rect">
            <a:avLst/>
          </a:prstGeom>
        </p:spPr>
      </p:pic>
    </p:spTree>
    <p:extLst>
      <p:ext uri="{BB962C8B-B14F-4D97-AF65-F5344CB8AC3E}">
        <p14:creationId xmlns:p14="http://schemas.microsoft.com/office/powerpoint/2010/main" val="96223637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47BD9-5131-A864-7626-2B2F7D073E7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940976-AF36-608A-7B70-52F6092CF8B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447CE75D-3AD6-8980-F0E9-E0F81197D538}"/>
              </a:ext>
            </a:extLst>
          </p:cNvPr>
          <p:cNvSpPr txBox="1"/>
          <p:nvPr/>
        </p:nvSpPr>
        <p:spPr>
          <a:xfrm>
            <a:off x="144930" y="2409490"/>
            <a:ext cx="885414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Lisa</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 [o---] student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[t---]</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t-----</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math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2Lisa is the only student that I taught math.">
            <a:hlinkClick r:id="" action="ppaction://media"/>
            <a:extLst>
              <a:ext uri="{FF2B5EF4-FFF2-40B4-BE49-F238E27FC236}">
                <a16:creationId xmlns:a16="http://schemas.microsoft.com/office/drawing/2014/main" id="{D78A8058-90EF-4056-5B3C-6DB4325DD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65263" y="1166813"/>
            <a:ext cx="406400" cy="406400"/>
          </a:xfrm>
          <a:prstGeom prst="rect">
            <a:avLst/>
          </a:prstGeom>
        </p:spPr>
      </p:pic>
    </p:spTree>
    <p:extLst>
      <p:ext uri="{BB962C8B-B14F-4D97-AF65-F5344CB8AC3E}">
        <p14:creationId xmlns:p14="http://schemas.microsoft.com/office/powerpoint/2010/main" val="131532917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60194-2099-B948-AA9F-7965A0BAD48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332B63F-2D3A-58D3-B5E5-76AE52A49875}"/>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B98B020-6130-E703-391D-4008909B1600}"/>
              </a:ext>
            </a:extLst>
          </p:cNvPr>
          <p:cNvSpPr txBox="1"/>
          <p:nvPr/>
        </p:nvSpPr>
        <p:spPr>
          <a:xfrm>
            <a:off x="959608" y="2321003"/>
            <a:ext cx="72247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リサは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唯一の生徒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教えた</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dirty="0">
                <a:solidFill>
                  <a:srgbClr val="00B050"/>
                </a:solidFill>
                <a:latin typeface="メイリオ" panose="020B0604030504040204" pitchFamily="50" charset="-128"/>
                <a:ea typeface="メイリオ" panose="020B0604030504040204" pitchFamily="50" charset="-128"/>
              </a:rPr>
              <a:t>数学を</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12Lisa is the only student that I taught math.">
            <a:hlinkClick r:id="" action="ppaction://media"/>
            <a:extLst>
              <a:ext uri="{FF2B5EF4-FFF2-40B4-BE49-F238E27FC236}">
                <a16:creationId xmlns:a16="http://schemas.microsoft.com/office/drawing/2014/main" id="{07D2FEA4-2DB1-AA2D-FDF3-86942C3438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65263" y="1166813"/>
            <a:ext cx="406400" cy="406400"/>
          </a:xfrm>
          <a:prstGeom prst="rect">
            <a:avLst/>
          </a:prstGeom>
        </p:spPr>
      </p:pic>
    </p:spTree>
    <p:extLst>
      <p:ext uri="{BB962C8B-B14F-4D97-AF65-F5344CB8AC3E}">
        <p14:creationId xmlns:p14="http://schemas.microsoft.com/office/powerpoint/2010/main" val="33980598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EAD86-CD28-EEDB-3188-17727463EA6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33CEC45F-FD25-8F78-99F6-8185A8FB6094}"/>
              </a:ext>
            </a:extLst>
          </p:cNvPr>
          <p:cNvPicPr>
            <a:picLocks noChangeAspect="1"/>
          </p:cNvPicPr>
          <p:nvPr/>
        </p:nvPicPr>
        <p:blipFill>
          <a:blip r:embed="rId2"/>
          <a:srcRect t="23200" b="60915"/>
          <a:stretch/>
        </p:blipFill>
        <p:spPr>
          <a:xfrm>
            <a:off x="291931" y="1022216"/>
            <a:ext cx="8560800" cy="765545"/>
          </a:xfrm>
          <a:prstGeom prst="rect">
            <a:avLst/>
          </a:prstGeom>
        </p:spPr>
      </p:pic>
      <p:pic>
        <p:nvPicPr>
          <p:cNvPr id="17" name="図 16">
            <a:extLst>
              <a:ext uri="{FF2B5EF4-FFF2-40B4-BE49-F238E27FC236}">
                <a16:creationId xmlns:a16="http://schemas.microsoft.com/office/drawing/2014/main" id="{D412AAC1-8026-40F7-16AB-9DE31647F080}"/>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DB998E3B-7B55-3AE4-3F56-B1FE844F9FA2}"/>
              </a:ext>
            </a:extLst>
          </p:cNvPr>
          <p:cNvSpPr txBox="1"/>
          <p:nvPr/>
        </p:nvSpPr>
        <p:spPr>
          <a:xfrm>
            <a:off x="1032444" y="1856276"/>
            <a:ext cx="407650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これは私がフランスで買ったかばんです。</a:t>
            </a:r>
          </a:p>
        </p:txBody>
      </p:sp>
      <p:sp>
        <p:nvSpPr>
          <p:cNvPr id="7" name="正方形/長方形 6">
            <a:extLst>
              <a:ext uri="{FF2B5EF4-FFF2-40B4-BE49-F238E27FC236}">
                <a16:creationId xmlns:a16="http://schemas.microsoft.com/office/drawing/2014/main" id="{81700C0B-DF08-0ED9-8B2F-CD3C8A6047E5}"/>
              </a:ext>
            </a:extLst>
          </p:cNvPr>
          <p:cNvSpPr/>
          <p:nvPr/>
        </p:nvSpPr>
        <p:spPr>
          <a:xfrm>
            <a:off x="0" y="2501153"/>
            <a:ext cx="9144000" cy="435684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597F1CE-5784-C74D-DF25-4A2505AE0598}"/>
              </a:ext>
            </a:extLst>
          </p:cNvPr>
          <p:cNvSpPr txBox="1"/>
          <p:nvPr/>
        </p:nvSpPr>
        <p:spPr>
          <a:xfrm>
            <a:off x="537492" y="2615303"/>
            <a:ext cx="8400835" cy="415498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bag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which I bought in France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「私がフランスで買った」という意味をもち、</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the bag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bought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which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in France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「フランスで」という意味をもち、動詞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bought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114657214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2F29005-EF36-4E0A-86A3-155127585D9B}"/>
              </a:ext>
            </a:extLst>
          </p:cNvPr>
          <p:cNvGrpSpPr/>
          <p:nvPr/>
        </p:nvGrpSpPr>
        <p:grpSpPr>
          <a:xfrm>
            <a:off x="152401" y="1120676"/>
            <a:ext cx="8839200" cy="4616648"/>
            <a:chOff x="152401" y="960647"/>
            <a:chExt cx="8839200" cy="4616648"/>
          </a:xfrm>
        </p:grpSpPr>
        <p:sp>
          <p:nvSpPr>
            <p:cNvPr id="5" name="テキスト ボックス 4"/>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buy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16_kihon_v1_bought">
            <a:hlinkClick r:id="" action="ppaction://media"/>
            <a:extLst>
              <a:ext uri="{FF2B5EF4-FFF2-40B4-BE49-F238E27FC236}">
                <a16:creationId xmlns:a16="http://schemas.microsoft.com/office/drawing/2014/main" id="{DBB063CE-51D1-42D3-93B0-FF54C3D47F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6275" y="1273175"/>
            <a:ext cx="609600" cy="609600"/>
          </a:xfrm>
          <a:prstGeom prst="rect">
            <a:avLst/>
          </a:prstGeom>
        </p:spPr>
      </p:pic>
    </p:spTree>
    <p:extLst>
      <p:ext uri="{BB962C8B-B14F-4D97-AF65-F5344CB8AC3E}">
        <p14:creationId xmlns:p14="http://schemas.microsoft.com/office/powerpoint/2010/main" val="30688427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305616"/>
            <a:ext cx="7658100" cy="2246769"/>
          </a:xfrm>
          <a:prstGeom prst="rect">
            <a:avLst/>
          </a:prstGeom>
          <a:noFill/>
        </p:spPr>
        <p:txBody>
          <a:bodyPr wrap="square" rtlCol="0">
            <a:spAutoFit/>
          </a:bodyPr>
          <a:lstStyle/>
          <a:p>
            <a:pPr algn="ctr"/>
            <a:r>
              <a:rPr lang="en-US" altLang="ja-JP" sz="14000" b="1" dirty="0">
                <a:solidFill>
                  <a:schemeClr val="tx1">
                    <a:lumMod val="85000"/>
                    <a:lumOff val="15000"/>
                  </a:schemeClr>
                </a:solidFill>
                <a:latin typeface="メイリオ" panose="020B0604030504040204" pitchFamily="50" charset="-128"/>
                <a:ea typeface="メイリオ" panose="020B0604030504040204" pitchFamily="50" charset="-128"/>
              </a:rPr>
              <a:t>bought</a:t>
            </a:r>
            <a:endParaRPr kumimoji="1" lang="ja-JP" altLang="en-US" sz="14000" dirty="0">
              <a:solidFill>
                <a:schemeClr val="tx1">
                  <a:lumMod val="85000"/>
                  <a:lumOff val="15000"/>
                </a:schemeClr>
              </a:solidFill>
            </a:endParaRPr>
          </a:p>
        </p:txBody>
      </p:sp>
      <p:pic>
        <p:nvPicPr>
          <p:cNvPr id="8" name="G3_L16_kihon_v1_bought">
            <a:hlinkClick r:id="" action="ppaction://media"/>
            <a:extLst>
              <a:ext uri="{FF2B5EF4-FFF2-40B4-BE49-F238E27FC236}">
                <a16:creationId xmlns:a16="http://schemas.microsoft.com/office/drawing/2014/main" id="{6B48DDF4-881D-4AAB-A5DA-3B599BAED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6275" y="1273175"/>
            <a:ext cx="609600" cy="609600"/>
          </a:xfrm>
          <a:prstGeom prst="rect">
            <a:avLst/>
          </a:prstGeom>
        </p:spPr>
      </p:pic>
    </p:spTree>
    <p:extLst>
      <p:ext uri="{BB962C8B-B14F-4D97-AF65-F5344CB8AC3E}">
        <p14:creationId xmlns:p14="http://schemas.microsoft.com/office/powerpoint/2010/main" val="330440104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buy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pic>
        <p:nvPicPr>
          <p:cNvPr id="5" name="G3_L16_kihon_v1_bought">
            <a:hlinkClick r:id="" action="ppaction://media"/>
            <a:extLst>
              <a:ext uri="{FF2B5EF4-FFF2-40B4-BE49-F238E27FC236}">
                <a16:creationId xmlns:a16="http://schemas.microsoft.com/office/drawing/2014/main" id="{9679FD8C-EC46-4C5A-94AC-C15E92927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6275" y="1273175"/>
            <a:ext cx="609600" cy="609600"/>
          </a:xfrm>
          <a:prstGeom prst="rect">
            <a:avLst/>
          </a:prstGeom>
        </p:spPr>
      </p:pic>
    </p:spTree>
    <p:extLst>
      <p:ext uri="{BB962C8B-B14F-4D97-AF65-F5344CB8AC3E}">
        <p14:creationId xmlns:p14="http://schemas.microsoft.com/office/powerpoint/2010/main" val="21742375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560439" y="1920033"/>
            <a:ext cx="8023123" cy="3138261"/>
            <a:chOff x="560439" y="2439034"/>
            <a:chExt cx="8023123" cy="313826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560439" y="2439034"/>
              <a:ext cx="8023123"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カレー</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料理</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4" name="G3_L16_kihon_v2_curry">
            <a:hlinkClick r:id="" action="ppaction://media"/>
            <a:extLst>
              <a:ext uri="{FF2B5EF4-FFF2-40B4-BE49-F238E27FC236}">
                <a16:creationId xmlns:a16="http://schemas.microsoft.com/office/drawing/2014/main" id="{3CFFB6CB-FD74-4D23-B387-9B03D94A7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225" y="1539875"/>
            <a:ext cx="609600" cy="609600"/>
          </a:xfrm>
          <a:prstGeom prst="rect">
            <a:avLst/>
          </a:prstGeom>
        </p:spPr>
      </p:pic>
    </p:spTree>
    <p:extLst>
      <p:ext uri="{BB962C8B-B14F-4D97-AF65-F5344CB8AC3E}">
        <p14:creationId xmlns:p14="http://schemas.microsoft.com/office/powerpoint/2010/main" val="5842128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EC18373-62CF-45AC-94A3-090582093CCB}"/>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curry</a:t>
            </a:r>
            <a:endParaRPr kumimoji="1" lang="ja-JP" altLang="en-US" sz="16600" dirty="0">
              <a:solidFill>
                <a:schemeClr val="tx1">
                  <a:lumMod val="85000"/>
                  <a:lumOff val="15000"/>
                </a:schemeClr>
              </a:solidFill>
            </a:endParaRPr>
          </a:p>
        </p:txBody>
      </p:sp>
      <p:pic>
        <p:nvPicPr>
          <p:cNvPr id="5" name="G3_L16_kihon_v2_curry">
            <a:hlinkClick r:id="" action="ppaction://media"/>
            <a:extLst>
              <a:ext uri="{FF2B5EF4-FFF2-40B4-BE49-F238E27FC236}">
                <a16:creationId xmlns:a16="http://schemas.microsoft.com/office/drawing/2014/main" id="{1D9D7505-BC7B-4B5C-B7B8-D520645D0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225" y="1539875"/>
            <a:ext cx="609600" cy="609600"/>
          </a:xfrm>
          <a:prstGeom prst="rect">
            <a:avLst/>
          </a:prstGeom>
        </p:spPr>
      </p:pic>
    </p:spTree>
    <p:extLst>
      <p:ext uri="{BB962C8B-B14F-4D97-AF65-F5344CB8AC3E}">
        <p14:creationId xmlns:p14="http://schemas.microsoft.com/office/powerpoint/2010/main" val="411015046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14057AD-4A3D-40A6-8AF6-A970AB6406CF}"/>
              </a:ext>
            </a:extLst>
          </p:cNvPr>
          <p:cNvSpPr txBox="1"/>
          <p:nvPr/>
        </p:nvSpPr>
        <p:spPr>
          <a:xfrm>
            <a:off x="560439" y="2705725"/>
            <a:ext cx="8023123"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カレー</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料理</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7" name="G3_L16_kihon_v2_curry">
            <a:hlinkClick r:id="" action="ppaction://media"/>
            <a:extLst>
              <a:ext uri="{FF2B5EF4-FFF2-40B4-BE49-F238E27FC236}">
                <a16:creationId xmlns:a16="http://schemas.microsoft.com/office/drawing/2014/main" id="{1963B948-1E3A-48AC-B4BA-60BC3175D7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225" y="1539875"/>
            <a:ext cx="609600" cy="609600"/>
          </a:xfrm>
          <a:prstGeom prst="rect">
            <a:avLst/>
          </a:prstGeom>
        </p:spPr>
      </p:pic>
    </p:spTree>
    <p:extLst>
      <p:ext uri="{BB962C8B-B14F-4D97-AF65-F5344CB8AC3E}">
        <p14:creationId xmlns:p14="http://schemas.microsoft.com/office/powerpoint/2010/main" val="8283150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2F29005-EF36-4E0A-86A3-155127585D9B}"/>
              </a:ext>
            </a:extLst>
          </p:cNvPr>
          <p:cNvGrpSpPr/>
          <p:nvPr/>
        </p:nvGrpSpPr>
        <p:grpSpPr>
          <a:xfrm>
            <a:off x="152401" y="1120676"/>
            <a:ext cx="8839200" cy="4616648"/>
            <a:chOff x="152401" y="960647"/>
            <a:chExt cx="8839200" cy="4616648"/>
          </a:xfrm>
        </p:grpSpPr>
        <p:sp>
          <p:nvSpPr>
            <p:cNvPr id="5" name="テキスト ボックス 4"/>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make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16_kihon_v3_made">
            <a:hlinkClick r:id="" action="ppaction://media"/>
            <a:extLst>
              <a:ext uri="{FF2B5EF4-FFF2-40B4-BE49-F238E27FC236}">
                <a16:creationId xmlns:a16="http://schemas.microsoft.com/office/drawing/2014/main" id="{4F3241EB-05AB-48F2-A379-911CD4999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9125" y="987425"/>
            <a:ext cx="609600" cy="609600"/>
          </a:xfrm>
          <a:prstGeom prst="rect">
            <a:avLst/>
          </a:prstGeom>
        </p:spPr>
      </p:pic>
    </p:spTree>
    <p:extLst>
      <p:ext uri="{BB962C8B-B14F-4D97-AF65-F5344CB8AC3E}">
        <p14:creationId xmlns:p14="http://schemas.microsoft.com/office/powerpoint/2010/main" val="181579910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090172"/>
            <a:ext cx="7658100" cy="2677656"/>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made</a:t>
            </a:r>
            <a:endParaRPr kumimoji="1" lang="ja-JP" altLang="en-US" sz="16600" dirty="0">
              <a:solidFill>
                <a:schemeClr val="tx1">
                  <a:lumMod val="85000"/>
                  <a:lumOff val="15000"/>
                </a:schemeClr>
              </a:solidFill>
            </a:endParaRPr>
          </a:p>
        </p:txBody>
      </p:sp>
      <p:pic>
        <p:nvPicPr>
          <p:cNvPr id="7" name="G3_L16_kihon_v3_made">
            <a:hlinkClick r:id="" action="ppaction://media"/>
            <a:extLst>
              <a:ext uri="{FF2B5EF4-FFF2-40B4-BE49-F238E27FC236}">
                <a16:creationId xmlns:a16="http://schemas.microsoft.com/office/drawing/2014/main" id="{A3BB745A-72CF-4958-B0FA-11739D091C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9125" y="987425"/>
            <a:ext cx="609600" cy="609600"/>
          </a:xfrm>
          <a:prstGeom prst="rect">
            <a:avLst/>
          </a:prstGeom>
        </p:spPr>
      </p:pic>
    </p:spTree>
    <p:extLst>
      <p:ext uri="{BB962C8B-B14F-4D97-AF65-F5344CB8AC3E}">
        <p14:creationId xmlns:p14="http://schemas.microsoft.com/office/powerpoint/2010/main" val="403394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make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pic>
        <p:nvPicPr>
          <p:cNvPr id="7" name="G3_L16_kihon_v3_made">
            <a:hlinkClick r:id="" action="ppaction://media"/>
            <a:extLst>
              <a:ext uri="{FF2B5EF4-FFF2-40B4-BE49-F238E27FC236}">
                <a16:creationId xmlns:a16="http://schemas.microsoft.com/office/drawing/2014/main" id="{9A0BC420-2EF6-4C6C-807B-73B8FE04A9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9125" y="987425"/>
            <a:ext cx="609600" cy="609600"/>
          </a:xfrm>
          <a:prstGeom prst="rect">
            <a:avLst/>
          </a:prstGeom>
        </p:spPr>
      </p:pic>
    </p:spTree>
    <p:extLst>
      <p:ext uri="{BB962C8B-B14F-4D97-AF65-F5344CB8AC3E}">
        <p14:creationId xmlns:p14="http://schemas.microsoft.com/office/powerpoint/2010/main" val="145117234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0B8EAE75-6CCB-4CAF-89C7-5344AACAEB8C}"/>
              </a:ext>
            </a:extLst>
          </p:cNvPr>
          <p:cNvGrpSpPr/>
          <p:nvPr/>
        </p:nvGrpSpPr>
        <p:grpSpPr>
          <a:xfrm>
            <a:off x="206478" y="1713146"/>
            <a:ext cx="8731046" cy="3308598"/>
            <a:chOff x="206478" y="2145587"/>
            <a:chExt cx="8731046" cy="330859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669851" y="4007635"/>
              <a:ext cx="7804298"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d--------</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おいしい</a:t>
              </a:r>
            </a:p>
          </p:txBody>
        </p:sp>
      </p:grpSp>
      <p:pic>
        <p:nvPicPr>
          <p:cNvPr id="4" name="G3_L16_kihon_v4_delicious">
            <a:hlinkClick r:id="" action="ppaction://media"/>
            <a:extLst>
              <a:ext uri="{FF2B5EF4-FFF2-40B4-BE49-F238E27FC236}">
                <a16:creationId xmlns:a16="http://schemas.microsoft.com/office/drawing/2014/main" id="{A10ED303-1A73-4390-A6AF-149B9B712B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2425" y="625475"/>
            <a:ext cx="609600" cy="609600"/>
          </a:xfrm>
          <a:prstGeom prst="rect">
            <a:avLst/>
          </a:prstGeom>
        </p:spPr>
      </p:pic>
    </p:spTree>
    <p:extLst>
      <p:ext uri="{BB962C8B-B14F-4D97-AF65-F5344CB8AC3E}">
        <p14:creationId xmlns:p14="http://schemas.microsoft.com/office/powerpoint/2010/main" val="62504957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834887" y="2497976"/>
            <a:ext cx="747422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delicious</a:t>
            </a:r>
            <a:endParaRPr kumimoji="1" lang="ja-JP" altLang="en-US" sz="11500" dirty="0">
              <a:solidFill>
                <a:schemeClr val="tx1">
                  <a:lumMod val="85000"/>
                  <a:lumOff val="15000"/>
                </a:schemeClr>
              </a:solidFill>
            </a:endParaRPr>
          </a:p>
        </p:txBody>
      </p:sp>
      <p:pic>
        <p:nvPicPr>
          <p:cNvPr id="7" name="G3_L16_kihon_v4_delicious">
            <a:hlinkClick r:id="" action="ppaction://media"/>
            <a:extLst>
              <a:ext uri="{FF2B5EF4-FFF2-40B4-BE49-F238E27FC236}">
                <a16:creationId xmlns:a16="http://schemas.microsoft.com/office/drawing/2014/main" id="{2A20C552-50EF-479B-8EA1-72B77225D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2425" y="625475"/>
            <a:ext cx="609600" cy="609600"/>
          </a:xfrm>
          <a:prstGeom prst="rect">
            <a:avLst/>
          </a:prstGeom>
        </p:spPr>
      </p:pic>
    </p:spTree>
    <p:extLst>
      <p:ext uri="{BB962C8B-B14F-4D97-AF65-F5344CB8AC3E}">
        <p14:creationId xmlns:p14="http://schemas.microsoft.com/office/powerpoint/2010/main" val="285120625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おいしい</a:t>
            </a:r>
          </a:p>
        </p:txBody>
      </p:sp>
      <p:pic>
        <p:nvPicPr>
          <p:cNvPr id="7" name="G3_L16_kihon_v4_delicious">
            <a:hlinkClick r:id="" action="ppaction://media"/>
            <a:extLst>
              <a:ext uri="{FF2B5EF4-FFF2-40B4-BE49-F238E27FC236}">
                <a16:creationId xmlns:a16="http://schemas.microsoft.com/office/drawing/2014/main" id="{32374A84-4DF4-477D-84A4-C071D870E1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2425" y="625475"/>
            <a:ext cx="609600" cy="609600"/>
          </a:xfrm>
          <a:prstGeom prst="rect">
            <a:avLst/>
          </a:prstGeom>
        </p:spPr>
      </p:pic>
    </p:spTree>
    <p:extLst>
      <p:ext uri="{BB962C8B-B14F-4D97-AF65-F5344CB8AC3E}">
        <p14:creationId xmlns:p14="http://schemas.microsoft.com/office/powerpoint/2010/main" val="396341200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0DC33CD-2A10-428B-9F01-05EE17DCCC7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grpSp>
      <p:pic>
        <p:nvPicPr>
          <p:cNvPr id="4" name="G3_L16_kihon_v5_singer">
            <a:hlinkClick r:id="" action="ppaction://media"/>
            <a:extLst>
              <a:ext uri="{FF2B5EF4-FFF2-40B4-BE49-F238E27FC236}">
                <a16:creationId xmlns:a16="http://schemas.microsoft.com/office/drawing/2014/main" id="{26D9EEC6-0183-435D-886D-53309087E2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9075" y="1939925"/>
            <a:ext cx="609600" cy="609600"/>
          </a:xfrm>
          <a:prstGeom prst="rect">
            <a:avLst/>
          </a:prstGeom>
        </p:spPr>
      </p:pic>
    </p:spTree>
    <p:extLst>
      <p:ext uri="{BB962C8B-B14F-4D97-AF65-F5344CB8AC3E}">
        <p14:creationId xmlns:p14="http://schemas.microsoft.com/office/powerpoint/2010/main" val="40351057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singer</a:t>
            </a:r>
            <a:endParaRPr kumimoji="1" lang="ja-JP" altLang="en-US" sz="7200" dirty="0">
              <a:solidFill>
                <a:schemeClr val="tx1">
                  <a:lumMod val="85000"/>
                  <a:lumOff val="15000"/>
                </a:schemeClr>
              </a:solidFill>
            </a:endParaRPr>
          </a:p>
        </p:txBody>
      </p:sp>
      <p:pic>
        <p:nvPicPr>
          <p:cNvPr id="7" name="G3_L16_kihon_v5_singer">
            <a:hlinkClick r:id="" action="ppaction://media"/>
            <a:extLst>
              <a:ext uri="{FF2B5EF4-FFF2-40B4-BE49-F238E27FC236}">
                <a16:creationId xmlns:a16="http://schemas.microsoft.com/office/drawing/2014/main" id="{99C5BE3C-4F6C-404E-AEC7-F26C1B7EC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9075" y="1939925"/>
            <a:ext cx="609600" cy="609600"/>
          </a:xfrm>
          <a:prstGeom prst="rect">
            <a:avLst/>
          </a:prstGeom>
        </p:spPr>
      </p:pic>
    </p:spTree>
    <p:extLst>
      <p:ext uri="{BB962C8B-B14F-4D97-AF65-F5344CB8AC3E}">
        <p14:creationId xmlns:p14="http://schemas.microsoft.com/office/powerpoint/2010/main" val="1948460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pic>
        <p:nvPicPr>
          <p:cNvPr id="6" name="G3_L16_kihon_v5_singer">
            <a:hlinkClick r:id="" action="ppaction://media"/>
            <a:extLst>
              <a:ext uri="{FF2B5EF4-FFF2-40B4-BE49-F238E27FC236}">
                <a16:creationId xmlns:a16="http://schemas.microsoft.com/office/drawing/2014/main" id="{F928E530-A179-48AD-A218-F07D4991CD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9075" y="1939925"/>
            <a:ext cx="609600" cy="609600"/>
          </a:xfrm>
          <a:prstGeom prst="rect">
            <a:avLst/>
          </a:prstGeom>
        </p:spPr>
      </p:pic>
    </p:spTree>
    <p:extLst>
      <p:ext uri="{BB962C8B-B14F-4D97-AF65-F5344CB8AC3E}">
        <p14:creationId xmlns:p14="http://schemas.microsoft.com/office/powerpoint/2010/main" val="32731560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92A04AA-6681-4FF2-AA6A-4BBE721C393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唯一の</a:t>
              </a:r>
              <a:endParaRPr kumimoji="1" lang="ja-JP" altLang="en-US" sz="12500" dirty="0">
                <a:solidFill>
                  <a:schemeClr val="tx1">
                    <a:lumMod val="85000"/>
                    <a:lumOff val="15000"/>
                  </a:schemeClr>
                </a:solidFill>
              </a:endParaRPr>
            </a:p>
          </p:txBody>
        </p:sp>
      </p:grpSp>
      <p:pic>
        <p:nvPicPr>
          <p:cNvPr id="4" name="G3_L16_kihon_v6_only">
            <a:hlinkClick r:id="" action="ppaction://media"/>
            <a:extLst>
              <a:ext uri="{FF2B5EF4-FFF2-40B4-BE49-F238E27FC236}">
                <a16:creationId xmlns:a16="http://schemas.microsoft.com/office/drawing/2014/main" id="{D8C2F8A0-72AD-443C-B330-AA635EEC5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4275" y="1044575"/>
            <a:ext cx="609600" cy="609600"/>
          </a:xfrm>
          <a:prstGeom prst="rect">
            <a:avLst/>
          </a:prstGeom>
        </p:spPr>
      </p:pic>
    </p:spTree>
    <p:extLst>
      <p:ext uri="{BB962C8B-B14F-4D97-AF65-F5344CB8AC3E}">
        <p14:creationId xmlns:p14="http://schemas.microsoft.com/office/powerpoint/2010/main" val="62984098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105561"/>
            <a:ext cx="747422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only</a:t>
            </a:r>
            <a:endParaRPr kumimoji="1" lang="ja-JP" altLang="en-US" sz="8000" dirty="0">
              <a:solidFill>
                <a:schemeClr val="tx1">
                  <a:lumMod val="85000"/>
                  <a:lumOff val="15000"/>
                </a:schemeClr>
              </a:solidFill>
            </a:endParaRPr>
          </a:p>
        </p:txBody>
      </p:sp>
      <p:pic>
        <p:nvPicPr>
          <p:cNvPr id="7" name="G3_L16_kihon_v6_only">
            <a:hlinkClick r:id="" action="ppaction://media"/>
            <a:extLst>
              <a:ext uri="{FF2B5EF4-FFF2-40B4-BE49-F238E27FC236}">
                <a16:creationId xmlns:a16="http://schemas.microsoft.com/office/drawing/2014/main" id="{8646FAA7-1441-4A89-BA93-B4D7F99372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4275" y="1044575"/>
            <a:ext cx="609600" cy="609600"/>
          </a:xfrm>
          <a:prstGeom prst="rect">
            <a:avLst/>
          </a:prstGeom>
        </p:spPr>
      </p:pic>
    </p:spTree>
    <p:extLst>
      <p:ext uri="{BB962C8B-B14F-4D97-AF65-F5344CB8AC3E}">
        <p14:creationId xmlns:p14="http://schemas.microsoft.com/office/powerpoint/2010/main" val="9625052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唯一の</a:t>
            </a:r>
            <a:endParaRPr kumimoji="1" lang="ja-JP" altLang="en-US" sz="12500" dirty="0">
              <a:solidFill>
                <a:schemeClr val="tx1">
                  <a:lumMod val="85000"/>
                  <a:lumOff val="15000"/>
                </a:schemeClr>
              </a:solidFill>
            </a:endParaRPr>
          </a:p>
        </p:txBody>
      </p:sp>
      <p:pic>
        <p:nvPicPr>
          <p:cNvPr id="6" name="G3_L16_kihon_v6_only">
            <a:hlinkClick r:id="" action="ppaction://media"/>
            <a:extLst>
              <a:ext uri="{FF2B5EF4-FFF2-40B4-BE49-F238E27FC236}">
                <a16:creationId xmlns:a16="http://schemas.microsoft.com/office/drawing/2014/main" id="{2CB28092-A709-4B9D-A432-E437252357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4275" y="1044575"/>
            <a:ext cx="609600" cy="609600"/>
          </a:xfrm>
          <a:prstGeom prst="rect">
            <a:avLst/>
          </a:prstGeom>
        </p:spPr>
      </p:pic>
    </p:spTree>
    <p:extLst>
      <p:ext uri="{BB962C8B-B14F-4D97-AF65-F5344CB8AC3E}">
        <p14:creationId xmlns:p14="http://schemas.microsoft.com/office/powerpoint/2010/main" val="410436108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20DC657-B951-4B0A-BB76-3495559A28B4}"/>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カメラ</a:t>
              </a:r>
              <a:endParaRPr kumimoji="1" lang="ja-JP" altLang="en-US" sz="12500" dirty="0">
                <a:solidFill>
                  <a:schemeClr val="tx1">
                    <a:lumMod val="85000"/>
                    <a:lumOff val="15000"/>
                  </a:schemeClr>
                </a:solidFill>
              </a:endParaRPr>
            </a:p>
          </p:txBody>
        </p:sp>
      </p:grpSp>
      <p:pic>
        <p:nvPicPr>
          <p:cNvPr id="2" name="G3_L16_kihon_v7_camera">
            <a:hlinkClick r:id="" action="ppaction://media"/>
            <a:extLst>
              <a:ext uri="{FF2B5EF4-FFF2-40B4-BE49-F238E27FC236}">
                <a16:creationId xmlns:a16="http://schemas.microsoft.com/office/drawing/2014/main" id="{0C2AE4D0-17B7-4FF6-95F2-F3450A3822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6675" y="987425"/>
            <a:ext cx="609600" cy="609600"/>
          </a:xfrm>
          <a:prstGeom prst="rect">
            <a:avLst/>
          </a:prstGeom>
        </p:spPr>
      </p:pic>
      <p:cxnSp>
        <p:nvCxnSpPr>
          <p:cNvPr id="4" name="直線コネクタ 3">
            <a:extLst>
              <a:ext uri="{FF2B5EF4-FFF2-40B4-BE49-F238E27FC236}">
                <a16:creationId xmlns:a16="http://schemas.microsoft.com/office/drawing/2014/main" id="{9A49E9EA-EEC6-098A-244A-A3E9C203CDC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21276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F8A6-65BF-028C-DB0A-AFF6D574793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B1A1F94-2B45-9712-69F4-F235EFD0E1E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314EA21-EDF4-DDFC-F025-A01C5F980576}"/>
              </a:ext>
            </a:extLst>
          </p:cNvPr>
          <p:cNvSpPr txBox="1"/>
          <p:nvPr/>
        </p:nvSpPr>
        <p:spPr>
          <a:xfrm>
            <a:off x="514000" y="4128490"/>
            <a:ext cx="811598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the bag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which</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bought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in France.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9FF6713C-AC9F-C5D0-331B-F3F8BACB7433}"/>
              </a:ext>
            </a:extLst>
          </p:cNvPr>
          <p:cNvSpPr txBox="1"/>
          <p:nvPr/>
        </p:nvSpPr>
        <p:spPr>
          <a:xfrm>
            <a:off x="664943" y="690490"/>
            <a:ext cx="781409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これは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かばん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買った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フランスで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This is the bag which I bought  in France.">
            <a:hlinkClick r:id="" action="ppaction://media"/>
            <a:extLst>
              <a:ext uri="{FF2B5EF4-FFF2-40B4-BE49-F238E27FC236}">
                <a16:creationId xmlns:a16="http://schemas.microsoft.com/office/drawing/2014/main" id="{B8B1E0F9-957A-FF00-6AB7-18241537D1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5725" y="1539875"/>
            <a:ext cx="406400" cy="406400"/>
          </a:xfrm>
          <a:prstGeom prst="rect">
            <a:avLst/>
          </a:prstGeom>
        </p:spPr>
      </p:pic>
    </p:spTree>
    <p:extLst>
      <p:ext uri="{BB962C8B-B14F-4D97-AF65-F5344CB8AC3E}">
        <p14:creationId xmlns:p14="http://schemas.microsoft.com/office/powerpoint/2010/main" val="39764358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321005"/>
            <a:ext cx="832236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camera</a:t>
            </a:r>
            <a:endParaRPr kumimoji="1" lang="ja-JP" altLang="en-US" sz="13800" dirty="0">
              <a:solidFill>
                <a:schemeClr val="tx1">
                  <a:lumMod val="85000"/>
                  <a:lumOff val="15000"/>
                </a:schemeClr>
              </a:solidFill>
            </a:endParaRPr>
          </a:p>
        </p:txBody>
      </p:sp>
      <p:pic>
        <p:nvPicPr>
          <p:cNvPr id="7" name="G3_L16_kihon_v7_camera">
            <a:hlinkClick r:id="" action="ppaction://media"/>
            <a:extLst>
              <a:ext uri="{FF2B5EF4-FFF2-40B4-BE49-F238E27FC236}">
                <a16:creationId xmlns:a16="http://schemas.microsoft.com/office/drawing/2014/main" id="{964E6D4D-77D1-42C9-B16C-896744348F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6675" y="987425"/>
            <a:ext cx="609600" cy="609600"/>
          </a:xfrm>
          <a:prstGeom prst="rect">
            <a:avLst/>
          </a:prstGeom>
        </p:spPr>
      </p:pic>
      <p:cxnSp>
        <p:nvCxnSpPr>
          <p:cNvPr id="2" name="直線コネクタ 1">
            <a:extLst>
              <a:ext uri="{FF2B5EF4-FFF2-40B4-BE49-F238E27FC236}">
                <a16:creationId xmlns:a16="http://schemas.microsoft.com/office/drawing/2014/main" id="{658D4B1E-E196-0219-0129-DA4AC0F67F67}"/>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6207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カメラ</a:t>
            </a:r>
            <a:endParaRPr kumimoji="1" lang="ja-JP" altLang="en-US" sz="12500" dirty="0">
              <a:solidFill>
                <a:schemeClr val="tx1">
                  <a:lumMod val="85000"/>
                  <a:lumOff val="15000"/>
                </a:schemeClr>
              </a:solidFill>
            </a:endParaRPr>
          </a:p>
        </p:txBody>
      </p:sp>
      <p:pic>
        <p:nvPicPr>
          <p:cNvPr id="6" name="G3_L16_kihon_v7_camera">
            <a:hlinkClick r:id="" action="ppaction://media"/>
            <a:extLst>
              <a:ext uri="{FF2B5EF4-FFF2-40B4-BE49-F238E27FC236}">
                <a16:creationId xmlns:a16="http://schemas.microsoft.com/office/drawing/2014/main" id="{53110915-BAD9-4AC9-BEC4-3D125FB7A4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6675" y="987425"/>
            <a:ext cx="609600" cy="609600"/>
          </a:xfrm>
          <a:prstGeom prst="rect">
            <a:avLst/>
          </a:prstGeom>
        </p:spPr>
      </p:pic>
      <p:pic>
        <p:nvPicPr>
          <p:cNvPr id="2"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442350"/>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6BCB1-A1E0-13F2-1E2F-DDF17785850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1FD5BD0-D1B6-99B4-AD0B-539BC004402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3C8D7C5-3521-1E26-9050-36BB7206B8F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BF67520-BA8E-09FB-1CCF-AF9F603628C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4EAB9D5B-91A3-3E88-1EE1-0B52897158AC}"/>
              </a:ext>
            </a:extLst>
          </p:cNvPr>
          <p:cNvGrpSpPr/>
          <p:nvPr/>
        </p:nvGrpSpPr>
        <p:grpSpPr>
          <a:xfrm>
            <a:off x="152401" y="1120676"/>
            <a:ext cx="8839200" cy="4616648"/>
            <a:chOff x="152401" y="960647"/>
            <a:chExt cx="8839200" cy="4616648"/>
          </a:xfrm>
        </p:grpSpPr>
        <p:sp>
          <p:nvSpPr>
            <p:cNvPr id="5" name="テキスト ボックス 4">
              <a:extLst>
                <a:ext uri="{FF2B5EF4-FFF2-40B4-BE49-F238E27FC236}">
                  <a16:creationId xmlns:a16="http://schemas.microsoft.com/office/drawing/2014/main" id="{9BA9C093-CD18-FD4D-C9D8-527287D49E85}"/>
                </a:ext>
              </a:extLst>
            </p:cNvPr>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buy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38D53A58-F1CF-5C7B-7D86-A713B825CA4E}"/>
                </a:ext>
              </a:extLst>
            </p:cNvPr>
            <p:cNvSpPr txBox="1"/>
            <p:nvPr/>
          </p:nvSpPr>
          <p:spPr>
            <a:xfrm>
              <a:off x="914400" y="4007635"/>
              <a:ext cx="73152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bought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16_kihon_v1_bought">
            <a:hlinkClick r:id="" action="ppaction://media"/>
            <a:extLst>
              <a:ext uri="{FF2B5EF4-FFF2-40B4-BE49-F238E27FC236}">
                <a16:creationId xmlns:a16="http://schemas.microsoft.com/office/drawing/2014/main" id="{C0AFB675-F751-723F-7CAE-A0F920E6DC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46275" y="1273175"/>
            <a:ext cx="609600" cy="609600"/>
          </a:xfrm>
          <a:prstGeom prst="rect">
            <a:avLst/>
          </a:prstGeom>
        </p:spPr>
      </p:pic>
      <p:sp>
        <p:nvSpPr>
          <p:cNvPr id="10" name="正方形/長方形 9">
            <a:extLst>
              <a:ext uri="{FF2B5EF4-FFF2-40B4-BE49-F238E27FC236}">
                <a16:creationId xmlns:a16="http://schemas.microsoft.com/office/drawing/2014/main" id="{490018F9-D895-D7D4-A21E-AB12F1EE8274}"/>
              </a:ext>
            </a:extLst>
          </p:cNvPr>
          <p:cNvSpPr/>
          <p:nvPr/>
        </p:nvSpPr>
        <p:spPr>
          <a:xfrm>
            <a:off x="2142067" y="4023726"/>
            <a:ext cx="485147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379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7"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5DD2B-A2D9-6EF3-FB6A-F69BF9E77BA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F0CCB12-A525-C1A6-4DE2-3A07A566C24F}"/>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A9714EE-61D4-4560-F721-D08947528D2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2C0FC05-6496-E472-E9E2-62765E34AF1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5DE88B2F-0CF9-3A15-C330-4F58D9B45639}"/>
              </a:ext>
            </a:extLst>
          </p:cNvPr>
          <p:cNvGrpSpPr/>
          <p:nvPr/>
        </p:nvGrpSpPr>
        <p:grpSpPr>
          <a:xfrm>
            <a:off x="560439" y="1920033"/>
            <a:ext cx="8023123" cy="3138261"/>
            <a:chOff x="560439" y="2439034"/>
            <a:chExt cx="8023123" cy="3138261"/>
          </a:xfrm>
        </p:grpSpPr>
        <p:sp>
          <p:nvSpPr>
            <p:cNvPr id="6" name="テキスト ボックス 5">
              <a:extLst>
                <a:ext uri="{FF2B5EF4-FFF2-40B4-BE49-F238E27FC236}">
                  <a16:creationId xmlns:a16="http://schemas.microsoft.com/office/drawing/2014/main" id="{F7DBE4D7-89BA-5104-76B6-4986D37A374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curry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A4B3F12C-0DF3-67FA-4E42-446DD8CA279E}"/>
                </a:ext>
              </a:extLst>
            </p:cNvPr>
            <p:cNvSpPr txBox="1"/>
            <p:nvPr/>
          </p:nvSpPr>
          <p:spPr>
            <a:xfrm>
              <a:off x="560439" y="2439034"/>
              <a:ext cx="8023123"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カレー</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料理</a:t>
              </a:r>
              <a:r>
                <a:rPr kumimoji="1"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grpSp>
      <p:pic>
        <p:nvPicPr>
          <p:cNvPr id="4" name="G3_L16_kihon_v2_curry">
            <a:hlinkClick r:id="" action="ppaction://media"/>
            <a:extLst>
              <a:ext uri="{FF2B5EF4-FFF2-40B4-BE49-F238E27FC236}">
                <a16:creationId xmlns:a16="http://schemas.microsoft.com/office/drawing/2014/main" id="{833AD28D-66D3-370D-5B84-59DE3F9DE4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5225" y="1539875"/>
            <a:ext cx="609600" cy="609600"/>
          </a:xfrm>
          <a:prstGeom prst="rect">
            <a:avLst/>
          </a:prstGeom>
        </p:spPr>
      </p:pic>
      <p:sp>
        <p:nvSpPr>
          <p:cNvPr id="10" name="正方形/長方形 9">
            <a:extLst>
              <a:ext uri="{FF2B5EF4-FFF2-40B4-BE49-F238E27FC236}">
                <a16:creationId xmlns:a16="http://schemas.microsoft.com/office/drawing/2014/main" id="{284DB6A5-22EA-EBF9-E19F-00CA5F88A87B}"/>
              </a:ext>
            </a:extLst>
          </p:cNvPr>
          <p:cNvSpPr/>
          <p:nvPr/>
        </p:nvSpPr>
        <p:spPr>
          <a:xfrm>
            <a:off x="2768600" y="3416665"/>
            <a:ext cx="35984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04521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A9662-04E9-393B-14B4-19FF4D81E6B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5475EB1-D804-0FD9-BB90-C6C1486F33D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C752276-BF6F-1EB5-D2E9-B4A741B5AF9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75B1987-FA05-A0D9-CC94-7365FFE7F60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3184A9F0-947D-F25E-0720-4B9FDD068BA8}"/>
              </a:ext>
            </a:extLst>
          </p:cNvPr>
          <p:cNvGrpSpPr/>
          <p:nvPr/>
        </p:nvGrpSpPr>
        <p:grpSpPr>
          <a:xfrm>
            <a:off x="152401" y="1120676"/>
            <a:ext cx="8839200" cy="4616648"/>
            <a:chOff x="152401" y="960647"/>
            <a:chExt cx="8839200" cy="4616648"/>
          </a:xfrm>
        </p:grpSpPr>
        <p:sp>
          <p:nvSpPr>
            <p:cNvPr id="5" name="テキスト ボックス 4">
              <a:extLst>
                <a:ext uri="{FF2B5EF4-FFF2-40B4-BE49-F238E27FC236}">
                  <a16:creationId xmlns:a16="http://schemas.microsoft.com/office/drawing/2014/main" id="{90FE9E3E-A647-EC60-8FE9-C2755C3A79C9}"/>
                </a:ext>
              </a:extLst>
            </p:cNvPr>
            <p:cNvSpPr txBox="1"/>
            <p:nvPr/>
          </p:nvSpPr>
          <p:spPr>
            <a:xfrm>
              <a:off x="152401" y="960647"/>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make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過去形</a:t>
              </a:r>
            </a:p>
          </p:txBody>
        </p:sp>
        <p:sp>
          <p:nvSpPr>
            <p:cNvPr id="6" name="テキスト ボックス 5">
              <a:extLst>
                <a:ext uri="{FF2B5EF4-FFF2-40B4-BE49-F238E27FC236}">
                  <a16:creationId xmlns:a16="http://schemas.microsoft.com/office/drawing/2014/main" id="{B0DF588A-4BB7-4945-A85C-C771590DB04D}"/>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made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16_kihon_v3_made">
            <a:hlinkClick r:id="" action="ppaction://media"/>
            <a:extLst>
              <a:ext uri="{FF2B5EF4-FFF2-40B4-BE49-F238E27FC236}">
                <a16:creationId xmlns:a16="http://schemas.microsoft.com/office/drawing/2014/main" id="{84446639-7D0E-FB80-4C28-28303FCEB8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89125" y="987425"/>
            <a:ext cx="609600" cy="609600"/>
          </a:xfrm>
          <a:prstGeom prst="rect">
            <a:avLst/>
          </a:prstGeom>
        </p:spPr>
      </p:pic>
      <p:sp>
        <p:nvSpPr>
          <p:cNvPr id="10" name="正方形/長方形 9">
            <a:extLst>
              <a:ext uri="{FF2B5EF4-FFF2-40B4-BE49-F238E27FC236}">
                <a16:creationId xmlns:a16="http://schemas.microsoft.com/office/drawing/2014/main" id="{A58EA8AF-1E56-2882-ED55-FED99BA75DFA}"/>
              </a:ext>
            </a:extLst>
          </p:cNvPr>
          <p:cNvSpPr/>
          <p:nvPr/>
        </p:nvSpPr>
        <p:spPr>
          <a:xfrm>
            <a:off x="2624667" y="3942092"/>
            <a:ext cx="388627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67438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0A846-3D07-992B-4A9C-B04AF493D97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E8536E2-D116-A3EC-DE95-8E39958532D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FD904DF-D079-12FF-C7CB-A7D7DD5B8FD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E1754F2-2045-FE62-A806-62433CF4588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5B5B75D3-5425-3AFD-C6E6-A47F5E6354CE}"/>
              </a:ext>
            </a:extLst>
          </p:cNvPr>
          <p:cNvGrpSpPr/>
          <p:nvPr/>
        </p:nvGrpSpPr>
        <p:grpSpPr>
          <a:xfrm>
            <a:off x="206478" y="1713146"/>
            <a:ext cx="8731046" cy="3308598"/>
            <a:chOff x="206478" y="2145587"/>
            <a:chExt cx="8731046" cy="3308598"/>
          </a:xfrm>
        </p:grpSpPr>
        <p:sp>
          <p:nvSpPr>
            <p:cNvPr id="6" name="テキスト ボックス 5">
              <a:extLst>
                <a:ext uri="{FF2B5EF4-FFF2-40B4-BE49-F238E27FC236}">
                  <a16:creationId xmlns:a16="http://schemas.microsoft.com/office/drawing/2014/main" id="{2EE19B41-7D9D-90AC-700E-8790A3453507}"/>
                </a:ext>
              </a:extLst>
            </p:cNvPr>
            <p:cNvSpPr txBox="1"/>
            <p:nvPr/>
          </p:nvSpPr>
          <p:spPr>
            <a:xfrm>
              <a:off x="669851" y="4007635"/>
              <a:ext cx="7804298"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delicious</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C11BE977-735B-F777-EE00-263EDFD26F42}"/>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おいしい</a:t>
              </a:r>
            </a:p>
          </p:txBody>
        </p:sp>
      </p:grpSp>
      <p:pic>
        <p:nvPicPr>
          <p:cNvPr id="4" name="G3_L16_kihon_v4_delicious">
            <a:hlinkClick r:id="" action="ppaction://media"/>
            <a:extLst>
              <a:ext uri="{FF2B5EF4-FFF2-40B4-BE49-F238E27FC236}">
                <a16:creationId xmlns:a16="http://schemas.microsoft.com/office/drawing/2014/main" id="{D54AE89B-6C5C-BB6D-CE30-6BAC3CD72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22425" y="625475"/>
            <a:ext cx="609600" cy="609600"/>
          </a:xfrm>
          <a:prstGeom prst="rect">
            <a:avLst/>
          </a:prstGeom>
        </p:spPr>
      </p:pic>
      <p:sp>
        <p:nvSpPr>
          <p:cNvPr id="10" name="正方形/長方形 9">
            <a:extLst>
              <a:ext uri="{FF2B5EF4-FFF2-40B4-BE49-F238E27FC236}">
                <a16:creationId xmlns:a16="http://schemas.microsoft.com/office/drawing/2014/main" id="{3F4AEC0A-F175-804E-42D7-65D5742032BB}"/>
              </a:ext>
            </a:extLst>
          </p:cNvPr>
          <p:cNvSpPr/>
          <p:nvPr/>
        </p:nvSpPr>
        <p:spPr>
          <a:xfrm>
            <a:off x="1837267" y="3429000"/>
            <a:ext cx="546107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4406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485A6-411B-0180-57EF-B046CCB6E1D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64764B07-223D-0D10-C5DF-6E4C1E1F37E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ECFBC58-6E34-107D-FBBA-563A5E74639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78F8ED6-024F-1418-E847-9ADAD127F78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F85E78A3-45AC-2DD2-B42A-510D8B233BF1}"/>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0DDA7E32-08FC-F1CE-7A73-752F9FCA340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singer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F45D0EBF-FB2A-8C11-ADB1-017347B421BF}"/>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歌手</a:t>
              </a:r>
              <a:endParaRPr kumimoji="1" lang="ja-JP" altLang="en-US" sz="7200" dirty="0">
                <a:solidFill>
                  <a:schemeClr val="tx1">
                    <a:lumMod val="85000"/>
                    <a:lumOff val="15000"/>
                  </a:schemeClr>
                </a:solidFill>
              </a:endParaRPr>
            </a:p>
          </p:txBody>
        </p:sp>
      </p:grpSp>
      <p:pic>
        <p:nvPicPr>
          <p:cNvPr id="4" name="G3_L16_kihon_v5_singer">
            <a:hlinkClick r:id="" action="ppaction://media"/>
            <a:extLst>
              <a:ext uri="{FF2B5EF4-FFF2-40B4-BE49-F238E27FC236}">
                <a16:creationId xmlns:a16="http://schemas.microsoft.com/office/drawing/2014/main" id="{38D9E599-656E-F2EF-4901-77B0496D8B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9075" y="1939925"/>
            <a:ext cx="609600" cy="609600"/>
          </a:xfrm>
          <a:prstGeom prst="rect">
            <a:avLst/>
          </a:prstGeom>
        </p:spPr>
      </p:pic>
      <p:sp>
        <p:nvSpPr>
          <p:cNvPr id="10" name="正方形/長方形 9">
            <a:extLst>
              <a:ext uri="{FF2B5EF4-FFF2-40B4-BE49-F238E27FC236}">
                <a16:creationId xmlns:a16="http://schemas.microsoft.com/office/drawing/2014/main" id="{5BE1217F-53CC-CE46-7AC8-234E48D3D6FA}"/>
              </a:ext>
            </a:extLst>
          </p:cNvPr>
          <p:cNvSpPr/>
          <p:nvPr/>
        </p:nvSpPr>
        <p:spPr>
          <a:xfrm>
            <a:off x="2362200" y="3631442"/>
            <a:ext cx="4411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9804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F696D-54F1-24C3-DE76-827D1E5F2DC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7A60AF6-B77B-7797-12A5-8FF16DC0C58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3FCFA36-B3D2-5A14-B14D-7FABE0CEB2D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9AA0C5E-C3D5-DD17-DEF6-AC1C55F7C31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541EA39A-4A69-D486-8E64-6B40B7071453}"/>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B21D7AF2-7B2E-EA34-144D-53229FFA8E49}"/>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only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A3F7930-DC44-4AF8-7C44-00794C5D5E94}"/>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唯一の</a:t>
              </a:r>
              <a:endParaRPr kumimoji="1" lang="ja-JP" altLang="en-US" sz="12500" dirty="0">
                <a:solidFill>
                  <a:schemeClr val="tx1">
                    <a:lumMod val="85000"/>
                    <a:lumOff val="15000"/>
                  </a:schemeClr>
                </a:solidFill>
              </a:endParaRPr>
            </a:p>
          </p:txBody>
        </p:sp>
      </p:grpSp>
      <p:pic>
        <p:nvPicPr>
          <p:cNvPr id="4" name="G3_L16_kihon_v6_only">
            <a:hlinkClick r:id="" action="ppaction://media"/>
            <a:extLst>
              <a:ext uri="{FF2B5EF4-FFF2-40B4-BE49-F238E27FC236}">
                <a16:creationId xmlns:a16="http://schemas.microsoft.com/office/drawing/2014/main" id="{E9FE63FE-FD0D-447B-4EB9-7A2E7DF9B1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4275" y="1044575"/>
            <a:ext cx="609600" cy="609600"/>
          </a:xfrm>
          <a:prstGeom prst="rect">
            <a:avLst/>
          </a:prstGeom>
        </p:spPr>
      </p:pic>
      <p:sp>
        <p:nvSpPr>
          <p:cNvPr id="10" name="正方形/長方形 9">
            <a:extLst>
              <a:ext uri="{FF2B5EF4-FFF2-40B4-BE49-F238E27FC236}">
                <a16:creationId xmlns:a16="http://schemas.microsoft.com/office/drawing/2014/main" id="{C950A63F-B63A-4261-D59F-98E622B44784}"/>
              </a:ext>
            </a:extLst>
          </p:cNvPr>
          <p:cNvSpPr/>
          <p:nvPr/>
        </p:nvSpPr>
        <p:spPr>
          <a:xfrm>
            <a:off x="3175000" y="3580169"/>
            <a:ext cx="2785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890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83C0-79CF-A05F-1B10-76A0D1C9708D}"/>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5ED95FDD-1DD2-6FEC-12FC-3D808E945F1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7D043DB-B442-A905-D6D9-5984F962EA6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47B417E-6EDE-FDD4-43F1-2354F4B5517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30D57BEC-7241-229A-FF14-470743331123}"/>
              </a:ext>
            </a:extLst>
          </p:cNvPr>
          <p:cNvGrpSpPr/>
          <p:nvPr/>
        </p:nvGrpSpPr>
        <p:grpSpPr>
          <a:xfrm>
            <a:off x="815008" y="1636202"/>
            <a:ext cx="7513984" cy="3585596"/>
            <a:chOff x="815008" y="1991699"/>
            <a:chExt cx="7513984" cy="3585596"/>
          </a:xfrm>
        </p:grpSpPr>
        <p:sp>
          <p:nvSpPr>
            <p:cNvPr id="6" name="テキスト ボックス 5">
              <a:extLst>
                <a:ext uri="{FF2B5EF4-FFF2-40B4-BE49-F238E27FC236}">
                  <a16:creationId xmlns:a16="http://schemas.microsoft.com/office/drawing/2014/main" id="{2A4C5E45-609C-34BF-7455-4A1AEB4F43FC}"/>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camera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6657E263-BB92-B234-AE00-A83547FBB3A5}"/>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カメラ</a:t>
              </a:r>
              <a:endParaRPr kumimoji="1" lang="ja-JP" altLang="en-US" sz="12500" dirty="0">
                <a:solidFill>
                  <a:schemeClr val="tx1">
                    <a:lumMod val="85000"/>
                    <a:lumOff val="15000"/>
                  </a:schemeClr>
                </a:solidFill>
              </a:endParaRPr>
            </a:p>
          </p:txBody>
        </p:sp>
      </p:grpSp>
      <p:pic>
        <p:nvPicPr>
          <p:cNvPr id="2" name="G3_L16_kihon_v7_camera">
            <a:hlinkClick r:id="" action="ppaction://media"/>
            <a:extLst>
              <a:ext uri="{FF2B5EF4-FFF2-40B4-BE49-F238E27FC236}">
                <a16:creationId xmlns:a16="http://schemas.microsoft.com/office/drawing/2014/main" id="{54E4AF58-6302-1973-06C8-9E69DAF01A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36675" y="987425"/>
            <a:ext cx="609600" cy="609600"/>
          </a:xfrm>
          <a:prstGeom prst="rect">
            <a:avLst/>
          </a:prstGeom>
        </p:spPr>
      </p:pic>
      <p:cxnSp>
        <p:nvCxnSpPr>
          <p:cNvPr id="4" name="直線コネクタ 3">
            <a:extLst>
              <a:ext uri="{FF2B5EF4-FFF2-40B4-BE49-F238E27FC236}">
                <a16:creationId xmlns:a16="http://schemas.microsoft.com/office/drawing/2014/main" id="{6C740934-F000-2F74-09C6-C6BE47D3CA9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088528FB-2C4F-D906-AD94-C195994DC4A9}"/>
              </a:ext>
            </a:extLst>
          </p:cNvPr>
          <p:cNvSpPr/>
          <p:nvPr/>
        </p:nvSpPr>
        <p:spPr>
          <a:xfrm>
            <a:off x="2142067" y="3554841"/>
            <a:ext cx="485147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194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A3191-1E16-44E2-FFE3-82434A3D636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30E842F-F2B5-8F82-4E8C-559789C984D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ACB054FF-55B7-E34C-0B46-98828C389F46}"/>
              </a:ext>
            </a:extLst>
          </p:cNvPr>
          <p:cNvSpPr txBox="1"/>
          <p:nvPr/>
        </p:nvSpPr>
        <p:spPr>
          <a:xfrm>
            <a:off x="294652" y="2409490"/>
            <a:ext cx="855469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the bag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50"/>
                </a:solidFill>
                <a:latin typeface="メイリオ" panose="020B0604030504040204" pitchFamily="50" charset="-128"/>
                <a:ea typeface="メイリオ" panose="020B0604030504040204" pitchFamily="50" charset="-128"/>
              </a:rPr>
              <a:t>[w----]</a:t>
            </a:r>
            <a:r>
              <a:rPr kumimoji="1" lang="en-US" altLang="ja-JP" sz="4400" dirty="0">
                <a:solidFill>
                  <a:srgbClr val="00B0F0"/>
                </a:solidFill>
                <a:latin typeface="メイリオ" panose="020B0604030504040204" pitchFamily="50" charset="-128"/>
                <a:ea typeface="メイリオ" panose="020B0604030504040204" pitchFamily="50" charset="-128"/>
              </a:rPr>
              <a:t> 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[b-----]</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in France.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This is the bag which I bought  in France.">
            <a:hlinkClick r:id="" action="ppaction://media"/>
            <a:extLst>
              <a:ext uri="{FF2B5EF4-FFF2-40B4-BE49-F238E27FC236}">
                <a16:creationId xmlns:a16="http://schemas.microsoft.com/office/drawing/2014/main" id="{CB15EA3A-B022-B2C8-1120-6273F8C8DF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5725" y="1539875"/>
            <a:ext cx="406400" cy="406400"/>
          </a:xfrm>
          <a:prstGeom prst="rect">
            <a:avLst/>
          </a:prstGeom>
        </p:spPr>
      </p:pic>
    </p:spTree>
    <p:extLst>
      <p:ext uri="{BB962C8B-B14F-4D97-AF65-F5344CB8AC3E}">
        <p14:creationId xmlns:p14="http://schemas.microsoft.com/office/powerpoint/2010/main" val="27847303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P.159</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先行詞＋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which </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 </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endPar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569B833E-A3D3-FB83-E39E-62FBDA083D6C}"/>
              </a:ext>
            </a:extLst>
          </p:cNvPr>
          <p:cNvPicPr>
            <a:picLocks noChangeAspect="1"/>
          </p:cNvPicPr>
          <p:nvPr/>
        </p:nvPicPr>
        <p:blipFill>
          <a:blip r:embed="rId2"/>
          <a:stretch>
            <a:fillRect/>
          </a:stretch>
        </p:blipFill>
        <p:spPr>
          <a:xfrm>
            <a:off x="216000" y="1097309"/>
            <a:ext cx="8712000" cy="5513516"/>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E9E16F6-990F-AC58-2D84-F3F5358781A0}"/>
              </a:ext>
            </a:extLst>
          </p:cNvPr>
          <p:cNvPicPr>
            <a:picLocks noChangeAspect="1"/>
          </p:cNvPicPr>
          <p:nvPr/>
        </p:nvPicPr>
        <p:blipFill>
          <a:blip r:embed="rId6"/>
          <a:stretch>
            <a:fillRect/>
          </a:stretch>
        </p:blipFill>
        <p:spPr>
          <a:xfrm>
            <a:off x="216000" y="1097309"/>
            <a:ext cx="8712000" cy="5513516"/>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2499571" y="3345603"/>
            <a:ext cx="41194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baked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12" name="AS_G3_20_03_kihon_t_1">
            <a:hlinkClick r:id="" action="ppaction://media"/>
            <a:extLst>
              <a:ext uri="{FF2B5EF4-FFF2-40B4-BE49-F238E27FC236}">
                <a16:creationId xmlns:a16="http://schemas.microsoft.com/office/drawing/2014/main" id="{5F70BF8F-C803-3CE3-7BD0-55EF7CD8DF8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05671" y="2371112"/>
            <a:ext cx="406400" cy="406400"/>
          </a:xfrm>
          <a:prstGeom prst="rect">
            <a:avLst/>
          </a:prstGeom>
        </p:spPr>
      </p:pic>
      <p:pic>
        <p:nvPicPr>
          <p:cNvPr id="13" name="AS_G3_20_03_kihon_t_1">
            <a:hlinkClick r:id="" action="ppaction://media"/>
            <a:extLst>
              <a:ext uri="{FF2B5EF4-FFF2-40B4-BE49-F238E27FC236}">
                <a16:creationId xmlns:a16="http://schemas.microsoft.com/office/drawing/2014/main" id="{F87594AE-5111-5747-0D4C-80361CABE53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05671" y="1520643"/>
            <a:ext cx="406400" cy="406400"/>
          </a:xfrm>
          <a:prstGeom prst="rect">
            <a:avLst/>
          </a:prstGeom>
        </p:spPr>
      </p:pic>
      <p:sp>
        <p:nvSpPr>
          <p:cNvPr id="8" name="テキスト ボックス 7">
            <a:extLst>
              <a:ext uri="{FF2B5EF4-FFF2-40B4-BE49-F238E27FC236}">
                <a16:creationId xmlns:a16="http://schemas.microsoft.com/office/drawing/2014/main" id="{E294A0F3-71BF-4DD9-9B31-200AF57860E3}"/>
              </a:ext>
            </a:extLst>
          </p:cNvPr>
          <p:cNvSpPr txBox="1"/>
          <p:nvPr/>
        </p:nvSpPr>
        <p:spPr>
          <a:xfrm>
            <a:off x="3223471" y="4544040"/>
            <a:ext cx="365992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gave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163F99D8-189E-8F6B-D987-153FB36554EF}"/>
              </a:ext>
            </a:extLst>
          </p:cNvPr>
          <p:cNvSpPr txBox="1"/>
          <p:nvPr/>
        </p:nvSpPr>
        <p:spPr>
          <a:xfrm>
            <a:off x="2613871" y="5773351"/>
            <a:ext cx="543792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sent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514"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29" grpId="0"/>
      <p:bldP spid="8" grpId="0"/>
      <p:bldP spid="1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9" name="図 8">
            <a:extLst>
              <a:ext uri="{FF2B5EF4-FFF2-40B4-BE49-F238E27FC236}">
                <a16:creationId xmlns:a16="http://schemas.microsoft.com/office/drawing/2014/main" id="{4A09BBDC-018E-BA44-EA24-1BC8F8039F3B}"/>
              </a:ext>
            </a:extLst>
          </p:cNvPr>
          <p:cNvPicPr>
            <a:picLocks noChangeAspect="1"/>
          </p:cNvPicPr>
          <p:nvPr/>
        </p:nvPicPr>
        <p:blipFill>
          <a:blip r:embed="rId2"/>
          <a:stretch>
            <a:fillRect/>
          </a:stretch>
        </p:blipFill>
        <p:spPr>
          <a:xfrm>
            <a:off x="216000" y="1097309"/>
            <a:ext cx="8712000" cy="5513516"/>
          </a:xfrm>
          <a:prstGeom prst="rect">
            <a:avLst/>
          </a:prstGeom>
        </p:spPr>
      </p:pic>
      <p:sp>
        <p:nvSpPr>
          <p:cNvPr id="10" name="テキスト ボックス 9">
            <a:extLst>
              <a:ext uri="{FF2B5EF4-FFF2-40B4-BE49-F238E27FC236}">
                <a16:creationId xmlns:a16="http://schemas.microsoft.com/office/drawing/2014/main" id="{7DA35AE9-0AFF-6C41-2E03-F7B84384275B}"/>
              </a:ext>
            </a:extLst>
          </p:cNvPr>
          <p:cNvSpPr txBox="1"/>
          <p:nvPr/>
        </p:nvSpPr>
        <p:spPr>
          <a:xfrm>
            <a:off x="2499571" y="3345603"/>
            <a:ext cx="41194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baked</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F2972DE5-AA35-B8BF-8A8B-A4C2B93D779A}"/>
              </a:ext>
            </a:extLst>
          </p:cNvPr>
          <p:cNvSpPr txBox="1"/>
          <p:nvPr/>
        </p:nvSpPr>
        <p:spPr>
          <a:xfrm>
            <a:off x="3223471" y="4544040"/>
            <a:ext cx="365992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gave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DA50689F-DB26-B90A-6BC8-9E33A745B302}"/>
              </a:ext>
            </a:extLst>
          </p:cNvPr>
          <p:cNvSpPr txBox="1"/>
          <p:nvPr/>
        </p:nvSpPr>
        <p:spPr>
          <a:xfrm>
            <a:off x="2613871" y="5773351"/>
            <a:ext cx="5437929"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which                          sent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3" name="AS_G3_20_04_kihon_t_2">
            <a:hlinkClick r:id="" action="ppaction://media"/>
            <a:extLst>
              <a:ext uri="{FF2B5EF4-FFF2-40B4-BE49-F238E27FC236}">
                <a16:creationId xmlns:a16="http://schemas.microsoft.com/office/drawing/2014/main" id="{6BDF9D10-978D-82F7-D919-402216B8E28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15538" y="2462213"/>
            <a:ext cx="406400" cy="406400"/>
          </a:xfrm>
          <a:prstGeom prst="rect">
            <a:avLst/>
          </a:prstGeom>
        </p:spPr>
      </p:pic>
      <p:pic>
        <p:nvPicPr>
          <p:cNvPr id="8" name="図 7">
            <a:extLst>
              <a:ext uri="{FF2B5EF4-FFF2-40B4-BE49-F238E27FC236}">
                <a16:creationId xmlns:a16="http://schemas.microsoft.com/office/drawing/2014/main" id="{B0373C03-6A06-BF6E-6242-06137B4DFF02}"/>
              </a:ext>
            </a:extLst>
          </p:cNvPr>
          <p:cNvPicPr>
            <a:picLocks noChangeAspect="1"/>
          </p:cNvPicPr>
          <p:nvPr/>
        </p:nvPicPr>
        <p:blipFill>
          <a:blip r:embed="rId7"/>
          <a:stretch>
            <a:fillRect/>
          </a:stretch>
        </p:blipFill>
        <p:spPr>
          <a:xfrm>
            <a:off x="129600" y="1382198"/>
            <a:ext cx="8884800" cy="2783904"/>
          </a:xfrm>
          <a:prstGeom prst="rect">
            <a:avLst/>
          </a:prstGeom>
        </p:spPr>
      </p:pic>
      <p:sp>
        <p:nvSpPr>
          <p:cNvPr id="5" name="テキスト ボックス 4">
            <a:extLst>
              <a:ext uri="{FF2B5EF4-FFF2-40B4-BE49-F238E27FC236}">
                <a16:creationId xmlns:a16="http://schemas.microsoft.com/office/drawing/2014/main" id="{93D69841-AE07-1FC7-07E1-9EC47B506F0C}"/>
              </a:ext>
            </a:extLst>
          </p:cNvPr>
          <p:cNvSpPr txBox="1"/>
          <p:nvPr/>
        </p:nvSpPr>
        <p:spPr>
          <a:xfrm>
            <a:off x="632705" y="5176199"/>
            <a:ext cx="787859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It is a book which I bought yesterday.</a:t>
            </a:r>
          </a:p>
        </p:txBody>
      </p:sp>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05"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P.160</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164</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6" y="1591000"/>
              <a:ext cx="82731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「ティッシュペーパーなしで、くしゃみやせきをするべきです」</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AS_G3_20_05_reading_s1_1">
            <a:hlinkClick r:id="" action="ppaction://media"/>
            <a:extLst>
              <a:ext uri="{FF2B5EF4-FFF2-40B4-BE49-F238E27FC236}">
                <a16:creationId xmlns:a16="http://schemas.microsoft.com/office/drawing/2014/main" id="{E5ACE94D-2D4F-82F8-2D15-BFB125B209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52075" y="981075"/>
            <a:ext cx="406400" cy="406400"/>
          </a:xfrm>
          <a:prstGeom prst="rect">
            <a:avLst/>
          </a:prstGeom>
        </p:spPr>
      </p:pic>
      <p:pic>
        <p:nvPicPr>
          <p:cNvPr id="8" name="AS_G3_20_06_reading_s1_2">
            <a:hlinkClick r:id="" action="ppaction://media"/>
            <a:extLst>
              <a:ext uri="{FF2B5EF4-FFF2-40B4-BE49-F238E27FC236}">
                <a16:creationId xmlns:a16="http://schemas.microsoft.com/office/drawing/2014/main" id="{4469378F-3C51-7E92-AD9C-8B74F51E895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52075" y="1860550"/>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2135"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27730"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37" grpId="0" animBg="1"/>
      <p:bldP spid="37" grpId="1" animBg="1"/>
      <p:bldP spid="5" grpId="0" animBg="1"/>
      <p:bldP spid="5"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乗算記号 7">
            <a:extLst>
              <a:ext uri="{FF2B5EF4-FFF2-40B4-BE49-F238E27FC236}">
                <a16:creationId xmlns:a16="http://schemas.microsoft.com/office/drawing/2014/main" id="{43AB9488-CD1C-1FE1-3049-97C420D8BCF2}"/>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213983091"/>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9AF9D-F75D-79C6-1FBB-C76B27ADF96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A2E92EE-2CDE-011E-BEF0-F3B030370EAD}"/>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C9FE0DDF-AD82-9ED1-C689-F8D535CDB296}"/>
              </a:ext>
            </a:extLst>
          </p:cNvPr>
          <p:cNvSpPr txBox="1"/>
          <p:nvPr/>
        </p:nvSpPr>
        <p:spPr>
          <a:xfrm>
            <a:off x="664951" y="2321003"/>
            <a:ext cx="781409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これは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かばん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F0"/>
                </a:solidFill>
                <a:latin typeface="メイリオ" panose="020B0604030504040204" pitchFamily="50" charset="-128"/>
                <a:ea typeface="メイリオ" panose="020B0604030504040204" pitchFamily="50" charset="-128"/>
              </a:rPr>
              <a:t>私が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買った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フランスで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This is the bag which I bought  in France.">
            <a:hlinkClick r:id="" action="ppaction://media"/>
            <a:extLst>
              <a:ext uri="{FF2B5EF4-FFF2-40B4-BE49-F238E27FC236}">
                <a16:creationId xmlns:a16="http://schemas.microsoft.com/office/drawing/2014/main" id="{27FCE8AA-4E86-7C8A-7135-009F619223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5725" y="1539875"/>
            <a:ext cx="406400" cy="406400"/>
          </a:xfrm>
          <a:prstGeom prst="rect">
            <a:avLst/>
          </a:prstGeom>
        </p:spPr>
      </p:pic>
    </p:spTree>
    <p:extLst>
      <p:ext uri="{BB962C8B-B14F-4D97-AF65-F5344CB8AC3E}">
        <p14:creationId xmlns:p14="http://schemas.microsoft.com/office/powerpoint/2010/main" val="11907858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206477" y="1859340"/>
            <a:ext cx="8731046" cy="3016210"/>
            <a:chOff x="206477" y="2437975"/>
            <a:chExt cx="8731046" cy="3016210"/>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754912" y="4007635"/>
              <a:ext cx="7634176"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437975"/>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基本的には</a:t>
              </a:r>
            </a:p>
          </p:txBody>
        </p:sp>
      </p:grpSp>
      <p:pic>
        <p:nvPicPr>
          <p:cNvPr id="4" name="G3_L16_reading_v1_basically">
            <a:hlinkClick r:id="" action="ppaction://media"/>
            <a:extLst>
              <a:ext uri="{FF2B5EF4-FFF2-40B4-BE49-F238E27FC236}">
                <a16:creationId xmlns:a16="http://schemas.microsoft.com/office/drawing/2014/main" id="{B9007005-875A-4E03-9FC4-DB9FB72658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3375" y="1158875"/>
            <a:ext cx="609600" cy="609600"/>
          </a:xfrm>
          <a:prstGeom prst="rect">
            <a:avLst/>
          </a:prstGeom>
        </p:spPr>
      </p:pic>
    </p:spTree>
    <p:extLst>
      <p:ext uri="{BB962C8B-B14F-4D97-AF65-F5344CB8AC3E}">
        <p14:creationId xmlns:p14="http://schemas.microsoft.com/office/powerpoint/2010/main" val="41057408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4B8AC3C-016F-4ED3-840C-2C2349D34916}"/>
              </a:ext>
            </a:extLst>
          </p:cNvPr>
          <p:cNvSpPr txBox="1"/>
          <p:nvPr/>
        </p:nvSpPr>
        <p:spPr>
          <a:xfrm>
            <a:off x="834887" y="2497976"/>
            <a:ext cx="747422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basically</a:t>
            </a:r>
            <a:endParaRPr kumimoji="1" lang="ja-JP" altLang="en-US" sz="11500" dirty="0">
              <a:solidFill>
                <a:schemeClr val="tx1">
                  <a:lumMod val="85000"/>
                  <a:lumOff val="15000"/>
                </a:schemeClr>
              </a:solidFill>
            </a:endParaRPr>
          </a:p>
        </p:txBody>
      </p:sp>
      <p:pic>
        <p:nvPicPr>
          <p:cNvPr id="7" name="G3_L16_reading_v1_basically">
            <a:hlinkClick r:id="" action="ppaction://media"/>
            <a:extLst>
              <a:ext uri="{FF2B5EF4-FFF2-40B4-BE49-F238E27FC236}">
                <a16:creationId xmlns:a16="http://schemas.microsoft.com/office/drawing/2014/main" id="{970DDD70-2EFA-45D4-AA63-DD9A37362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3375" y="1158875"/>
            <a:ext cx="609600" cy="609600"/>
          </a:xfrm>
          <a:prstGeom prst="rect">
            <a:avLst/>
          </a:prstGeom>
        </p:spPr>
      </p:pic>
    </p:spTree>
    <p:extLst>
      <p:ext uri="{BB962C8B-B14F-4D97-AF65-F5344CB8AC3E}">
        <p14:creationId xmlns:p14="http://schemas.microsoft.com/office/powerpoint/2010/main" val="28117074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44537F5-04D2-46DF-9D81-3E792CCD32BB}"/>
              </a:ext>
            </a:extLst>
          </p:cNvPr>
          <p:cNvSpPr txBox="1"/>
          <p:nvPr/>
        </p:nvSpPr>
        <p:spPr>
          <a:xfrm>
            <a:off x="206477" y="2644170"/>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基本的には</a:t>
            </a:r>
          </a:p>
        </p:txBody>
      </p:sp>
      <p:pic>
        <p:nvPicPr>
          <p:cNvPr id="7" name="G3_L16_reading_v1_basically">
            <a:hlinkClick r:id="" action="ppaction://media"/>
            <a:extLst>
              <a:ext uri="{FF2B5EF4-FFF2-40B4-BE49-F238E27FC236}">
                <a16:creationId xmlns:a16="http://schemas.microsoft.com/office/drawing/2014/main" id="{1C15B6DB-1090-43D4-A3E7-EF34B4E8D6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03375" y="1158875"/>
            <a:ext cx="609600" cy="609600"/>
          </a:xfrm>
          <a:prstGeom prst="rect">
            <a:avLst/>
          </a:prstGeom>
        </p:spPr>
      </p:pic>
    </p:spTree>
    <p:extLst>
      <p:ext uri="{BB962C8B-B14F-4D97-AF65-F5344CB8AC3E}">
        <p14:creationId xmlns:p14="http://schemas.microsoft.com/office/powerpoint/2010/main" val="357812459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E82B73B9-A907-495C-A075-8E469C8720E7}"/>
              </a:ext>
            </a:extLst>
          </p:cNvPr>
          <p:cNvGrpSpPr/>
          <p:nvPr/>
        </p:nvGrpSpPr>
        <p:grpSpPr>
          <a:xfrm>
            <a:off x="206478" y="1713146"/>
            <a:ext cx="8731046" cy="3431708"/>
            <a:chOff x="206478" y="2145587"/>
            <a:chExt cx="8731046" cy="3431708"/>
          </a:xfrm>
        </p:grpSpPr>
        <p:sp>
          <p:nvSpPr>
            <p:cNvPr id="12" name="テキスト ボックス 11">
              <a:extLst>
                <a:ext uri="{FF2B5EF4-FFF2-40B4-BE49-F238E27FC236}">
                  <a16:creationId xmlns:a16="http://schemas.microsoft.com/office/drawing/2014/main" id="{70D4F2CA-9BCF-4FE5-BDC8-15257F44451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v----</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A051F766-1F4F-469F-9596-2A846A929B89}"/>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ウイルス</a:t>
              </a:r>
            </a:p>
          </p:txBody>
        </p:sp>
      </p:grpSp>
      <p:pic>
        <p:nvPicPr>
          <p:cNvPr id="3" name="G3_L16_reading_v2_virus">
            <a:hlinkClick r:id="" action="ppaction://media"/>
            <a:extLst>
              <a:ext uri="{FF2B5EF4-FFF2-40B4-BE49-F238E27FC236}">
                <a16:creationId xmlns:a16="http://schemas.microsoft.com/office/drawing/2014/main" id="{98FFE988-CCD0-4768-8256-DB69E06AF1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835025"/>
            <a:ext cx="609600" cy="609600"/>
          </a:xfrm>
          <a:prstGeom prst="rect">
            <a:avLst/>
          </a:prstGeom>
        </p:spPr>
      </p:pic>
    </p:spTree>
    <p:extLst>
      <p:ext uri="{BB962C8B-B14F-4D97-AF65-F5344CB8AC3E}">
        <p14:creationId xmlns:p14="http://schemas.microsoft.com/office/powerpoint/2010/main" val="16117991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424070" y="2105561"/>
            <a:ext cx="829586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virus</a:t>
            </a:r>
            <a:endParaRPr kumimoji="1" lang="ja-JP" altLang="en-US" sz="16600" dirty="0">
              <a:solidFill>
                <a:schemeClr val="tx1">
                  <a:lumMod val="85000"/>
                  <a:lumOff val="15000"/>
                </a:schemeClr>
              </a:solidFill>
            </a:endParaRPr>
          </a:p>
        </p:txBody>
      </p:sp>
      <p:pic>
        <p:nvPicPr>
          <p:cNvPr id="7" name="G3_L16_reading_v2_virus">
            <a:hlinkClick r:id="" action="ppaction://media"/>
            <a:extLst>
              <a:ext uri="{FF2B5EF4-FFF2-40B4-BE49-F238E27FC236}">
                <a16:creationId xmlns:a16="http://schemas.microsoft.com/office/drawing/2014/main" id="{304BABFA-92D6-4905-B3C1-F4392C3D6A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835025"/>
            <a:ext cx="609600" cy="609600"/>
          </a:xfrm>
          <a:prstGeom prst="rect">
            <a:avLst/>
          </a:prstGeom>
        </p:spPr>
      </p:pic>
    </p:spTree>
    <p:extLst>
      <p:ext uri="{BB962C8B-B14F-4D97-AF65-F5344CB8AC3E}">
        <p14:creationId xmlns:p14="http://schemas.microsoft.com/office/powerpoint/2010/main" val="5065586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737EB01-6130-49EB-B409-6C33BDCED3C8}"/>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ウイルス</a:t>
            </a:r>
          </a:p>
        </p:txBody>
      </p:sp>
      <p:pic>
        <p:nvPicPr>
          <p:cNvPr id="6" name="G3_L16_reading_v2_virus">
            <a:hlinkClick r:id="" action="ppaction://media"/>
            <a:extLst>
              <a:ext uri="{FF2B5EF4-FFF2-40B4-BE49-F238E27FC236}">
                <a16:creationId xmlns:a16="http://schemas.microsoft.com/office/drawing/2014/main" id="{3C1653B3-3A8E-454D-BE56-94F57E5C84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835025"/>
            <a:ext cx="609600" cy="609600"/>
          </a:xfrm>
          <a:prstGeom prst="rect">
            <a:avLst/>
          </a:prstGeom>
        </p:spPr>
      </p:pic>
    </p:spTree>
    <p:extLst>
      <p:ext uri="{BB962C8B-B14F-4D97-AF65-F5344CB8AC3E}">
        <p14:creationId xmlns:p14="http://schemas.microsoft.com/office/powerpoint/2010/main" val="120016341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924305B-0621-46ED-ABA4-83D4E8C4D8CA}"/>
              </a:ext>
            </a:extLst>
          </p:cNvPr>
          <p:cNvGrpSpPr/>
          <p:nvPr/>
        </p:nvGrpSpPr>
        <p:grpSpPr>
          <a:xfrm>
            <a:off x="0" y="1838393"/>
            <a:ext cx="9144000" cy="3181215"/>
            <a:chOff x="0" y="2414901"/>
            <a:chExt cx="9144000" cy="3181215"/>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[c----] a [c---]</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516836" y="2414901"/>
              <a:ext cx="8110330"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風邪をひく</a:t>
              </a:r>
              <a:endParaRPr kumimoji="1" lang="ja-JP" altLang="en-US" sz="10500" dirty="0">
                <a:solidFill>
                  <a:schemeClr val="tx1">
                    <a:lumMod val="85000"/>
                    <a:lumOff val="15000"/>
                  </a:schemeClr>
                </a:solidFill>
              </a:endParaRPr>
            </a:p>
          </p:txBody>
        </p:sp>
      </p:grpSp>
      <p:pic>
        <p:nvPicPr>
          <p:cNvPr id="4" name="G3_L16_reading_v3_catch a cold">
            <a:hlinkClick r:id="" action="ppaction://media"/>
            <a:extLst>
              <a:ext uri="{FF2B5EF4-FFF2-40B4-BE49-F238E27FC236}">
                <a16:creationId xmlns:a16="http://schemas.microsoft.com/office/drawing/2014/main" id="{5D6DF78E-4A47-48E4-87DA-CF04CE4DA8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796925"/>
            <a:ext cx="609600" cy="609600"/>
          </a:xfrm>
          <a:prstGeom prst="rect">
            <a:avLst/>
          </a:prstGeom>
        </p:spPr>
      </p:pic>
    </p:spTree>
    <p:extLst>
      <p:ext uri="{BB962C8B-B14F-4D97-AF65-F5344CB8AC3E}">
        <p14:creationId xmlns:p14="http://schemas.microsoft.com/office/powerpoint/2010/main" val="351107810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0" y="2651864"/>
            <a:ext cx="9144000" cy="1554272"/>
          </a:xfrm>
          <a:prstGeom prst="rect">
            <a:avLst/>
          </a:prstGeom>
          <a:noFill/>
        </p:spPr>
        <p:txBody>
          <a:bodyPr wrap="square" rtlCol="0">
            <a:spAutoFit/>
          </a:bodyPr>
          <a:lstStyle/>
          <a:p>
            <a:pPr algn="ctr"/>
            <a:r>
              <a:rPr lang="en-US" altLang="ja-JP" sz="9500" b="1" dirty="0">
                <a:solidFill>
                  <a:schemeClr val="tx1">
                    <a:lumMod val="85000"/>
                    <a:lumOff val="15000"/>
                  </a:schemeClr>
                </a:solidFill>
                <a:latin typeface="メイリオ" panose="020B0604030504040204" pitchFamily="50" charset="-128"/>
                <a:ea typeface="メイリオ" panose="020B0604030504040204" pitchFamily="50" charset="-128"/>
              </a:rPr>
              <a:t>catch a cold </a:t>
            </a:r>
            <a:endParaRPr kumimoji="1" lang="ja-JP" altLang="en-US" sz="9500" dirty="0">
              <a:solidFill>
                <a:schemeClr val="tx1">
                  <a:lumMod val="85000"/>
                  <a:lumOff val="15000"/>
                </a:schemeClr>
              </a:solidFill>
            </a:endParaRPr>
          </a:p>
        </p:txBody>
      </p:sp>
      <p:pic>
        <p:nvPicPr>
          <p:cNvPr id="7" name="G3_L16_reading_v3_catch a cold">
            <a:hlinkClick r:id="" action="ppaction://media"/>
            <a:extLst>
              <a:ext uri="{FF2B5EF4-FFF2-40B4-BE49-F238E27FC236}">
                <a16:creationId xmlns:a16="http://schemas.microsoft.com/office/drawing/2014/main" id="{3FFD23A8-F16E-4F7B-97A9-BBC0313C01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796925"/>
            <a:ext cx="609600" cy="609600"/>
          </a:xfrm>
          <a:prstGeom prst="rect">
            <a:avLst/>
          </a:prstGeom>
        </p:spPr>
      </p:pic>
    </p:spTree>
    <p:extLst>
      <p:ext uri="{BB962C8B-B14F-4D97-AF65-F5344CB8AC3E}">
        <p14:creationId xmlns:p14="http://schemas.microsoft.com/office/powerpoint/2010/main" val="353878218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8A346B0-7C9D-43B9-AE2F-FBA7C35FF27E}"/>
              </a:ext>
            </a:extLst>
          </p:cNvPr>
          <p:cNvSpPr txBox="1"/>
          <p:nvPr/>
        </p:nvSpPr>
        <p:spPr>
          <a:xfrm>
            <a:off x="516836" y="2574920"/>
            <a:ext cx="8110330" cy="1708160"/>
          </a:xfrm>
          <a:prstGeom prst="rect">
            <a:avLst/>
          </a:prstGeom>
          <a:noFill/>
        </p:spPr>
        <p:txBody>
          <a:bodyPr wrap="square" rtlCol="0">
            <a:spAutoFit/>
          </a:bodyPr>
          <a:lstStyle/>
          <a:p>
            <a:pPr algn="ctr"/>
            <a:r>
              <a:rPr kumimoji="1" lang="ja-JP" altLang="en-US" sz="10500" b="1" dirty="0">
                <a:solidFill>
                  <a:schemeClr val="tx1">
                    <a:lumMod val="85000"/>
                    <a:lumOff val="15000"/>
                  </a:schemeClr>
                </a:solidFill>
                <a:latin typeface="メイリオ" panose="020B0604030504040204" pitchFamily="50" charset="-128"/>
                <a:ea typeface="メイリオ" panose="020B0604030504040204" pitchFamily="50" charset="-128"/>
              </a:rPr>
              <a:t>風邪をひく</a:t>
            </a:r>
            <a:endParaRPr kumimoji="1" lang="ja-JP" altLang="en-US" sz="10500" dirty="0">
              <a:solidFill>
                <a:schemeClr val="tx1">
                  <a:lumMod val="85000"/>
                  <a:lumOff val="15000"/>
                </a:schemeClr>
              </a:solidFill>
            </a:endParaRPr>
          </a:p>
        </p:txBody>
      </p:sp>
      <p:pic>
        <p:nvPicPr>
          <p:cNvPr id="6" name="G3_L16_reading_v3_catch a cold">
            <a:hlinkClick r:id="" action="ppaction://media"/>
            <a:extLst>
              <a:ext uri="{FF2B5EF4-FFF2-40B4-BE49-F238E27FC236}">
                <a16:creationId xmlns:a16="http://schemas.microsoft.com/office/drawing/2014/main" id="{D2955043-A355-4BA7-9414-489B32327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9525" y="796925"/>
            <a:ext cx="609600" cy="609600"/>
          </a:xfrm>
          <a:prstGeom prst="rect">
            <a:avLst/>
          </a:prstGeom>
        </p:spPr>
      </p:pic>
    </p:spTree>
    <p:extLst>
      <p:ext uri="{BB962C8B-B14F-4D97-AF65-F5344CB8AC3E}">
        <p14:creationId xmlns:p14="http://schemas.microsoft.com/office/powerpoint/2010/main" val="13916922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17156</TotalTime>
  <Words>3139</Words>
  <Application>Microsoft Office PowerPoint</Application>
  <PresentationFormat>画面に合わせる (4:3)</PresentationFormat>
  <Paragraphs>543</Paragraphs>
  <Slides>164</Slides>
  <Notes>36</Notes>
  <HiddenSlides>0</HiddenSlides>
  <MMClips>150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164</vt:i4>
      </vt:variant>
    </vt:vector>
  </HeadingPairs>
  <TitlesOfParts>
    <vt:vector size="171"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企画制作 NKS</cp:lastModifiedBy>
  <cp:revision>2153</cp:revision>
  <cp:lastPrinted>2016-06-23T16:36:17Z</cp:lastPrinted>
  <dcterms:created xsi:type="dcterms:W3CDTF">2016-05-30T03:13:09Z</dcterms:created>
  <dcterms:modified xsi:type="dcterms:W3CDTF">2025-06-25T02:13:58Z</dcterms:modified>
</cp:coreProperties>
</file>