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1"/>
  </p:notesMasterIdLst>
  <p:handoutMasterIdLst>
    <p:handoutMasterId r:id="rId162"/>
  </p:handoutMasterIdLst>
  <p:sldIdLst>
    <p:sldId id="3657" r:id="rId2"/>
    <p:sldId id="3445" r:id="rId3"/>
    <p:sldId id="2531" r:id="rId4"/>
    <p:sldId id="3668" r:id="rId5"/>
    <p:sldId id="4318" r:id="rId6"/>
    <p:sldId id="4151" r:id="rId7"/>
    <p:sldId id="4289" r:id="rId8"/>
    <p:sldId id="4290" r:id="rId9"/>
    <p:sldId id="4291" r:id="rId10"/>
    <p:sldId id="4292" r:id="rId11"/>
    <p:sldId id="4293" r:id="rId12"/>
    <p:sldId id="4294" r:id="rId13"/>
    <p:sldId id="4295" r:id="rId14"/>
    <p:sldId id="4296" r:id="rId15"/>
    <p:sldId id="4297" r:id="rId16"/>
    <p:sldId id="4319" r:id="rId17"/>
    <p:sldId id="4195" r:id="rId18"/>
    <p:sldId id="4298" r:id="rId19"/>
    <p:sldId id="4299" r:id="rId20"/>
    <p:sldId id="4300" r:id="rId21"/>
    <p:sldId id="4301" r:id="rId22"/>
    <p:sldId id="4302" r:id="rId23"/>
    <p:sldId id="4303" r:id="rId24"/>
    <p:sldId id="4304" r:id="rId25"/>
    <p:sldId id="4305" r:id="rId26"/>
    <p:sldId id="4306" r:id="rId27"/>
    <p:sldId id="4320" r:id="rId28"/>
    <p:sldId id="4206" r:id="rId29"/>
    <p:sldId id="4307" r:id="rId30"/>
    <p:sldId id="4308" r:id="rId31"/>
    <p:sldId id="4309" r:id="rId32"/>
    <p:sldId id="4310" r:id="rId33"/>
    <p:sldId id="4311" r:id="rId34"/>
    <p:sldId id="4312" r:id="rId35"/>
    <p:sldId id="4313" r:id="rId36"/>
    <p:sldId id="4314" r:id="rId37"/>
    <p:sldId id="4315" r:id="rId38"/>
    <p:sldId id="3626" r:id="rId39"/>
    <p:sldId id="3647" r:id="rId40"/>
    <p:sldId id="2104" r:id="rId41"/>
    <p:sldId id="2105" r:id="rId42"/>
    <p:sldId id="2106" r:id="rId43"/>
    <p:sldId id="2107" r:id="rId44"/>
    <p:sldId id="2108" r:id="rId45"/>
    <p:sldId id="2109" r:id="rId46"/>
    <p:sldId id="2110" r:id="rId47"/>
    <p:sldId id="2111" r:id="rId48"/>
    <p:sldId id="2112" r:id="rId49"/>
    <p:sldId id="2113" r:id="rId50"/>
    <p:sldId id="2114" r:id="rId51"/>
    <p:sldId id="2115" r:id="rId52"/>
    <p:sldId id="2116" r:id="rId53"/>
    <p:sldId id="2117" r:id="rId54"/>
    <p:sldId id="2118" r:id="rId55"/>
    <p:sldId id="2119" r:id="rId56"/>
    <p:sldId id="2120" r:id="rId57"/>
    <p:sldId id="2121" r:id="rId58"/>
    <p:sldId id="2149" r:id="rId59"/>
    <p:sldId id="2150" r:id="rId60"/>
    <p:sldId id="2151" r:id="rId61"/>
    <p:sldId id="2122" r:id="rId62"/>
    <p:sldId id="2123" r:id="rId63"/>
    <p:sldId id="2124" r:id="rId64"/>
    <p:sldId id="3622" r:id="rId65"/>
    <p:sldId id="4221" r:id="rId66"/>
    <p:sldId id="4222" r:id="rId67"/>
    <p:sldId id="4223" r:id="rId68"/>
    <p:sldId id="4224" r:id="rId69"/>
    <p:sldId id="4225" r:id="rId70"/>
    <p:sldId id="4226" r:id="rId71"/>
    <p:sldId id="4227" r:id="rId72"/>
    <p:sldId id="4228" r:id="rId73"/>
    <p:sldId id="3610" r:id="rId74"/>
    <p:sldId id="3611" r:id="rId75"/>
    <p:sldId id="3612" r:id="rId76"/>
    <p:sldId id="3613" r:id="rId77"/>
    <p:sldId id="4220" r:id="rId78"/>
    <p:sldId id="3623" r:id="rId79"/>
    <p:sldId id="3644" r:id="rId80"/>
    <p:sldId id="4219" r:id="rId81"/>
    <p:sldId id="4201" r:id="rId82"/>
    <p:sldId id="3624" r:id="rId83"/>
    <p:sldId id="3625" r:id="rId84"/>
    <p:sldId id="2126" r:id="rId85"/>
    <p:sldId id="2127" r:id="rId86"/>
    <p:sldId id="2128" r:id="rId87"/>
    <p:sldId id="2129" r:id="rId88"/>
    <p:sldId id="2130" r:id="rId89"/>
    <p:sldId id="2131" r:id="rId90"/>
    <p:sldId id="2132" r:id="rId91"/>
    <p:sldId id="2133" r:id="rId92"/>
    <p:sldId id="2134" r:id="rId93"/>
    <p:sldId id="2135" r:id="rId94"/>
    <p:sldId id="2136" r:id="rId95"/>
    <p:sldId id="2137" r:id="rId96"/>
    <p:sldId id="2153" r:id="rId97"/>
    <p:sldId id="2154" r:id="rId98"/>
    <p:sldId id="2155" r:id="rId99"/>
    <p:sldId id="2138" r:id="rId100"/>
    <p:sldId id="2139" r:id="rId101"/>
    <p:sldId id="2140" r:id="rId102"/>
    <p:sldId id="2141" r:id="rId103"/>
    <p:sldId id="2142" r:id="rId104"/>
    <p:sldId id="2143" r:id="rId105"/>
    <p:sldId id="2144" r:id="rId106"/>
    <p:sldId id="2145" r:id="rId107"/>
    <p:sldId id="2146" r:id="rId108"/>
    <p:sldId id="2147" r:id="rId109"/>
    <p:sldId id="2148" r:id="rId110"/>
    <p:sldId id="4229" r:id="rId111"/>
    <p:sldId id="4230" r:id="rId112"/>
    <p:sldId id="4231" r:id="rId113"/>
    <p:sldId id="2152" r:id="rId114"/>
    <p:sldId id="3646" r:id="rId115"/>
    <p:sldId id="4232" r:id="rId116"/>
    <p:sldId id="4233" r:id="rId117"/>
    <p:sldId id="4234" r:id="rId118"/>
    <p:sldId id="4235" r:id="rId119"/>
    <p:sldId id="4236" r:id="rId120"/>
    <p:sldId id="4237" r:id="rId121"/>
    <p:sldId id="4238" r:id="rId122"/>
    <p:sldId id="4239" r:id="rId123"/>
    <p:sldId id="4240" r:id="rId124"/>
    <p:sldId id="4241" r:id="rId125"/>
    <p:sldId id="3561" r:id="rId126"/>
    <p:sldId id="3562" r:id="rId127"/>
    <p:sldId id="3672" r:id="rId128"/>
    <p:sldId id="4387" r:id="rId129"/>
    <p:sldId id="4389" r:id="rId130"/>
    <p:sldId id="4357" r:id="rId131"/>
    <p:sldId id="4390" r:id="rId132"/>
    <p:sldId id="4391" r:id="rId133"/>
    <p:sldId id="4393" r:id="rId134"/>
    <p:sldId id="4394" r:id="rId135"/>
    <p:sldId id="4397" r:id="rId136"/>
    <p:sldId id="4396" r:id="rId137"/>
    <p:sldId id="3661" r:id="rId138"/>
    <p:sldId id="3681" r:id="rId139"/>
    <p:sldId id="3563" r:id="rId140"/>
    <p:sldId id="3564" r:id="rId141"/>
    <p:sldId id="3565" r:id="rId142"/>
    <p:sldId id="3566" r:id="rId143"/>
    <p:sldId id="3567" r:id="rId144"/>
    <p:sldId id="3568" r:id="rId145"/>
    <p:sldId id="3569" r:id="rId146"/>
    <p:sldId id="3570" r:id="rId147"/>
    <p:sldId id="3573" r:id="rId148"/>
    <p:sldId id="3648" r:id="rId149"/>
    <p:sldId id="3577" r:id="rId150"/>
    <p:sldId id="3649" r:id="rId151"/>
    <p:sldId id="3650" r:id="rId152"/>
    <p:sldId id="3583" r:id="rId153"/>
    <p:sldId id="3587" r:id="rId154"/>
    <p:sldId id="3588" r:id="rId155"/>
    <p:sldId id="3589" r:id="rId156"/>
    <p:sldId id="3590" r:id="rId157"/>
    <p:sldId id="3655" r:id="rId158"/>
    <p:sldId id="3595" r:id="rId159"/>
    <p:sldId id="3609" r:id="rId16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15" autoAdjust="0"/>
    <p:restoredTop sz="94270" autoAdjust="0"/>
  </p:normalViewPr>
  <p:slideViewPr>
    <p:cSldViewPr snapToGrid="0">
      <p:cViewPr varScale="1">
        <p:scale>
          <a:sx n="69" d="100"/>
          <a:sy n="69" d="100"/>
        </p:scale>
        <p:origin x="514" y="72"/>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2025/6/25</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2025/6/25</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19E5F-7A53-5669-6F03-281D0EAEEF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0AB9BD-F1E7-9CBF-AFE6-F85712D712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73B39F6-4F2F-B592-479A-01AAAF505EB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703B291-D0FF-8C5A-FC03-26A3C2AD4CF3}"/>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2118788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645CE-3C49-1534-129D-25A6BE01CD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8AA88F-380C-85F4-FD95-B6DE387012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0CE769-DB6D-7EFD-1236-FC5D371D9B0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8C0A75B-9B37-8C8B-2A1D-1DECCA4FFA48}"/>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265746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54562-D524-9E05-51B2-BCE89053D9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D9682D-A4D0-9A22-A48C-C3BF33B202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7FE522-A629-944D-2D35-7295AD0F6D3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E369936-4F41-76C2-2219-E5F7FA0CE0D9}"/>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413604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B22C5-8BF8-EB28-238D-C3470504D9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0FA5B2-D502-01C6-A3B9-4CC395E955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8EE8C81-E71A-64AB-EA1B-4783FF383D1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CA323CB-FC4C-4BFC-89C1-9B880464CF90}"/>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3497082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4BCDD-837A-473B-35E0-41FE503406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8FD765-96CE-3D4B-BE27-4EA2B53C046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AD9EEE-C9B3-BF63-11BF-80E4B63C445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F23EC08-C41E-4D82-E899-8E30DD94798F}"/>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383928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10600-A8C7-8FFA-C777-01BAA2BAB2C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45BAD1-B9A4-6A96-87B7-4046F5B52F7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0420A7-D145-2FD3-6343-96A3CB84462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082E7FE-07A7-5C9D-E4A4-BAC9329D6BCB}"/>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3862043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5FC11-ADE5-230C-45B2-1DE1FCCC70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F5A41A-8E5E-9721-88A3-5B29A5C1FC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2209C3A-5A7F-3EC1-0045-7FCCC05413F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FB565A6-3B4B-D4D5-CC7E-020DE444B9A9}"/>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775560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C4941-6771-1EF5-FCB8-58925773A8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CCC711-1027-5A24-9A62-D70ECE8A077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CE82567-50C9-EEB0-7CF1-87729A0E6E8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96FA350-04AB-3174-6F19-C1765AEB13F8}"/>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903633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19E30-6F4A-3B01-2B52-1972B1B000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487BEC-1F8F-6868-8039-958BA4908A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AB10F4-3E1F-E31E-25D6-BD206BD7C54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A5B2B8B-0FAD-2EF4-4746-D84E19635956}"/>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3448589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2840C-4589-8C76-A9A7-A78BB1F0F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7BF569-E3D7-A22F-60D7-DC6B3526F3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EDEE63-2DEC-C8F9-6548-B474967F421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C0C932B-3641-A93D-0280-42821811C361}"/>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98361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7A17-FC56-8507-75A4-9DAA45C678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915EA1-2703-6E19-89D7-2AA8C0ADB51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FD0E49-B31C-2905-8853-80213740D59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EB761E6-5B40-EE13-F8DA-8C966BB7D703}"/>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317705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460F0-A8FF-C283-1D4B-A82814B936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9CEF71-475F-3EF7-8382-84A869975D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ED6BA6-6026-0096-1907-8992F7A8C3F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AAD9E83-9127-CC90-0577-75B2367B5918}"/>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2454258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F09A9-0B1F-9058-B1A1-74DAF5B86A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CCFAAD-7484-4303-808E-885420AD6A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C0D1FC-0226-D0E3-D266-7EDDF101375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298BE97-BE74-C33B-54A5-A3A654EAEAE3}"/>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2073896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58FC-D9A7-6D82-290B-1857BB8D6B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780696-173F-F8EF-E135-87FDA58BCD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F436AF-DA45-4A9E-DE0A-FFD19D0A86C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F695B22-40B3-235E-3116-9743CBF60734}"/>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171699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DCC0-7CAD-D178-27C6-7CA69CB8AB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7186C9-04D4-C779-0CDA-D5548DBF86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EC1F7B-8A74-B7C2-EFC1-AC2787A7DDD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5D5F151-9B25-FAC6-C8B3-D663798757FC}"/>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2112712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27B5C-C528-A8EE-B77A-C904BC4945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EB6932-928F-9513-40C9-689D9381B7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378E24-506F-B7FA-2A44-922FF146BF4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E1F9404-FB6E-1ADA-4CCE-51C8C9F17E89}"/>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2962070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BAE77-7097-11DD-83DC-B89443A3B6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F8E1D6-96C8-7698-78F0-5BC8029E5F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C1B257-8FCC-C84A-FA7B-929E0F69F80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8AE49E7-9CE4-800E-53D6-383CE1604912}"/>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527478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4D7E-5414-9D63-8FDA-A89D41FFAE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9C7EE8-2C39-DEB4-5142-3A6D2F3A43A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4940CE-6B6E-6982-BF82-2190A15C7AF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6987E88-6849-EF0F-048D-08F171919D3B}"/>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19253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9676B-2E01-F475-B85C-83A4B9B252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1EBB01-8128-AB89-6448-0D5F29EB2E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7B3353-EFCE-12E5-E052-38DC62080ED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1444CD7-4711-3943-94CF-FADEB8E6EB61}"/>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3450781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0157-77D2-EE95-0C10-E8AD948632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F27DAB-7D07-D0A9-977A-B7CE899C56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C47F9BE-5ED9-1202-CE9D-A1007531DB0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2C20376-6D97-8458-E42C-0AF1F348A2BF}"/>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355439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8772-39E8-437D-C0D3-32C3A12C2E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2DC53B-1EC6-E38D-3B2B-1B38250B96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0779D9-6410-D804-0F59-DE3042A161E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63E8FD3-257F-9356-27F0-E7024042476E}"/>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55364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42D32-D70A-210B-31BF-10116103AE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5B04AE-5436-895E-2386-D45B318F45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613433-A029-9302-C03A-C59C952E208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782510D-712B-29F3-6D39-A6C484E815B5}"/>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238092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2F03-D72E-1ACE-0D0B-E042F069A9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16CD9C-A778-281C-7057-02F6E04C99A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25CD524-7E7C-8EB4-D92A-4C610F6080A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D1F94CB-D54F-58DF-C2C3-9A6916D83E3B}"/>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612743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96B86-E1C0-6120-A366-481560D904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E7980C-61C8-AA26-82D0-D69D14D854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FB8473B-4134-A021-31B1-68FE1ED9A98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5DBD889-8F95-CCDB-B064-36981F89C22D}"/>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313900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4D12D-E816-1BEF-B0AC-996E05AD04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78C18B-0133-F4CF-92C7-0BDC0B9DC2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2E09B5-D777-5EDE-FF31-A44AD4CA4DE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B988BB0-1116-0C3B-434A-AA1488327FE8}"/>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98434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901F3-11F4-A6A3-D606-1A8E44A446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4109D3-5BB3-C5A4-12EE-650E2ED678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7A617A8-B029-5C72-B067-3C057B8B809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C62E551-BA72-6AA3-20BA-098386560C34}"/>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409964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9487F-DECC-246E-5952-25951B4434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DE2862-F82C-A48B-B6FB-27D8AC3E46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875E59-FC85-A227-0735-49DCD36C70F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9E03B96-1119-6687-332B-B843E4A87DE9}"/>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3330651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microsoft.com/office/2007/relationships/media" Target="../media/media23.mp3"/><Relationship Id="rId7" Type="http://schemas.openxmlformats.org/officeDocument/2006/relationships/image" Target="../media/image2.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3.mp3"/></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microsoft.com/office/2007/relationships/media" Target="../media/media39.mp3"/><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39.mp3"/></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13.png"/><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15.png"/><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media" Target="../media/media43.wav"/><Relationship Id="rId7" Type="http://schemas.openxmlformats.org/officeDocument/2006/relationships/image" Target="../media/image2.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43.wav"/></Relationships>
</file>

<file path=ppt/slides/_rels/slide1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media" Target="../media/media43.wav"/><Relationship Id="rId7" Type="http://schemas.openxmlformats.org/officeDocument/2006/relationships/image" Target="../media/image2.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43.wav"/></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media" Target="../media/media43.wav"/><Relationship Id="rId7" Type="http://schemas.openxmlformats.org/officeDocument/2006/relationships/image" Target="../media/image2.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audio" Target="../media/media43.wav"/></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4.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45.mp3"/><Relationship Id="rId11" Type="http://schemas.openxmlformats.org/officeDocument/2006/relationships/image" Target="../media/image10.png"/><Relationship Id="rId5" Type="http://schemas.microsoft.com/office/2007/relationships/media" Target="../media/media45.mp3"/><Relationship Id="rId10" Type="http://schemas.openxmlformats.org/officeDocument/2006/relationships/image" Target="../media/image9.png"/><Relationship Id="rId4" Type="http://schemas.openxmlformats.org/officeDocument/2006/relationships/audio" Target="../media/media44.mp3"/><Relationship Id="rId9"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microsoft.com/office/2007/relationships/media" Target="../media/media47.mp3"/><Relationship Id="rId7" Type="http://schemas.openxmlformats.org/officeDocument/2006/relationships/image" Target="../media/image10.png"/><Relationship Id="rId12" Type="http://schemas.openxmlformats.org/officeDocument/2006/relationships/image" Target="../media/image24.sv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slideLayout" Target="../slideLayouts/slideLayout1.xml"/><Relationship Id="rId10" Type="http://schemas.openxmlformats.org/officeDocument/2006/relationships/image" Target="../media/image22.svg"/><Relationship Id="rId4" Type="http://schemas.openxmlformats.org/officeDocument/2006/relationships/audio" Target="../media/media47.mp3"/><Relationship Id="rId9" Type="http://schemas.openxmlformats.org/officeDocument/2006/relationships/image" Target="../media/image21.png"/><Relationship Id="rId1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49.mp3"/><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7.png"/><Relationship Id="rId4" Type="http://schemas.openxmlformats.org/officeDocument/2006/relationships/audio" Target="../media/media49.mp3"/><Relationship Id="rId9" Type="http://schemas.openxmlformats.org/officeDocument/2006/relationships/image" Target="../media/image26.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microsoft.com/office/2007/relationships/media" Target="../media/media23.mp3"/><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3.mp3"/></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5.mp3"/></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6.mp3"/></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8.mp3"/><Relationship Id="rId7" Type="http://schemas.openxmlformats.org/officeDocument/2006/relationships/image" Target="../media/image9.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28.mp3"/><Relationship Id="rId9" Type="http://schemas.microsoft.com/office/2007/relationships/hdphoto" Target="../media/hdphoto1.wdp"/></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20999"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No.24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9</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接続詞・前置詞・代名詞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2. </a:t>
            </a:r>
            <a:r>
              <a:rPr lang="ja-JP" altLang="en-US" sz="4800" b="1" dirty="0">
                <a:solidFill>
                  <a:schemeClr val="bg1"/>
                </a:solidFill>
                <a:latin typeface="ＭＳ Ｐゴシック" panose="020B0600070205080204" pitchFamily="50" charset="-128"/>
                <a:ea typeface="ＭＳ Ｐゴシック" panose="020B0600070205080204" pitchFamily="50" charset="-128"/>
              </a:rPr>
              <a:t>前置詞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EEC91-28D3-53B8-A29A-5F72946129D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6823BBC-9FB6-70E8-F457-C2197CE6FAA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2E5FE71-BAB8-548F-91F2-187982C5293D}"/>
              </a:ext>
            </a:extLst>
          </p:cNvPr>
          <p:cNvSpPr txBox="1"/>
          <p:nvPr/>
        </p:nvSpPr>
        <p:spPr>
          <a:xfrm>
            <a:off x="176827" y="4128490"/>
            <a:ext cx="879034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was sleeping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on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my desk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the classroom.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3D2E3E4A-6BED-F938-4ABA-0F531A19BF33}"/>
              </a:ext>
            </a:extLst>
          </p:cNvPr>
          <p:cNvSpPr txBox="1"/>
          <p:nvPr/>
        </p:nvSpPr>
        <p:spPr>
          <a:xfrm>
            <a:off x="1689957" y="690490"/>
            <a:ext cx="57640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寝ていました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教室の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2I was sleeping  on my desk  in the classroom.">
            <a:hlinkClick r:id="" action="ppaction://media"/>
            <a:extLst>
              <a:ext uri="{FF2B5EF4-FFF2-40B4-BE49-F238E27FC236}">
                <a16:creationId xmlns:a16="http://schemas.microsoft.com/office/drawing/2014/main" id="{7BC66828-E61C-3789-BA29-F955CCE6E2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825" y="1196975"/>
            <a:ext cx="406400" cy="406400"/>
          </a:xfrm>
          <a:prstGeom prst="rect">
            <a:avLst/>
          </a:prstGeom>
        </p:spPr>
      </p:pic>
    </p:spTree>
    <p:extLst>
      <p:ext uri="{BB962C8B-B14F-4D97-AF65-F5344CB8AC3E}">
        <p14:creationId xmlns:p14="http://schemas.microsoft.com/office/powerpoint/2010/main" val="175632703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life</a:t>
            </a:r>
            <a:endParaRPr kumimoji="1" lang="ja-JP" altLang="en-US" sz="8000" dirty="0">
              <a:solidFill>
                <a:schemeClr val="tx1">
                  <a:lumMod val="85000"/>
                  <a:lumOff val="15000"/>
                </a:schemeClr>
              </a:solidFill>
            </a:endParaRPr>
          </a:p>
        </p:txBody>
      </p:sp>
      <p:pic>
        <p:nvPicPr>
          <p:cNvPr id="7" name="G3_L22_reading_v5_life">
            <a:hlinkClick r:id="" action="ppaction://media"/>
            <a:extLst>
              <a:ext uri="{FF2B5EF4-FFF2-40B4-BE49-F238E27FC236}">
                <a16:creationId xmlns:a16="http://schemas.microsoft.com/office/drawing/2014/main" id="{3D1872C1-AA75-4851-BE25-4183DA74D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2720975"/>
            <a:ext cx="609600" cy="609600"/>
          </a:xfrm>
          <a:prstGeom prst="rect">
            <a:avLst/>
          </a:prstGeom>
        </p:spPr>
      </p:pic>
    </p:spTree>
    <p:extLst>
      <p:ext uri="{BB962C8B-B14F-4D97-AF65-F5344CB8AC3E}">
        <p14:creationId xmlns:p14="http://schemas.microsoft.com/office/powerpoint/2010/main" val="30190224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人生</a:t>
            </a:r>
            <a:endParaRPr kumimoji="1" lang="ja-JP" altLang="en-US" sz="7200" dirty="0">
              <a:solidFill>
                <a:schemeClr val="tx1">
                  <a:lumMod val="85000"/>
                  <a:lumOff val="15000"/>
                </a:schemeClr>
              </a:solidFill>
            </a:endParaRPr>
          </a:p>
        </p:txBody>
      </p:sp>
      <p:pic>
        <p:nvPicPr>
          <p:cNvPr id="6" name="G3_L22_reading_v5_life">
            <a:hlinkClick r:id="" action="ppaction://media"/>
            <a:extLst>
              <a:ext uri="{FF2B5EF4-FFF2-40B4-BE49-F238E27FC236}">
                <a16:creationId xmlns:a16="http://schemas.microsoft.com/office/drawing/2014/main" id="{01BF0584-4469-4F5D-A1A1-D31ED828E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2720975"/>
            <a:ext cx="609600" cy="609600"/>
          </a:xfrm>
          <a:prstGeom prst="rect">
            <a:avLst/>
          </a:prstGeom>
        </p:spPr>
      </p:pic>
    </p:spTree>
    <p:extLst>
      <p:ext uri="{BB962C8B-B14F-4D97-AF65-F5344CB8AC3E}">
        <p14:creationId xmlns:p14="http://schemas.microsoft.com/office/powerpoint/2010/main" val="36488420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5BB13AC-7044-4503-8B24-D01CCCF1B09B}"/>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成功</a:t>
              </a:r>
              <a:endParaRPr kumimoji="1" lang="ja-JP" altLang="en-US" sz="7200" dirty="0">
                <a:solidFill>
                  <a:schemeClr val="tx1">
                    <a:lumMod val="85000"/>
                    <a:lumOff val="15000"/>
                  </a:schemeClr>
                </a:solidFill>
              </a:endParaRPr>
            </a:p>
          </p:txBody>
        </p:sp>
      </p:grpSp>
      <p:pic>
        <p:nvPicPr>
          <p:cNvPr id="4" name="G3_L22_reading_v6_success">
            <a:hlinkClick r:id="" action="ppaction://media"/>
            <a:extLst>
              <a:ext uri="{FF2B5EF4-FFF2-40B4-BE49-F238E27FC236}">
                <a16:creationId xmlns:a16="http://schemas.microsoft.com/office/drawing/2014/main" id="{B8DC925F-F08E-4A6D-9522-6C3C27974E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825" y="2740025"/>
            <a:ext cx="609600" cy="609600"/>
          </a:xfrm>
          <a:prstGeom prst="rect">
            <a:avLst/>
          </a:prstGeom>
        </p:spPr>
      </p:pic>
    </p:spTree>
    <p:extLst>
      <p:ext uri="{BB962C8B-B14F-4D97-AF65-F5344CB8AC3E}">
        <p14:creationId xmlns:p14="http://schemas.microsoft.com/office/powerpoint/2010/main" val="8935087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321005"/>
            <a:ext cx="76962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success</a:t>
            </a:r>
            <a:endParaRPr kumimoji="1" lang="ja-JP" altLang="en-US" sz="7200" dirty="0">
              <a:solidFill>
                <a:schemeClr val="tx1">
                  <a:lumMod val="85000"/>
                  <a:lumOff val="15000"/>
                </a:schemeClr>
              </a:solidFill>
            </a:endParaRPr>
          </a:p>
        </p:txBody>
      </p:sp>
      <p:pic>
        <p:nvPicPr>
          <p:cNvPr id="7" name="G3_L22_reading_v6_success">
            <a:hlinkClick r:id="" action="ppaction://media"/>
            <a:extLst>
              <a:ext uri="{FF2B5EF4-FFF2-40B4-BE49-F238E27FC236}">
                <a16:creationId xmlns:a16="http://schemas.microsoft.com/office/drawing/2014/main" id="{EBC82CD5-C0BE-49BD-B1DC-68D86B395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825" y="2740025"/>
            <a:ext cx="609600" cy="609600"/>
          </a:xfrm>
          <a:prstGeom prst="rect">
            <a:avLst/>
          </a:prstGeom>
        </p:spPr>
      </p:pic>
    </p:spTree>
    <p:extLst>
      <p:ext uri="{BB962C8B-B14F-4D97-AF65-F5344CB8AC3E}">
        <p14:creationId xmlns:p14="http://schemas.microsoft.com/office/powerpoint/2010/main" val="319635395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成功</a:t>
            </a:r>
            <a:endParaRPr kumimoji="1" lang="ja-JP" altLang="en-US" sz="7200" dirty="0">
              <a:solidFill>
                <a:schemeClr val="tx1">
                  <a:lumMod val="85000"/>
                  <a:lumOff val="15000"/>
                </a:schemeClr>
              </a:solidFill>
            </a:endParaRPr>
          </a:p>
        </p:txBody>
      </p:sp>
      <p:pic>
        <p:nvPicPr>
          <p:cNvPr id="6" name="G3_L22_reading_v6_success">
            <a:hlinkClick r:id="" action="ppaction://media"/>
            <a:extLst>
              <a:ext uri="{FF2B5EF4-FFF2-40B4-BE49-F238E27FC236}">
                <a16:creationId xmlns:a16="http://schemas.microsoft.com/office/drawing/2014/main" id="{22CF57B7-4281-4B2E-9FFF-AA0C81603C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825" y="2740025"/>
            <a:ext cx="609600" cy="609600"/>
          </a:xfrm>
          <a:prstGeom prst="rect">
            <a:avLst/>
          </a:prstGeom>
        </p:spPr>
      </p:pic>
    </p:spTree>
    <p:extLst>
      <p:ext uri="{BB962C8B-B14F-4D97-AF65-F5344CB8AC3E}">
        <p14:creationId xmlns:p14="http://schemas.microsoft.com/office/powerpoint/2010/main" val="41199081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B39F81B1-3D25-42C9-9E2A-D41065438D80}"/>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転がる</a:t>
              </a:r>
              <a:endParaRPr kumimoji="1" lang="ja-JP" altLang="en-US" sz="12500" dirty="0">
                <a:solidFill>
                  <a:schemeClr val="tx1">
                    <a:lumMod val="85000"/>
                    <a:lumOff val="15000"/>
                  </a:schemeClr>
                </a:solidFill>
              </a:endParaRPr>
            </a:p>
          </p:txBody>
        </p:sp>
      </p:grpSp>
      <p:pic>
        <p:nvPicPr>
          <p:cNvPr id="2" name="G3_L22_reading_v7_roll">
            <a:hlinkClick r:id="" action="ppaction://media"/>
            <a:extLst>
              <a:ext uri="{FF2B5EF4-FFF2-40B4-BE49-F238E27FC236}">
                <a16:creationId xmlns:a16="http://schemas.microsoft.com/office/drawing/2014/main" id="{CF84A421-800F-4452-A612-F49F833CBA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425" y="1997075"/>
            <a:ext cx="609600" cy="609600"/>
          </a:xfrm>
          <a:prstGeom prst="rect">
            <a:avLst/>
          </a:prstGeom>
        </p:spPr>
      </p:pic>
    </p:spTree>
    <p:extLst>
      <p:ext uri="{BB962C8B-B14F-4D97-AF65-F5344CB8AC3E}">
        <p14:creationId xmlns:p14="http://schemas.microsoft.com/office/powerpoint/2010/main" val="256626949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105561"/>
            <a:ext cx="8216348"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roll</a:t>
            </a:r>
            <a:endParaRPr kumimoji="1" lang="ja-JP" altLang="en-US" sz="7200" dirty="0">
              <a:solidFill>
                <a:schemeClr val="tx1">
                  <a:lumMod val="85000"/>
                  <a:lumOff val="15000"/>
                </a:schemeClr>
              </a:solidFill>
            </a:endParaRPr>
          </a:p>
        </p:txBody>
      </p:sp>
      <p:pic>
        <p:nvPicPr>
          <p:cNvPr id="8" name="G3_L22_reading_v7_roll">
            <a:hlinkClick r:id="" action="ppaction://media"/>
            <a:extLst>
              <a:ext uri="{FF2B5EF4-FFF2-40B4-BE49-F238E27FC236}">
                <a16:creationId xmlns:a16="http://schemas.microsoft.com/office/drawing/2014/main" id="{C5479EFD-28C5-4148-BB05-A99AC56E33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425" y="1997075"/>
            <a:ext cx="609600" cy="609600"/>
          </a:xfrm>
          <a:prstGeom prst="rect">
            <a:avLst/>
          </a:prstGeom>
        </p:spPr>
      </p:pic>
    </p:spTree>
    <p:extLst>
      <p:ext uri="{BB962C8B-B14F-4D97-AF65-F5344CB8AC3E}">
        <p14:creationId xmlns:p14="http://schemas.microsoft.com/office/powerpoint/2010/main" val="36054300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転がる</a:t>
            </a:r>
            <a:endParaRPr kumimoji="1" lang="ja-JP" altLang="en-US" sz="12500" dirty="0">
              <a:solidFill>
                <a:schemeClr val="tx1">
                  <a:lumMod val="85000"/>
                  <a:lumOff val="15000"/>
                </a:schemeClr>
              </a:solidFill>
            </a:endParaRPr>
          </a:p>
        </p:txBody>
      </p:sp>
      <p:pic>
        <p:nvPicPr>
          <p:cNvPr id="5" name="G3_L22_reading_v7_roll">
            <a:hlinkClick r:id="" action="ppaction://media"/>
            <a:extLst>
              <a:ext uri="{FF2B5EF4-FFF2-40B4-BE49-F238E27FC236}">
                <a16:creationId xmlns:a16="http://schemas.microsoft.com/office/drawing/2014/main" id="{EC635EB4-497C-4F78-A1D8-701F7FB515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425" y="1997075"/>
            <a:ext cx="609600" cy="609600"/>
          </a:xfrm>
          <a:prstGeom prst="rect">
            <a:avLst/>
          </a:prstGeom>
        </p:spPr>
      </p:pic>
    </p:spTree>
    <p:extLst>
      <p:ext uri="{BB962C8B-B14F-4D97-AF65-F5344CB8AC3E}">
        <p14:creationId xmlns:p14="http://schemas.microsoft.com/office/powerpoint/2010/main" val="554764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22_reading_v8_gather">
            <a:hlinkClick r:id="" action="ppaction://media"/>
            <a:extLst>
              <a:ext uri="{FF2B5EF4-FFF2-40B4-BE49-F238E27FC236}">
                <a16:creationId xmlns:a16="http://schemas.microsoft.com/office/drawing/2014/main" id="{C8D654F3-261B-490F-8FC1-8889B2FBDC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2835275"/>
            <a:ext cx="609600" cy="609600"/>
          </a:xfrm>
          <a:prstGeom prst="rect">
            <a:avLst/>
          </a:prstGeom>
        </p:spPr>
      </p:pic>
      <p:grpSp>
        <p:nvGrpSpPr>
          <p:cNvPr id="2" name="グループ化 1">
            <a:extLst>
              <a:ext uri="{FF2B5EF4-FFF2-40B4-BE49-F238E27FC236}">
                <a16:creationId xmlns:a16="http://schemas.microsoft.com/office/drawing/2014/main" id="{FED1FF41-E821-899C-879B-6FF94C441977}"/>
              </a:ext>
            </a:extLst>
          </p:cNvPr>
          <p:cNvGrpSpPr/>
          <p:nvPr/>
        </p:nvGrpSpPr>
        <p:grpSpPr>
          <a:xfrm>
            <a:off x="206478" y="1819584"/>
            <a:ext cx="8731046" cy="3218832"/>
            <a:chOff x="206478" y="2358463"/>
            <a:chExt cx="8731046" cy="3218832"/>
          </a:xfrm>
        </p:grpSpPr>
        <p:sp>
          <p:nvSpPr>
            <p:cNvPr id="5" name="テキスト ボックス 4">
              <a:extLst>
                <a:ext uri="{FF2B5EF4-FFF2-40B4-BE49-F238E27FC236}">
                  <a16:creationId xmlns:a16="http://schemas.microsoft.com/office/drawing/2014/main" id="{CD949647-3385-457C-9D74-DB7AB83D4AD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09268B0-25BB-4D19-31AB-A2E6957933D2}"/>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を集める</a:t>
              </a:r>
            </a:p>
          </p:txBody>
        </p:sp>
      </p:grpSp>
    </p:spTree>
    <p:extLst>
      <p:ext uri="{BB962C8B-B14F-4D97-AF65-F5344CB8AC3E}">
        <p14:creationId xmlns:p14="http://schemas.microsoft.com/office/powerpoint/2010/main" val="3592521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gather</a:t>
            </a:r>
            <a:endParaRPr kumimoji="1" lang="ja-JP" altLang="en-US" sz="7200" dirty="0">
              <a:solidFill>
                <a:schemeClr val="tx1">
                  <a:lumMod val="85000"/>
                  <a:lumOff val="15000"/>
                </a:schemeClr>
              </a:solidFill>
            </a:endParaRPr>
          </a:p>
        </p:txBody>
      </p:sp>
      <p:pic>
        <p:nvPicPr>
          <p:cNvPr id="7" name="G3_L22_reading_v8_gather">
            <a:hlinkClick r:id="" action="ppaction://media"/>
            <a:extLst>
              <a:ext uri="{FF2B5EF4-FFF2-40B4-BE49-F238E27FC236}">
                <a16:creationId xmlns:a16="http://schemas.microsoft.com/office/drawing/2014/main" id="{0BAACCD7-686C-4075-B444-93540E6E2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2835275"/>
            <a:ext cx="609600" cy="609600"/>
          </a:xfrm>
          <a:prstGeom prst="rect">
            <a:avLst/>
          </a:prstGeom>
        </p:spPr>
      </p:pic>
    </p:spTree>
    <p:extLst>
      <p:ext uri="{BB962C8B-B14F-4D97-AF65-F5344CB8AC3E}">
        <p14:creationId xmlns:p14="http://schemas.microsoft.com/office/powerpoint/2010/main" val="204424368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0C71-66B0-6BA2-766F-729D138B7E9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45199DE-E43D-1179-CE68-C310CAC7E8E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92C5C057-AB0B-B11B-DA2D-D0E117C89C5C}"/>
              </a:ext>
            </a:extLst>
          </p:cNvPr>
          <p:cNvSpPr txBox="1"/>
          <p:nvPr/>
        </p:nvSpPr>
        <p:spPr>
          <a:xfrm>
            <a:off x="1535317" y="1901659"/>
            <a:ext cx="6073366"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s-------</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[m-] desk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 classroom.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2I was sleeping  on my desk  in the classroom.">
            <a:hlinkClick r:id="" action="ppaction://media"/>
            <a:extLst>
              <a:ext uri="{FF2B5EF4-FFF2-40B4-BE49-F238E27FC236}">
                <a16:creationId xmlns:a16="http://schemas.microsoft.com/office/drawing/2014/main" id="{566E1B87-CDDF-3512-B561-17A750E24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825" y="1196975"/>
            <a:ext cx="406400" cy="406400"/>
          </a:xfrm>
          <a:prstGeom prst="rect">
            <a:avLst/>
          </a:prstGeom>
        </p:spPr>
      </p:pic>
    </p:spTree>
    <p:extLst>
      <p:ext uri="{BB962C8B-B14F-4D97-AF65-F5344CB8AC3E}">
        <p14:creationId xmlns:p14="http://schemas.microsoft.com/office/powerpoint/2010/main" val="315274080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G3_L22_reading_v8_gather">
            <a:hlinkClick r:id="" action="ppaction://media"/>
            <a:extLst>
              <a:ext uri="{FF2B5EF4-FFF2-40B4-BE49-F238E27FC236}">
                <a16:creationId xmlns:a16="http://schemas.microsoft.com/office/drawing/2014/main" id="{B9D9B368-441C-4DFA-9184-1B0119DB08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2835275"/>
            <a:ext cx="609600" cy="609600"/>
          </a:xfrm>
          <a:prstGeom prst="rect">
            <a:avLst/>
          </a:prstGeom>
        </p:spPr>
      </p:pic>
      <p:sp>
        <p:nvSpPr>
          <p:cNvPr id="2" name="テキスト ボックス 1">
            <a:extLst>
              <a:ext uri="{FF2B5EF4-FFF2-40B4-BE49-F238E27FC236}">
                <a16:creationId xmlns:a16="http://schemas.microsoft.com/office/drawing/2014/main" id="{049E5B31-B7BB-BBAC-9BC6-B9F3A6D06038}"/>
              </a:ext>
            </a:extLst>
          </p:cNvPr>
          <p:cNvSpPr txBox="1"/>
          <p:nvPr/>
        </p:nvSpPr>
        <p:spPr>
          <a:xfrm>
            <a:off x="206477" y="2644170"/>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を集める</a:t>
            </a:r>
          </a:p>
        </p:txBody>
      </p:sp>
    </p:spTree>
    <p:extLst>
      <p:ext uri="{BB962C8B-B14F-4D97-AF65-F5344CB8AC3E}">
        <p14:creationId xmlns:p14="http://schemas.microsoft.com/office/powerpoint/2010/main" val="107560946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22_reading_v9_change">
            <a:hlinkClick r:id="" action="ppaction://media"/>
            <a:extLst>
              <a:ext uri="{FF2B5EF4-FFF2-40B4-BE49-F238E27FC236}">
                <a16:creationId xmlns:a16="http://schemas.microsoft.com/office/drawing/2014/main" id="{409E42F6-4C11-4150-933B-92D7E32A92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768475"/>
            <a:ext cx="609600" cy="609600"/>
          </a:xfrm>
          <a:prstGeom prst="rect">
            <a:avLst/>
          </a:prstGeom>
        </p:spPr>
      </p:pic>
      <p:grpSp>
        <p:nvGrpSpPr>
          <p:cNvPr id="2" name="グループ化 1">
            <a:extLst>
              <a:ext uri="{FF2B5EF4-FFF2-40B4-BE49-F238E27FC236}">
                <a16:creationId xmlns:a16="http://schemas.microsoft.com/office/drawing/2014/main" id="{AB84326E-EED5-96FE-68EB-914B691086A7}"/>
              </a:ext>
            </a:extLst>
          </p:cNvPr>
          <p:cNvGrpSpPr/>
          <p:nvPr/>
        </p:nvGrpSpPr>
        <p:grpSpPr>
          <a:xfrm>
            <a:off x="206478" y="1819584"/>
            <a:ext cx="8731046" cy="3218832"/>
            <a:chOff x="206478" y="2358463"/>
            <a:chExt cx="8731046" cy="3218832"/>
          </a:xfrm>
        </p:grpSpPr>
        <p:sp>
          <p:nvSpPr>
            <p:cNvPr id="5" name="テキスト ボックス 4">
              <a:extLst>
                <a:ext uri="{FF2B5EF4-FFF2-40B4-BE49-F238E27FC236}">
                  <a16:creationId xmlns:a16="http://schemas.microsoft.com/office/drawing/2014/main" id="{86034767-98AF-7140-F846-F7FD0073AB75}"/>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C7A42C0B-E9B2-E496-DCEE-770199256D6A}"/>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を変える</a:t>
              </a:r>
            </a:p>
          </p:txBody>
        </p:sp>
      </p:grpSp>
      <p:cxnSp>
        <p:nvCxnSpPr>
          <p:cNvPr id="3" name="直線コネクタ 2">
            <a:extLst>
              <a:ext uri="{FF2B5EF4-FFF2-40B4-BE49-F238E27FC236}">
                <a16:creationId xmlns:a16="http://schemas.microsoft.com/office/drawing/2014/main" id="{3308B678-CE92-D662-44E7-B70A1378577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9860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change</a:t>
            </a:r>
            <a:endParaRPr kumimoji="1" lang="ja-JP" altLang="en-US" sz="7200" dirty="0">
              <a:solidFill>
                <a:schemeClr val="tx1">
                  <a:lumMod val="85000"/>
                  <a:lumOff val="15000"/>
                </a:schemeClr>
              </a:solidFill>
            </a:endParaRPr>
          </a:p>
        </p:txBody>
      </p:sp>
      <p:pic>
        <p:nvPicPr>
          <p:cNvPr id="7" name="G3_L22_reading_v9_change">
            <a:hlinkClick r:id="" action="ppaction://media"/>
            <a:extLst>
              <a:ext uri="{FF2B5EF4-FFF2-40B4-BE49-F238E27FC236}">
                <a16:creationId xmlns:a16="http://schemas.microsoft.com/office/drawing/2014/main" id="{97DEBC55-ECC6-42A9-BCC1-41139378D3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768475"/>
            <a:ext cx="609600" cy="609600"/>
          </a:xfrm>
          <a:prstGeom prst="rect">
            <a:avLst/>
          </a:prstGeom>
        </p:spPr>
      </p:pic>
      <p:cxnSp>
        <p:nvCxnSpPr>
          <p:cNvPr id="2" name="直線コネクタ 1">
            <a:extLst>
              <a:ext uri="{FF2B5EF4-FFF2-40B4-BE49-F238E27FC236}">
                <a16:creationId xmlns:a16="http://schemas.microsoft.com/office/drawing/2014/main" id="{25FE3D7B-7141-E892-3759-FA3C0565EEA1}"/>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98509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G3_L22_reading_v9_change">
            <a:hlinkClick r:id="" action="ppaction://media"/>
            <a:extLst>
              <a:ext uri="{FF2B5EF4-FFF2-40B4-BE49-F238E27FC236}">
                <a16:creationId xmlns:a16="http://schemas.microsoft.com/office/drawing/2014/main" id="{A92AF9E5-FC1C-4E1E-B13D-F15D806178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2375" y="1768475"/>
            <a:ext cx="609600" cy="609600"/>
          </a:xfrm>
          <a:prstGeom prst="rect">
            <a:avLst/>
          </a:prstGeom>
        </p:spPr>
      </p:pic>
      <p:sp>
        <p:nvSpPr>
          <p:cNvPr id="2" name="テキスト ボックス 1">
            <a:extLst>
              <a:ext uri="{FF2B5EF4-FFF2-40B4-BE49-F238E27FC236}">
                <a16:creationId xmlns:a16="http://schemas.microsoft.com/office/drawing/2014/main" id="{93C77F44-8BC5-2F1A-EB2B-29D8B39F07FF}"/>
              </a:ext>
            </a:extLst>
          </p:cNvPr>
          <p:cNvSpPr txBox="1"/>
          <p:nvPr/>
        </p:nvSpPr>
        <p:spPr>
          <a:xfrm>
            <a:off x="206477" y="2644170"/>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を変える</a:t>
            </a:r>
          </a:p>
        </p:txBody>
      </p:sp>
      <p:cxnSp>
        <p:nvCxnSpPr>
          <p:cNvPr id="5" name="直線コネクタ 4">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spTree>
    <p:extLst>
      <p:ext uri="{BB962C8B-B14F-4D97-AF65-F5344CB8AC3E}">
        <p14:creationId xmlns:p14="http://schemas.microsoft.com/office/powerpoint/2010/main" val="2334152533"/>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E87B-28D0-68C1-0D34-8B0349D945A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5D59E1D-6947-8750-43E8-3589737EFAC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9BE0C7D-F4C3-D5D3-F9DF-C34B896B0C8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52E9179-CC6C-76ED-B216-1392A280272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2" name="グループ化 1">
            <a:extLst>
              <a:ext uri="{FF2B5EF4-FFF2-40B4-BE49-F238E27FC236}">
                <a16:creationId xmlns:a16="http://schemas.microsoft.com/office/drawing/2014/main" id="{89D84962-B2B5-361F-2AFC-0DE30B0BB69E}"/>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D0BF7520-1928-7AFD-4AE0-8524630B78A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moss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EA9A165-3B08-1098-EF07-E9C41B93A677}"/>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コケ</a:t>
              </a:r>
              <a:endParaRPr kumimoji="1" lang="ja-JP" altLang="en-US" sz="7200" dirty="0">
                <a:solidFill>
                  <a:schemeClr val="tx1">
                    <a:lumMod val="85000"/>
                    <a:lumOff val="15000"/>
                  </a:schemeClr>
                </a:solidFill>
              </a:endParaRPr>
            </a:p>
          </p:txBody>
        </p:sp>
      </p:grpSp>
      <p:pic>
        <p:nvPicPr>
          <p:cNvPr id="3" name="G3_L22_reading_v1_moss">
            <a:hlinkClick r:id="" action="ppaction://media"/>
            <a:extLst>
              <a:ext uri="{FF2B5EF4-FFF2-40B4-BE49-F238E27FC236}">
                <a16:creationId xmlns:a16="http://schemas.microsoft.com/office/drawing/2014/main" id="{7F4024AC-A725-A244-1BE4-D904461BB6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925" y="1692275"/>
            <a:ext cx="609600" cy="609600"/>
          </a:xfrm>
          <a:prstGeom prst="rect">
            <a:avLst/>
          </a:prstGeom>
        </p:spPr>
      </p:pic>
      <p:sp>
        <p:nvSpPr>
          <p:cNvPr id="10" name="正方形/長方形 9">
            <a:extLst>
              <a:ext uri="{FF2B5EF4-FFF2-40B4-BE49-F238E27FC236}">
                <a16:creationId xmlns:a16="http://schemas.microsoft.com/office/drawing/2014/main" id="{DBA68DB5-AD57-3112-DB60-2A465E10EC7E}"/>
              </a:ext>
            </a:extLst>
          </p:cNvPr>
          <p:cNvSpPr/>
          <p:nvPr/>
        </p:nvSpPr>
        <p:spPr>
          <a:xfrm>
            <a:off x="2819401" y="3519516"/>
            <a:ext cx="3512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33375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B19A8-09B9-A737-F297-DCCEAF6ABEB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330A52A-5B7D-1FFF-07BE-0A08E667CA9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1D7B104-7854-40EE-9B8D-1DABEF14177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7DB2725-BBA9-ABF2-83E6-C1F6C3A35DF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B6EA119E-CF50-85D5-67D5-6E7D537C1F95}"/>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FBAFADA1-FE71-1E5B-CB2B-381EF563DCF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wet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CE2D35DE-49BB-1EBA-5718-80F7EE3F36E7}"/>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湿った</a:t>
              </a:r>
            </a:p>
          </p:txBody>
        </p:sp>
      </p:grpSp>
      <p:pic>
        <p:nvPicPr>
          <p:cNvPr id="2" name="G3_L22_reading_v2_wet">
            <a:hlinkClick r:id="" action="ppaction://media"/>
            <a:extLst>
              <a:ext uri="{FF2B5EF4-FFF2-40B4-BE49-F238E27FC236}">
                <a16:creationId xmlns:a16="http://schemas.microsoft.com/office/drawing/2014/main" id="{D8D67C08-59E3-B948-0504-18BD09A99D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775" y="1216025"/>
            <a:ext cx="609600" cy="609600"/>
          </a:xfrm>
          <a:prstGeom prst="rect">
            <a:avLst/>
          </a:prstGeom>
        </p:spPr>
      </p:pic>
      <p:sp>
        <p:nvSpPr>
          <p:cNvPr id="10" name="正方形/長方形 9">
            <a:extLst>
              <a:ext uri="{FF2B5EF4-FFF2-40B4-BE49-F238E27FC236}">
                <a16:creationId xmlns:a16="http://schemas.microsoft.com/office/drawing/2014/main" id="{53D6D5CD-DF85-0BC7-6F41-17B18C8272A4}"/>
              </a:ext>
            </a:extLst>
          </p:cNvPr>
          <p:cNvSpPr/>
          <p:nvPr/>
        </p:nvSpPr>
        <p:spPr>
          <a:xfrm>
            <a:off x="3238150" y="3429000"/>
            <a:ext cx="26750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65283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9ACC9-D37B-E08B-354E-09B8ED060F7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19C061-AAC2-7E93-6629-DF89045A85D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9B359BB-2E40-30DD-6D95-833A56F35E7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883BBE8-2FB0-0AEB-B51D-9F30B8DF664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52DB0F4A-4622-3989-A1DB-C45BD6D5BF33}"/>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B2A23582-2CCC-D24D-DA4A-CAFD5CEA18F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stone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7B32371-010E-634E-25E1-E2628D89A633}"/>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石</a:t>
              </a:r>
              <a:endParaRPr kumimoji="1" lang="ja-JP" altLang="en-US" sz="8000" dirty="0">
                <a:solidFill>
                  <a:schemeClr val="tx1">
                    <a:lumMod val="85000"/>
                    <a:lumOff val="15000"/>
                  </a:schemeClr>
                </a:solidFill>
              </a:endParaRPr>
            </a:p>
          </p:txBody>
        </p:sp>
      </p:grpSp>
      <p:pic>
        <p:nvPicPr>
          <p:cNvPr id="3" name="G3_L22_reading_v3_stone">
            <a:hlinkClick r:id="" action="ppaction://media"/>
            <a:extLst>
              <a:ext uri="{FF2B5EF4-FFF2-40B4-BE49-F238E27FC236}">
                <a16:creationId xmlns:a16="http://schemas.microsoft.com/office/drawing/2014/main" id="{B449521B-53D3-AB79-1C46-4504F0A529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875" y="2149475"/>
            <a:ext cx="609600" cy="609600"/>
          </a:xfrm>
          <a:prstGeom prst="rect">
            <a:avLst/>
          </a:prstGeom>
        </p:spPr>
      </p:pic>
      <p:sp>
        <p:nvSpPr>
          <p:cNvPr id="10" name="正方形/長方形 9">
            <a:extLst>
              <a:ext uri="{FF2B5EF4-FFF2-40B4-BE49-F238E27FC236}">
                <a16:creationId xmlns:a16="http://schemas.microsoft.com/office/drawing/2014/main" id="{87362B6D-D666-1786-741F-8196ECEAEDDF}"/>
              </a:ext>
            </a:extLst>
          </p:cNvPr>
          <p:cNvSpPr/>
          <p:nvPr/>
        </p:nvSpPr>
        <p:spPr>
          <a:xfrm>
            <a:off x="2819401" y="3699206"/>
            <a:ext cx="3512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2373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EE8BA-EA1D-A042-9546-BEF93BEF626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427CA0E-D3B9-A720-1983-0080C9B5738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60CDBF0-B566-BAEE-3B87-4C2D1A11080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3FF3CF4-F2A6-CB1E-99F9-33F06E6C453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2" name="グループ化 1">
            <a:extLst>
              <a:ext uri="{FF2B5EF4-FFF2-40B4-BE49-F238E27FC236}">
                <a16:creationId xmlns:a16="http://schemas.microsoft.com/office/drawing/2014/main" id="{905460AE-E27C-1351-CFC6-F969D928295A}"/>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EA16A46B-2583-5A93-80D5-7835505CA24A}"/>
                </a:ext>
              </a:extLst>
            </p:cNvPr>
            <p:cNvSpPr txBox="1"/>
            <p:nvPr/>
          </p:nvSpPr>
          <p:spPr>
            <a:xfrm>
              <a:off x="897622" y="4007635"/>
              <a:ext cx="734875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ground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0403817-E415-631C-10EF-D8A5892AF734}"/>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地面</a:t>
              </a:r>
              <a:endParaRPr kumimoji="1" lang="ja-JP" altLang="en-US" sz="7200" dirty="0">
                <a:solidFill>
                  <a:schemeClr val="tx1">
                    <a:lumMod val="85000"/>
                    <a:lumOff val="15000"/>
                  </a:schemeClr>
                </a:solidFill>
              </a:endParaRPr>
            </a:p>
          </p:txBody>
        </p:sp>
      </p:grpSp>
      <p:pic>
        <p:nvPicPr>
          <p:cNvPr id="3" name="G3_L22_reading_v4_ground">
            <a:hlinkClick r:id="" action="ppaction://media"/>
            <a:extLst>
              <a:ext uri="{FF2B5EF4-FFF2-40B4-BE49-F238E27FC236}">
                <a16:creationId xmlns:a16="http://schemas.microsoft.com/office/drawing/2014/main" id="{39A1A199-961C-20E5-D16F-4BDD0B96F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3825" y="2130425"/>
            <a:ext cx="609600" cy="609600"/>
          </a:xfrm>
          <a:prstGeom prst="rect">
            <a:avLst/>
          </a:prstGeom>
        </p:spPr>
      </p:pic>
      <p:sp>
        <p:nvSpPr>
          <p:cNvPr id="10" name="正方形/長方形 9">
            <a:extLst>
              <a:ext uri="{FF2B5EF4-FFF2-40B4-BE49-F238E27FC236}">
                <a16:creationId xmlns:a16="http://schemas.microsoft.com/office/drawing/2014/main" id="{4120B080-17B8-AC7D-292F-A63C69AFE65C}"/>
              </a:ext>
            </a:extLst>
          </p:cNvPr>
          <p:cNvSpPr/>
          <p:nvPr/>
        </p:nvSpPr>
        <p:spPr>
          <a:xfrm>
            <a:off x="2256639" y="3591485"/>
            <a:ext cx="463808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99292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8B30D-C708-7CE2-AB51-37DEFC147DE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147F847-2476-90F7-E5A1-78D148CEC30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7A4378B-7983-7BFD-E640-901785FA9C4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C133829-0D2A-BBE6-768A-53C610F34CD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460B4BC4-A6D1-D89F-04A0-4138CA4B76CD}"/>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E2EF07A-5689-7576-D854-703B75DA2A5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move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F2647D58-3800-CE36-839D-1B6FBBDCFF80}"/>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動く</a:t>
              </a:r>
              <a:endParaRPr kumimoji="1" lang="ja-JP" altLang="en-US" sz="7200" dirty="0">
                <a:solidFill>
                  <a:schemeClr val="tx1">
                    <a:lumMod val="85000"/>
                    <a:lumOff val="15000"/>
                  </a:schemeClr>
                </a:solidFill>
              </a:endParaRPr>
            </a:p>
          </p:txBody>
        </p:sp>
      </p:grpSp>
      <p:pic>
        <p:nvPicPr>
          <p:cNvPr id="2" name="G3_L22_reading_v10_move">
            <a:hlinkClick r:id="" action="ppaction://media"/>
            <a:extLst>
              <a:ext uri="{FF2B5EF4-FFF2-40B4-BE49-F238E27FC236}">
                <a16:creationId xmlns:a16="http://schemas.microsoft.com/office/drawing/2014/main" id="{7E16A826-6050-8673-F246-D969340711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12875" y="1844675"/>
            <a:ext cx="609600" cy="609600"/>
          </a:xfrm>
          <a:prstGeom prst="rect">
            <a:avLst/>
          </a:prstGeom>
        </p:spPr>
      </p:pic>
      <p:sp>
        <p:nvSpPr>
          <p:cNvPr id="10" name="正方形/長方形 9">
            <a:extLst>
              <a:ext uri="{FF2B5EF4-FFF2-40B4-BE49-F238E27FC236}">
                <a16:creationId xmlns:a16="http://schemas.microsoft.com/office/drawing/2014/main" id="{9BCE0849-02E4-B317-D87E-47F77D9BE260}"/>
              </a:ext>
            </a:extLst>
          </p:cNvPr>
          <p:cNvSpPr/>
          <p:nvPr/>
        </p:nvSpPr>
        <p:spPr>
          <a:xfrm>
            <a:off x="2819401" y="3591485"/>
            <a:ext cx="3512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155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307D1-149E-0FD3-9D57-585B5D0FA88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24E6621-FBDB-AB81-8F79-41DD672D0961}"/>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827292CE-67D3-8B23-53FF-6B23BF79A21C}"/>
              </a:ext>
            </a:extLst>
          </p:cNvPr>
          <p:cNvSpPr txBox="1"/>
          <p:nvPr/>
        </p:nvSpPr>
        <p:spPr>
          <a:xfrm>
            <a:off x="1689957" y="2321003"/>
            <a:ext cx="57640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寝ていました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教室の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2I was sleeping  on my desk  in the classroom.">
            <a:hlinkClick r:id="" action="ppaction://media"/>
            <a:extLst>
              <a:ext uri="{FF2B5EF4-FFF2-40B4-BE49-F238E27FC236}">
                <a16:creationId xmlns:a16="http://schemas.microsoft.com/office/drawing/2014/main" id="{6CBB7245-41F8-BA68-226D-FDFCD9595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825" y="1196975"/>
            <a:ext cx="406400" cy="406400"/>
          </a:xfrm>
          <a:prstGeom prst="rect">
            <a:avLst/>
          </a:prstGeom>
        </p:spPr>
      </p:pic>
    </p:spTree>
    <p:extLst>
      <p:ext uri="{BB962C8B-B14F-4D97-AF65-F5344CB8AC3E}">
        <p14:creationId xmlns:p14="http://schemas.microsoft.com/office/powerpoint/2010/main" val="315900315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DE47B-9952-E9AB-4719-C5C2EED1699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EF6AE4F-9EE3-B311-53EC-68F03643FBF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70626DA-D740-A8FA-ED50-465BA4F415E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DD2FA98-0FAF-EED4-BB18-AFB934CFC62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4D5E0835-E854-91B3-0C4F-6EC820014374}"/>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902A2146-F38E-DB00-ACCF-3E54FC824F3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life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9A2FC41-CDD1-D096-9ADB-613EEEF6AFF2}"/>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人生</a:t>
              </a:r>
              <a:endParaRPr kumimoji="1" lang="ja-JP" altLang="en-US" sz="7200" dirty="0">
                <a:solidFill>
                  <a:schemeClr val="tx1">
                    <a:lumMod val="85000"/>
                    <a:lumOff val="15000"/>
                  </a:schemeClr>
                </a:solidFill>
              </a:endParaRPr>
            </a:p>
          </p:txBody>
        </p:sp>
      </p:grpSp>
      <p:pic>
        <p:nvPicPr>
          <p:cNvPr id="4" name="G3_L22_reading_v5_life">
            <a:hlinkClick r:id="" action="ppaction://media"/>
            <a:extLst>
              <a:ext uri="{FF2B5EF4-FFF2-40B4-BE49-F238E27FC236}">
                <a16:creationId xmlns:a16="http://schemas.microsoft.com/office/drawing/2014/main" id="{40944D67-4650-C85D-DB38-E6418317C6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175" y="2720975"/>
            <a:ext cx="609600" cy="609600"/>
          </a:xfrm>
          <a:prstGeom prst="rect">
            <a:avLst/>
          </a:prstGeom>
        </p:spPr>
      </p:pic>
      <p:sp>
        <p:nvSpPr>
          <p:cNvPr id="10" name="正方形/長方形 9">
            <a:extLst>
              <a:ext uri="{FF2B5EF4-FFF2-40B4-BE49-F238E27FC236}">
                <a16:creationId xmlns:a16="http://schemas.microsoft.com/office/drawing/2014/main" id="{344F6208-459B-EEF8-3119-9CEFCCE0BE68}"/>
              </a:ext>
            </a:extLst>
          </p:cNvPr>
          <p:cNvSpPr/>
          <p:nvPr/>
        </p:nvSpPr>
        <p:spPr>
          <a:xfrm>
            <a:off x="3355596" y="3591485"/>
            <a:ext cx="244017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2642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27133-622C-F80A-6686-C6EB8BDF557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FE5DC5A-6779-3972-4C04-00A02A036DF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D3C5B81-281B-3FFA-EC92-6ED5EFB940F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0B8083C-A58A-93A4-C3E0-8763DB9E1D2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2" name="グループ化 1">
            <a:extLst>
              <a:ext uri="{FF2B5EF4-FFF2-40B4-BE49-F238E27FC236}">
                <a16:creationId xmlns:a16="http://schemas.microsoft.com/office/drawing/2014/main" id="{B36FA5CF-7A7D-5BEC-0CB6-F3E00A678C78}"/>
              </a:ext>
            </a:extLst>
          </p:cNvPr>
          <p:cNvGrpSpPr/>
          <p:nvPr/>
        </p:nvGrpSpPr>
        <p:grpSpPr>
          <a:xfrm>
            <a:off x="721453" y="1536175"/>
            <a:ext cx="7701094" cy="3785651"/>
            <a:chOff x="721453" y="1791644"/>
            <a:chExt cx="7701094" cy="3785651"/>
          </a:xfrm>
        </p:grpSpPr>
        <p:sp>
          <p:nvSpPr>
            <p:cNvPr id="6" name="テキスト ボックス 5">
              <a:extLst>
                <a:ext uri="{FF2B5EF4-FFF2-40B4-BE49-F238E27FC236}">
                  <a16:creationId xmlns:a16="http://schemas.microsoft.com/office/drawing/2014/main" id="{DA1D59FA-C9D6-BFC0-D2D8-3DE4A21C0365}"/>
                </a:ext>
              </a:extLst>
            </p:cNvPr>
            <p:cNvSpPr txBox="1"/>
            <p:nvPr/>
          </p:nvSpPr>
          <p:spPr>
            <a:xfrm>
              <a:off x="721453" y="4007635"/>
              <a:ext cx="770109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success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920DF13-DD1F-6EFA-E613-5F5A50FB4632}"/>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成功</a:t>
              </a:r>
              <a:endParaRPr kumimoji="1" lang="ja-JP" altLang="en-US" sz="7200" dirty="0">
                <a:solidFill>
                  <a:schemeClr val="tx1">
                    <a:lumMod val="85000"/>
                    <a:lumOff val="15000"/>
                  </a:schemeClr>
                </a:solidFill>
              </a:endParaRPr>
            </a:p>
          </p:txBody>
        </p:sp>
      </p:grpSp>
      <p:pic>
        <p:nvPicPr>
          <p:cNvPr id="4" name="G3_L22_reading_v6_success">
            <a:hlinkClick r:id="" action="ppaction://media"/>
            <a:extLst>
              <a:ext uri="{FF2B5EF4-FFF2-40B4-BE49-F238E27FC236}">
                <a16:creationId xmlns:a16="http://schemas.microsoft.com/office/drawing/2014/main" id="{E1E53621-EB5D-AC88-8A72-AD5C30BA3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2825" y="2740025"/>
            <a:ext cx="609600" cy="609600"/>
          </a:xfrm>
          <a:prstGeom prst="rect">
            <a:avLst/>
          </a:prstGeom>
        </p:spPr>
      </p:pic>
      <p:sp>
        <p:nvSpPr>
          <p:cNvPr id="10" name="正方形/長方形 9">
            <a:extLst>
              <a:ext uri="{FF2B5EF4-FFF2-40B4-BE49-F238E27FC236}">
                <a16:creationId xmlns:a16="http://schemas.microsoft.com/office/drawing/2014/main" id="{122E4C82-4DBB-221B-489B-E04F8C10CB3D}"/>
              </a:ext>
            </a:extLst>
          </p:cNvPr>
          <p:cNvSpPr/>
          <p:nvPr/>
        </p:nvSpPr>
        <p:spPr>
          <a:xfrm>
            <a:off x="1946246" y="3519516"/>
            <a:ext cx="525887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6088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F7B57-63E0-33A8-1C6B-D89A13EF5B8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CEC225-B971-A9DF-529C-97B9FA8078B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FA40BF0-8D6F-9556-06EE-6AB036EEBDF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8573BA1-F6D3-54EC-8CA2-C976CDE1230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261045A6-4596-BCD4-8683-8B507CE1718E}"/>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CEDE66B6-6EF8-3AC6-A36B-51C1217AC79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roll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CAF273E4-196F-3D78-6746-A1996A1693C3}"/>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転がる</a:t>
              </a:r>
              <a:endParaRPr kumimoji="1" lang="ja-JP" altLang="en-US" sz="12500" dirty="0">
                <a:solidFill>
                  <a:schemeClr val="tx1">
                    <a:lumMod val="85000"/>
                    <a:lumOff val="15000"/>
                  </a:schemeClr>
                </a:solidFill>
              </a:endParaRPr>
            </a:p>
          </p:txBody>
        </p:sp>
      </p:grpSp>
      <p:pic>
        <p:nvPicPr>
          <p:cNvPr id="2" name="G3_L22_reading_v7_roll">
            <a:hlinkClick r:id="" action="ppaction://media"/>
            <a:extLst>
              <a:ext uri="{FF2B5EF4-FFF2-40B4-BE49-F238E27FC236}">
                <a16:creationId xmlns:a16="http://schemas.microsoft.com/office/drawing/2014/main" id="{18286FD4-3734-1FD3-1568-A8A760A340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1425" y="1997075"/>
            <a:ext cx="609600" cy="609600"/>
          </a:xfrm>
          <a:prstGeom prst="rect">
            <a:avLst/>
          </a:prstGeom>
        </p:spPr>
      </p:pic>
      <p:sp>
        <p:nvSpPr>
          <p:cNvPr id="10" name="正方形/長方形 9">
            <a:extLst>
              <a:ext uri="{FF2B5EF4-FFF2-40B4-BE49-F238E27FC236}">
                <a16:creationId xmlns:a16="http://schemas.microsoft.com/office/drawing/2014/main" id="{A0B6A3E0-2CFC-65A3-5761-CA79D3DA7826}"/>
              </a:ext>
            </a:extLst>
          </p:cNvPr>
          <p:cNvSpPr/>
          <p:nvPr/>
        </p:nvSpPr>
        <p:spPr>
          <a:xfrm>
            <a:off x="3330429" y="3508200"/>
            <a:ext cx="249050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8876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1AE1-0636-D05D-C467-0FE3C9DC450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DCCBCF6-82B5-7B32-6DAD-8126CFDFE34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72CBF18-DA49-273E-EEC0-07376AB5AB4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7A5FED2-B336-E0CA-2C91-E0FF903E1E3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pic>
        <p:nvPicPr>
          <p:cNvPr id="4" name="G3_L22_reading_v8_gather">
            <a:hlinkClick r:id="" action="ppaction://media"/>
            <a:extLst>
              <a:ext uri="{FF2B5EF4-FFF2-40B4-BE49-F238E27FC236}">
                <a16:creationId xmlns:a16="http://schemas.microsoft.com/office/drawing/2014/main" id="{082CA96C-EE4E-EE50-08F1-DD94B1DC80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975" y="2835275"/>
            <a:ext cx="609600" cy="609600"/>
          </a:xfrm>
          <a:prstGeom prst="rect">
            <a:avLst/>
          </a:prstGeom>
        </p:spPr>
      </p:pic>
      <p:grpSp>
        <p:nvGrpSpPr>
          <p:cNvPr id="2" name="グループ化 1">
            <a:extLst>
              <a:ext uri="{FF2B5EF4-FFF2-40B4-BE49-F238E27FC236}">
                <a16:creationId xmlns:a16="http://schemas.microsoft.com/office/drawing/2014/main" id="{40127D44-8618-3673-4751-EB2ED3344123}"/>
              </a:ext>
            </a:extLst>
          </p:cNvPr>
          <p:cNvGrpSpPr/>
          <p:nvPr/>
        </p:nvGrpSpPr>
        <p:grpSpPr>
          <a:xfrm>
            <a:off x="206478" y="1819584"/>
            <a:ext cx="8731046" cy="3218832"/>
            <a:chOff x="206478" y="2358463"/>
            <a:chExt cx="8731046" cy="3218832"/>
          </a:xfrm>
        </p:grpSpPr>
        <p:sp>
          <p:nvSpPr>
            <p:cNvPr id="5" name="テキスト ボックス 4">
              <a:extLst>
                <a:ext uri="{FF2B5EF4-FFF2-40B4-BE49-F238E27FC236}">
                  <a16:creationId xmlns:a16="http://schemas.microsoft.com/office/drawing/2014/main" id="{EBAE52E0-119B-415A-1948-CC5F4F9E72A2}"/>
                </a:ext>
              </a:extLst>
            </p:cNvPr>
            <p:cNvSpPr txBox="1"/>
            <p:nvPr/>
          </p:nvSpPr>
          <p:spPr>
            <a:xfrm>
              <a:off x="1006679" y="4007635"/>
              <a:ext cx="713064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3E018BCA-32EB-67C8-8169-5DF2AF15776F}"/>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を集める</a:t>
              </a:r>
            </a:p>
          </p:txBody>
        </p:sp>
      </p:grpSp>
      <p:sp>
        <p:nvSpPr>
          <p:cNvPr id="10" name="正方形/長方形 9">
            <a:extLst>
              <a:ext uri="{FF2B5EF4-FFF2-40B4-BE49-F238E27FC236}">
                <a16:creationId xmlns:a16="http://schemas.microsoft.com/office/drawing/2014/main" id="{5556C901-9117-D6AC-774E-6C91D73DB6EA}"/>
              </a:ext>
            </a:extLst>
          </p:cNvPr>
          <p:cNvSpPr/>
          <p:nvPr/>
        </p:nvSpPr>
        <p:spPr>
          <a:xfrm>
            <a:off x="2374084" y="3254716"/>
            <a:ext cx="440319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36234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83645-FFE4-0562-2D3B-7F3DCE30DC0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85C0894-2A25-19D5-F181-1FAAEF37EA7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F0D0279-1DF3-2CE9-75E6-57157B6E752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106155C-166F-2D30-066F-DA7D966A76D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pic>
        <p:nvPicPr>
          <p:cNvPr id="4" name="G3_L22_reading_v9_change">
            <a:hlinkClick r:id="" action="ppaction://media"/>
            <a:extLst>
              <a:ext uri="{FF2B5EF4-FFF2-40B4-BE49-F238E27FC236}">
                <a16:creationId xmlns:a16="http://schemas.microsoft.com/office/drawing/2014/main" id="{052C3C21-E071-56C9-E350-56EB5C1BA0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2375" y="1768475"/>
            <a:ext cx="609600" cy="609600"/>
          </a:xfrm>
          <a:prstGeom prst="rect">
            <a:avLst/>
          </a:prstGeom>
        </p:spPr>
      </p:pic>
      <p:grpSp>
        <p:nvGrpSpPr>
          <p:cNvPr id="2" name="グループ化 1">
            <a:extLst>
              <a:ext uri="{FF2B5EF4-FFF2-40B4-BE49-F238E27FC236}">
                <a16:creationId xmlns:a16="http://schemas.microsoft.com/office/drawing/2014/main" id="{018574D6-F25E-6AD5-3812-9E6649BD83F6}"/>
              </a:ext>
            </a:extLst>
          </p:cNvPr>
          <p:cNvGrpSpPr/>
          <p:nvPr/>
        </p:nvGrpSpPr>
        <p:grpSpPr>
          <a:xfrm>
            <a:off x="206478" y="1819584"/>
            <a:ext cx="8731046" cy="3218832"/>
            <a:chOff x="206478" y="2358463"/>
            <a:chExt cx="8731046" cy="3218832"/>
          </a:xfrm>
        </p:grpSpPr>
        <p:sp>
          <p:nvSpPr>
            <p:cNvPr id="5" name="テキスト ボックス 4">
              <a:extLst>
                <a:ext uri="{FF2B5EF4-FFF2-40B4-BE49-F238E27FC236}">
                  <a16:creationId xmlns:a16="http://schemas.microsoft.com/office/drawing/2014/main" id="{439374C9-0ACE-3643-2050-01765F04B5C2}"/>
                </a:ext>
              </a:extLst>
            </p:cNvPr>
            <p:cNvSpPr txBox="1"/>
            <p:nvPr/>
          </p:nvSpPr>
          <p:spPr>
            <a:xfrm>
              <a:off x="872455" y="4007635"/>
              <a:ext cx="739909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change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2E1FC122-DD41-4633-610D-22A350EFB09B}"/>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を変える</a:t>
              </a:r>
            </a:p>
          </p:txBody>
        </p:sp>
      </p:grpSp>
      <p:cxnSp>
        <p:nvCxnSpPr>
          <p:cNvPr id="3" name="直線コネクタ 2">
            <a:extLst>
              <a:ext uri="{FF2B5EF4-FFF2-40B4-BE49-F238E27FC236}">
                <a16:creationId xmlns:a16="http://schemas.microsoft.com/office/drawing/2014/main" id="{ABE30D04-E9A1-331D-9609-0D3DF6C0468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C9F3DFB9-3767-F9F7-A929-6E762E125032}"/>
              </a:ext>
            </a:extLst>
          </p:cNvPr>
          <p:cNvSpPr/>
          <p:nvPr/>
        </p:nvSpPr>
        <p:spPr>
          <a:xfrm>
            <a:off x="2130804" y="3332546"/>
            <a:ext cx="488975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4019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C8A4AE10-D549-76BB-1E88-89F2D767FE96}"/>
              </a:ext>
            </a:extLst>
          </p:cNvPr>
          <p:cNvPicPr>
            <a:picLocks noChangeAspect="1"/>
          </p:cNvPicPr>
          <p:nvPr/>
        </p:nvPicPr>
        <p:blipFill>
          <a:blip r:embed="rId6"/>
          <a:stretch>
            <a:fillRect/>
          </a:stretch>
        </p:blipFill>
        <p:spPr>
          <a:xfrm>
            <a:off x="147600" y="1309687"/>
            <a:ext cx="8848800" cy="4661400"/>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1588918" y="148854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S_G3_24_07_reading_s2">
            <a:hlinkClick r:id="" action="ppaction://media"/>
            <a:extLst>
              <a:ext uri="{FF2B5EF4-FFF2-40B4-BE49-F238E27FC236}">
                <a16:creationId xmlns:a16="http://schemas.microsoft.com/office/drawing/2014/main" id="{D44EA55C-AC55-AF73-8147-A23CC4B1CA7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85413" y="1243013"/>
            <a:ext cx="406400" cy="406400"/>
          </a:xfrm>
          <a:prstGeom prst="rect">
            <a:avLst/>
          </a:prstGeom>
        </p:spPr>
      </p:pic>
      <p:pic>
        <p:nvPicPr>
          <p:cNvPr id="4" name="AS_G3_24_07_reading_s2">
            <a:hlinkClick r:id="" action="ppaction://media"/>
            <a:extLst>
              <a:ext uri="{FF2B5EF4-FFF2-40B4-BE49-F238E27FC236}">
                <a16:creationId xmlns:a16="http://schemas.microsoft.com/office/drawing/2014/main" id="{15E33882-5B4F-A998-EAE7-4B5BFE35D75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85413" y="2053532"/>
            <a:ext cx="406400" cy="406400"/>
          </a:xfrm>
          <a:prstGeom prst="rect">
            <a:avLst/>
          </a:prstGeom>
        </p:spPr>
      </p:pic>
      <p:cxnSp>
        <p:nvCxnSpPr>
          <p:cNvPr id="8" name="直線コネクタ 7">
            <a:extLst>
              <a:ext uri="{FF2B5EF4-FFF2-40B4-BE49-F238E27FC236}">
                <a16:creationId xmlns:a16="http://schemas.microsoft.com/office/drawing/2014/main" id="{28EF7BDC-2FF6-5A4B-05EC-B2CB92AA436C}"/>
              </a:ext>
            </a:extLst>
          </p:cNvPr>
          <p:cNvCxnSpPr/>
          <p:nvPr/>
        </p:nvCxnSpPr>
        <p:spPr>
          <a:xfrm flipH="1">
            <a:off x="4738518" y="148545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60478AF-0777-7C98-5F84-7F7D53EC0A58}"/>
              </a:ext>
            </a:extLst>
          </p:cNvPr>
          <p:cNvCxnSpPr/>
          <p:nvPr/>
        </p:nvCxnSpPr>
        <p:spPr>
          <a:xfrm flipH="1">
            <a:off x="6246096" y="148545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745BD7A4-A935-7F5A-5C1A-F350798D3C37}"/>
              </a:ext>
            </a:extLst>
          </p:cNvPr>
          <p:cNvCxnSpPr/>
          <p:nvPr/>
        </p:nvCxnSpPr>
        <p:spPr>
          <a:xfrm flipH="1">
            <a:off x="8210362" y="148545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CB7B70C-D290-475B-66BF-0FDB4E4CF5E9}"/>
              </a:ext>
            </a:extLst>
          </p:cNvPr>
          <p:cNvCxnSpPr/>
          <p:nvPr/>
        </p:nvCxnSpPr>
        <p:spPr>
          <a:xfrm flipH="1">
            <a:off x="1056029" y="206910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6F52DCB-20ED-3F13-F470-97A379D3235C}"/>
              </a:ext>
            </a:extLst>
          </p:cNvPr>
          <p:cNvCxnSpPr/>
          <p:nvPr/>
        </p:nvCxnSpPr>
        <p:spPr>
          <a:xfrm flipH="1">
            <a:off x="3079562" y="206718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5ED39322-C718-F616-6E16-2EFA81F9DEE3}"/>
              </a:ext>
            </a:extLst>
          </p:cNvPr>
          <p:cNvCxnSpPr/>
          <p:nvPr/>
        </p:nvCxnSpPr>
        <p:spPr>
          <a:xfrm flipH="1">
            <a:off x="5594162" y="20718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CAAD3B2-52EF-C664-E4F5-61CFE99E03F3}"/>
              </a:ext>
            </a:extLst>
          </p:cNvPr>
          <p:cNvCxnSpPr/>
          <p:nvPr/>
        </p:nvCxnSpPr>
        <p:spPr>
          <a:xfrm flipH="1">
            <a:off x="7016562" y="206659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3016B36-F634-E802-F9F3-061912783430}"/>
              </a:ext>
            </a:extLst>
          </p:cNvPr>
          <p:cNvCxnSpPr/>
          <p:nvPr/>
        </p:nvCxnSpPr>
        <p:spPr>
          <a:xfrm flipH="1">
            <a:off x="1435686"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820C13C-8595-B10D-3BE3-D61C7F69FCBB}"/>
              </a:ext>
            </a:extLst>
          </p:cNvPr>
          <p:cNvCxnSpPr/>
          <p:nvPr/>
        </p:nvCxnSpPr>
        <p:spPr>
          <a:xfrm flipH="1">
            <a:off x="3013301"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E17FBA4-6787-4237-C26B-78123EB601F2}"/>
              </a:ext>
            </a:extLst>
          </p:cNvPr>
          <p:cNvCxnSpPr/>
          <p:nvPr/>
        </p:nvCxnSpPr>
        <p:spPr>
          <a:xfrm flipH="1">
            <a:off x="4268482"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679B18C5-72D8-8113-CDEB-5C830F2451EE}"/>
              </a:ext>
            </a:extLst>
          </p:cNvPr>
          <p:cNvCxnSpPr/>
          <p:nvPr/>
        </p:nvCxnSpPr>
        <p:spPr>
          <a:xfrm flipH="1">
            <a:off x="6499920"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6DE561B-1F38-8D23-B4AB-EC8E8C63EAB1}"/>
              </a:ext>
            </a:extLst>
          </p:cNvPr>
          <p:cNvCxnSpPr/>
          <p:nvPr/>
        </p:nvCxnSpPr>
        <p:spPr>
          <a:xfrm flipH="1">
            <a:off x="8258682"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FA5F5A3-FCC8-5EE2-D486-1A38B03DDE2E}"/>
              </a:ext>
            </a:extLst>
          </p:cNvPr>
          <p:cNvCxnSpPr/>
          <p:nvPr/>
        </p:nvCxnSpPr>
        <p:spPr>
          <a:xfrm flipH="1">
            <a:off x="8771595"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80E19B31-602A-28F4-4602-17EE563B371A}"/>
              </a:ext>
            </a:extLst>
          </p:cNvPr>
          <p:cNvCxnSpPr/>
          <p:nvPr/>
        </p:nvCxnSpPr>
        <p:spPr>
          <a:xfrm flipH="1">
            <a:off x="2607862" y="333791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6380182-F0A6-52E0-ABB9-D04A5EA1F5D4}"/>
              </a:ext>
            </a:extLst>
          </p:cNvPr>
          <p:cNvCxnSpPr/>
          <p:nvPr/>
        </p:nvCxnSpPr>
        <p:spPr>
          <a:xfrm flipH="1">
            <a:off x="3852462" y="333791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0EE6EF22-C466-8E78-E7F7-17F5FD9396E2}"/>
              </a:ext>
            </a:extLst>
          </p:cNvPr>
          <p:cNvCxnSpPr/>
          <p:nvPr/>
        </p:nvCxnSpPr>
        <p:spPr>
          <a:xfrm flipH="1">
            <a:off x="5994529" y="333791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6C7941D-FFDB-2F53-7A1C-8C1A48BE7219}"/>
              </a:ext>
            </a:extLst>
          </p:cNvPr>
          <p:cNvCxnSpPr/>
          <p:nvPr/>
        </p:nvCxnSpPr>
        <p:spPr>
          <a:xfrm flipH="1">
            <a:off x="8276622" y="333791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2A0922B-3071-3EF5-6AC4-2121ADDDF978}"/>
              </a:ext>
            </a:extLst>
          </p:cNvPr>
          <p:cNvCxnSpPr/>
          <p:nvPr/>
        </p:nvCxnSpPr>
        <p:spPr>
          <a:xfrm flipH="1">
            <a:off x="1096888" y="394120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F59CCE7-C2AC-298D-53C6-DA5C7C866DDA}"/>
              </a:ext>
            </a:extLst>
          </p:cNvPr>
          <p:cNvCxnSpPr/>
          <p:nvPr/>
        </p:nvCxnSpPr>
        <p:spPr>
          <a:xfrm flipH="1">
            <a:off x="4427235" y="394120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B46E121B-5FE1-3758-F40D-98A2A529E0F9}"/>
              </a:ext>
            </a:extLst>
          </p:cNvPr>
          <p:cNvCxnSpPr/>
          <p:nvPr/>
        </p:nvCxnSpPr>
        <p:spPr>
          <a:xfrm flipH="1">
            <a:off x="5726683" y="394120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785A0C1-10FF-D8EC-FAA9-8411B1FD6118}"/>
              </a:ext>
            </a:extLst>
          </p:cNvPr>
          <p:cNvCxnSpPr/>
          <p:nvPr/>
        </p:nvCxnSpPr>
        <p:spPr>
          <a:xfrm flipH="1">
            <a:off x="7883941" y="394120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ED13D37-7868-08A7-3FD2-DDA962186A3B}"/>
              </a:ext>
            </a:extLst>
          </p:cNvPr>
          <p:cNvCxnSpPr/>
          <p:nvPr/>
        </p:nvCxnSpPr>
        <p:spPr>
          <a:xfrm flipH="1">
            <a:off x="965841" y="453685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745BE81E-14C5-EAC1-B293-804B229B194F}"/>
              </a:ext>
            </a:extLst>
          </p:cNvPr>
          <p:cNvCxnSpPr/>
          <p:nvPr/>
        </p:nvCxnSpPr>
        <p:spPr>
          <a:xfrm flipH="1">
            <a:off x="3294174" y="453685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D2C44B8-E7AA-1957-5AD9-EE87196D3301}"/>
              </a:ext>
            </a:extLst>
          </p:cNvPr>
          <p:cNvCxnSpPr/>
          <p:nvPr/>
        </p:nvCxnSpPr>
        <p:spPr>
          <a:xfrm flipH="1">
            <a:off x="5844386" y="453685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AA337EA-7BBB-5B31-B10D-AD843C3319B2}"/>
              </a:ext>
            </a:extLst>
          </p:cNvPr>
          <p:cNvCxnSpPr/>
          <p:nvPr/>
        </p:nvCxnSpPr>
        <p:spPr>
          <a:xfrm flipH="1">
            <a:off x="7950201" y="453685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C274BC8-6A69-7FA1-5D06-7FA213AAB591}"/>
              </a:ext>
            </a:extLst>
          </p:cNvPr>
          <p:cNvCxnSpPr/>
          <p:nvPr/>
        </p:nvCxnSpPr>
        <p:spPr>
          <a:xfrm flipH="1">
            <a:off x="1655178" y="520572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E3ECC64-D6FE-6ACF-00EB-51A7D8C901C3}"/>
              </a:ext>
            </a:extLst>
          </p:cNvPr>
          <p:cNvCxnSpPr/>
          <p:nvPr/>
        </p:nvCxnSpPr>
        <p:spPr>
          <a:xfrm flipH="1">
            <a:off x="4247260" y="520572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9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6399"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up)">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up)">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up)">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up)">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up)">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up)">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up)">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ipe(up)">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wipe(up)">
                                      <p:cBhvr>
                                        <p:cTn id="119" dur="500"/>
                                        <p:tgtEl>
                                          <p:spTgt spid="2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wipe(up)">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38"/>
                                        </p:tgtEl>
                                        <p:attrNameLst>
                                          <p:attrName>style.visibility</p:attrName>
                                        </p:attrNameLst>
                                      </p:cBhvr>
                                      <p:to>
                                        <p:strVal val="visible"/>
                                      </p:to>
                                    </p:set>
                                    <p:animEffect transition="in" filter="wipe(up)">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wipe(up)">
                                      <p:cBhvr>
                                        <p:cTn id="134" dur="500"/>
                                        <p:tgtEl>
                                          <p:spTgt spid="3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wipe(up)">
                                      <p:cBhvr>
                                        <p:cTn id="139" dur="500"/>
                                        <p:tgtEl>
                                          <p:spTgt spid="40"/>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nodeType="clickEffect">
                                  <p:stCondLst>
                                    <p:cond delay="0"/>
                                  </p:stCondLst>
                                  <p:childTnLst>
                                    <p:set>
                                      <p:cBhvr>
                                        <p:cTn id="143" dur="1" fill="hold">
                                          <p:stCondLst>
                                            <p:cond delay="0"/>
                                          </p:stCondLst>
                                        </p:cTn>
                                        <p:tgtEl>
                                          <p:spTgt spid="41"/>
                                        </p:tgtEl>
                                        <p:attrNameLst>
                                          <p:attrName>style.visibility</p:attrName>
                                        </p:attrNameLst>
                                      </p:cBhvr>
                                      <p:to>
                                        <p:strVal val="visible"/>
                                      </p:to>
                                    </p:set>
                                    <p:animEffect transition="in" filter="wipe(up)">
                                      <p:cBhvr>
                                        <p:cTn id="144" dur="500"/>
                                        <p:tgtEl>
                                          <p:spTgt spid="41"/>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nodeType="click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wipe(up)">
                                      <p:cBhvr>
                                        <p:cTn id="149" dur="500"/>
                                        <p:tgtEl>
                                          <p:spTgt spid="42"/>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1" fill="hold" nodeType="clickEffect">
                                  <p:stCondLst>
                                    <p:cond delay="0"/>
                                  </p:stCondLst>
                                  <p:childTnLst>
                                    <p:set>
                                      <p:cBhvr>
                                        <p:cTn id="153" dur="1" fill="hold">
                                          <p:stCondLst>
                                            <p:cond delay="0"/>
                                          </p:stCondLst>
                                        </p:cTn>
                                        <p:tgtEl>
                                          <p:spTgt spid="45"/>
                                        </p:tgtEl>
                                        <p:attrNameLst>
                                          <p:attrName>style.visibility</p:attrName>
                                        </p:attrNameLst>
                                      </p:cBhvr>
                                      <p:to>
                                        <p:strVal val="visible"/>
                                      </p:to>
                                    </p:set>
                                    <p:animEffect transition="in" filter="wipe(up)">
                                      <p:cBhvr>
                                        <p:cTn id="1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56"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157" fill="hold" display="0">
                  <p:stCondLst>
                    <p:cond delay="indefinite"/>
                  </p:stCondLst>
                  <p:endCondLst>
                    <p:cond evt="onStopAudio" delay="0">
                      <p:tgtEl>
                        <p:sldTgt/>
                      </p:tgtEl>
                    </p:cond>
                  </p:endCondLst>
                </p:cTn>
                <p:tgtEl>
                  <p:spTgt spid="4"/>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3E9F-46AF-9FA9-67CB-5E5CDBE6958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5CA54DC-4BD2-54AE-EBB1-866AFD2E27F9}"/>
              </a:ext>
            </a:extLst>
          </p:cNvPr>
          <p:cNvPicPr>
            <a:picLocks noChangeAspect="1"/>
          </p:cNvPicPr>
          <p:nvPr/>
        </p:nvPicPr>
        <p:blipFill>
          <a:blip r:embed="rId2"/>
          <a:srcRect b="82127"/>
          <a:stretch/>
        </p:blipFill>
        <p:spPr>
          <a:xfrm>
            <a:off x="284173" y="637979"/>
            <a:ext cx="8575200" cy="1608995"/>
          </a:xfrm>
          <a:prstGeom prst="rect">
            <a:avLst/>
          </a:prstGeom>
        </p:spPr>
      </p:pic>
      <p:sp>
        <p:nvSpPr>
          <p:cNvPr id="15" name="正方形/長方形 14">
            <a:extLst>
              <a:ext uri="{FF2B5EF4-FFF2-40B4-BE49-F238E27FC236}">
                <a16:creationId xmlns:a16="http://schemas.microsoft.com/office/drawing/2014/main" id="{C5017D7B-37AA-2C1A-7DEA-A35023022EA2}"/>
              </a:ext>
            </a:extLst>
          </p:cNvPr>
          <p:cNvSpPr/>
          <p:nvPr/>
        </p:nvSpPr>
        <p:spPr>
          <a:xfrm>
            <a:off x="0" y="2764573"/>
            <a:ext cx="9144000" cy="409342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136286D6-AC9D-D590-6EB2-216BE01F8C96}"/>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43F9CEF8-1530-54FA-8413-90AF93D66041}"/>
              </a:ext>
            </a:extLst>
          </p:cNvPr>
          <p:cNvSpPr txBox="1"/>
          <p:nvPr/>
        </p:nvSpPr>
        <p:spPr>
          <a:xfrm>
            <a:off x="323878" y="2339111"/>
            <a:ext cx="8496245" cy="338554"/>
          </a:xfrm>
          <a:prstGeom prst="rect">
            <a:avLst/>
          </a:prstGeom>
          <a:solidFill>
            <a:srgbClr val="F8CBAD"/>
          </a:solidFill>
          <a:ln>
            <a:noFill/>
          </a:ln>
        </p:spPr>
        <p:txBody>
          <a:bodyPr wrap="square" rtlCol="0">
            <a:spAutoFit/>
          </a:bodyPr>
          <a:lstStyle/>
          <a:p>
            <a:pPr algn="just"/>
            <a:r>
              <a:rPr kumimoji="1" lang="ja-JP" altLang="en-US" sz="16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私たちは、コケは地面にある石のように湿ったものに生える小さな植物だということを知っています。</a:t>
            </a:r>
          </a:p>
        </p:txBody>
      </p:sp>
      <p:sp>
        <p:nvSpPr>
          <p:cNvPr id="9" name="テキスト ボックス 8">
            <a:extLst>
              <a:ext uri="{FF2B5EF4-FFF2-40B4-BE49-F238E27FC236}">
                <a16:creationId xmlns:a16="http://schemas.microsoft.com/office/drawing/2014/main" id="{7265A809-AC4B-54B2-4578-7609BF3DF39F}"/>
              </a:ext>
            </a:extLst>
          </p:cNvPr>
          <p:cNvSpPr txBox="1"/>
          <p:nvPr/>
        </p:nvSpPr>
        <p:spPr>
          <a:xfrm>
            <a:off x="537492" y="2853472"/>
            <a:ext cx="8400835" cy="378565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We know</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know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moss is a small plant that grows (on wet things like stones on the ground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endParaRPr lang="ja-JP" altLang="en-US" sz="2000" b="1" dirty="0">
              <a:latin typeface="ＭＳ Ｐ明朝" panose="02020600040205080304" pitchFamily="18" charset="-128"/>
              <a:ea typeface="ＭＳ Ｐ明朝" panose="02020600040205080304" pitchFamily="18"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moss is a small plant that grows on wet things like stones </a:t>
            </a:r>
          </a:p>
          <a:p>
            <a:r>
              <a:rPr lang="ja-JP" altLang="en-US" sz="2000" b="1" dirty="0">
                <a:solidFill>
                  <a:srgbClr val="0043C8"/>
                </a:solidFill>
                <a:latin typeface="ＭＳ Ｐゴシック" panose="020B0600070205080204" pitchFamily="50" charset="-128"/>
                <a:ea typeface="ＭＳ Ｐゴシック" panose="020B0600070205080204" pitchFamily="50" charset="-128"/>
              </a:rPr>
              <a:t>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on the ground.</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1</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endParaRPr lang="en-US" altLang="ja-JP" sz="2000" b="1" u="sng" dirty="0">
              <a:solidFill>
                <a:srgbClr val="0043C8"/>
              </a:solidFill>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moss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is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a small plant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C</a:t>
            </a:r>
            <a:r>
              <a:rPr lang="ja-JP" altLang="en-US" sz="2000" b="1" dirty="0">
                <a:latin typeface="ＭＳ Ｐゴシック" panose="020B0600070205080204" pitchFamily="50" charset="-128"/>
                <a:ea typeface="ＭＳ Ｐゴシック" panose="020B0600070205080204" pitchFamily="50" charset="-128"/>
              </a:rPr>
              <a:t>（補語）です。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that grows on wet things like stones on the ground </a:t>
            </a:r>
            <a:r>
              <a:rPr lang="ja-JP" altLang="en-US" sz="2000" b="1" dirty="0">
                <a:latin typeface="ＭＳ Ｐゴシック" panose="020B0600070205080204" pitchFamily="50" charset="-128"/>
                <a:ea typeface="ＭＳ Ｐゴシック" panose="020B0600070205080204" pitchFamily="50" charset="-128"/>
              </a:rPr>
              <a:t>は主語と動詞を</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ふくむ節です。「地面にある石のように湿ったものに生える」という意味を</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もち、</a:t>
            </a:r>
            <a:r>
              <a:rPr lang="en-US" altLang="ja-JP" sz="2000" b="1" dirty="0">
                <a:latin typeface="ＭＳ Ｐゴシック" panose="020B0600070205080204" pitchFamily="50" charset="-128"/>
                <a:ea typeface="ＭＳ Ｐゴシック" panose="020B0600070205080204" pitchFamily="50" charset="-128"/>
              </a:rPr>
              <a:t>a small plant </a:t>
            </a:r>
            <a:r>
              <a:rPr lang="ja-JP" altLang="en-US" sz="2000" b="1" dirty="0">
                <a:latin typeface="ＭＳ Ｐゴシック" panose="020B0600070205080204" pitchFamily="50" charset="-128"/>
                <a:ea typeface="ＭＳ Ｐゴシック" panose="020B0600070205080204" pitchFamily="50" charset="-128"/>
              </a:rPr>
              <a:t>を修飾しています。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that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grows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68472723"/>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A50F7-BA14-1682-403E-C9394B3910C5}"/>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73FE5D95-E0C9-1E4D-7A61-32FFAADBA3E8}"/>
              </a:ext>
            </a:extLst>
          </p:cNvPr>
          <p:cNvSpPr/>
          <p:nvPr/>
        </p:nvSpPr>
        <p:spPr>
          <a:xfrm>
            <a:off x="0" y="2764573"/>
            <a:ext cx="9144000" cy="409342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E6884F97-7862-BEE9-4B81-B51D7FF4607C}"/>
              </a:ext>
            </a:extLst>
          </p:cNvPr>
          <p:cNvPicPr>
            <a:picLocks noChangeAspect="1"/>
          </p:cNvPicPr>
          <p:nvPr/>
        </p:nvPicPr>
        <p:blipFill>
          <a:blip r:embed="rId2"/>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7B963669-E249-979D-2F32-C6815E809A35}"/>
              </a:ext>
            </a:extLst>
          </p:cNvPr>
          <p:cNvSpPr txBox="1"/>
          <p:nvPr/>
        </p:nvSpPr>
        <p:spPr>
          <a:xfrm>
            <a:off x="323878" y="2339111"/>
            <a:ext cx="8496245" cy="338554"/>
          </a:xfrm>
          <a:prstGeom prst="rect">
            <a:avLst/>
          </a:prstGeom>
          <a:solidFill>
            <a:srgbClr val="F8CBAD"/>
          </a:solidFill>
          <a:ln>
            <a:noFill/>
          </a:ln>
        </p:spPr>
        <p:txBody>
          <a:bodyPr wrap="square" rtlCol="0">
            <a:spAutoFit/>
          </a:bodyPr>
          <a:lstStyle/>
          <a:p>
            <a:pPr algn="just"/>
            <a:r>
              <a:rPr kumimoji="1" lang="ja-JP" altLang="en-US" sz="16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私たちは、コケは地面にある石のように湿ったものに生える小さな植物だということを知っています。</a:t>
            </a:r>
          </a:p>
        </p:txBody>
      </p:sp>
      <p:sp>
        <p:nvSpPr>
          <p:cNvPr id="9" name="テキスト ボックス 8">
            <a:extLst>
              <a:ext uri="{FF2B5EF4-FFF2-40B4-BE49-F238E27FC236}">
                <a16:creationId xmlns:a16="http://schemas.microsoft.com/office/drawing/2014/main" id="{C305C422-5C66-4801-D182-0ED1289E88A6}"/>
              </a:ext>
            </a:extLst>
          </p:cNvPr>
          <p:cNvSpPr txBox="1"/>
          <p:nvPr/>
        </p:nvSpPr>
        <p:spPr>
          <a:xfrm>
            <a:off x="537492" y="3049922"/>
            <a:ext cx="8400835"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moss is a small plant that grows on wet things like stones </a:t>
            </a:r>
          </a:p>
          <a:p>
            <a:r>
              <a:rPr lang="ja-JP" altLang="en-US" sz="2000" b="1" dirty="0">
                <a:solidFill>
                  <a:srgbClr val="0043C8"/>
                </a:solidFill>
                <a:latin typeface="ＭＳ Ｐゴシック" panose="020B0600070205080204" pitchFamily="50" charset="-128"/>
                <a:ea typeface="ＭＳ Ｐゴシック" panose="020B0600070205080204" pitchFamily="50" charset="-128"/>
              </a:rPr>
              <a:t>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on the ground.</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2</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endParaRPr lang="en-US" altLang="ja-JP" sz="2000" b="1" u="sng" dirty="0">
              <a:solidFill>
                <a:srgbClr val="0043C8"/>
              </a:solidFill>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on wet things like stones on the ground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「地面にある石のように湿ったものの上に」という意味をもち、</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grows </a:t>
            </a:r>
            <a:r>
              <a:rPr lang="ja-JP" altLang="en-US" sz="2000" b="1" dirty="0">
                <a:latin typeface="ＭＳ Ｐゴシック" panose="020B0600070205080204" pitchFamily="50" charset="-128"/>
                <a:ea typeface="ＭＳ Ｐゴシック" panose="020B0600070205080204" pitchFamily="50" charset="-128"/>
              </a:rPr>
              <a:t>を修飾しています。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like stones on the ground </a:t>
            </a:r>
            <a:r>
              <a:rPr lang="ja-JP" altLang="en-US" sz="2000" b="1" dirty="0">
                <a:latin typeface="ＭＳ Ｐゴシック" panose="020B0600070205080204" pitchFamily="50" charset="-128"/>
                <a:ea typeface="ＭＳ Ｐゴシック" panose="020B0600070205080204" pitchFamily="50" charset="-128"/>
              </a:rPr>
              <a:t>は修飾語で形容詞のはたらきです。</a:t>
            </a: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wet things </a:t>
            </a:r>
            <a:r>
              <a:rPr lang="ja-JP" altLang="en-US" sz="2000" b="1" dirty="0">
                <a:latin typeface="ＭＳ Ｐゴシック" panose="020B0600070205080204" pitchFamily="50" charset="-128"/>
                <a:ea typeface="ＭＳ Ｐゴシック" panose="020B0600070205080204" pitchFamily="50" charset="-128"/>
              </a:rPr>
              <a:t>を説明しています。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on the ground </a:t>
            </a:r>
            <a:r>
              <a:rPr lang="ja-JP" altLang="en-US" sz="2000" b="1" dirty="0">
                <a:latin typeface="ＭＳ Ｐゴシック" panose="020B0600070205080204" pitchFamily="50" charset="-128"/>
                <a:ea typeface="ＭＳ Ｐゴシック" panose="020B0600070205080204" pitchFamily="50" charset="-128"/>
              </a:rPr>
              <a:t>は修飾語で形容詞のはたらきです。</a:t>
            </a: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stones </a:t>
            </a:r>
            <a:r>
              <a:rPr lang="ja-JP" altLang="en-US" sz="2000" b="1" dirty="0">
                <a:latin typeface="ＭＳ Ｐゴシック" panose="020B0600070205080204" pitchFamily="50" charset="-128"/>
                <a:ea typeface="ＭＳ Ｐゴシック" panose="020B0600070205080204" pitchFamily="50" charset="-128"/>
              </a:rPr>
              <a:t>を説明しています。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8CAB2FBF-DA6D-425E-8D52-67BD9F445886}"/>
              </a:ext>
            </a:extLst>
          </p:cNvPr>
          <p:cNvPicPr>
            <a:picLocks noChangeAspect="1"/>
          </p:cNvPicPr>
          <p:nvPr/>
        </p:nvPicPr>
        <p:blipFill>
          <a:blip r:embed="rId3"/>
          <a:srcRect b="82127"/>
          <a:stretch/>
        </p:blipFill>
        <p:spPr>
          <a:xfrm>
            <a:off x="284173" y="637979"/>
            <a:ext cx="8575200" cy="1608995"/>
          </a:xfrm>
          <a:prstGeom prst="rect">
            <a:avLst/>
          </a:prstGeom>
        </p:spPr>
      </p:pic>
    </p:spTree>
    <p:extLst>
      <p:ext uri="{BB962C8B-B14F-4D97-AF65-F5344CB8AC3E}">
        <p14:creationId xmlns:p14="http://schemas.microsoft.com/office/powerpoint/2010/main" val="114410609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F8BE-45E4-9245-D7E7-598DE4E5529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D2BBAC7-0795-0D27-3EE6-9F2977672E70}"/>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1F24DE3-DD09-5B0D-8134-663F6526FF6F}"/>
              </a:ext>
            </a:extLst>
          </p:cNvPr>
          <p:cNvSpPr txBox="1"/>
          <p:nvPr/>
        </p:nvSpPr>
        <p:spPr>
          <a:xfrm>
            <a:off x="973396" y="4128490"/>
            <a:ext cx="719720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Many foreigners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come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to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Kyoto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in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spring.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1A3E5C6-CF3F-0B46-CCD9-D53766725218}"/>
              </a:ext>
            </a:extLst>
          </p:cNvPr>
          <p:cNvSpPr txBox="1"/>
          <p:nvPr/>
        </p:nvSpPr>
        <p:spPr>
          <a:xfrm>
            <a:off x="1087528" y="690490"/>
            <a:ext cx="696894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多くの外国人が</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来ます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京都に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春には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3Many foreigners come to Kyoto  in spring.">
            <a:hlinkClick r:id="" action="ppaction://media"/>
            <a:extLst>
              <a:ext uri="{FF2B5EF4-FFF2-40B4-BE49-F238E27FC236}">
                <a16:creationId xmlns:a16="http://schemas.microsoft.com/office/drawing/2014/main" id="{544C111A-5878-0809-367B-5D38E0B3ED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663575"/>
            <a:ext cx="406400" cy="406400"/>
          </a:xfrm>
          <a:prstGeom prst="rect">
            <a:avLst/>
          </a:prstGeom>
        </p:spPr>
      </p:pic>
    </p:spTree>
    <p:extLst>
      <p:ext uri="{BB962C8B-B14F-4D97-AF65-F5344CB8AC3E}">
        <p14:creationId xmlns:p14="http://schemas.microsoft.com/office/powerpoint/2010/main" val="206535598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8D3-2994-BFF2-EA6C-E080242E83B6}"/>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75FE8D76-C308-8489-0C32-A98980CCFA83}"/>
              </a:ext>
            </a:extLst>
          </p:cNvPr>
          <p:cNvPicPr>
            <a:picLocks noChangeAspect="1"/>
          </p:cNvPicPr>
          <p:nvPr/>
        </p:nvPicPr>
        <p:blipFill>
          <a:blip r:embed="rId2"/>
          <a:srcRect t="22958" b="67864"/>
          <a:stretch/>
        </p:blipFill>
        <p:spPr>
          <a:xfrm>
            <a:off x="292216" y="854829"/>
            <a:ext cx="8575200" cy="825500"/>
          </a:xfrm>
          <a:prstGeom prst="rect">
            <a:avLst/>
          </a:prstGeom>
        </p:spPr>
      </p:pic>
      <p:sp>
        <p:nvSpPr>
          <p:cNvPr id="15" name="正方形/長方形 14">
            <a:extLst>
              <a:ext uri="{FF2B5EF4-FFF2-40B4-BE49-F238E27FC236}">
                <a16:creationId xmlns:a16="http://schemas.microsoft.com/office/drawing/2014/main" id="{222BBDD5-8708-F83C-0371-03771307D391}"/>
              </a:ext>
            </a:extLst>
          </p:cNvPr>
          <p:cNvSpPr/>
          <p:nvPr/>
        </p:nvSpPr>
        <p:spPr>
          <a:xfrm>
            <a:off x="0" y="2354500"/>
            <a:ext cx="9144000" cy="45034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D671A7F-E91C-7EAB-0F10-7615425D4378}"/>
              </a:ext>
            </a:extLst>
          </p:cNvPr>
          <p:cNvSpPr txBox="1"/>
          <p:nvPr/>
        </p:nvSpPr>
        <p:spPr>
          <a:xfrm>
            <a:off x="537493" y="2488851"/>
            <a:ext cx="8069014" cy="4093428"/>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Plants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cannot grow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 a stone that is always moving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「いつも動いている石の上で」という意味をもち、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grow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is always moving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「いつも動いている」という意味をもち、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stone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moving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always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「いつも」という意味をもち、動詞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moving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3BBE59C6-9BC9-2A78-CF43-FA443CF3AEB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2D8B026-A105-31AD-3D56-65363503DBD0}"/>
              </a:ext>
            </a:extLst>
          </p:cNvPr>
          <p:cNvSpPr txBox="1"/>
          <p:nvPr/>
        </p:nvSpPr>
        <p:spPr>
          <a:xfrm>
            <a:off x="537493" y="1729613"/>
            <a:ext cx="51267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植物は常に動いている石の上では成長できません。</a:t>
            </a:r>
          </a:p>
        </p:txBody>
      </p:sp>
    </p:spTree>
    <p:extLst>
      <p:ext uri="{BB962C8B-B14F-4D97-AF65-F5344CB8AC3E}">
        <p14:creationId xmlns:p14="http://schemas.microsoft.com/office/powerpoint/2010/main" val="4288356015"/>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2DAD-0506-1F47-C6D2-7DFA1A16A17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AD86976-6542-F5CA-D308-12BE75FFE343}"/>
              </a:ext>
            </a:extLst>
          </p:cNvPr>
          <p:cNvPicPr>
            <a:picLocks noChangeAspect="1"/>
          </p:cNvPicPr>
          <p:nvPr/>
        </p:nvPicPr>
        <p:blipFill>
          <a:blip r:embed="rId2"/>
          <a:srcRect t="33972" b="57697"/>
          <a:stretch/>
        </p:blipFill>
        <p:spPr>
          <a:xfrm>
            <a:off x="292216" y="854829"/>
            <a:ext cx="8575200" cy="749300"/>
          </a:xfrm>
          <a:prstGeom prst="rect">
            <a:avLst/>
          </a:prstGeom>
        </p:spPr>
      </p:pic>
      <p:sp>
        <p:nvSpPr>
          <p:cNvPr id="15" name="正方形/長方形 14">
            <a:extLst>
              <a:ext uri="{FF2B5EF4-FFF2-40B4-BE49-F238E27FC236}">
                <a16:creationId xmlns:a16="http://schemas.microsoft.com/office/drawing/2014/main" id="{A593272C-F10A-7B14-E31F-CCE505C45771}"/>
              </a:ext>
            </a:extLst>
          </p:cNvPr>
          <p:cNvSpPr/>
          <p:nvPr/>
        </p:nvSpPr>
        <p:spPr>
          <a:xfrm>
            <a:off x="0" y="2354500"/>
            <a:ext cx="9144000" cy="45034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DE85451-A95B-1C6E-63C8-E6B5B8F5FBD7}"/>
              </a:ext>
            </a:extLst>
          </p:cNvPr>
          <p:cNvSpPr txBox="1"/>
          <p:nvPr/>
        </p:nvSpPr>
        <p:spPr>
          <a:xfrm>
            <a:off x="537493" y="2488851"/>
            <a:ext cx="8069014" cy="1631216"/>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A stone is like life,</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stone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 life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endParaRPr lang="ja-JP" altLang="en-US" sz="2000" b="1" dirty="0">
              <a:latin typeface="ＭＳ Ｐ明朝" panose="02020600040205080304" pitchFamily="18" charset="-128"/>
              <a:ea typeface="ＭＳ Ｐ明朝" panose="02020600040205080304" pitchFamily="18"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and the moss is like success.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the moss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is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like success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C</a:t>
            </a:r>
            <a:r>
              <a:rPr lang="ja-JP" altLang="en-US" sz="2000" b="1" dirty="0">
                <a:latin typeface="ＭＳ Ｐゴシック" panose="020B0600070205080204" pitchFamily="50" charset="-128"/>
                <a:ea typeface="ＭＳ Ｐゴシック" panose="020B0600070205080204" pitchFamily="50" charset="-128"/>
              </a:rPr>
              <a:t>（補語）です。</a:t>
            </a:r>
            <a:endParaRPr lang="en-US" altLang="ja-JP" sz="2000" b="1" dirty="0">
              <a:latin typeface="ＭＳ Ｐゴシック" panose="020B0600070205080204" pitchFamily="50" charset="-128"/>
              <a:ea typeface="ＭＳ Ｐゴシック" panose="020B0600070205080204" pitchFamily="50" charset="-128"/>
            </a:endParaRPr>
          </a:p>
        </p:txBody>
      </p:sp>
      <p:pic>
        <p:nvPicPr>
          <p:cNvPr id="17" name="図 16">
            <a:extLst>
              <a:ext uri="{FF2B5EF4-FFF2-40B4-BE49-F238E27FC236}">
                <a16:creationId xmlns:a16="http://schemas.microsoft.com/office/drawing/2014/main" id="{008B4539-A0D9-5FA3-43AA-A15F132C6E90}"/>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64179834-765B-03B3-2992-F63FD3CFC0FB}"/>
              </a:ext>
            </a:extLst>
          </p:cNvPr>
          <p:cNvSpPr txBox="1"/>
          <p:nvPr/>
        </p:nvSpPr>
        <p:spPr>
          <a:xfrm>
            <a:off x="537493" y="1729613"/>
            <a:ext cx="54569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石は人生のようなもので、コケは成功のようなものです。</a:t>
            </a:r>
          </a:p>
        </p:txBody>
      </p:sp>
    </p:spTree>
    <p:extLst>
      <p:ext uri="{BB962C8B-B14F-4D97-AF65-F5344CB8AC3E}">
        <p14:creationId xmlns:p14="http://schemas.microsoft.com/office/powerpoint/2010/main" val="4009830922"/>
      </p:ext>
    </p:extLst>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D1EE1-A62D-4AD8-F3C4-5BCCD6B5DDA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C9C1088-4FD9-EC31-E66C-A34C2ED5CAD7}"/>
              </a:ext>
            </a:extLst>
          </p:cNvPr>
          <p:cNvPicPr>
            <a:picLocks noChangeAspect="1"/>
          </p:cNvPicPr>
          <p:nvPr/>
        </p:nvPicPr>
        <p:blipFill>
          <a:blip r:embed="rId2"/>
          <a:srcRect t="44583" b="46662"/>
          <a:stretch/>
        </p:blipFill>
        <p:spPr>
          <a:xfrm>
            <a:off x="292216" y="829429"/>
            <a:ext cx="8575200" cy="787400"/>
          </a:xfrm>
          <a:prstGeom prst="rect">
            <a:avLst/>
          </a:prstGeom>
        </p:spPr>
      </p:pic>
      <p:sp>
        <p:nvSpPr>
          <p:cNvPr id="15" name="正方形/長方形 14">
            <a:extLst>
              <a:ext uri="{FF2B5EF4-FFF2-40B4-BE49-F238E27FC236}">
                <a16:creationId xmlns:a16="http://schemas.microsoft.com/office/drawing/2014/main" id="{70134943-A6B1-2FF7-082B-862088BF3105}"/>
              </a:ext>
            </a:extLst>
          </p:cNvPr>
          <p:cNvSpPr/>
          <p:nvPr/>
        </p:nvSpPr>
        <p:spPr>
          <a:xfrm>
            <a:off x="0" y="2354500"/>
            <a:ext cx="9144000" cy="45034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447BC60-3F24-44EA-D4B9-80015EF0E0D6}"/>
              </a:ext>
            </a:extLst>
          </p:cNvPr>
          <p:cNvSpPr txBox="1"/>
          <p:nvPr/>
        </p:nvSpPr>
        <p:spPr>
          <a:xfrm>
            <a:off x="537493" y="2488851"/>
            <a:ext cx="8069014" cy="378565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So in some countries,</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so </a:t>
            </a:r>
            <a:r>
              <a:rPr lang="ja-JP" altLang="en-US" sz="2000" b="1" dirty="0">
                <a:latin typeface="ＭＳ Ｐゴシック" panose="020B0600070205080204" pitchFamily="50" charset="-128"/>
                <a:ea typeface="ＭＳ Ｐゴシック" panose="020B0600070205080204" pitchFamily="50" charset="-128"/>
              </a:rPr>
              <a:t>は、</a:t>
            </a:r>
            <a:r>
              <a:rPr lang="en-US" altLang="ja-JP" sz="2000" b="1" dirty="0">
                <a:latin typeface="ＭＳ Ｐゴシック" panose="020B0600070205080204" pitchFamily="50" charset="-128"/>
                <a:ea typeface="ＭＳ Ｐゴシック" panose="020B0600070205080204" pitchFamily="50" charset="-128"/>
              </a:rPr>
              <a:t>2</a:t>
            </a:r>
            <a:r>
              <a:rPr lang="ja-JP" altLang="en-US" sz="2000" b="1" dirty="0">
                <a:latin typeface="ＭＳ Ｐゴシック" panose="020B0600070205080204" pitchFamily="50" charset="-128"/>
                <a:ea typeface="ＭＳ Ｐゴシック" panose="020B0600070205080204" pitchFamily="50" charset="-128"/>
              </a:rPr>
              <a:t>つの文をつなぎ、前の内容を受けて、その結果こうなるという</a:t>
            </a:r>
          </a:p>
          <a:p>
            <a:r>
              <a:rPr lang="ja-JP" altLang="en-US" sz="2000" b="1" dirty="0">
                <a:latin typeface="ＭＳ Ｐゴシック" panose="020B0600070205080204" pitchFamily="50" charset="-128"/>
                <a:ea typeface="ＭＳ Ｐゴシック" panose="020B0600070205080204" pitchFamily="50" charset="-128"/>
              </a:rPr>
              <a:t>　　意味を表しています。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in some countries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「いくつかの国では」という意味をもち、動詞 </a:t>
            </a:r>
            <a:r>
              <a:rPr lang="en-US" altLang="ja-JP" sz="2000" b="1" dirty="0">
                <a:latin typeface="ＭＳ Ｐゴシック" panose="020B0600070205080204" pitchFamily="50" charset="-128"/>
                <a:ea typeface="ＭＳ Ｐゴシック" panose="020B0600070205080204" pitchFamily="50" charset="-128"/>
              </a:rPr>
              <a:t>say </a:t>
            </a:r>
            <a:r>
              <a:rPr lang="ja-JP" altLang="en-US" sz="2000" b="1" dirty="0">
                <a:latin typeface="ＭＳ Ｐゴシック" panose="020B0600070205080204" pitchFamily="50" charset="-128"/>
                <a:ea typeface="ＭＳ Ｐゴシック" panose="020B0600070205080204" pitchFamily="50" charset="-128"/>
              </a:rPr>
              <a:t>を修飾しています。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they say,</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they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say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③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“A rolling stone gathers no moss.”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A rolling stone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gathers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no moss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p:txBody>
      </p:sp>
      <p:pic>
        <p:nvPicPr>
          <p:cNvPr id="17" name="図 16">
            <a:extLst>
              <a:ext uri="{FF2B5EF4-FFF2-40B4-BE49-F238E27FC236}">
                <a16:creationId xmlns:a16="http://schemas.microsoft.com/office/drawing/2014/main" id="{1C9B421F-A6B9-D867-FB0C-C4A950144C9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41B8C390-DCED-9D8E-CAE5-0951E4D4BE31}"/>
              </a:ext>
            </a:extLst>
          </p:cNvPr>
          <p:cNvSpPr txBox="1"/>
          <p:nvPr/>
        </p:nvSpPr>
        <p:spPr>
          <a:xfrm>
            <a:off x="537493" y="1729613"/>
            <a:ext cx="75651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それゆえ、いくつかの国では、「転がる石はコケをよせつけない。」と言います。</a:t>
            </a:r>
          </a:p>
        </p:txBody>
      </p:sp>
    </p:spTree>
    <p:extLst>
      <p:ext uri="{BB962C8B-B14F-4D97-AF65-F5344CB8AC3E}">
        <p14:creationId xmlns:p14="http://schemas.microsoft.com/office/powerpoint/2010/main" val="3246854223"/>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EAA35-1E86-BD08-9C0C-6620B664750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83ECE9D0-EB24-6E86-9055-BA9C24631715}"/>
              </a:ext>
            </a:extLst>
          </p:cNvPr>
          <p:cNvPicPr>
            <a:picLocks noChangeAspect="1"/>
          </p:cNvPicPr>
          <p:nvPr/>
        </p:nvPicPr>
        <p:blipFill>
          <a:blip r:embed="rId2"/>
          <a:srcRect t="54423" b="1943"/>
          <a:stretch/>
        </p:blipFill>
        <p:spPr>
          <a:xfrm>
            <a:off x="641408" y="663379"/>
            <a:ext cx="7861184" cy="3597541"/>
          </a:xfrm>
          <a:prstGeom prst="rect">
            <a:avLst/>
          </a:prstGeom>
        </p:spPr>
      </p:pic>
      <p:sp>
        <p:nvSpPr>
          <p:cNvPr id="15" name="正方形/長方形 14">
            <a:extLst>
              <a:ext uri="{FF2B5EF4-FFF2-40B4-BE49-F238E27FC236}">
                <a16:creationId xmlns:a16="http://schemas.microsoft.com/office/drawing/2014/main" id="{2D7686B1-8B68-3CA0-EE4E-58BA9B8D1224}"/>
              </a:ext>
            </a:extLst>
          </p:cNvPr>
          <p:cNvSpPr/>
          <p:nvPr/>
        </p:nvSpPr>
        <p:spPr>
          <a:xfrm>
            <a:off x="0" y="5061185"/>
            <a:ext cx="9144000" cy="1796816"/>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53626567-CA88-1F1F-800B-0B6FEB090690}"/>
              </a:ext>
            </a:extLst>
          </p:cNvPr>
          <p:cNvSpPr txBox="1"/>
          <p:nvPr/>
        </p:nvSpPr>
        <p:spPr>
          <a:xfrm>
            <a:off x="537493" y="5061184"/>
            <a:ext cx="8276308" cy="1754326"/>
          </a:xfrm>
          <a:prstGeom prst="rect">
            <a:avLst/>
          </a:prstGeom>
          <a:noFill/>
          <a:ln>
            <a:noFill/>
          </a:ln>
        </p:spPr>
        <p:txBody>
          <a:bodyPr wrap="square" rtlCol="0">
            <a:spAutoFit/>
          </a:bodyPr>
          <a:lstStyle/>
          <a:p>
            <a:r>
              <a:rPr lang="ja-JP" altLang="en-US"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b="1" u="sng" dirty="0">
                <a:solidFill>
                  <a:srgbClr val="0043C8"/>
                </a:solidFill>
                <a:latin typeface="ＭＳ Ｐゴシック" panose="020B0600070205080204" pitchFamily="50" charset="-128"/>
                <a:ea typeface="ＭＳ Ｐゴシック" panose="020B0600070205080204" pitchFamily="50" charset="-128"/>
              </a:rPr>
              <a:t>It means if ... money.</a:t>
            </a:r>
          </a:p>
          <a:p>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b="1" dirty="0">
                <a:latin typeface="ＭＳ Ｐゴシック" panose="020B0600070205080204" pitchFamily="50" charset="-128"/>
                <a:ea typeface="ＭＳ Ｐゴシック" panose="020B0600070205080204" pitchFamily="50" charset="-128"/>
              </a:rPr>
              <a:t>It </a:t>
            </a:r>
            <a:r>
              <a:rPr lang="ja-JP" altLang="en-US" b="1" dirty="0">
                <a:latin typeface="ＭＳ Ｐゴシック" panose="020B0600070205080204" pitchFamily="50" charset="-128"/>
                <a:ea typeface="ＭＳ Ｐゴシック" panose="020B0600070205080204" pitchFamily="50" charset="-128"/>
              </a:rPr>
              <a:t>が</a:t>
            </a:r>
            <a:r>
              <a:rPr lang="en-US" altLang="ja-JP" b="1" dirty="0">
                <a:latin typeface="ＭＳ Ｐゴシック" panose="020B0600070205080204" pitchFamily="50" charset="-128"/>
                <a:ea typeface="ＭＳ Ｐゴシック" panose="020B0600070205080204" pitchFamily="50" charset="-128"/>
              </a:rPr>
              <a:t>S</a:t>
            </a:r>
            <a:r>
              <a:rPr lang="ja-JP" altLang="en-US" b="1" dirty="0">
                <a:latin typeface="ＭＳ Ｐゴシック" panose="020B0600070205080204" pitchFamily="50" charset="-128"/>
                <a:ea typeface="ＭＳ Ｐゴシック" panose="020B0600070205080204" pitchFamily="50" charset="-128"/>
              </a:rPr>
              <a:t>（主語）、</a:t>
            </a:r>
            <a:r>
              <a:rPr lang="en-US" altLang="ja-JP" b="1" dirty="0">
                <a:latin typeface="ＭＳ Ｐゴシック" panose="020B0600070205080204" pitchFamily="50" charset="-128"/>
                <a:ea typeface="ＭＳ Ｐゴシック" panose="020B0600070205080204" pitchFamily="50" charset="-128"/>
              </a:rPr>
              <a:t>means </a:t>
            </a:r>
            <a:r>
              <a:rPr lang="ja-JP" altLang="en-US" b="1" dirty="0">
                <a:latin typeface="ＭＳ Ｐゴシック" panose="020B0600070205080204" pitchFamily="50" charset="-128"/>
                <a:ea typeface="ＭＳ Ｐゴシック" panose="020B0600070205080204" pitchFamily="50" charset="-128"/>
              </a:rPr>
              <a:t>が</a:t>
            </a:r>
            <a:r>
              <a:rPr lang="en-US" altLang="ja-JP" b="1" dirty="0">
                <a:latin typeface="ＭＳ Ｐゴシック" panose="020B0600070205080204" pitchFamily="50" charset="-128"/>
                <a:ea typeface="ＭＳ Ｐゴシック" panose="020B0600070205080204" pitchFamily="50" charset="-128"/>
              </a:rPr>
              <a:t>V</a:t>
            </a:r>
            <a:r>
              <a:rPr lang="ja-JP" altLang="en-US" b="1" dirty="0">
                <a:latin typeface="ＭＳ Ｐゴシック" panose="020B0600070205080204" pitchFamily="50" charset="-128"/>
                <a:ea typeface="ＭＳ Ｐゴシック" panose="020B0600070205080204" pitchFamily="50" charset="-128"/>
              </a:rPr>
              <a:t>（動詞）、</a:t>
            </a:r>
            <a:r>
              <a:rPr lang="en-US" altLang="ja-JP" b="1" dirty="0">
                <a:latin typeface="ＭＳ Ｐゴシック" panose="020B0600070205080204" pitchFamily="50" charset="-128"/>
                <a:ea typeface="ＭＳ Ｐゴシック" panose="020B0600070205080204" pitchFamily="50" charset="-128"/>
              </a:rPr>
              <a:t>if ... money </a:t>
            </a:r>
            <a:r>
              <a:rPr lang="ja-JP" altLang="en-US" b="1" dirty="0">
                <a:latin typeface="ＭＳ Ｐゴシック" panose="020B0600070205080204" pitchFamily="50" charset="-128"/>
                <a:ea typeface="ＭＳ Ｐゴシック" panose="020B0600070205080204" pitchFamily="50" charset="-128"/>
              </a:rPr>
              <a:t>が</a:t>
            </a:r>
            <a:r>
              <a:rPr lang="en-US" altLang="ja-JP" b="1" dirty="0">
                <a:latin typeface="ＭＳ Ｐゴシック" panose="020B0600070205080204" pitchFamily="50" charset="-128"/>
                <a:ea typeface="ＭＳ Ｐゴシック" panose="020B0600070205080204" pitchFamily="50" charset="-128"/>
              </a:rPr>
              <a:t>O</a:t>
            </a:r>
            <a:r>
              <a:rPr lang="ja-JP" altLang="en-US" b="1" dirty="0">
                <a:latin typeface="ＭＳ Ｐゴシック" panose="020B0600070205080204" pitchFamily="50" charset="-128"/>
                <a:ea typeface="ＭＳ Ｐゴシック" panose="020B0600070205080204" pitchFamily="50" charset="-128"/>
              </a:rPr>
              <a:t>（目的語）です。</a:t>
            </a:r>
            <a:endParaRPr lang="en-US" altLang="ja-JP" b="1" dirty="0">
              <a:latin typeface="ＭＳ Ｐゴシック" panose="020B0600070205080204" pitchFamily="50" charset="-128"/>
              <a:ea typeface="ＭＳ Ｐゴシック" panose="020B0600070205080204" pitchFamily="50" charset="-128"/>
            </a:endParaRPr>
          </a:p>
          <a:p>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if ... money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は、主語と動詞をふくむ節（名詞節）です。</a:t>
            </a:r>
            <a:endPar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「長期間、１か所にとどまることをせず、仕事を変えたり、引っ越したりする人は、</a:t>
            </a:r>
            <a:endPar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ものごとをうまくやり遂げたり、大金を稼いだりすることは難しい」という意味をもち、</a:t>
            </a:r>
            <a:endPar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means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の目的語になっています。</a:t>
            </a:r>
          </a:p>
        </p:txBody>
      </p:sp>
      <p:pic>
        <p:nvPicPr>
          <p:cNvPr id="17" name="図 16">
            <a:extLst>
              <a:ext uri="{FF2B5EF4-FFF2-40B4-BE49-F238E27FC236}">
                <a16:creationId xmlns:a16="http://schemas.microsoft.com/office/drawing/2014/main" id="{3921709B-A03A-4C2E-ECBB-DD638BE22C80}"/>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D2A1E1B-2A5A-D9B0-00E2-985C687197ED}"/>
              </a:ext>
            </a:extLst>
          </p:cNvPr>
          <p:cNvSpPr txBox="1"/>
          <p:nvPr/>
        </p:nvSpPr>
        <p:spPr>
          <a:xfrm>
            <a:off x="537493" y="4363286"/>
            <a:ext cx="8069013"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「長期間、１か所にとどまることをせず、仕事を変えたり、引っ越したりする人は、ものごとをうまくやり遂げたり、大金を稼いだりすることは難しい」 という意味です。</a:t>
            </a:r>
          </a:p>
        </p:txBody>
      </p:sp>
    </p:spTree>
    <p:extLst>
      <p:ext uri="{BB962C8B-B14F-4D97-AF65-F5344CB8AC3E}">
        <p14:creationId xmlns:p14="http://schemas.microsoft.com/office/powerpoint/2010/main" val="1258344469"/>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C2698-8F02-BD5B-CDAB-F34F888AC08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81CF4E39-F16C-3124-08B0-14192B9EF886}"/>
              </a:ext>
            </a:extLst>
          </p:cNvPr>
          <p:cNvPicPr>
            <a:picLocks noChangeAspect="1"/>
          </p:cNvPicPr>
          <p:nvPr/>
        </p:nvPicPr>
        <p:blipFill>
          <a:blip r:embed="rId2"/>
          <a:srcRect t="54423" b="24017"/>
          <a:stretch/>
        </p:blipFill>
        <p:spPr>
          <a:xfrm>
            <a:off x="292216" y="663380"/>
            <a:ext cx="8575200" cy="1938992"/>
          </a:xfrm>
          <a:prstGeom prst="rect">
            <a:avLst/>
          </a:prstGeom>
        </p:spPr>
      </p:pic>
      <p:sp>
        <p:nvSpPr>
          <p:cNvPr id="15" name="正方形/長方形 14">
            <a:extLst>
              <a:ext uri="{FF2B5EF4-FFF2-40B4-BE49-F238E27FC236}">
                <a16:creationId xmlns:a16="http://schemas.microsoft.com/office/drawing/2014/main" id="{4FEAC66F-A068-E303-1663-74F94BC22A3B}"/>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1ABD7CF1-8163-15FB-5C31-90EA72C2DC93}"/>
              </a:ext>
            </a:extLst>
          </p:cNvPr>
          <p:cNvSpPr txBox="1"/>
          <p:nvPr/>
        </p:nvSpPr>
        <p:spPr>
          <a:xfrm>
            <a:off x="537493" y="3624719"/>
            <a:ext cx="8069014" cy="286232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if a person changes jobs or moves without staying at one place for a </a:t>
            </a:r>
          </a:p>
          <a:p>
            <a:r>
              <a:rPr lang="ja-JP" altLang="en-US" sz="2000" b="1" dirty="0">
                <a:solidFill>
                  <a:srgbClr val="0043C8"/>
                </a:solidFill>
                <a:latin typeface="ＭＳ Ｐゴシック" panose="020B0600070205080204" pitchFamily="50" charset="-128"/>
                <a:ea typeface="ＭＳ Ｐゴシック" panose="020B0600070205080204" pitchFamily="50" charset="-128"/>
              </a:rPr>
              <a:t>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long time,</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1</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endParaRPr lang="en-US" altLang="ja-JP" sz="2000" b="1" u="sng" dirty="0">
              <a:solidFill>
                <a:srgbClr val="0043C8"/>
              </a:solidFill>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a person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changes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1</a:t>
            </a:r>
            <a:r>
              <a:rPr lang="ja-JP" altLang="en-US" sz="2000" b="1" dirty="0">
                <a:latin typeface="ＭＳ Ｐゴシック" panose="020B0600070205080204" pitchFamily="50" charset="-128"/>
                <a:ea typeface="ＭＳ Ｐゴシック" panose="020B0600070205080204" pitchFamily="50" charset="-128"/>
              </a:rPr>
              <a:t>つ目の</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jobs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moves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2</a:t>
            </a:r>
            <a:r>
              <a:rPr lang="ja-JP" altLang="en-US" sz="2000" b="1" dirty="0">
                <a:latin typeface="ＭＳ Ｐゴシック" panose="020B0600070205080204" pitchFamily="50" charset="-128"/>
                <a:ea typeface="ＭＳ Ｐゴシック" panose="020B0600070205080204" pitchFamily="50" charset="-128"/>
              </a:rPr>
              <a:t>つ目の</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（動詞）で、主語は、 </a:t>
            </a:r>
            <a:r>
              <a:rPr lang="en-US" altLang="ja-JP" sz="2000" b="1" dirty="0">
                <a:latin typeface="ＭＳ Ｐゴシック" panose="020B0600070205080204" pitchFamily="50" charset="-128"/>
                <a:ea typeface="ＭＳ Ｐゴシック" panose="020B0600070205080204" pitchFamily="50" charset="-128"/>
              </a:rPr>
              <a:t>a person </a:t>
            </a:r>
            <a:r>
              <a:rPr lang="ja-JP" altLang="en-US" sz="2000" b="1" dirty="0">
                <a:latin typeface="ＭＳ Ｐゴシック" panose="020B0600070205080204" pitchFamily="50" charset="-128"/>
                <a:ea typeface="ＭＳ Ｐゴシック" panose="020B0600070205080204" pitchFamily="50" charset="-128"/>
              </a:rPr>
              <a:t>です。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without staying at one place for a long time </a:t>
            </a:r>
            <a:r>
              <a:rPr lang="ja-JP" altLang="en-US" sz="2000" b="1" dirty="0">
                <a:latin typeface="ＭＳ Ｐゴシック" panose="020B0600070205080204" pitchFamily="50" charset="-128"/>
                <a:ea typeface="ＭＳ Ｐゴシック" panose="020B0600070205080204" pitchFamily="50" charset="-128"/>
              </a:rPr>
              <a:t>は修飾語で</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副詞のはたらきです。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「長期間、１か所にとどまることをせず」という意味をもち、</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動詞 </a:t>
            </a:r>
            <a:r>
              <a:rPr lang="en-US" altLang="ja-JP" sz="2000" b="1" dirty="0">
                <a:latin typeface="ＭＳ Ｐゴシック" panose="020B0600070205080204" pitchFamily="50" charset="-128"/>
                <a:ea typeface="ＭＳ Ｐゴシック" panose="020B0600070205080204" pitchFamily="50" charset="-128"/>
              </a:rPr>
              <a:t>changes </a:t>
            </a:r>
            <a:r>
              <a:rPr lang="ja-JP" altLang="en-US" sz="2000" b="1" dirty="0">
                <a:latin typeface="ＭＳ Ｐゴシック" panose="020B0600070205080204" pitchFamily="50" charset="-128"/>
                <a:ea typeface="ＭＳ Ｐゴシック" panose="020B0600070205080204" pitchFamily="50" charset="-128"/>
              </a:rPr>
              <a:t>と </a:t>
            </a:r>
            <a:r>
              <a:rPr lang="en-US" altLang="ja-JP" sz="2000" b="1" dirty="0">
                <a:latin typeface="ＭＳ Ｐゴシック" panose="020B0600070205080204" pitchFamily="50" charset="-128"/>
                <a:ea typeface="ＭＳ Ｐゴシック" panose="020B0600070205080204" pitchFamily="50" charset="-128"/>
              </a:rPr>
              <a:t>moves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pic>
        <p:nvPicPr>
          <p:cNvPr id="17" name="図 16">
            <a:extLst>
              <a:ext uri="{FF2B5EF4-FFF2-40B4-BE49-F238E27FC236}">
                <a16:creationId xmlns:a16="http://schemas.microsoft.com/office/drawing/2014/main" id="{B82E3ABD-1B8C-F0E5-02BA-2FC9145018A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C84F1A99-652E-77DD-E828-8DDEA674E694}"/>
              </a:ext>
            </a:extLst>
          </p:cNvPr>
          <p:cNvSpPr txBox="1"/>
          <p:nvPr/>
        </p:nvSpPr>
        <p:spPr>
          <a:xfrm>
            <a:off x="537493" y="2658907"/>
            <a:ext cx="7781007" cy="615553"/>
          </a:xfrm>
          <a:prstGeom prst="rect">
            <a:avLst/>
          </a:prstGeom>
          <a:solidFill>
            <a:srgbClr val="F8CBAD"/>
          </a:solidFill>
          <a:ln>
            <a:noFill/>
          </a:ln>
        </p:spPr>
        <p:txBody>
          <a:bodyPr wrap="square" rtlCol="0">
            <a:spAutoFit/>
          </a:bodyPr>
          <a:lstStyle/>
          <a:p>
            <a:pPr algn="just"/>
            <a:r>
              <a:rPr kumimoji="1" lang="ja-JP" altLang="en-US" sz="16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（それは意味します）</a:t>
            </a:r>
            <a:endParaRPr kumimoji="1" lang="en-US" altLang="ja-JP" sz="16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「長期間、１か所にとどまることをせず、仕事を変えたり、引っ越したりする人は、</a:t>
            </a:r>
          </a:p>
        </p:txBody>
      </p:sp>
    </p:spTree>
    <p:extLst>
      <p:ext uri="{BB962C8B-B14F-4D97-AF65-F5344CB8AC3E}">
        <p14:creationId xmlns:p14="http://schemas.microsoft.com/office/powerpoint/2010/main" val="2329817878"/>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0526-E786-7B46-101B-B00EAD13F2D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2F7D106F-36E3-122B-5621-36CF93EB4639}"/>
              </a:ext>
            </a:extLst>
          </p:cNvPr>
          <p:cNvPicPr>
            <a:picLocks noChangeAspect="1"/>
          </p:cNvPicPr>
          <p:nvPr/>
        </p:nvPicPr>
        <p:blipFill>
          <a:blip r:embed="rId2"/>
          <a:srcRect t="54423" b="24017"/>
          <a:stretch/>
        </p:blipFill>
        <p:spPr>
          <a:xfrm>
            <a:off x="292216" y="663380"/>
            <a:ext cx="8575200" cy="1938992"/>
          </a:xfrm>
          <a:prstGeom prst="rect">
            <a:avLst/>
          </a:prstGeom>
        </p:spPr>
      </p:pic>
      <p:sp>
        <p:nvSpPr>
          <p:cNvPr id="15" name="正方形/長方形 14">
            <a:extLst>
              <a:ext uri="{FF2B5EF4-FFF2-40B4-BE49-F238E27FC236}">
                <a16:creationId xmlns:a16="http://schemas.microsoft.com/office/drawing/2014/main" id="{5210E396-B135-C90D-DEF6-0767EFC20E28}"/>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0D656F4B-3A17-296B-8366-171CC31401C3}"/>
              </a:ext>
            </a:extLst>
          </p:cNvPr>
          <p:cNvSpPr txBox="1"/>
          <p:nvPr/>
        </p:nvSpPr>
        <p:spPr>
          <a:xfrm>
            <a:off x="537493" y="3624719"/>
            <a:ext cx="8069014"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if a person changes jobs or moves without staying at one place for a </a:t>
            </a:r>
          </a:p>
          <a:p>
            <a:r>
              <a:rPr lang="ja-JP" altLang="en-US" sz="2000" b="1" dirty="0">
                <a:solidFill>
                  <a:srgbClr val="0043C8"/>
                </a:solidFill>
                <a:latin typeface="ＭＳ Ｐゴシック" panose="020B0600070205080204" pitchFamily="50" charset="-128"/>
                <a:ea typeface="ＭＳ Ｐゴシック" panose="020B0600070205080204" pitchFamily="50" charset="-128"/>
              </a:rPr>
              <a:t>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long time,</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2</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endParaRPr lang="en-US" altLang="ja-JP" sz="2000" b="1" u="sng" dirty="0">
              <a:solidFill>
                <a:srgbClr val="0043C8"/>
              </a:solidFill>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staying at one place for a long time </a:t>
            </a:r>
            <a:r>
              <a:rPr lang="ja-JP" altLang="en-US" sz="2000" b="1" dirty="0">
                <a:latin typeface="ＭＳ Ｐゴシック" panose="020B0600070205080204" pitchFamily="50" charset="-128"/>
                <a:ea typeface="ＭＳ Ｐゴシック" panose="020B0600070205080204" pitchFamily="50" charset="-128"/>
              </a:rPr>
              <a:t>は「長期間、１か所にとどまること」</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という意味で、動作を名詞として扱っています。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at one place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「１か所に」という意味をもち、</a:t>
            </a:r>
            <a:r>
              <a:rPr lang="en-US" altLang="ja-JP" sz="2000" b="1" dirty="0">
                <a:latin typeface="ＭＳ Ｐゴシック" panose="020B0600070205080204" pitchFamily="50" charset="-128"/>
                <a:ea typeface="ＭＳ Ｐゴシック" panose="020B0600070205080204" pitchFamily="50" charset="-128"/>
              </a:rPr>
              <a:t>staying </a:t>
            </a:r>
            <a:r>
              <a:rPr lang="ja-JP" altLang="en-US" sz="2000" b="1" dirty="0">
                <a:latin typeface="ＭＳ Ｐゴシック" panose="020B0600070205080204" pitchFamily="50" charset="-128"/>
                <a:ea typeface="ＭＳ Ｐゴシック" panose="020B0600070205080204" pitchFamily="50" charset="-128"/>
              </a:rPr>
              <a:t>を修飾しています。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for a long time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「長期間」という意味をもち、</a:t>
            </a:r>
            <a:r>
              <a:rPr lang="en-US" altLang="ja-JP" sz="2000" b="1" dirty="0">
                <a:latin typeface="ＭＳ Ｐゴシック" panose="020B0600070205080204" pitchFamily="50" charset="-128"/>
                <a:ea typeface="ＭＳ Ｐゴシック" panose="020B0600070205080204" pitchFamily="50" charset="-128"/>
              </a:rPr>
              <a:t>staying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ja-JP" altLang="en-US" sz="2000" b="1" dirty="0">
              <a:latin typeface="ＭＳ Ｐゴシック" panose="020B0600070205080204" pitchFamily="50" charset="-128"/>
              <a:ea typeface="ＭＳ Ｐゴシック" panose="020B0600070205080204" pitchFamily="50" charset="-128"/>
            </a:endParaRPr>
          </a:p>
          <a:p>
            <a:endParaRPr lang="ja-JP" altLang="en-US" sz="2000" b="1" dirty="0">
              <a:latin typeface="ＭＳ Ｐゴシック" panose="020B0600070205080204" pitchFamily="50" charset="-128"/>
              <a:ea typeface="ＭＳ Ｐゴシック" panose="020B0600070205080204" pitchFamily="50" charset="-128"/>
            </a:endParaRPr>
          </a:p>
        </p:txBody>
      </p:sp>
      <p:pic>
        <p:nvPicPr>
          <p:cNvPr id="17" name="図 16">
            <a:extLst>
              <a:ext uri="{FF2B5EF4-FFF2-40B4-BE49-F238E27FC236}">
                <a16:creationId xmlns:a16="http://schemas.microsoft.com/office/drawing/2014/main" id="{2FD3FF13-82FB-3ECB-8E0D-D79137A3A05A}"/>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CD7D7ABA-339C-7AF5-D31E-02260A684FE1}"/>
              </a:ext>
            </a:extLst>
          </p:cNvPr>
          <p:cNvSpPr txBox="1"/>
          <p:nvPr/>
        </p:nvSpPr>
        <p:spPr>
          <a:xfrm>
            <a:off x="537493" y="2658907"/>
            <a:ext cx="7781007" cy="615553"/>
          </a:xfrm>
          <a:prstGeom prst="rect">
            <a:avLst/>
          </a:prstGeom>
          <a:solidFill>
            <a:srgbClr val="F8CBAD"/>
          </a:solidFill>
          <a:ln>
            <a:noFill/>
          </a:ln>
        </p:spPr>
        <p:txBody>
          <a:bodyPr wrap="square" rtlCol="0">
            <a:spAutoFit/>
          </a:bodyPr>
          <a:lstStyle/>
          <a:p>
            <a:pPr algn="just"/>
            <a:r>
              <a:rPr kumimoji="1" lang="ja-JP" altLang="en-US" sz="16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（それは意味します）</a:t>
            </a:r>
            <a:endParaRPr kumimoji="1" lang="en-US" altLang="ja-JP" sz="16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「長期間、１か所にとどまることをせず、仕事を変えたり、引っ越したりする人は、</a:t>
            </a:r>
          </a:p>
        </p:txBody>
      </p:sp>
    </p:spTree>
    <p:extLst>
      <p:ext uri="{BB962C8B-B14F-4D97-AF65-F5344CB8AC3E}">
        <p14:creationId xmlns:p14="http://schemas.microsoft.com/office/powerpoint/2010/main" val="25201027"/>
      </p:ext>
    </p:extLst>
  </p:cSld>
  <p:clrMapOvr>
    <a:masterClrMapping/>
  </p:clrMapOvr>
  <p:transition spd="med">
    <p:pull/>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C53A9-2FD1-4302-CE0C-2EF0DF56B04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E184222-ABDC-0446-CC97-B5610FB80F57}"/>
              </a:ext>
            </a:extLst>
          </p:cNvPr>
          <p:cNvPicPr>
            <a:picLocks noChangeAspect="1"/>
          </p:cNvPicPr>
          <p:nvPr/>
        </p:nvPicPr>
        <p:blipFill>
          <a:blip r:embed="rId2"/>
          <a:srcRect t="78441" b="1943"/>
          <a:stretch/>
        </p:blipFill>
        <p:spPr>
          <a:xfrm>
            <a:off x="292216" y="701480"/>
            <a:ext cx="8575200" cy="1764188"/>
          </a:xfrm>
          <a:prstGeom prst="rect">
            <a:avLst/>
          </a:prstGeom>
        </p:spPr>
      </p:pic>
      <p:sp>
        <p:nvSpPr>
          <p:cNvPr id="15" name="正方形/長方形 14">
            <a:extLst>
              <a:ext uri="{FF2B5EF4-FFF2-40B4-BE49-F238E27FC236}">
                <a16:creationId xmlns:a16="http://schemas.microsoft.com/office/drawing/2014/main" id="{95AB2B86-240F-5A69-D35E-76F683DBE61C}"/>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8F9571E6-C25A-E0F8-8EE9-2A1D61F0E0BE}"/>
              </a:ext>
            </a:extLst>
          </p:cNvPr>
          <p:cNvSpPr txBox="1"/>
          <p:nvPr/>
        </p:nvSpPr>
        <p:spPr>
          <a:xfrm>
            <a:off x="537493" y="3601975"/>
            <a:ext cx="8069014" cy="255454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③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it will be difficult for him or her to do things well or get much money.</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to do things well or get much money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will be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difficult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C</a:t>
            </a:r>
            <a:r>
              <a:rPr lang="ja-JP" altLang="en-US" sz="2000" b="1" dirty="0">
                <a:latin typeface="ＭＳ Ｐゴシック" panose="020B0600070205080204" pitchFamily="50" charset="-128"/>
                <a:ea typeface="ＭＳ Ｐゴシック" panose="020B0600070205080204" pitchFamily="50" charset="-128"/>
              </a:rPr>
              <a:t>（補語）です。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to do things well or get much money </a:t>
            </a:r>
            <a:r>
              <a:rPr lang="ja-JP" altLang="en-US" sz="2000" b="1" dirty="0">
                <a:latin typeface="ＭＳ Ｐゴシック" panose="020B0600070205080204" pitchFamily="50" charset="-128"/>
                <a:ea typeface="ＭＳ Ｐゴシック" panose="020B0600070205080204" pitchFamily="50" charset="-128"/>
              </a:rPr>
              <a:t>は「ものごとをうまくやり遂げたり、</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大金を稼いだりすること」という意味で、動作を名詞として扱っています。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for him or her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「彼または彼女にとって（＝その人にとって）」という意味をもち、</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difficult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pic>
        <p:nvPicPr>
          <p:cNvPr id="17" name="図 16">
            <a:extLst>
              <a:ext uri="{FF2B5EF4-FFF2-40B4-BE49-F238E27FC236}">
                <a16:creationId xmlns:a16="http://schemas.microsoft.com/office/drawing/2014/main" id="{32646B8A-2428-C3F1-AC12-C4B5027DF70C}"/>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93763BA3-EBE6-B2A3-0CF6-5A9882CABB17}"/>
              </a:ext>
            </a:extLst>
          </p:cNvPr>
          <p:cNvSpPr txBox="1"/>
          <p:nvPr/>
        </p:nvSpPr>
        <p:spPr>
          <a:xfrm>
            <a:off x="537493" y="2697007"/>
            <a:ext cx="82255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ものごとをうまくやり遂げたり、大金を稼いだりすることは難しい」 （という意味です。）</a:t>
            </a:r>
          </a:p>
        </p:txBody>
      </p:sp>
    </p:spTree>
    <p:extLst>
      <p:ext uri="{BB962C8B-B14F-4D97-AF65-F5344CB8AC3E}">
        <p14:creationId xmlns:p14="http://schemas.microsoft.com/office/powerpoint/2010/main" val="1537116158"/>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24_09_reading_str">
            <a:hlinkClick r:id="" action="ppaction://media"/>
            <a:extLst>
              <a:ext uri="{FF2B5EF4-FFF2-40B4-BE49-F238E27FC236}">
                <a16:creationId xmlns:a16="http://schemas.microsoft.com/office/drawing/2014/main" id="{9A8E9BD7-D88C-2571-BF3E-EFDBB44AD4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2613" y="1336675"/>
            <a:ext cx="406400" cy="406400"/>
          </a:xfrm>
          <a:prstGeom prst="rect">
            <a:avLst/>
          </a:prstGeom>
        </p:spPr>
      </p:pic>
      <p:pic>
        <p:nvPicPr>
          <p:cNvPr id="7" name="図 6">
            <a:extLst>
              <a:ext uri="{FF2B5EF4-FFF2-40B4-BE49-F238E27FC236}">
                <a16:creationId xmlns:a16="http://schemas.microsoft.com/office/drawing/2014/main" id="{3BA683DB-DB0F-6D8E-12C2-B81FE3B373B5}"/>
              </a:ext>
            </a:extLst>
          </p:cNvPr>
          <p:cNvPicPr>
            <a:picLocks noChangeAspect="1"/>
          </p:cNvPicPr>
          <p:nvPr/>
        </p:nvPicPr>
        <p:blipFill>
          <a:blip r:embed="rId5"/>
          <a:stretch>
            <a:fillRect/>
          </a:stretch>
        </p:blipFill>
        <p:spPr>
          <a:xfrm>
            <a:off x="1346400" y="42704"/>
            <a:ext cx="6451200" cy="6772593"/>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1E93-4583-7498-40C3-8DB9F3DE8ED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4F648DB-7D80-0BDE-7DE4-E25ABDCD4ED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D3D39F7E-903A-B55B-6E36-A6F11CEEAA32}"/>
              </a:ext>
            </a:extLst>
          </p:cNvPr>
          <p:cNvSpPr txBox="1"/>
          <p:nvPr/>
        </p:nvSpPr>
        <p:spPr>
          <a:xfrm>
            <a:off x="782533" y="2409490"/>
            <a:ext cx="75789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Many foreigners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c---</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Kyoto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spring.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3Many foreigners come to Kyoto  in spring.">
            <a:hlinkClick r:id="" action="ppaction://media"/>
            <a:extLst>
              <a:ext uri="{FF2B5EF4-FFF2-40B4-BE49-F238E27FC236}">
                <a16:creationId xmlns:a16="http://schemas.microsoft.com/office/drawing/2014/main" id="{064A5181-ECDD-F277-D8C8-107C35160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663575"/>
            <a:ext cx="406400" cy="406400"/>
          </a:xfrm>
          <a:prstGeom prst="rect">
            <a:avLst/>
          </a:prstGeom>
        </p:spPr>
      </p:pic>
    </p:spTree>
    <p:extLst>
      <p:ext uri="{BB962C8B-B14F-4D97-AF65-F5344CB8AC3E}">
        <p14:creationId xmlns:p14="http://schemas.microsoft.com/office/powerpoint/2010/main" val="197266059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3_24_10_reading_s3">
            <a:hlinkClick r:id="" action="ppaction://media"/>
            <a:extLst>
              <a:ext uri="{FF2B5EF4-FFF2-40B4-BE49-F238E27FC236}">
                <a16:creationId xmlns:a16="http://schemas.microsoft.com/office/drawing/2014/main" id="{F77EF345-E7CD-ED90-003D-F972DB140D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5338" y="1303338"/>
            <a:ext cx="406400" cy="406400"/>
          </a:xfrm>
          <a:prstGeom prst="rect">
            <a:avLst/>
          </a:prstGeom>
        </p:spPr>
      </p:pic>
      <p:pic>
        <p:nvPicPr>
          <p:cNvPr id="5" name="図 4">
            <a:extLst>
              <a:ext uri="{FF2B5EF4-FFF2-40B4-BE49-F238E27FC236}">
                <a16:creationId xmlns:a16="http://schemas.microsoft.com/office/drawing/2014/main" id="{E762652E-11CF-17AD-1708-924DF3508EE1}"/>
              </a:ext>
            </a:extLst>
          </p:cNvPr>
          <p:cNvPicPr>
            <a:picLocks noChangeAspect="1"/>
          </p:cNvPicPr>
          <p:nvPr/>
        </p:nvPicPr>
        <p:blipFill>
          <a:blip r:embed="rId5"/>
          <a:stretch>
            <a:fillRect/>
          </a:stretch>
        </p:blipFill>
        <p:spPr>
          <a:xfrm>
            <a:off x="1094400" y="682296"/>
            <a:ext cx="6955200" cy="6134817"/>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A254C464-DEA6-FB69-D1E0-5CE046A0C4D6}"/>
              </a:ext>
            </a:extLst>
          </p:cNvPr>
          <p:cNvPicPr>
            <a:picLocks noChangeAspect="1"/>
          </p:cNvPicPr>
          <p:nvPr/>
        </p:nvPicPr>
        <p:blipFill>
          <a:blip r:embed="rId6"/>
          <a:stretch>
            <a:fillRect/>
          </a:stretch>
        </p:blipFill>
        <p:spPr>
          <a:xfrm>
            <a:off x="1094400" y="191165"/>
            <a:ext cx="6955200" cy="6134817"/>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F3B1382-8337-93B8-E7EF-A1D816E28655}"/>
              </a:ext>
            </a:extLst>
          </p:cNvPr>
          <p:cNvPicPr>
            <a:picLocks noChangeAspect="1"/>
          </p:cNvPicPr>
          <p:nvPr/>
        </p:nvPicPr>
        <p:blipFill>
          <a:blip r:embed="rId6"/>
          <a:stretch>
            <a:fillRect/>
          </a:stretch>
        </p:blipFill>
        <p:spPr>
          <a:xfrm>
            <a:off x="1094400" y="191165"/>
            <a:ext cx="6955200" cy="6134817"/>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B1865-7422-1F66-3925-9F7E8C2629E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4E7CBB5-6706-4314-7AA0-F47D43D49444}"/>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D9063E7B-EA8A-5DAC-8601-A8EBD6A8F397}"/>
              </a:ext>
            </a:extLst>
          </p:cNvPr>
          <p:cNvSpPr txBox="1"/>
          <p:nvPr/>
        </p:nvSpPr>
        <p:spPr>
          <a:xfrm>
            <a:off x="1087528" y="2321003"/>
            <a:ext cx="696894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多くの外国人が</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来ます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京都に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春には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3Many foreigners come to Kyoto  in spring.">
            <a:hlinkClick r:id="" action="ppaction://media"/>
            <a:extLst>
              <a:ext uri="{FF2B5EF4-FFF2-40B4-BE49-F238E27FC236}">
                <a16:creationId xmlns:a16="http://schemas.microsoft.com/office/drawing/2014/main" id="{6654D22F-30A5-E9E3-3C9F-8C7C98C2B8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663575"/>
            <a:ext cx="406400" cy="406400"/>
          </a:xfrm>
          <a:prstGeom prst="rect">
            <a:avLst/>
          </a:prstGeom>
        </p:spPr>
      </p:pic>
    </p:spTree>
    <p:extLst>
      <p:ext uri="{BB962C8B-B14F-4D97-AF65-F5344CB8AC3E}">
        <p14:creationId xmlns:p14="http://schemas.microsoft.com/office/powerpoint/2010/main" val="19639707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7DE46B95-9A0C-97B8-D363-2143FF681510}"/>
              </a:ext>
            </a:extLst>
          </p:cNvPr>
          <p:cNvPicPr>
            <a:picLocks noChangeAspect="1"/>
          </p:cNvPicPr>
          <p:nvPr/>
        </p:nvPicPr>
        <p:blipFill>
          <a:blip r:embed="rId6"/>
          <a:stretch>
            <a:fillRect/>
          </a:stretch>
        </p:blipFill>
        <p:spPr>
          <a:xfrm>
            <a:off x="1126800" y="191164"/>
            <a:ext cx="6890400" cy="6096681"/>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C8470A94-B27F-540B-5820-C82E87ECCDF9}"/>
              </a:ext>
            </a:extLst>
          </p:cNvPr>
          <p:cNvPicPr>
            <a:picLocks noChangeAspect="1"/>
          </p:cNvPicPr>
          <p:nvPr/>
        </p:nvPicPr>
        <p:blipFill>
          <a:blip r:embed="rId8"/>
          <a:stretch>
            <a:fillRect/>
          </a:stretch>
        </p:blipFill>
        <p:spPr>
          <a:xfrm>
            <a:off x="212400" y="1872128"/>
            <a:ext cx="8719200" cy="4515300"/>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3150391" y="1821687"/>
            <a:ext cx="130563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 small</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3_24_11_reading_s6_1">
            <a:hlinkClick r:id="" action="ppaction://media"/>
            <a:extLst>
              <a:ext uri="{FF2B5EF4-FFF2-40B4-BE49-F238E27FC236}">
                <a16:creationId xmlns:a16="http://schemas.microsoft.com/office/drawing/2014/main" id="{0DB06782-352A-8814-E820-F51B3514C95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150506" y="813861"/>
            <a:ext cx="406400" cy="406400"/>
          </a:xfrm>
          <a:prstGeom prst="rect">
            <a:avLst/>
          </a:prstGeom>
        </p:spPr>
      </p:pic>
      <p:pic>
        <p:nvPicPr>
          <p:cNvPr id="3" name="AS_G3_24_12_reading_s6_2">
            <a:hlinkClick r:id="" action="ppaction://media"/>
            <a:extLst>
              <a:ext uri="{FF2B5EF4-FFF2-40B4-BE49-F238E27FC236}">
                <a16:creationId xmlns:a16="http://schemas.microsoft.com/office/drawing/2014/main" id="{CFB20E0A-80CE-828C-593A-547BF3FDAC47}"/>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150506" y="1618487"/>
            <a:ext cx="406400" cy="406400"/>
          </a:xfrm>
          <a:prstGeom prst="rect">
            <a:avLst/>
          </a:prstGeom>
        </p:spPr>
      </p:pic>
      <p:pic>
        <p:nvPicPr>
          <p:cNvPr id="5" name="AS_G3_24_11_reading_s6_1">
            <a:hlinkClick r:id="" action="ppaction://media"/>
            <a:extLst>
              <a:ext uri="{FF2B5EF4-FFF2-40B4-BE49-F238E27FC236}">
                <a16:creationId xmlns:a16="http://schemas.microsoft.com/office/drawing/2014/main" id="{A2A6DC24-F2DE-9A3F-E1E4-444A539C44D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134061" y="2382389"/>
            <a:ext cx="406400" cy="406400"/>
          </a:xfrm>
          <a:prstGeom prst="rect">
            <a:avLst/>
          </a:prstGeom>
        </p:spPr>
      </p:pic>
      <p:sp>
        <p:nvSpPr>
          <p:cNvPr id="15" name="テキスト ボックス 14">
            <a:extLst>
              <a:ext uri="{FF2B5EF4-FFF2-40B4-BE49-F238E27FC236}">
                <a16:creationId xmlns:a16="http://schemas.microsoft.com/office/drawing/2014/main" id="{7A213EAE-2B72-6345-F507-BC402918C248}"/>
              </a:ext>
            </a:extLst>
          </p:cNvPr>
          <p:cNvSpPr txBox="1"/>
          <p:nvPr/>
        </p:nvSpPr>
        <p:spPr>
          <a:xfrm>
            <a:off x="1716642" y="2292574"/>
            <a:ext cx="387135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 on        the      ground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D6CE4885-3151-5EEF-3DCE-9EA75AF70EAF}"/>
              </a:ext>
            </a:extLst>
          </p:cNvPr>
          <p:cNvSpPr txBox="1"/>
          <p:nvPr/>
        </p:nvSpPr>
        <p:spPr>
          <a:xfrm>
            <a:off x="2359909" y="2774873"/>
            <a:ext cx="130563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 always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A0B1D2CD-E269-A607-2AE6-4161AF4A1CD9}"/>
              </a:ext>
            </a:extLst>
          </p:cNvPr>
          <p:cNvSpPr txBox="1"/>
          <p:nvPr/>
        </p:nvSpPr>
        <p:spPr>
          <a:xfrm>
            <a:off x="6540294" y="2774873"/>
            <a:ext cx="193235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like      life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94C599FE-B729-5E91-692F-B8EFF141F6EF}"/>
              </a:ext>
            </a:extLst>
          </p:cNvPr>
          <p:cNvSpPr txBox="1"/>
          <p:nvPr/>
        </p:nvSpPr>
        <p:spPr>
          <a:xfrm>
            <a:off x="4892873" y="3224091"/>
            <a:ext cx="387135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 in      some   countries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A754876C-87C6-90ED-1F22-3915BB600922}"/>
              </a:ext>
            </a:extLst>
          </p:cNvPr>
          <p:cNvSpPr txBox="1"/>
          <p:nvPr/>
        </p:nvSpPr>
        <p:spPr>
          <a:xfrm>
            <a:off x="3522924" y="3706390"/>
            <a:ext cx="130563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 stone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47D23B2F-88F6-B312-B239-B43715556066}"/>
              </a:ext>
            </a:extLst>
          </p:cNvPr>
          <p:cNvSpPr txBox="1"/>
          <p:nvPr/>
        </p:nvSpPr>
        <p:spPr>
          <a:xfrm>
            <a:off x="1081448" y="4163646"/>
            <a:ext cx="52414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if</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89CAEDD-AE7E-FBAE-157E-5483334F48A9}"/>
              </a:ext>
            </a:extLst>
          </p:cNvPr>
          <p:cNvSpPr txBox="1"/>
          <p:nvPr/>
        </p:nvSpPr>
        <p:spPr>
          <a:xfrm>
            <a:off x="7111764" y="4163646"/>
            <a:ext cx="147634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 without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DB55E21C-CB3B-53BA-AB26-2E87038EBDA8}"/>
              </a:ext>
            </a:extLst>
          </p:cNvPr>
          <p:cNvSpPr txBox="1"/>
          <p:nvPr/>
        </p:nvSpPr>
        <p:spPr>
          <a:xfrm>
            <a:off x="786232" y="4597718"/>
            <a:ext cx="249883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staying       at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53819D01-D3F3-5193-F83D-A5AC3F258A03}"/>
              </a:ext>
            </a:extLst>
          </p:cNvPr>
          <p:cNvSpPr txBox="1"/>
          <p:nvPr/>
        </p:nvSpPr>
        <p:spPr>
          <a:xfrm>
            <a:off x="6023087" y="4597718"/>
            <a:ext cx="192711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        long</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9EE0318E-5473-CE25-384C-EC7822924710}"/>
              </a:ext>
            </a:extLst>
          </p:cNvPr>
          <p:cNvSpPr txBox="1"/>
          <p:nvPr/>
        </p:nvSpPr>
        <p:spPr>
          <a:xfrm>
            <a:off x="529538" y="5571023"/>
            <a:ext cx="130563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 money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3287"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7373"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3287"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7"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88"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28" grpId="0" animBg="1"/>
      <p:bldP spid="28" grpId="1" animBg="1"/>
      <p:bldP spid="29" grpId="0" animBg="1"/>
      <p:bldP spid="29" grpId="1" animBg="1"/>
      <p:bldP spid="6" grpId="0"/>
      <p:bldP spid="15" grpId="0"/>
      <p:bldP spid="17" grpId="0"/>
      <p:bldP spid="24" grpId="0"/>
      <p:bldP spid="26" grpId="0"/>
      <p:bldP spid="27" grpId="0"/>
      <p:bldP spid="30" grpId="0"/>
      <p:bldP spid="31" grpId="0"/>
      <p:bldP spid="38" grpId="0"/>
      <p:bldP spid="39" grpId="0"/>
      <p:bldP spid="4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6" name="AS_G3_24_14_reading_s7_1">
            <a:hlinkClick r:id="" action="ppaction://media"/>
            <a:extLst>
              <a:ext uri="{FF2B5EF4-FFF2-40B4-BE49-F238E27FC236}">
                <a16:creationId xmlns:a16="http://schemas.microsoft.com/office/drawing/2014/main" id="{AE8F73DB-CA55-4767-465F-4CEE0AF3215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671175" y="485775"/>
            <a:ext cx="406400" cy="406400"/>
          </a:xfrm>
          <a:prstGeom prst="rect">
            <a:avLst/>
          </a:prstGeom>
        </p:spPr>
      </p:pic>
      <p:pic>
        <p:nvPicPr>
          <p:cNvPr id="7" name="AS_G3_24_15_reading_s7_2">
            <a:hlinkClick r:id="" action="ppaction://media"/>
            <a:extLst>
              <a:ext uri="{FF2B5EF4-FFF2-40B4-BE49-F238E27FC236}">
                <a16:creationId xmlns:a16="http://schemas.microsoft.com/office/drawing/2014/main" id="{E6F5D795-28EC-2BFD-2190-80269F63D7B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671175" y="1287684"/>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6555"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7399"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19" grpId="0" animBg="1"/>
      <p:bldP spid="19" grpId="1" animBg="1"/>
      <p:bldP spid="5" grpId="0" animBg="1"/>
      <p:bldP spid="5"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9" name="AS_G3_24_16_reading_s8_1">
            <a:hlinkClick r:id="" action="ppaction://media"/>
            <a:extLst>
              <a:ext uri="{FF2B5EF4-FFF2-40B4-BE49-F238E27FC236}">
                <a16:creationId xmlns:a16="http://schemas.microsoft.com/office/drawing/2014/main" id="{AEBC3D35-653E-6A94-493D-077F7AFA78F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747375" y="-174625"/>
            <a:ext cx="406400" cy="406400"/>
          </a:xfrm>
          <a:prstGeom prst="rect">
            <a:avLst/>
          </a:prstGeom>
        </p:spPr>
      </p:pic>
      <p:pic>
        <p:nvPicPr>
          <p:cNvPr id="12" name="AS_G3_24_17_reading_s8_2">
            <a:hlinkClick r:id="" action="ppaction://media"/>
            <a:extLst>
              <a:ext uri="{FF2B5EF4-FFF2-40B4-BE49-F238E27FC236}">
                <a16:creationId xmlns:a16="http://schemas.microsoft.com/office/drawing/2014/main" id="{B7B6D418-77D1-35EB-58D3-23902D7BC31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736189" y="946731"/>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7165"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1952"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37" grpId="0" animBg="1"/>
      <p:bldP spid="37" grpId="1" animBg="1"/>
      <p:bldP spid="3" grpId="0" animBg="1"/>
      <p:bldP spid="3"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4DC40-907B-3683-9A49-991FF0AA796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B5045AA-1630-5B53-D4EF-FB5475BF3BA2}"/>
              </a:ext>
            </a:extLst>
          </p:cNvPr>
          <p:cNvPicPr>
            <a:picLocks noChangeAspect="1"/>
          </p:cNvPicPr>
          <p:nvPr/>
        </p:nvPicPr>
        <p:blipFill>
          <a:blip r:embed="rId2"/>
          <a:srcRect t="47261" b="35894"/>
          <a:stretch/>
        </p:blipFill>
        <p:spPr>
          <a:xfrm>
            <a:off x="243756" y="862824"/>
            <a:ext cx="8560800" cy="813085"/>
          </a:xfrm>
          <a:prstGeom prst="rect">
            <a:avLst/>
          </a:prstGeom>
        </p:spPr>
      </p:pic>
      <p:sp>
        <p:nvSpPr>
          <p:cNvPr id="3" name="正方形/長方形 2">
            <a:extLst>
              <a:ext uri="{FF2B5EF4-FFF2-40B4-BE49-F238E27FC236}">
                <a16:creationId xmlns:a16="http://schemas.microsoft.com/office/drawing/2014/main" id="{6092A747-9D24-76E9-C6B6-4E6A807367E5}"/>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D94B462-E6FC-70A2-E13D-237E885568FD}"/>
              </a:ext>
            </a:extLst>
          </p:cNvPr>
          <p:cNvSpPr txBox="1"/>
          <p:nvPr/>
        </p:nvSpPr>
        <p:spPr>
          <a:xfrm>
            <a:off x="537493" y="3140755"/>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born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 February 27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月</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27</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日に」という意味をもち、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born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2015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2015</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年に」という意味をもち、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born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26FE5C28-3852-B14B-F4B5-88CE9D691884}"/>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10D747F5-5273-F342-12BC-7C75FFEEF2D8}"/>
              </a:ext>
            </a:extLst>
          </p:cNvPr>
          <p:cNvSpPr txBox="1"/>
          <p:nvPr/>
        </p:nvSpPr>
        <p:spPr>
          <a:xfrm>
            <a:off x="1032443" y="1748665"/>
            <a:ext cx="449590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ケンは </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2015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年の２月</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27</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日に生まれました。</a:t>
            </a:r>
          </a:p>
        </p:txBody>
      </p:sp>
    </p:spTree>
    <p:extLst>
      <p:ext uri="{BB962C8B-B14F-4D97-AF65-F5344CB8AC3E}">
        <p14:creationId xmlns:p14="http://schemas.microsoft.com/office/powerpoint/2010/main" val="64180359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B8BA-3184-F810-E268-7474FC7A0C4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C96EFFB-41F3-716B-532F-F5D8ABEBC5F3}"/>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308E00F-1CB1-EF45-0055-13ED23F9A4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6F57B8-1C97-EED2-74B8-BCB2C5952082}"/>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F4C6C9-DB44-660D-B72E-04E2E4C9BD8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4493A30-6C40-9E03-C2B7-AE870C6F871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71202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42826-5820-4E83-370E-5EB011C1EF9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3641A71-C01F-2F1E-E977-AA94132952A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E408D4C-67D0-A3EF-2501-EB3A4876AAED}"/>
              </a:ext>
            </a:extLst>
          </p:cNvPr>
          <p:cNvSpPr txBox="1"/>
          <p:nvPr/>
        </p:nvSpPr>
        <p:spPr>
          <a:xfrm>
            <a:off x="386600" y="4128490"/>
            <a:ext cx="837079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was born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on February 27th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2015.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E18A412-FCA7-3328-74B4-C58311D1A68D}"/>
              </a:ext>
            </a:extLst>
          </p:cNvPr>
          <p:cNvSpPr txBox="1"/>
          <p:nvPr/>
        </p:nvSpPr>
        <p:spPr>
          <a:xfrm>
            <a:off x="904648" y="690490"/>
            <a:ext cx="733470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生まれました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２月</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27</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2015</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年の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4Ken was born on February 27th  in 2015.">
            <a:hlinkClick r:id="" action="ppaction://media"/>
            <a:extLst>
              <a:ext uri="{FF2B5EF4-FFF2-40B4-BE49-F238E27FC236}">
                <a16:creationId xmlns:a16="http://schemas.microsoft.com/office/drawing/2014/main" id="{CDE8E3EA-16DD-6A8B-4039-9257C3CDF8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6025" y="1120775"/>
            <a:ext cx="406400" cy="406400"/>
          </a:xfrm>
          <a:prstGeom prst="rect">
            <a:avLst/>
          </a:prstGeom>
        </p:spPr>
      </p:pic>
    </p:spTree>
    <p:extLst>
      <p:ext uri="{BB962C8B-B14F-4D97-AF65-F5344CB8AC3E}">
        <p14:creationId xmlns:p14="http://schemas.microsoft.com/office/powerpoint/2010/main" val="24308321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47B52-F0EA-CE50-3611-7AD061BA97D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B2428F9-A11A-9438-1978-6A546F04A52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FAFC7E9F-EFE5-A122-BB95-79B647A61D02}"/>
              </a:ext>
            </a:extLst>
          </p:cNvPr>
          <p:cNvSpPr txBox="1"/>
          <p:nvPr/>
        </p:nvSpPr>
        <p:spPr>
          <a:xfrm>
            <a:off x="1618857" y="1901659"/>
            <a:ext cx="5906286"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 [b---]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[o-] [F-------] 27th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2015.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4Ken was born on February 27th  in 2015.">
            <a:hlinkClick r:id="" action="ppaction://media"/>
            <a:extLst>
              <a:ext uri="{FF2B5EF4-FFF2-40B4-BE49-F238E27FC236}">
                <a16:creationId xmlns:a16="http://schemas.microsoft.com/office/drawing/2014/main" id="{6C538025-8EB9-E622-E603-001A9DC135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6025" y="1120775"/>
            <a:ext cx="406400" cy="406400"/>
          </a:xfrm>
          <a:prstGeom prst="rect">
            <a:avLst/>
          </a:prstGeom>
        </p:spPr>
      </p:pic>
    </p:spTree>
    <p:extLst>
      <p:ext uri="{BB962C8B-B14F-4D97-AF65-F5344CB8AC3E}">
        <p14:creationId xmlns:p14="http://schemas.microsoft.com/office/powerpoint/2010/main" val="14566118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25C8B1FA-9F62-CB8D-69AC-639CC2E33738}"/>
              </a:ext>
            </a:extLst>
          </p:cNvPr>
          <p:cNvSpPr/>
          <p:nvPr/>
        </p:nvSpPr>
        <p:spPr>
          <a:xfrm>
            <a:off x="889233" y="1746140"/>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6" y="2140467"/>
            <a:ext cx="4791156"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P.190</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830997"/>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・前置詞は、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前置詞＋名詞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の形で、形容詞の働き（形容詞句）や、副詞の働き（副詞句）をする。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14D73-4C5A-ADC7-B09B-34D8F2ED2FA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B8492B-45E4-5660-8244-7A215E6BBDC4}"/>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DB4D63D4-5D13-20F1-646A-ED11F208FF1F}"/>
              </a:ext>
            </a:extLst>
          </p:cNvPr>
          <p:cNvSpPr txBox="1"/>
          <p:nvPr/>
        </p:nvSpPr>
        <p:spPr>
          <a:xfrm>
            <a:off x="904648" y="2321003"/>
            <a:ext cx="733470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生まれました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２月</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27</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2015</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年の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4Ken was born on February 27th  in 2015.">
            <a:hlinkClick r:id="" action="ppaction://media"/>
            <a:extLst>
              <a:ext uri="{FF2B5EF4-FFF2-40B4-BE49-F238E27FC236}">
                <a16:creationId xmlns:a16="http://schemas.microsoft.com/office/drawing/2014/main" id="{1BE3C592-8427-9052-CDF7-E3ADE0093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6025" y="1120775"/>
            <a:ext cx="406400" cy="406400"/>
          </a:xfrm>
          <a:prstGeom prst="rect">
            <a:avLst/>
          </a:prstGeom>
        </p:spPr>
      </p:pic>
    </p:spTree>
    <p:extLst>
      <p:ext uri="{BB962C8B-B14F-4D97-AF65-F5344CB8AC3E}">
        <p14:creationId xmlns:p14="http://schemas.microsoft.com/office/powerpoint/2010/main" val="79089798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E5AA0-065B-A929-24D5-3F374594DB7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DAAD691-46A0-DB40-3DFD-8F0A7173C7D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FDCB063-CE84-B893-7780-F237DCBB4D65}"/>
              </a:ext>
            </a:extLst>
          </p:cNvPr>
          <p:cNvSpPr txBox="1"/>
          <p:nvPr/>
        </p:nvSpPr>
        <p:spPr>
          <a:xfrm>
            <a:off x="424587" y="4128490"/>
            <a:ext cx="829482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Sana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was born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nine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on November 2nd.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27A769A-B273-B26C-B911-D5E9A8AF7431}"/>
              </a:ext>
            </a:extLst>
          </p:cNvPr>
          <p:cNvSpPr txBox="1"/>
          <p:nvPr/>
        </p:nvSpPr>
        <p:spPr>
          <a:xfrm>
            <a:off x="1302175" y="690490"/>
            <a:ext cx="653964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サナは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生まれました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９時に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11</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月２日の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5Sana was born at nine  on November 2nd.">
            <a:hlinkClick r:id="" action="ppaction://media"/>
            <a:extLst>
              <a:ext uri="{FF2B5EF4-FFF2-40B4-BE49-F238E27FC236}">
                <a16:creationId xmlns:a16="http://schemas.microsoft.com/office/drawing/2014/main" id="{3E29B39F-53FA-BA5B-A662-CFABF50C38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0025" y="942975"/>
            <a:ext cx="406400" cy="406400"/>
          </a:xfrm>
          <a:prstGeom prst="rect">
            <a:avLst/>
          </a:prstGeom>
        </p:spPr>
      </p:pic>
    </p:spTree>
    <p:extLst>
      <p:ext uri="{BB962C8B-B14F-4D97-AF65-F5344CB8AC3E}">
        <p14:creationId xmlns:p14="http://schemas.microsoft.com/office/powerpoint/2010/main" val="385854603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C231-9A7F-FF19-D5F6-58CF9BDD08D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C88EDD3-7A7D-C0DA-45F6-30B1CC637AA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1C60FF95-A697-BC62-525E-E92229A30148}"/>
              </a:ext>
            </a:extLst>
          </p:cNvPr>
          <p:cNvSpPr txBox="1"/>
          <p:nvPr/>
        </p:nvSpPr>
        <p:spPr>
          <a:xfrm>
            <a:off x="1581374" y="1901659"/>
            <a:ext cx="5981252"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Sana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 [b---]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nine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[o-] [N-------] 2nd.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5Sana was born at nine  on November 2nd.">
            <a:hlinkClick r:id="" action="ppaction://media"/>
            <a:extLst>
              <a:ext uri="{FF2B5EF4-FFF2-40B4-BE49-F238E27FC236}">
                <a16:creationId xmlns:a16="http://schemas.microsoft.com/office/drawing/2014/main" id="{8B133A3A-E22D-615A-84A0-81639DA90F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0025" y="942975"/>
            <a:ext cx="406400" cy="406400"/>
          </a:xfrm>
          <a:prstGeom prst="rect">
            <a:avLst/>
          </a:prstGeom>
        </p:spPr>
      </p:pic>
    </p:spTree>
    <p:extLst>
      <p:ext uri="{BB962C8B-B14F-4D97-AF65-F5344CB8AC3E}">
        <p14:creationId xmlns:p14="http://schemas.microsoft.com/office/powerpoint/2010/main" val="42429268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CA61E-7B15-0177-909D-FD8FFFF157D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7E75961-8824-A834-33CC-F7F77119BD04}"/>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6CC4708-5375-6EBC-608C-DC0D670177C5}"/>
              </a:ext>
            </a:extLst>
          </p:cNvPr>
          <p:cNvSpPr txBox="1"/>
          <p:nvPr/>
        </p:nvSpPr>
        <p:spPr>
          <a:xfrm>
            <a:off x="1302175" y="2321003"/>
            <a:ext cx="653964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サナは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生まれました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９時に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11</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月２日の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5Sana was born at nine  on November 2nd.">
            <a:hlinkClick r:id="" action="ppaction://media"/>
            <a:extLst>
              <a:ext uri="{FF2B5EF4-FFF2-40B4-BE49-F238E27FC236}">
                <a16:creationId xmlns:a16="http://schemas.microsoft.com/office/drawing/2014/main" id="{12C5B511-908A-D8BD-480B-6BE5EFDBC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0025" y="942975"/>
            <a:ext cx="406400" cy="406400"/>
          </a:xfrm>
          <a:prstGeom prst="rect">
            <a:avLst/>
          </a:prstGeom>
        </p:spPr>
      </p:pic>
    </p:spTree>
    <p:extLst>
      <p:ext uri="{BB962C8B-B14F-4D97-AF65-F5344CB8AC3E}">
        <p14:creationId xmlns:p14="http://schemas.microsoft.com/office/powerpoint/2010/main" val="158573894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70F97-AA0D-BF38-947F-9DBD034AC7B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9F4274E-97E2-FD93-C69E-439E8118E3F2}"/>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DD510E7-99FA-58BC-7228-BCE88BE3D962}"/>
              </a:ext>
            </a:extLst>
          </p:cNvPr>
          <p:cNvSpPr txBox="1"/>
          <p:nvPr/>
        </p:nvSpPr>
        <p:spPr>
          <a:xfrm>
            <a:off x="1661717" y="3620659"/>
            <a:ext cx="5820562"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Makoto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was born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on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morning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of</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August 31st.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2B78470-66C2-340F-0644-E1C4CD597D66}"/>
              </a:ext>
            </a:extLst>
          </p:cNvPr>
          <p:cNvSpPr txBox="1"/>
          <p:nvPr/>
        </p:nvSpPr>
        <p:spPr>
          <a:xfrm>
            <a:off x="1038614" y="690490"/>
            <a:ext cx="706676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マコトは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生まれました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朝に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８月</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31</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6Makoto was born on the morning of August 31st.">
            <a:hlinkClick r:id="" action="ppaction://media"/>
            <a:extLst>
              <a:ext uri="{FF2B5EF4-FFF2-40B4-BE49-F238E27FC236}">
                <a16:creationId xmlns:a16="http://schemas.microsoft.com/office/drawing/2014/main" id="{A176BA7A-B39D-96B8-0867-4963681AE0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825" y="1133475"/>
            <a:ext cx="406400" cy="406400"/>
          </a:xfrm>
          <a:prstGeom prst="rect">
            <a:avLst/>
          </a:prstGeom>
        </p:spPr>
      </p:pic>
    </p:spTree>
    <p:extLst>
      <p:ext uri="{BB962C8B-B14F-4D97-AF65-F5344CB8AC3E}">
        <p14:creationId xmlns:p14="http://schemas.microsoft.com/office/powerpoint/2010/main" val="14780011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E0F97-899F-9B2A-CEEA-3BAB5FA3ADB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0BE5022-4F3E-7045-4FA8-32338DAEDEB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99FAC539-A350-CF38-419A-B3250BA94F02}"/>
              </a:ext>
            </a:extLst>
          </p:cNvPr>
          <p:cNvSpPr txBox="1"/>
          <p:nvPr/>
        </p:nvSpPr>
        <p:spPr>
          <a:xfrm>
            <a:off x="1347225" y="1901659"/>
            <a:ext cx="6449549"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Makoto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 [b---]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morning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 31st.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6Makoto was born on the morning of August 31st.">
            <a:hlinkClick r:id="" action="ppaction://media"/>
            <a:extLst>
              <a:ext uri="{FF2B5EF4-FFF2-40B4-BE49-F238E27FC236}">
                <a16:creationId xmlns:a16="http://schemas.microsoft.com/office/drawing/2014/main" id="{652F3D8B-D99D-6993-3419-DA7B360957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825" y="1133475"/>
            <a:ext cx="406400" cy="406400"/>
          </a:xfrm>
          <a:prstGeom prst="rect">
            <a:avLst/>
          </a:prstGeom>
        </p:spPr>
      </p:pic>
    </p:spTree>
    <p:extLst>
      <p:ext uri="{BB962C8B-B14F-4D97-AF65-F5344CB8AC3E}">
        <p14:creationId xmlns:p14="http://schemas.microsoft.com/office/powerpoint/2010/main" val="18452664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69CB7-78A5-9908-2860-EE662AFAB9A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0CF6C2-B09A-5E41-F7C8-B1AD03543CD0}"/>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86DA3451-D76B-737D-7BDD-E73D20CEC10B}"/>
              </a:ext>
            </a:extLst>
          </p:cNvPr>
          <p:cNvSpPr txBox="1"/>
          <p:nvPr/>
        </p:nvSpPr>
        <p:spPr>
          <a:xfrm>
            <a:off x="1038614" y="2321003"/>
            <a:ext cx="706676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マコトは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生まれました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朝に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８月</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31</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6Makoto was born on the morning of August 31st.">
            <a:hlinkClick r:id="" action="ppaction://media"/>
            <a:extLst>
              <a:ext uri="{FF2B5EF4-FFF2-40B4-BE49-F238E27FC236}">
                <a16:creationId xmlns:a16="http://schemas.microsoft.com/office/drawing/2014/main" id="{EFAAA7BF-F96B-727C-32B1-8DDB4634D8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825" y="1133475"/>
            <a:ext cx="406400" cy="406400"/>
          </a:xfrm>
          <a:prstGeom prst="rect">
            <a:avLst/>
          </a:prstGeom>
        </p:spPr>
      </p:pic>
    </p:spTree>
    <p:extLst>
      <p:ext uri="{BB962C8B-B14F-4D97-AF65-F5344CB8AC3E}">
        <p14:creationId xmlns:p14="http://schemas.microsoft.com/office/powerpoint/2010/main" val="77633031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6D4AF-7E36-4FB5-2893-934AC88DD76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763CEF3-04C1-7D1A-EA07-C536E16C43B6}"/>
              </a:ext>
            </a:extLst>
          </p:cNvPr>
          <p:cNvPicPr>
            <a:picLocks noChangeAspect="1"/>
          </p:cNvPicPr>
          <p:nvPr/>
        </p:nvPicPr>
        <p:blipFill>
          <a:blip r:embed="rId2"/>
          <a:srcRect t="70564" b="11867"/>
          <a:stretch/>
        </p:blipFill>
        <p:spPr>
          <a:xfrm>
            <a:off x="243756" y="862824"/>
            <a:ext cx="8560800" cy="848070"/>
          </a:xfrm>
          <a:prstGeom prst="rect">
            <a:avLst/>
          </a:prstGeom>
        </p:spPr>
      </p:pic>
      <p:sp>
        <p:nvSpPr>
          <p:cNvPr id="3" name="正方形/長方形 2">
            <a:extLst>
              <a:ext uri="{FF2B5EF4-FFF2-40B4-BE49-F238E27FC236}">
                <a16:creationId xmlns:a16="http://schemas.microsoft.com/office/drawing/2014/main" id="{8D90FAC8-26D6-4D02-5892-5B4046C0338C}"/>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0C4233B-70DF-69EB-0431-6161D52C42C0}"/>
              </a:ext>
            </a:extLst>
          </p:cNvPr>
          <p:cNvSpPr txBox="1"/>
          <p:nvPr/>
        </p:nvSpPr>
        <p:spPr>
          <a:xfrm>
            <a:off x="537493" y="3140755"/>
            <a:ext cx="8069014"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some shops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front of the station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「駅の前に」という意味をもち、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There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は「～がある」という存在を表現するための</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形式主語です。（意味上の主語ではない）</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ABA7AEF4-8F6B-4D4B-6727-A703C1C4A808}"/>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11CB1145-E34B-FEB6-D9AB-4B08214AD12D}"/>
              </a:ext>
            </a:extLst>
          </p:cNvPr>
          <p:cNvSpPr txBox="1"/>
          <p:nvPr/>
        </p:nvSpPr>
        <p:spPr>
          <a:xfrm>
            <a:off x="1032444" y="1748665"/>
            <a:ext cx="314527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駅の前に数軒の店があります。</a:t>
            </a:r>
          </a:p>
        </p:txBody>
      </p:sp>
    </p:spTree>
    <p:extLst>
      <p:ext uri="{BB962C8B-B14F-4D97-AF65-F5344CB8AC3E}">
        <p14:creationId xmlns:p14="http://schemas.microsoft.com/office/powerpoint/2010/main" val="53538415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70A-67B0-EB20-52B6-F8FE9A58A2D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ABB021EF-B6D8-B64B-403A-A7C505B4F8F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3DCC209-5CA0-1155-799A-BE7237EC4E4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FA2939-88D7-DFFA-9882-A70356F4479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2127AF-CA6B-81FB-8DEF-3E8F99B45D9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67ABF0A-62F3-0FEE-068E-3FA14CD74AC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1374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0C66D-2D0B-350E-D8CE-60AE7266B07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92CF2E4-2B3C-6EF0-EB80-64ED6B52236A}"/>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BEE4E90-EB38-23EA-3FFE-C61BF0B8FEDD}"/>
              </a:ext>
            </a:extLst>
          </p:cNvPr>
          <p:cNvSpPr txBox="1"/>
          <p:nvPr/>
        </p:nvSpPr>
        <p:spPr>
          <a:xfrm>
            <a:off x="1005499" y="4128490"/>
            <a:ext cx="7132995" cy="2039020"/>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There </a:t>
            </a:r>
            <a:r>
              <a:rPr kumimoji="1" lang="en-US" altLang="ja-JP" sz="4400" b="1" dirty="0">
                <a:solidFill>
                  <a:srgbClr val="FF0000"/>
                </a:solidFill>
                <a:latin typeface="メイリオ" panose="020B0604030504040204" pitchFamily="50" charset="-128"/>
                <a:ea typeface="メイリオ" panose="020B0604030504040204" pitchFamily="50" charset="-128"/>
              </a:rPr>
              <a:t>are</a:t>
            </a:r>
            <a:r>
              <a:rPr kumimoji="1" lang="en-US" altLang="ja-JP" sz="4400" b="1" dirty="0">
                <a:solidFill>
                  <a:srgbClr val="00B0F0"/>
                </a:solidFill>
                <a:latin typeface="メイリオ" panose="020B0604030504040204" pitchFamily="50" charset="-128"/>
                <a:ea typeface="メイリオ" panose="020B0604030504040204" pitchFamily="50" charset="-128"/>
              </a:rPr>
              <a:t> some shops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front of the station.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3B634966-D22C-9A02-6EF2-D81A2C9168FB}"/>
              </a:ext>
            </a:extLst>
          </p:cNvPr>
          <p:cNvSpPr txBox="1"/>
          <p:nvPr/>
        </p:nvSpPr>
        <p:spPr>
          <a:xfrm>
            <a:off x="1382856" y="690490"/>
            <a:ext cx="6378279" cy="2215991"/>
          </a:xfrm>
          <a:prstGeom prst="rect">
            <a:avLst/>
          </a:prstGeom>
          <a:noFill/>
        </p:spPr>
        <p:txBody>
          <a:bodyPr wrap="square" rtlCol="0">
            <a:spAutoFit/>
          </a:bodyPr>
          <a:lstStyle/>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あります </a:t>
            </a:r>
            <a:r>
              <a:rPr kumimoji="1" lang="ja-JP" altLang="en-US" sz="4800" b="1" dirty="0">
                <a:solidFill>
                  <a:srgbClr val="00B0F0"/>
                </a:solidFill>
                <a:latin typeface="メイリオ" panose="020B0604030504040204" pitchFamily="50" charset="-128"/>
                <a:ea typeface="メイリオ" panose="020B0604030504040204" pitchFamily="50" charset="-128"/>
              </a:rPr>
              <a:t>数軒の店が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駅の前に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There are some shops in front of the station.">
            <a:hlinkClick r:id="" action="ppaction://media"/>
            <a:extLst>
              <a:ext uri="{FF2B5EF4-FFF2-40B4-BE49-F238E27FC236}">
                <a16:creationId xmlns:a16="http://schemas.microsoft.com/office/drawing/2014/main" id="{EAD509C2-9379-F1D2-0720-EE9393C0D4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25" y="917575"/>
            <a:ext cx="406400" cy="406400"/>
          </a:xfrm>
          <a:prstGeom prst="rect">
            <a:avLst/>
          </a:prstGeom>
        </p:spPr>
      </p:pic>
    </p:spTree>
    <p:extLst>
      <p:ext uri="{BB962C8B-B14F-4D97-AF65-F5344CB8AC3E}">
        <p14:creationId xmlns:p14="http://schemas.microsoft.com/office/powerpoint/2010/main" val="13725719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3_24_01_kihon">
            <a:hlinkClick r:id="" action="ppaction://media"/>
            <a:extLst>
              <a:ext uri="{FF2B5EF4-FFF2-40B4-BE49-F238E27FC236}">
                <a16:creationId xmlns:a16="http://schemas.microsoft.com/office/drawing/2014/main" id="{A1B52B86-A1F3-6B47-BCE8-A8BD4AEDA7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93300" y="1446213"/>
            <a:ext cx="406400" cy="406400"/>
          </a:xfrm>
          <a:prstGeom prst="rect">
            <a:avLst/>
          </a:prstGeom>
        </p:spPr>
      </p:pic>
      <p:pic>
        <p:nvPicPr>
          <p:cNvPr id="6" name="図 5">
            <a:extLst>
              <a:ext uri="{FF2B5EF4-FFF2-40B4-BE49-F238E27FC236}">
                <a16:creationId xmlns:a16="http://schemas.microsoft.com/office/drawing/2014/main" id="{6D42AF97-9061-E0F8-1199-B69C889E4367}"/>
              </a:ext>
            </a:extLst>
          </p:cNvPr>
          <p:cNvPicPr>
            <a:picLocks noChangeAspect="1"/>
          </p:cNvPicPr>
          <p:nvPr/>
        </p:nvPicPr>
        <p:blipFill>
          <a:blip r:embed="rId5"/>
          <a:stretch>
            <a:fillRect/>
          </a:stretch>
        </p:blipFill>
        <p:spPr>
          <a:xfrm>
            <a:off x="291600" y="1332758"/>
            <a:ext cx="8560800" cy="4826902"/>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52DD-F905-5E84-47A1-96B1423F1A5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FC06080-0BC3-C87C-5FC5-49190338FB4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8C755B36-367D-8616-C1BA-9057ABA440B3}"/>
              </a:ext>
            </a:extLst>
          </p:cNvPr>
          <p:cNvSpPr txBox="1"/>
          <p:nvPr/>
        </p:nvSpPr>
        <p:spPr>
          <a:xfrm>
            <a:off x="556537" y="2409490"/>
            <a:ext cx="8030925" cy="2039020"/>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b="1" dirty="0">
                <a:solidFill>
                  <a:srgbClr val="FF0000"/>
                </a:solidFill>
                <a:latin typeface="メイリオ" panose="020B0604030504040204" pitchFamily="50" charset="-128"/>
                <a:ea typeface="メイリオ" panose="020B0604030504040204" pitchFamily="50" charset="-128"/>
              </a:rPr>
              <a:t>[a--]</a:t>
            </a:r>
            <a:r>
              <a:rPr kumimoji="1" lang="en-US" altLang="ja-JP" sz="4400" b="1" dirty="0">
                <a:solidFill>
                  <a:srgbClr val="00B0F0"/>
                </a:solidFill>
                <a:latin typeface="メイリオ" panose="020B0604030504040204" pitchFamily="50" charset="-128"/>
                <a:ea typeface="メイリオ" panose="020B0604030504040204" pitchFamily="50" charset="-128"/>
              </a:rPr>
              <a:t> some shops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[f----] [o-] the station.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7There are some shops in front of the station.">
            <a:hlinkClick r:id="" action="ppaction://media"/>
            <a:extLst>
              <a:ext uri="{FF2B5EF4-FFF2-40B4-BE49-F238E27FC236}">
                <a16:creationId xmlns:a16="http://schemas.microsoft.com/office/drawing/2014/main" id="{7C1D8CAF-413F-55A7-3EE2-C18881C235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25" y="917575"/>
            <a:ext cx="406400" cy="406400"/>
          </a:xfrm>
          <a:prstGeom prst="rect">
            <a:avLst/>
          </a:prstGeom>
        </p:spPr>
      </p:pic>
    </p:spTree>
    <p:extLst>
      <p:ext uri="{BB962C8B-B14F-4D97-AF65-F5344CB8AC3E}">
        <p14:creationId xmlns:p14="http://schemas.microsoft.com/office/powerpoint/2010/main" val="24280408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675FF-3A88-370F-7570-66C539F8573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1880E16-D557-0CC2-EE75-7A7504EC5FF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65EF4E96-E6D2-D7DA-736F-DB9C8721194D}"/>
              </a:ext>
            </a:extLst>
          </p:cNvPr>
          <p:cNvSpPr txBox="1"/>
          <p:nvPr/>
        </p:nvSpPr>
        <p:spPr>
          <a:xfrm>
            <a:off x="1382856" y="2321003"/>
            <a:ext cx="6378279" cy="2215991"/>
          </a:xfrm>
          <a:prstGeom prst="rect">
            <a:avLst/>
          </a:prstGeom>
          <a:noFill/>
        </p:spPr>
        <p:txBody>
          <a:bodyPr wrap="square" rtlCol="0">
            <a:spAutoFit/>
          </a:bodyPr>
          <a:lstStyle/>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あります </a:t>
            </a:r>
            <a:r>
              <a:rPr kumimoji="1" lang="ja-JP" altLang="en-US" sz="4800" b="1" dirty="0">
                <a:solidFill>
                  <a:srgbClr val="00B0F0"/>
                </a:solidFill>
                <a:latin typeface="メイリオ" panose="020B0604030504040204" pitchFamily="50" charset="-128"/>
                <a:ea typeface="メイリオ" panose="020B0604030504040204" pitchFamily="50" charset="-128"/>
              </a:rPr>
              <a:t>数軒の店が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駅の前に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7There are some shops in front of the station.">
            <a:hlinkClick r:id="" action="ppaction://media"/>
            <a:extLst>
              <a:ext uri="{FF2B5EF4-FFF2-40B4-BE49-F238E27FC236}">
                <a16:creationId xmlns:a16="http://schemas.microsoft.com/office/drawing/2014/main" id="{EA925FD8-E4C2-5307-1217-B03FAC48D0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25" y="917575"/>
            <a:ext cx="406400" cy="406400"/>
          </a:xfrm>
          <a:prstGeom prst="rect">
            <a:avLst/>
          </a:prstGeom>
        </p:spPr>
      </p:pic>
    </p:spTree>
    <p:extLst>
      <p:ext uri="{BB962C8B-B14F-4D97-AF65-F5344CB8AC3E}">
        <p14:creationId xmlns:p14="http://schemas.microsoft.com/office/powerpoint/2010/main" val="32752227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4683B-221D-D967-908A-30356726313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3ED3711-3044-FE6D-21A6-B041CA55D3CE}"/>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2C4ED41-9EAF-00B4-4600-5EB0E95940E5}"/>
              </a:ext>
            </a:extLst>
          </p:cNvPr>
          <p:cNvSpPr txBox="1"/>
          <p:nvPr/>
        </p:nvSpPr>
        <p:spPr>
          <a:xfrm>
            <a:off x="1005499" y="4128490"/>
            <a:ext cx="7132995" cy="2039020"/>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There </a:t>
            </a:r>
            <a:r>
              <a:rPr kumimoji="1" lang="en-US" altLang="ja-JP" sz="4400" b="1" dirty="0">
                <a:solidFill>
                  <a:srgbClr val="FF0000"/>
                </a:solidFill>
                <a:latin typeface="メイリオ" panose="020B0604030504040204" pitchFamily="50" charset="-128"/>
                <a:ea typeface="メイリオ" panose="020B0604030504040204" pitchFamily="50" charset="-128"/>
              </a:rPr>
              <a:t>are</a:t>
            </a:r>
            <a:r>
              <a:rPr kumimoji="1" lang="en-US" altLang="ja-JP" sz="4400" b="1" dirty="0">
                <a:solidFill>
                  <a:srgbClr val="00B0F0"/>
                </a:solidFill>
                <a:latin typeface="メイリオ" panose="020B0604030504040204" pitchFamily="50" charset="-128"/>
                <a:ea typeface="メイリオ" panose="020B0604030504040204" pitchFamily="50" charset="-128"/>
              </a:rPr>
              <a:t> some shops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near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station.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A62ED50-B74C-7312-853E-C7459A64C97D}"/>
              </a:ext>
            </a:extLst>
          </p:cNvPr>
          <p:cNvSpPr txBox="1"/>
          <p:nvPr/>
        </p:nvSpPr>
        <p:spPr>
          <a:xfrm>
            <a:off x="1382856" y="690490"/>
            <a:ext cx="6378279" cy="2215991"/>
          </a:xfrm>
          <a:prstGeom prst="rect">
            <a:avLst/>
          </a:prstGeom>
          <a:noFill/>
        </p:spPr>
        <p:txBody>
          <a:bodyPr wrap="square" rtlCol="0">
            <a:spAutoFit/>
          </a:bodyPr>
          <a:lstStyle/>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あります </a:t>
            </a:r>
            <a:r>
              <a:rPr kumimoji="1" lang="ja-JP" altLang="en-US" sz="4800" b="1" dirty="0">
                <a:solidFill>
                  <a:srgbClr val="00B0F0"/>
                </a:solidFill>
                <a:latin typeface="メイリオ" panose="020B0604030504040204" pitchFamily="50" charset="-128"/>
                <a:ea typeface="メイリオ" panose="020B0604030504040204" pitchFamily="50" charset="-128"/>
              </a:rPr>
              <a:t>数軒の店が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駅</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の近くに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8There are some shops near the station.">
            <a:hlinkClick r:id="" action="ppaction://media"/>
            <a:extLst>
              <a:ext uri="{FF2B5EF4-FFF2-40B4-BE49-F238E27FC236}">
                <a16:creationId xmlns:a16="http://schemas.microsoft.com/office/drawing/2014/main" id="{34F2E08E-37C4-9763-1CFC-CA4B6DCC52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0825" y="1285875"/>
            <a:ext cx="406400" cy="406400"/>
          </a:xfrm>
          <a:prstGeom prst="rect">
            <a:avLst/>
          </a:prstGeom>
        </p:spPr>
      </p:pic>
    </p:spTree>
    <p:extLst>
      <p:ext uri="{BB962C8B-B14F-4D97-AF65-F5344CB8AC3E}">
        <p14:creationId xmlns:p14="http://schemas.microsoft.com/office/powerpoint/2010/main" val="291559691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26B6B-7111-ECA2-D865-D5B99D3460B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E94DE3-2D35-9907-3416-69F5D221338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E7A0C82F-36A0-313C-3DFD-C4613AE8478D}"/>
              </a:ext>
            </a:extLst>
          </p:cNvPr>
          <p:cNvSpPr txBox="1"/>
          <p:nvPr/>
        </p:nvSpPr>
        <p:spPr>
          <a:xfrm>
            <a:off x="556537" y="2409490"/>
            <a:ext cx="8030925" cy="2039020"/>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b="1" dirty="0">
                <a:solidFill>
                  <a:srgbClr val="FF0000"/>
                </a:solidFill>
                <a:latin typeface="メイリオ" panose="020B0604030504040204" pitchFamily="50" charset="-128"/>
                <a:ea typeface="メイリオ" panose="020B0604030504040204" pitchFamily="50" charset="-128"/>
              </a:rPr>
              <a:t>[a--]</a:t>
            </a:r>
            <a:r>
              <a:rPr kumimoji="1" lang="en-US" altLang="ja-JP" sz="4400" b="1" dirty="0">
                <a:solidFill>
                  <a:srgbClr val="00B0F0"/>
                </a:solidFill>
                <a:latin typeface="メイリオ" panose="020B0604030504040204" pitchFamily="50" charset="-128"/>
                <a:ea typeface="メイリオ" panose="020B0604030504040204" pitchFamily="50" charset="-128"/>
              </a:rPr>
              <a:t> some shops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station.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8There are some shops near the station.">
            <a:hlinkClick r:id="" action="ppaction://media"/>
            <a:extLst>
              <a:ext uri="{FF2B5EF4-FFF2-40B4-BE49-F238E27FC236}">
                <a16:creationId xmlns:a16="http://schemas.microsoft.com/office/drawing/2014/main" id="{513BA0A6-1F75-3575-5743-95475C6E8B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0825" y="1285875"/>
            <a:ext cx="406400" cy="406400"/>
          </a:xfrm>
          <a:prstGeom prst="rect">
            <a:avLst/>
          </a:prstGeom>
        </p:spPr>
      </p:pic>
    </p:spTree>
    <p:extLst>
      <p:ext uri="{BB962C8B-B14F-4D97-AF65-F5344CB8AC3E}">
        <p14:creationId xmlns:p14="http://schemas.microsoft.com/office/powerpoint/2010/main" val="345926933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0A3F2-0431-FD12-D5F4-0DDA27110FC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53132A0-2A31-DD55-7A43-CE6D81812068}"/>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DB3E5D13-EA3C-8A75-0F52-90CFF59B5160}"/>
              </a:ext>
            </a:extLst>
          </p:cNvPr>
          <p:cNvSpPr txBox="1"/>
          <p:nvPr/>
        </p:nvSpPr>
        <p:spPr>
          <a:xfrm>
            <a:off x="1382856" y="2321003"/>
            <a:ext cx="6378279" cy="2215991"/>
          </a:xfrm>
          <a:prstGeom prst="rect">
            <a:avLst/>
          </a:prstGeom>
          <a:noFill/>
        </p:spPr>
        <p:txBody>
          <a:bodyPr wrap="square" rtlCol="0">
            <a:spAutoFit/>
          </a:bodyPr>
          <a:lstStyle/>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あります </a:t>
            </a:r>
            <a:r>
              <a:rPr kumimoji="1" lang="ja-JP" altLang="en-US" sz="4800" b="1" dirty="0">
                <a:solidFill>
                  <a:srgbClr val="00B0F0"/>
                </a:solidFill>
                <a:latin typeface="メイリオ" panose="020B0604030504040204" pitchFamily="50" charset="-128"/>
                <a:ea typeface="メイリオ" panose="020B0604030504040204" pitchFamily="50" charset="-128"/>
              </a:rPr>
              <a:t>数軒の店が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駅</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の近くに</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8There are some shops near the station.">
            <a:hlinkClick r:id="" action="ppaction://media"/>
            <a:extLst>
              <a:ext uri="{FF2B5EF4-FFF2-40B4-BE49-F238E27FC236}">
                <a16:creationId xmlns:a16="http://schemas.microsoft.com/office/drawing/2014/main" id="{5082A665-7A53-DCE8-3399-950BCC61B6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0825" y="1285875"/>
            <a:ext cx="406400" cy="406400"/>
          </a:xfrm>
          <a:prstGeom prst="rect">
            <a:avLst/>
          </a:prstGeom>
        </p:spPr>
      </p:pic>
    </p:spTree>
    <p:extLst>
      <p:ext uri="{BB962C8B-B14F-4D97-AF65-F5344CB8AC3E}">
        <p14:creationId xmlns:p14="http://schemas.microsoft.com/office/powerpoint/2010/main" val="6577015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6CF30-C198-1B95-9D5E-254802485E6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BFDE1BF-4BC3-2EC8-2422-079A5BB36D98}"/>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91B516E-F46F-9F25-5B83-2AF63A45A311}"/>
              </a:ext>
            </a:extLst>
          </p:cNvPr>
          <p:cNvSpPr txBox="1"/>
          <p:nvPr/>
        </p:nvSpPr>
        <p:spPr>
          <a:xfrm>
            <a:off x="691008" y="4128490"/>
            <a:ext cx="7761983" cy="2039020"/>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There </a:t>
            </a:r>
            <a:r>
              <a:rPr kumimoji="1" lang="en-US" altLang="ja-JP" sz="4400" b="1" u="sng" dirty="0">
                <a:solidFill>
                  <a:srgbClr val="FF0000"/>
                </a:solidFill>
                <a:latin typeface="メイリオ" panose="020B0604030504040204" pitchFamily="50" charset="-128"/>
                <a:ea typeface="メイリオ" panose="020B0604030504040204" pitchFamily="50" charset="-128"/>
              </a:rPr>
              <a:t>were</a:t>
            </a:r>
            <a:r>
              <a:rPr kumimoji="1" lang="en-US" altLang="ja-JP" sz="4400" b="1" dirty="0">
                <a:solidFill>
                  <a:srgbClr val="00B0F0"/>
                </a:solidFill>
                <a:latin typeface="メイリオ" panose="020B0604030504040204" pitchFamily="50" charset="-128"/>
                <a:ea typeface="メイリオ" panose="020B0604030504040204" pitchFamily="50" charset="-128"/>
              </a:rPr>
              <a:t> some shops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along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river.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B50A842-ECD8-1285-A952-E002C7AD12C9}"/>
              </a:ext>
            </a:extLst>
          </p:cNvPr>
          <p:cNvSpPr txBox="1"/>
          <p:nvPr/>
        </p:nvSpPr>
        <p:spPr>
          <a:xfrm>
            <a:off x="1382856" y="690490"/>
            <a:ext cx="7132995" cy="2215991"/>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ありました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00B0F0"/>
                </a:solidFill>
                <a:latin typeface="メイリオ" panose="020B0604030504040204" pitchFamily="50" charset="-128"/>
                <a:ea typeface="メイリオ" panose="020B0604030504040204" pitchFamily="50" charset="-128"/>
              </a:rPr>
              <a:t>数軒の店が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川</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沿いに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9There were some shops along the river.">
            <a:hlinkClick r:id="" action="ppaction://media"/>
            <a:extLst>
              <a:ext uri="{FF2B5EF4-FFF2-40B4-BE49-F238E27FC236}">
                <a16:creationId xmlns:a16="http://schemas.microsoft.com/office/drawing/2014/main" id="{82A70917-F82D-9FD3-201D-363327F4B9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325" y="790575"/>
            <a:ext cx="406400" cy="406400"/>
          </a:xfrm>
          <a:prstGeom prst="rect">
            <a:avLst/>
          </a:prstGeom>
        </p:spPr>
      </p:pic>
    </p:spTree>
    <p:extLst>
      <p:ext uri="{BB962C8B-B14F-4D97-AF65-F5344CB8AC3E}">
        <p14:creationId xmlns:p14="http://schemas.microsoft.com/office/powerpoint/2010/main" val="32689490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A5839-C688-86A8-1B50-805CB6B558A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4EFD7A7-6DAE-4F04-157E-1A73092C0EE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2364983B-E794-0BA4-03C3-08AC5A6ACE32}"/>
              </a:ext>
            </a:extLst>
          </p:cNvPr>
          <p:cNvSpPr txBox="1"/>
          <p:nvPr/>
        </p:nvSpPr>
        <p:spPr>
          <a:xfrm>
            <a:off x="442322" y="2409490"/>
            <a:ext cx="8259355" cy="2039020"/>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some shops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river.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9There were some shops along the river.">
            <a:hlinkClick r:id="" action="ppaction://media"/>
            <a:extLst>
              <a:ext uri="{FF2B5EF4-FFF2-40B4-BE49-F238E27FC236}">
                <a16:creationId xmlns:a16="http://schemas.microsoft.com/office/drawing/2014/main" id="{B0C811E8-7169-DD7A-2E4E-CBEBF866E3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325" y="790575"/>
            <a:ext cx="406400" cy="406400"/>
          </a:xfrm>
          <a:prstGeom prst="rect">
            <a:avLst/>
          </a:prstGeom>
        </p:spPr>
      </p:pic>
    </p:spTree>
    <p:extLst>
      <p:ext uri="{BB962C8B-B14F-4D97-AF65-F5344CB8AC3E}">
        <p14:creationId xmlns:p14="http://schemas.microsoft.com/office/powerpoint/2010/main" val="290588600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C5753-4D55-2035-CCAD-014C7AAFAD1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5D81BAD-9D35-F18D-D684-1692796A3F23}"/>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7F5D918D-0E37-C0DA-D7D6-6B9C68859A06}"/>
              </a:ext>
            </a:extLst>
          </p:cNvPr>
          <p:cNvSpPr txBox="1"/>
          <p:nvPr/>
        </p:nvSpPr>
        <p:spPr>
          <a:xfrm>
            <a:off x="1005502" y="2321003"/>
            <a:ext cx="7132995" cy="2215991"/>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ありました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00B0F0"/>
                </a:solidFill>
                <a:latin typeface="メイリオ" panose="020B0604030504040204" pitchFamily="50" charset="-128"/>
                <a:ea typeface="メイリオ" panose="020B0604030504040204" pitchFamily="50" charset="-128"/>
              </a:rPr>
              <a:t>数軒の店が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川</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沿いに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9There were some shops along the river.">
            <a:hlinkClick r:id="" action="ppaction://media"/>
            <a:extLst>
              <a:ext uri="{FF2B5EF4-FFF2-40B4-BE49-F238E27FC236}">
                <a16:creationId xmlns:a16="http://schemas.microsoft.com/office/drawing/2014/main" id="{A19BEB12-203C-CEAF-B2F1-8276F4E624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325" y="790575"/>
            <a:ext cx="406400" cy="406400"/>
          </a:xfrm>
          <a:prstGeom prst="rect">
            <a:avLst/>
          </a:prstGeom>
        </p:spPr>
      </p:pic>
    </p:spTree>
    <p:extLst>
      <p:ext uri="{BB962C8B-B14F-4D97-AF65-F5344CB8AC3E}">
        <p14:creationId xmlns:p14="http://schemas.microsoft.com/office/powerpoint/2010/main" val="53876750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0B8EAE75-6CCB-4CAF-89C7-5344AACAEB8C}"/>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滞在する</a:t>
              </a:r>
            </a:p>
          </p:txBody>
        </p:sp>
      </p:grpSp>
      <p:pic>
        <p:nvPicPr>
          <p:cNvPr id="4" name="G3_L22_kihon_v1_stay">
            <a:hlinkClick r:id="" action="ppaction://media"/>
            <a:extLst>
              <a:ext uri="{FF2B5EF4-FFF2-40B4-BE49-F238E27FC236}">
                <a16:creationId xmlns:a16="http://schemas.microsoft.com/office/drawing/2014/main" id="{4C4C4B13-A1E7-4269-82D8-1C1BC4FC2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597025"/>
            <a:ext cx="609600" cy="609600"/>
          </a:xfrm>
          <a:prstGeom prst="rect">
            <a:avLst/>
          </a:prstGeom>
        </p:spPr>
      </p:pic>
    </p:spTree>
    <p:extLst>
      <p:ext uri="{BB962C8B-B14F-4D97-AF65-F5344CB8AC3E}">
        <p14:creationId xmlns:p14="http://schemas.microsoft.com/office/powerpoint/2010/main" val="352412055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stay</a:t>
            </a:r>
            <a:endParaRPr kumimoji="1" lang="ja-JP" altLang="en-US" sz="8000" dirty="0">
              <a:solidFill>
                <a:schemeClr val="tx1">
                  <a:lumMod val="85000"/>
                  <a:lumOff val="15000"/>
                </a:schemeClr>
              </a:solidFill>
            </a:endParaRPr>
          </a:p>
        </p:txBody>
      </p:sp>
      <p:pic>
        <p:nvPicPr>
          <p:cNvPr id="7" name="G3_L22_kihon_v1_stay">
            <a:hlinkClick r:id="" action="ppaction://media"/>
            <a:extLst>
              <a:ext uri="{FF2B5EF4-FFF2-40B4-BE49-F238E27FC236}">
                <a16:creationId xmlns:a16="http://schemas.microsoft.com/office/drawing/2014/main" id="{8D48B8FC-DC8E-4C04-8EA8-8FD4D86798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597025"/>
            <a:ext cx="609600" cy="609600"/>
          </a:xfrm>
          <a:prstGeom prst="rect">
            <a:avLst/>
          </a:prstGeom>
        </p:spPr>
      </p:pic>
    </p:spTree>
    <p:extLst>
      <p:ext uri="{BB962C8B-B14F-4D97-AF65-F5344CB8AC3E}">
        <p14:creationId xmlns:p14="http://schemas.microsoft.com/office/powerpoint/2010/main" val="323841020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滞在する</a:t>
            </a:r>
          </a:p>
        </p:txBody>
      </p:sp>
      <p:pic>
        <p:nvPicPr>
          <p:cNvPr id="6" name="G3_L22_kihon_v1_stay">
            <a:hlinkClick r:id="" action="ppaction://media"/>
            <a:extLst>
              <a:ext uri="{FF2B5EF4-FFF2-40B4-BE49-F238E27FC236}">
                <a16:creationId xmlns:a16="http://schemas.microsoft.com/office/drawing/2014/main" id="{890CC28A-0BA9-48D5-B8B2-E0A6EF3CB8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597025"/>
            <a:ext cx="609600" cy="609600"/>
          </a:xfrm>
          <a:prstGeom prst="rect">
            <a:avLst/>
          </a:prstGeom>
        </p:spPr>
      </p:pic>
    </p:spTree>
    <p:extLst>
      <p:ext uri="{BB962C8B-B14F-4D97-AF65-F5344CB8AC3E}">
        <p14:creationId xmlns:p14="http://schemas.microsoft.com/office/powerpoint/2010/main" val="19925758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B39F81B1-3D25-42C9-9E2A-D41065438D80}"/>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ホテル</a:t>
              </a:r>
              <a:endParaRPr kumimoji="1" lang="ja-JP" altLang="en-US" sz="12500" dirty="0">
                <a:solidFill>
                  <a:schemeClr val="tx1">
                    <a:lumMod val="85000"/>
                    <a:lumOff val="15000"/>
                  </a:schemeClr>
                </a:solidFill>
              </a:endParaRPr>
            </a:p>
          </p:txBody>
        </p:sp>
      </p:grpSp>
      <p:pic>
        <p:nvPicPr>
          <p:cNvPr id="4" name="G3_L22_kihon_v2_hotel">
            <a:hlinkClick r:id="" action="ppaction://media"/>
            <a:extLst>
              <a:ext uri="{FF2B5EF4-FFF2-40B4-BE49-F238E27FC236}">
                <a16:creationId xmlns:a16="http://schemas.microsoft.com/office/drawing/2014/main" id="{52BE1E0D-23A7-47DE-86FD-FC86477548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1635125"/>
            <a:ext cx="609600" cy="609600"/>
          </a:xfrm>
          <a:prstGeom prst="rect">
            <a:avLst/>
          </a:prstGeom>
        </p:spPr>
      </p:pic>
    </p:spTree>
    <p:extLst>
      <p:ext uri="{BB962C8B-B14F-4D97-AF65-F5344CB8AC3E}">
        <p14:creationId xmlns:p14="http://schemas.microsoft.com/office/powerpoint/2010/main" val="313992020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105561"/>
            <a:ext cx="8216348"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hotel</a:t>
            </a:r>
            <a:endParaRPr kumimoji="1" lang="ja-JP" altLang="en-US" sz="7200" dirty="0">
              <a:solidFill>
                <a:schemeClr val="tx1">
                  <a:lumMod val="85000"/>
                  <a:lumOff val="15000"/>
                </a:schemeClr>
              </a:solidFill>
            </a:endParaRPr>
          </a:p>
        </p:txBody>
      </p:sp>
      <p:pic>
        <p:nvPicPr>
          <p:cNvPr id="7" name="G3_L22_kihon_v2_hotel">
            <a:hlinkClick r:id="" action="ppaction://media"/>
            <a:extLst>
              <a:ext uri="{FF2B5EF4-FFF2-40B4-BE49-F238E27FC236}">
                <a16:creationId xmlns:a16="http://schemas.microsoft.com/office/drawing/2014/main" id="{797FC0C0-041B-4FD6-A04E-E11DC6433E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1635125"/>
            <a:ext cx="609600" cy="609600"/>
          </a:xfrm>
          <a:prstGeom prst="rect">
            <a:avLst/>
          </a:prstGeom>
        </p:spPr>
      </p:pic>
    </p:spTree>
    <p:extLst>
      <p:ext uri="{BB962C8B-B14F-4D97-AF65-F5344CB8AC3E}">
        <p14:creationId xmlns:p14="http://schemas.microsoft.com/office/powerpoint/2010/main" val="3021372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ホテル</a:t>
            </a:r>
            <a:endParaRPr kumimoji="1" lang="ja-JP" altLang="en-US" sz="12500" dirty="0">
              <a:solidFill>
                <a:schemeClr val="tx1">
                  <a:lumMod val="85000"/>
                  <a:lumOff val="15000"/>
                </a:schemeClr>
              </a:solidFill>
            </a:endParaRPr>
          </a:p>
        </p:txBody>
      </p:sp>
      <p:pic>
        <p:nvPicPr>
          <p:cNvPr id="6" name="G3_L22_kihon_v2_hotel">
            <a:hlinkClick r:id="" action="ppaction://media"/>
            <a:extLst>
              <a:ext uri="{FF2B5EF4-FFF2-40B4-BE49-F238E27FC236}">
                <a16:creationId xmlns:a16="http://schemas.microsoft.com/office/drawing/2014/main" id="{E1B3AF20-EAC2-4AD5-9F6F-23CE8CD6C7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1635125"/>
            <a:ext cx="609600" cy="609600"/>
          </a:xfrm>
          <a:prstGeom prst="rect">
            <a:avLst/>
          </a:prstGeom>
        </p:spPr>
      </p:pic>
    </p:spTree>
    <p:extLst>
      <p:ext uri="{BB962C8B-B14F-4D97-AF65-F5344CB8AC3E}">
        <p14:creationId xmlns:p14="http://schemas.microsoft.com/office/powerpoint/2010/main" val="3344863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C1C3893-6BF2-4661-B94A-D25F40D88F8B}"/>
              </a:ext>
            </a:extLst>
          </p:cNvPr>
          <p:cNvGrpSpPr/>
          <p:nvPr/>
        </p:nvGrpSpPr>
        <p:grpSpPr>
          <a:xfrm>
            <a:off x="152401" y="1120676"/>
            <a:ext cx="8839200" cy="4616648"/>
            <a:chOff x="152401" y="960647"/>
            <a:chExt cx="8839200" cy="4616648"/>
          </a:xfrm>
        </p:grpSpPr>
        <p:sp>
          <p:nvSpPr>
            <p:cNvPr id="5" name="テキスト ボックス 4"/>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bear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22_kihon_v3_born">
            <a:hlinkClick r:id="" action="ppaction://media"/>
            <a:extLst>
              <a:ext uri="{FF2B5EF4-FFF2-40B4-BE49-F238E27FC236}">
                <a16:creationId xmlns:a16="http://schemas.microsoft.com/office/drawing/2014/main" id="{5930BA1B-D4CE-4186-80F1-99919A28B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1901825"/>
            <a:ext cx="609600" cy="609600"/>
          </a:xfrm>
          <a:prstGeom prst="rect">
            <a:avLst/>
          </a:prstGeom>
        </p:spPr>
      </p:pic>
    </p:spTree>
    <p:extLst>
      <p:ext uri="{BB962C8B-B14F-4D97-AF65-F5344CB8AC3E}">
        <p14:creationId xmlns:p14="http://schemas.microsoft.com/office/powerpoint/2010/main" val="303860955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born</a:t>
            </a:r>
            <a:endParaRPr kumimoji="1" lang="ja-JP" altLang="en-US" sz="7200" dirty="0">
              <a:solidFill>
                <a:schemeClr val="tx1">
                  <a:lumMod val="85000"/>
                  <a:lumOff val="15000"/>
                </a:schemeClr>
              </a:solidFill>
            </a:endParaRPr>
          </a:p>
        </p:txBody>
      </p:sp>
      <p:pic>
        <p:nvPicPr>
          <p:cNvPr id="8" name="G3_L22_kihon_v3_born">
            <a:hlinkClick r:id="" action="ppaction://media"/>
            <a:extLst>
              <a:ext uri="{FF2B5EF4-FFF2-40B4-BE49-F238E27FC236}">
                <a16:creationId xmlns:a16="http://schemas.microsoft.com/office/drawing/2014/main" id="{E2729EF0-7C7B-40E3-B91D-F06D270EA4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1901825"/>
            <a:ext cx="609600" cy="609600"/>
          </a:xfrm>
          <a:prstGeom prst="rect">
            <a:avLst/>
          </a:prstGeom>
        </p:spPr>
      </p:pic>
    </p:spTree>
    <p:extLst>
      <p:ext uri="{BB962C8B-B14F-4D97-AF65-F5344CB8AC3E}">
        <p14:creationId xmlns:p14="http://schemas.microsoft.com/office/powerpoint/2010/main" val="4253962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bear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pic>
        <p:nvPicPr>
          <p:cNvPr id="5" name="G3_L22_kihon_v3_born">
            <a:hlinkClick r:id="" action="ppaction://media"/>
            <a:extLst>
              <a:ext uri="{FF2B5EF4-FFF2-40B4-BE49-F238E27FC236}">
                <a16:creationId xmlns:a16="http://schemas.microsoft.com/office/drawing/2014/main" id="{29A7CA2F-5ECE-495B-8CC6-4B175A1E1C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1901825"/>
            <a:ext cx="609600" cy="609600"/>
          </a:xfrm>
          <a:prstGeom prst="rect">
            <a:avLst/>
          </a:prstGeom>
        </p:spPr>
      </p:pic>
    </p:spTree>
    <p:extLst>
      <p:ext uri="{BB962C8B-B14F-4D97-AF65-F5344CB8AC3E}">
        <p14:creationId xmlns:p14="http://schemas.microsoft.com/office/powerpoint/2010/main" val="27749426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5BB13AC-7044-4503-8B24-D01CCCF1B09B}"/>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2</a:t>
              </a: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月</a:t>
              </a:r>
              <a:endParaRPr kumimoji="1" lang="ja-JP" altLang="en-US" sz="7200" dirty="0">
                <a:solidFill>
                  <a:schemeClr val="tx1">
                    <a:lumMod val="85000"/>
                    <a:lumOff val="15000"/>
                  </a:schemeClr>
                </a:solidFill>
              </a:endParaRPr>
            </a:p>
          </p:txBody>
        </p:sp>
      </p:grpSp>
      <p:pic>
        <p:nvPicPr>
          <p:cNvPr id="3" name="G3_L22_kihon_v4_February">
            <a:hlinkClick r:id="" action="ppaction://media"/>
            <a:extLst>
              <a:ext uri="{FF2B5EF4-FFF2-40B4-BE49-F238E27FC236}">
                <a16:creationId xmlns:a16="http://schemas.microsoft.com/office/drawing/2014/main" id="{A2626A08-30CF-4ACA-9F8F-508A3A1AC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2378075"/>
            <a:ext cx="609600" cy="609600"/>
          </a:xfrm>
          <a:prstGeom prst="rect">
            <a:avLst/>
          </a:prstGeom>
        </p:spPr>
      </p:pic>
    </p:spTree>
    <p:extLst>
      <p:ext uri="{BB962C8B-B14F-4D97-AF65-F5344CB8AC3E}">
        <p14:creationId xmlns:p14="http://schemas.microsoft.com/office/powerpoint/2010/main" val="255225907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69B66-3B77-EE67-5D53-99B293F0861B}"/>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D04F465-6BFF-51C0-96A5-53F207CDF6A4}"/>
              </a:ext>
            </a:extLst>
          </p:cNvPr>
          <p:cNvPicPr>
            <a:picLocks noChangeAspect="1"/>
          </p:cNvPicPr>
          <p:nvPr/>
        </p:nvPicPr>
        <p:blipFill>
          <a:blip r:embed="rId2"/>
          <a:srcRect t="23846" b="59309"/>
          <a:stretch/>
        </p:blipFill>
        <p:spPr>
          <a:xfrm>
            <a:off x="243756" y="862824"/>
            <a:ext cx="8560800" cy="813085"/>
          </a:xfrm>
          <a:prstGeom prst="rect">
            <a:avLst/>
          </a:prstGeom>
        </p:spPr>
      </p:pic>
      <p:sp>
        <p:nvSpPr>
          <p:cNvPr id="3" name="正方形/長方形 2">
            <a:extLst>
              <a:ext uri="{FF2B5EF4-FFF2-40B4-BE49-F238E27FC236}">
                <a16:creationId xmlns:a16="http://schemas.microsoft.com/office/drawing/2014/main" id="{B011649B-5EF6-F031-C1FB-8A6CF4901A91}"/>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C438C24-9603-5B9D-D1F7-BA464B731470}"/>
              </a:ext>
            </a:extLst>
          </p:cNvPr>
          <p:cNvSpPr txBox="1"/>
          <p:nvPr/>
        </p:nvSpPr>
        <p:spPr>
          <a:xfrm>
            <a:off x="537493" y="3140755"/>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stayed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 hotel in New York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「ニューヨークにあるホテルに」という意味をもち、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stayed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New York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hotel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C8C2A190-090D-F3E9-77A0-A05883F85C3C}"/>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3065CCC0-1CE6-0AD8-8388-2F0BBA9F1A93}"/>
              </a:ext>
            </a:extLst>
          </p:cNvPr>
          <p:cNvSpPr txBox="1"/>
          <p:nvPr/>
        </p:nvSpPr>
        <p:spPr>
          <a:xfrm>
            <a:off x="1032443" y="1748665"/>
            <a:ext cx="426939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彼はニューヨークのホテルに滞在しました。</a:t>
            </a:r>
          </a:p>
        </p:txBody>
      </p:sp>
    </p:spTree>
    <p:extLst>
      <p:ext uri="{BB962C8B-B14F-4D97-AF65-F5344CB8AC3E}">
        <p14:creationId xmlns:p14="http://schemas.microsoft.com/office/powerpoint/2010/main" val="319405674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497976"/>
            <a:ext cx="769620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February</a:t>
            </a:r>
            <a:endParaRPr kumimoji="1" lang="ja-JP" altLang="en-US" sz="6600" dirty="0">
              <a:solidFill>
                <a:schemeClr val="tx1">
                  <a:lumMod val="85000"/>
                  <a:lumOff val="15000"/>
                </a:schemeClr>
              </a:solidFill>
            </a:endParaRPr>
          </a:p>
        </p:txBody>
      </p:sp>
      <p:pic>
        <p:nvPicPr>
          <p:cNvPr id="7" name="G3_L22_kihon_v4_February">
            <a:hlinkClick r:id="" action="ppaction://media"/>
            <a:extLst>
              <a:ext uri="{FF2B5EF4-FFF2-40B4-BE49-F238E27FC236}">
                <a16:creationId xmlns:a16="http://schemas.microsoft.com/office/drawing/2014/main" id="{0C40ED6E-7016-499D-A021-DFE3C3D58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2378075"/>
            <a:ext cx="609600" cy="609600"/>
          </a:xfrm>
          <a:prstGeom prst="rect">
            <a:avLst/>
          </a:prstGeom>
        </p:spPr>
      </p:pic>
    </p:spTree>
    <p:extLst>
      <p:ext uri="{BB962C8B-B14F-4D97-AF65-F5344CB8AC3E}">
        <p14:creationId xmlns:p14="http://schemas.microsoft.com/office/powerpoint/2010/main" val="1471267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2</a:t>
            </a: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月</a:t>
            </a:r>
            <a:endParaRPr kumimoji="1" lang="ja-JP" altLang="en-US" sz="7200" dirty="0">
              <a:solidFill>
                <a:schemeClr val="tx1">
                  <a:lumMod val="85000"/>
                  <a:lumOff val="15000"/>
                </a:schemeClr>
              </a:solidFill>
            </a:endParaRPr>
          </a:p>
        </p:txBody>
      </p:sp>
      <p:pic>
        <p:nvPicPr>
          <p:cNvPr id="6" name="G3_L22_kihon_v4_February">
            <a:hlinkClick r:id="" action="ppaction://media"/>
            <a:extLst>
              <a:ext uri="{FF2B5EF4-FFF2-40B4-BE49-F238E27FC236}">
                <a16:creationId xmlns:a16="http://schemas.microsoft.com/office/drawing/2014/main" id="{B5C83721-3F3F-47F8-904F-AEF680330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2378075"/>
            <a:ext cx="609600" cy="609600"/>
          </a:xfrm>
          <a:prstGeom prst="rect">
            <a:avLst/>
          </a:prstGeom>
        </p:spPr>
      </p:pic>
    </p:spTree>
    <p:extLst>
      <p:ext uri="{BB962C8B-B14F-4D97-AF65-F5344CB8AC3E}">
        <p14:creationId xmlns:p14="http://schemas.microsoft.com/office/powerpoint/2010/main" val="18814086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67454F5-1C82-453F-925E-E5A47C011A86}"/>
              </a:ext>
            </a:extLst>
          </p:cNvPr>
          <p:cNvGrpSpPr/>
          <p:nvPr/>
        </p:nvGrpSpPr>
        <p:grpSpPr>
          <a:xfrm>
            <a:off x="206478" y="1787597"/>
            <a:ext cx="8731046" cy="3282806"/>
            <a:chOff x="206478" y="2294489"/>
            <a:chExt cx="8731046" cy="328280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294489"/>
              <a:ext cx="8731046"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いくつかの</a:t>
              </a:r>
            </a:p>
          </p:txBody>
        </p:sp>
      </p:grpSp>
      <p:pic>
        <p:nvPicPr>
          <p:cNvPr id="2" name="G3_L22_kihon_v5_some">
            <a:hlinkClick r:id="" action="ppaction://media"/>
            <a:extLst>
              <a:ext uri="{FF2B5EF4-FFF2-40B4-BE49-F238E27FC236}">
                <a16:creationId xmlns:a16="http://schemas.microsoft.com/office/drawing/2014/main" id="{B2B230D7-73B2-4DCC-949D-11DDBE3860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4275" y="1692275"/>
            <a:ext cx="609600" cy="609600"/>
          </a:xfrm>
          <a:prstGeom prst="rect">
            <a:avLst/>
          </a:prstGeom>
        </p:spPr>
      </p:pic>
    </p:spTree>
    <p:extLst>
      <p:ext uri="{BB962C8B-B14F-4D97-AF65-F5344CB8AC3E}">
        <p14:creationId xmlns:p14="http://schemas.microsoft.com/office/powerpoint/2010/main" val="36844889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some</a:t>
            </a:r>
            <a:endParaRPr kumimoji="1" lang="ja-JP" altLang="en-US" sz="8000" dirty="0">
              <a:solidFill>
                <a:schemeClr val="tx1">
                  <a:lumMod val="85000"/>
                  <a:lumOff val="15000"/>
                </a:schemeClr>
              </a:solidFill>
            </a:endParaRPr>
          </a:p>
        </p:txBody>
      </p:sp>
      <p:pic>
        <p:nvPicPr>
          <p:cNvPr id="5" name="G3_L22_kihon_v5_some">
            <a:hlinkClick r:id="" action="ppaction://media"/>
            <a:extLst>
              <a:ext uri="{FF2B5EF4-FFF2-40B4-BE49-F238E27FC236}">
                <a16:creationId xmlns:a16="http://schemas.microsoft.com/office/drawing/2014/main" id="{D5583D90-E1A4-4B1E-A2C2-736831DFF5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4275" y="1692275"/>
            <a:ext cx="609600" cy="609600"/>
          </a:xfrm>
          <a:prstGeom prst="rect">
            <a:avLst/>
          </a:prstGeom>
        </p:spPr>
      </p:pic>
    </p:spTree>
    <p:extLst>
      <p:ext uri="{BB962C8B-B14F-4D97-AF65-F5344CB8AC3E}">
        <p14:creationId xmlns:p14="http://schemas.microsoft.com/office/powerpoint/2010/main" val="183742458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F447CBA-D8EC-4FBE-B25C-5349D21CECC4}"/>
              </a:ext>
            </a:extLst>
          </p:cNvPr>
          <p:cNvSpPr txBox="1"/>
          <p:nvPr/>
        </p:nvSpPr>
        <p:spPr>
          <a:xfrm>
            <a:off x="206478" y="2574920"/>
            <a:ext cx="8731046"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いくつかの</a:t>
            </a:r>
          </a:p>
        </p:txBody>
      </p:sp>
      <p:pic>
        <p:nvPicPr>
          <p:cNvPr id="5" name="G3_L22_kihon_v5_some">
            <a:hlinkClick r:id="" action="ppaction://media"/>
            <a:extLst>
              <a:ext uri="{FF2B5EF4-FFF2-40B4-BE49-F238E27FC236}">
                <a16:creationId xmlns:a16="http://schemas.microsoft.com/office/drawing/2014/main" id="{141ED72A-04A4-44B8-A964-C0190302D3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4275" y="1692275"/>
            <a:ext cx="609600" cy="609600"/>
          </a:xfrm>
          <a:prstGeom prst="rect">
            <a:avLst/>
          </a:prstGeom>
        </p:spPr>
      </p:pic>
    </p:spTree>
    <p:extLst>
      <p:ext uri="{BB962C8B-B14F-4D97-AF65-F5344CB8AC3E}">
        <p14:creationId xmlns:p14="http://schemas.microsoft.com/office/powerpoint/2010/main" val="16725216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5E754BD-CB42-4495-ADFC-F9A22B103890}"/>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店</a:t>
              </a:r>
              <a:endParaRPr kumimoji="1" lang="ja-JP" altLang="en-US" sz="8000" dirty="0">
                <a:solidFill>
                  <a:schemeClr val="tx1">
                    <a:lumMod val="85000"/>
                    <a:lumOff val="15000"/>
                  </a:schemeClr>
                </a:solidFill>
              </a:endParaRPr>
            </a:p>
          </p:txBody>
        </p:sp>
      </p:grpSp>
      <p:pic>
        <p:nvPicPr>
          <p:cNvPr id="4" name="G3_L22_kihon_v6_shop">
            <a:hlinkClick r:id="" action="ppaction://media"/>
            <a:extLst>
              <a:ext uri="{FF2B5EF4-FFF2-40B4-BE49-F238E27FC236}">
                <a16:creationId xmlns:a16="http://schemas.microsoft.com/office/drawing/2014/main" id="{5CDBB092-6219-4D0A-B231-89D416B80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311275"/>
            <a:ext cx="609600" cy="609600"/>
          </a:xfrm>
          <a:prstGeom prst="rect">
            <a:avLst/>
          </a:prstGeom>
        </p:spPr>
      </p:pic>
    </p:spTree>
    <p:extLst>
      <p:ext uri="{BB962C8B-B14F-4D97-AF65-F5344CB8AC3E}">
        <p14:creationId xmlns:p14="http://schemas.microsoft.com/office/powerpoint/2010/main" val="341867309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shop</a:t>
            </a:r>
            <a:endParaRPr kumimoji="1" lang="ja-JP" altLang="en-US" sz="16600" dirty="0">
              <a:solidFill>
                <a:schemeClr val="tx1">
                  <a:lumMod val="85000"/>
                  <a:lumOff val="15000"/>
                </a:schemeClr>
              </a:solidFill>
            </a:endParaRPr>
          </a:p>
        </p:txBody>
      </p:sp>
      <p:pic>
        <p:nvPicPr>
          <p:cNvPr id="7" name="G3_L22_kihon_v6_shop">
            <a:hlinkClick r:id="" action="ppaction://media"/>
            <a:extLst>
              <a:ext uri="{FF2B5EF4-FFF2-40B4-BE49-F238E27FC236}">
                <a16:creationId xmlns:a16="http://schemas.microsoft.com/office/drawing/2014/main" id="{AEB095D6-52D6-4B00-8D13-AF9E2DDC1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311275"/>
            <a:ext cx="609600" cy="609600"/>
          </a:xfrm>
          <a:prstGeom prst="rect">
            <a:avLst/>
          </a:prstGeom>
        </p:spPr>
      </p:pic>
    </p:spTree>
    <p:extLst>
      <p:ext uri="{BB962C8B-B14F-4D97-AF65-F5344CB8AC3E}">
        <p14:creationId xmlns:p14="http://schemas.microsoft.com/office/powerpoint/2010/main" val="197814602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店</a:t>
            </a:r>
            <a:endParaRPr kumimoji="1" lang="ja-JP" altLang="en-US" sz="8000" dirty="0">
              <a:solidFill>
                <a:schemeClr val="tx1">
                  <a:lumMod val="85000"/>
                  <a:lumOff val="15000"/>
                </a:schemeClr>
              </a:solidFill>
            </a:endParaRPr>
          </a:p>
        </p:txBody>
      </p:sp>
      <p:pic>
        <p:nvPicPr>
          <p:cNvPr id="6" name="G3_L22_kihon_v6_shop">
            <a:hlinkClick r:id="" action="ppaction://media"/>
            <a:extLst>
              <a:ext uri="{FF2B5EF4-FFF2-40B4-BE49-F238E27FC236}">
                <a16:creationId xmlns:a16="http://schemas.microsoft.com/office/drawing/2014/main" id="{E89B4D1F-C51A-42B5-BF45-E9095945C8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311275"/>
            <a:ext cx="609600" cy="609600"/>
          </a:xfrm>
          <a:prstGeom prst="rect">
            <a:avLst/>
          </a:prstGeom>
        </p:spPr>
      </p:pic>
    </p:spTree>
    <p:extLst>
      <p:ext uri="{BB962C8B-B14F-4D97-AF65-F5344CB8AC3E}">
        <p14:creationId xmlns:p14="http://schemas.microsoft.com/office/powerpoint/2010/main" val="28774736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924305B-0621-46ED-ABA4-83D4E8C4D8CA}"/>
              </a:ext>
            </a:extLst>
          </p:cNvPr>
          <p:cNvGrpSpPr/>
          <p:nvPr/>
        </p:nvGrpSpPr>
        <p:grpSpPr>
          <a:xfrm>
            <a:off x="0" y="1955946"/>
            <a:ext cx="9144000" cy="2946109"/>
            <a:chOff x="0" y="2650007"/>
            <a:chExt cx="9144000" cy="2946109"/>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err="1">
                  <a:solidFill>
                    <a:schemeClr val="tx1">
                      <a:lumMod val="85000"/>
                      <a:lumOff val="15000"/>
                    </a:schemeClr>
                  </a:solidFill>
                  <a:latin typeface="メイリオ" panose="020B0604030504040204" pitchFamily="50" charset="-128"/>
                  <a:ea typeface="メイリオ" panose="020B0604030504040204" pitchFamily="50" charset="-128"/>
                </a:rPr>
                <a:t>i</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 [f----] [o-]</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34889" y="2650007"/>
              <a:ext cx="8110330" cy="1400383"/>
            </a:xfrm>
            <a:prstGeom prst="rect">
              <a:avLst/>
            </a:prstGeom>
            <a:noFill/>
          </p:spPr>
          <p:txBody>
            <a:bodyPr wrap="square" rtlCol="0">
              <a:spAutoFit/>
            </a:bodyPr>
            <a:lstStyle/>
            <a:p>
              <a:pPr algn="ctr"/>
              <a:r>
                <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の前で</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500" dirty="0">
                <a:solidFill>
                  <a:schemeClr val="tx1">
                    <a:lumMod val="85000"/>
                    <a:lumOff val="15000"/>
                  </a:schemeClr>
                </a:solidFill>
              </a:endParaRPr>
            </a:p>
          </p:txBody>
        </p:sp>
      </p:grpSp>
      <p:pic>
        <p:nvPicPr>
          <p:cNvPr id="2" name="in front of">
            <a:hlinkClick r:id="" action="ppaction://media"/>
            <a:extLst>
              <a:ext uri="{FF2B5EF4-FFF2-40B4-BE49-F238E27FC236}">
                <a16:creationId xmlns:a16="http://schemas.microsoft.com/office/drawing/2014/main" id="{ABC9C18E-62AC-DA3E-56B3-E497711AC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388" y="2306638"/>
            <a:ext cx="406400" cy="406400"/>
          </a:xfrm>
          <a:prstGeom prst="rect">
            <a:avLst/>
          </a:prstGeom>
        </p:spPr>
      </p:pic>
    </p:spTree>
    <p:extLst>
      <p:ext uri="{BB962C8B-B14F-4D97-AF65-F5344CB8AC3E}">
        <p14:creationId xmlns:p14="http://schemas.microsoft.com/office/powerpoint/2010/main" val="37777316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0" y="2705725"/>
            <a:ext cx="9144000" cy="1446550"/>
          </a:xfrm>
          <a:prstGeom prst="rect">
            <a:avLst/>
          </a:prstGeom>
          <a:noFill/>
        </p:spPr>
        <p:txBody>
          <a:bodyPr wrap="square" rtlCol="0">
            <a:spAutoFit/>
          </a:bodyPr>
          <a:lstStyle/>
          <a:p>
            <a:pPr algn="ct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in front of ...</a:t>
            </a:r>
            <a:endParaRPr kumimoji="1" lang="ja-JP" altLang="en-US" sz="8800" dirty="0">
              <a:solidFill>
                <a:schemeClr val="tx1">
                  <a:lumMod val="85000"/>
                  <a:lumOff val="15000"/>
                </a:schemeClr>
              </a:solidFill>
            </a:endParaRPr>
          </a:p>
        </p:txBody>
      </p:sp>
      <p:pic>
        <p:nvPicPr>
          <p:cNvPr id="2" name="in front of">
            <a:hlinkClick r:id="" action="ppaction://media"/>
            <a:extLst>
              <a:ext uri="{FF2B5EF4-FFF2-40B4-BE49-F238E27FC236}">
                <a16:creationId xmlns:a16="http://schemas.microsoft.com/office/drawing/2014/main" id="{DC1DF1D6-D4BE-7CF0-6776-2823CC3BE0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388" y="2306638"/>
            <a:ext cx="406400" cy="406400"/>
          </a:xfrm>
          <a:prstGeom prst="rect">
            <a:avLst/>
          </a:prstGeom>
        </p:spPr>
      </p:pic>
    </p:spTree>
    <p:extLst>
      <p:ext uri="{BB962C8B-B14F-4D97-AF65-F5344CB8AC3E}">
        <p14:creationId xmlns:p14="http://schemas.microsoft.com/office/powerpoint/2010/main" val="39984596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2F94054-548B-CCD9-E1BA-96C2E09AE352}"/>
              </a:ext>
            </a:extLst>
          </p:cNvPr>
          <p:cNvSpPr txBox="1"/>
          <p:nvPr/>
        </p:nvSpPr>
        <p:spPr>
          <a:xfrm>
            <a:off x="516835" y="2728809"/>
            <a:ext cx="8110330" cy="1400383"/>
          </a:xfrm>
          <a:prstGeom prst="rect">
            <a:avLst/>
          </a:prstGeom>
          <a:noFill/>
        </p:spPr>
        <p:txBody>
          <a:bodyPr wrap="square" rtlCol="0">
            <a:spAutoFit/>
          </a:bodyPr>
          <a:lstStyle/>
          <a:p>
            <a:pPr algn="ctr"/>
            <a:r>
              <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の前で</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500" dirty="0">
              <a:solidFill>
                <a:schemeClr val="tx1">
                  <a:lumMod val="85000"/>
                  <a:lumOff val="15000"/>
                </a:schemeClr>
              </a:solidFill>
            </a:endParaRPr>
          </a:p>
        </p:txBody>
      </p:sp>
      <p:pic>
        <p:nvPicPr>
          <p:cNvPr id="3" name="in front of">
            <a:hlinkClick r:id="" action="ppaction://media"/>
            <a:extLst>
              <a:ext uri="{FF2B5EF4-FFF2-40B4-BE49-F238E27FC236}">
                <a16:creationId xmlns:a16="http://schemas.microsoft.com/office/drawing/2014/main" id="{001854BC-DDDB-2FB8-E9C9-CE0BBA886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388" y="2306638"/>
            <a:ext cx="406400" cy="406400"/>
          </a:xfrm>
          <a:prstGeom prst="rect">
            <a:avLst/>
          </a:prstGeom>
        </p:spPr>
      </p:pic>
    </p:spTree>
    <p:extLst>
      <p:ext uri="{BB962C8B-B14F-4D97-AF65-F5344CB8AC3E}">
        <p14:creationId xmlns:p14="http://schemas.microsoft.com/office/powerpoint/2010/main" val="51085246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5E754BD-CB42-4495-ADFC-F9A22B103890}"/>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駅</a:t>
              </a:r>
              <a:endParaRPr kumimoji="1" lang="ja-JP" altLang="en-US" sz="8000" dirty="0">
                <a:solidFill>
                  <a:schemeClr val="tx1">
                    <a:lumMod val="85000"/>
                    <a:lumOff val="15000"/>
                  </a:schemeClr>
                </a:solidFill>
              </a:endParaRPr>
            </a:p>
          </p:txBody>
        </p:sp>
      </p:grpSp>
      <p:pic>
        <p:nvPicPr>
          <p:cNvPr id="3" name="G3_L22_kihon_v7_station">
            <a:hlinkClick r:id="" action="ppaction://media"/>
            <a:extLst>
              <a:ext uri="{FF2B5EF4-FFF2-40B4-BE49-F238E27FC236}">
                <a16:creationId xmlns:a16="http://schemas.microsoft.com/office/drawing/2014/main" id="{CA378A20-91F0-4228-B001-B2DF665A7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425" y="1654175"/>
            <a:ext cx="609600" cy="609600"/>
          </a:xfrm>
          <a:prstGeom prst="rect">
            <a:avLst/>
          </a:prstGeom>
        </p:spPr>
      </p:pic>
      <p:cxnSp>
        <p:nvCxnSpPr>
          <p:cNvPr id="4" name="直線コネクタ 3">
            <a:extLst>
              <a:ext uri="{FF2B5EF4-FFF2-40B4-BE49-F238E27FC236}">
                <a16:creationId xmlns:a16="http://schemas.microsoft.com/office/drawing/2014/main" id="{02D5C3CD-5F4D-28C7-017A-AC20F71FEFA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3143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321005"/>
            <a:ext cx="76962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station</a:t>
            </a:r>
            <a:endParaRPr kumimoji="1" lang="ja-JP" altLang="en-US" sz="7200" dirty="0">
              <a:solidFill>
                <a:schemeClr val="tx1">
                  <a:lumMod val="85000"/>
                  <a:lumOff val="15000"/>
                </a:schemeClr>
              </a:solidFill>
            </a:endParaRPr>
          </a:p>
        </p:txBody>
      </p:sp>
      <p:pic>
        <p:nvPicPr>
          <p:cNvPr id="7" name="G3_L22_kihon_v7_station">
            <a:hlinkClick r:id="" action="ppaction://media"/>
            <a:extLst>
              <a:ext uri="{FF2B5EF4-FFF2-40B4-BE49-F238E27FC236}">
                <a16:creationId xmlns:a16="http://schemas.microsoft.com/office/drawing/2014/main" id="{ACEE3AE3-34C3-497B-A86A-EEA5CDD461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425" y="1654175"/>
            <a:ext cx="609600" cy="609600"/>
          </a:xfrm>
          <a:prstGeom prst="rect">
            <a:avLst/>
          </a:prstGeom>
        </p:spPr>
      </p:pic>
      <p:cxnSp>
        <p:nvCxnSpPr>
          <p:cNvPr id="2" name="直線コネクタ 1">
            <a:extLst>
              <a:ext uri="{FF2B5EF4-FFF2-40B4-BE49-F238E27FC236}">
                <a16:creationId xmlns:a16="http://schemas.microsoft.com/office/drawing/2014/main" id="{00B0E987-77CD-FAEC-DD15-489D1A93D1C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3281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駅</a:t>
            </a:r>
            <a:endParaRPr kumimoji="1" lang="ja-JP" altLang="en-US" sz="8000" dirty="0">
              <a:solidFill>
                <a:schemeClr val="tx1">
                  <a:lumMod val="85000"/>
                  <a:lumOff val="15000"/>
                </a:schemeClr>
              </a:solidFill>
            </a:endParaRPr>
          </a:p>
        </p:txBody>
      </p:sp>
      <p:pic>
        <p:nvPicPr>
          <p:cNvPr id="6" name="G3_L22_kihon_v7_station">
            <a:hlinkClick r:id="" action="ppaction://media"/>
            <a:extLst>
              <a:ext uri="{FF2B5EF4-FFF2-40B4-BE49-F238E27FC236}">
                <a16:creationId xmlns:a16="http://schemas.microsoft.com/office/drawing/2014/main" id="{05B59292-D263-4958-BF88-EBB92A372D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1425" y="1654175"/>
            <a:ext cx="609600" cy="609600"/>
          </a:xfrm>
          <a:prstGeom prst="rect">
            <a:avLst/>
          </a:prstGeom>
        </p:spPr>
      </p:pic>
      <p:pic>
        <p:nvPicPr>
          <p:cNvPr id="2"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806703"/>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35FEA-96EA-C175-D30A-2719B691607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79CA967-2E65-8C82-D75E-2D78B9A8D20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0ED8E79-2749-A976-915D-D7B7115C125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6D3CF37-CB54-4733-5C97-AFD880EECDD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58DB814A-8E02-1545-12A7-8585F75B9436}"/>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A36BCE1D-752D-5EAB-8509-F6284116498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stay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F5BBA1FB-54A3-371F-54FF-32680B496612}"/>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滞在する</a:t>
              </a:r>
            </a:p>
          </p:txBody>
        </p:sp>
      </p:grpSp>
      <p:pic>
        <p:nvPicPr>
          <p:cNvPr id="4" name="G3_L22_kihon_v1_stay">
            <a:hlinkClick r:id="" action="ppaction://media"/>
            <a:extLst>
              <a:ext uri="{FF2B5EF4-FFF2-40B4-BE49-F238E27FC236}">
                <a16:creationId xmlns:a16="http://schemas.microsoft.com/office/drawing/2014/main" id="{82996C21-5F51-0BA5-64BF-537CBBF534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775" y="1597025"/>
            <a:ext cx="609600" cy="609600"/>
          </a:xfrm>
          <a:prstGeom prst="rect">
            <a:avLst/>
          </a:prstGeom>
        </p:spPr>
      </p:pic>
      <p:sp>
        <p:nvSpPr>
          <p:cNvPr id="10" name="正方形/長方形 9">
            <a:extLst>
              <a:ext uri="{FF2B5EF4-FFF2-40B4-BE49-F238E27FC236}">
                <a16:creationId xmlns:a16="http://schemas.microsoft.com/office/drawing/2014/main" id="{4F72F5D0-9E34-B3AA-BD57-B8D96A8A33CC}"/>
              </a:ext>
            </a:extLst>
          </p:cNvPr>
          <p:cNvSpPr/>
          <p:nvPr/>
        </p:nvSpPr>
        <p:spPr>
          <a:xfrm>
            <a:off x="3137483" y="3429000"/>
            <a:ext cx="286064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8939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B991-C51C-9BAA-D923-A7C6FED844C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BDFD5E9-A510-9405-4421-2B819E83F4F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2694CAC-6E26-F66B-729C-379A322D0B3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B0C3AF4-75C5-A1A7-ACDF-C949038B2AE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0148E1AA-8B45-31D8-3AFE-9DAD7D28181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1D5A7D02-CDAE-883D-19DB-22314FA1C1A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hotel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F81FF16-7C96-E46B-2904-71D04912EA9A}"/>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ホテル</a:t>
              </a:r>
              <a:endParaRPr kumimoji="1" lang="ja-JP" altLang="en-US" sz="12500" dirty="0">
                <a:solidFill>
                  <a:schemeClr val="tx1">
                    <a:lumMod val="85000"/>
                    <a:lumOff val="15000"/>
                  </a:schemeClr>
                </a:solidFill>
              </a:endParaRPr>
            </a:p>
          </p:txBody>
        </p:sp>
      </p:grpSp>
      <p:pic>
        <p:nvPicPr>
          <p:cNvPr id="4" name="G3_L22_kihon_v2_hotel">
            <a:hlinkClick r:id="" action="ppaction://media"/>
            <a:extLst>
              <a:ext uri="{FF2B5EF4-FFF2-40B4-BE49-F238E27FC236}">
                <a16:creationId xmlns:a16="http://schemas.microsoft.com/office/drawing/2014/main" id="{903F2F12-DF8B-F400-F40E-6C0B09CA55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55725" y="1635125"/>
            <a:ext cx="609600" cy="609600"/>
          </a:xfrm>
          <a:prstGeom prst="rect">
            <a:avLst/>
          </a:prstGeom>
        </p:spPr>
      </p:pic>
      <p:sp>
        <p:nvSpPr>
          <p:cNvPr id="10" name="正方形/長方形 9">
            <a:extLst>
              <a:ext uri="{FF2B5EF4-FFF2-40B4-BE49-F238E27FC236}">
                <a16:creationId xmlns:a16="http://schemas.microsoft.com/office/drawing/2014/main" id="{D5FEB118-3300-4711-2983-115AAC7C2CEA}"/>
              </a:ext>
            </a:extLst>
          </p:cNvPr>
          <p:cNvSpPr/>
          <p:nvPr/>
        </p:nvSpPr>
        <p:spPr>
          <a:xfrm>
            <a:off x="2835479" y="3469502"/>
            <a:ext cx="346465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9541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98CD8-A0BF-9F4F-9F0A-3D83347D2F5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2342131-F979-110C-8EB6-BF5C500A296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8BD3CC1-E2E0-7CB7-B219-80ADE6712FE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21F34AE-6A53-91FE-88DB-3E0B0814FB4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092322B4-BF5A-9B0D-61BD-EA17C66A7E26}"/>
              </a:ext>
            </a:extLst>
          </p:cNvPr>
          <p:cNvGrpSpPr/>
          <p:nvPr/>
        </p:nvGrpSpPr>
        <p:grpSpPr>
          <a:xfrm>
            <a:off x="152401" y="1120676"/>
            <a:ext cx="8839200" cy="4616648"/>
            <a:chOff x="152401" y="960647"/>
            <a:chExt cx="8839200" cy="4616648"/>
          </a:xfrm>
        </p:grpSpPr>
        <p:sp>
          <p:nvSpPr>
            <p:cNvPr id="5" name="テキスト ボックス 4">
              <a:extLst>
                <a:ext uri="{FF2B5EF4-FFF2-40B4-BE49-F238E27FC236}">
                  <a16:creationId xmlns:a16="http://schemas.microsoft.com/office/drawing/2014/main" id="{3EC25099-1FB0-4880-FDD5-11698A7E4D85}"/>
                </a:ext>
              </a:extLst>
            </p:cNvPr>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bear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E45333E5-0A65-D1B6-6947-C964836034F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born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22_kihon_v3_born">
            <a:hlinkClick r:id="" action="ppaction://media"/>
            <a:extLst>
              <a:ext uri="{FF2B5EF4-FFF2-40B4-BE49-F238E27FC236}">
                <a16:creationId xmlns:a16="http://schemas.microsoft.com/office/drawing/2014/main" id="{03785361-4B10-8B5F-40D0-B2C6678754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525" y="1901825"/>
            <a:ext cx="609600" cy="609600"/>
          </a:xfrm>
          <a:prstGeom prst="rect">
            <a:avLst/>
          </a:prstGeom>
        </p:spPr>
      </p:pic>
      <p:sp>
        <p:nvSpPr>
          <p:cNvPr id="10" name="正方形/長方形 9">
            <a:extLst>
              <a:ext uri="{FF2B5EF4-FFF2-40B4-BE49-F238E27FC236}">
                <a16:creationId xmlns:a16="http://schemas.microsoft.com/office/drawing/2014/main" id="{9ACB7A96-E98E-B2D9-5224-FBDEAF0B92D5}"/>
              </a:ext>
            </a:extLst>
          </p:cNvPr>
          <p:cNvSpPr/>
          <p:nvPr/>
        </p:nvSpPr>
        <p:spPr>
          <a:xfrm>
            <a:off x="3020037" y="4023726"/>
            <a:ext cx="309553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0761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BBEAC-7292-AE01-5973-C037BCC02CE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F07637A-A593-22E4-76FD-560EF2DA738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8E46311-EC48-CCAD-D72A-DFFC2120433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F8B9259-0499-0863-F2CF-353B16408DC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2" name="グループ化 1">
            <a:extLst>
              <a:ext uri="{FF2B5EF4-FFF2-40B4-BE49-F238E27FC236}">
                <a16:creationId xmlns:a16="http://schemas.microsoft.com/office/drawing/2014/main" id="{35BF9B16-0FD8-7824-89DA-113ED1B3C12C}"/>
              </a:ext>
            </a:extLst>
          </p:cNvPr>
          <p:cNvGrpSpPr/>
          <p:nvPr/>
        </p:nvGrpSpPr>
        <p:grpSpPr>
          <a:xfrm>
            <a:off x="637563" y="1536175"/>
            <a:ext cx="7868874" cy="3662541"/>
            <a:chOff x="637563" y="1791644"/>
            <a:chExt cx="7868874" cy="3662541"/>
          </a:xfrm>
        </p:grpSpPr>
        <p:sp>
          <p:nvSpPr>
            <p:cNvPr id="6" name="テキスト ボックス 5">
              <a:extLst>
                <a:ext uri="{FF2B5EF4-FFF2-40B4-BE49-F238E27FC236}">
                  <a16:creationId xmlns:a16="http://schemas.microsoft.com/office/drawing/2014/main" id="{3953450C-44FF-349C-4A3F-08937387A630}"/>
                </a:ext>
              </a:extLst>
            </p:cNvPr>
            <p:cNvSpPr txBox="1"/>
            <p:nvPr/>
          </p:nvSpPr>
          <p:spPr>
            <a:xfrm>
              <a:off x="637563" y="4007635"/>
              <a:ext cx="7868874"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February</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8F2C0C5-D497-1AB3-F67D-02D0D5A41CD0}"/>
                </a:ext>
              </a:extLst>
            </p:cNvPr>
            <p:cNvSpPr txBox="1"/>
            <p:nvPr/>
          </p:nvSpPr>
          <p:spPr>
            <a:xfrm>
              <a:off x="815009" y="1791644"/>
              <a:ext cx="7513983" cy="2215991"/>
            </a:xfrm>
            <a:prstGeom prst="rect">
              <a:avLst/>
            </a:prstGeom>
            <a:noFill/>
          </p:spPr>
          <p:txBody>
            <a:bodyPr wrap="square" rtlCol="0">
              <a:spAutoFit/>
            </a:bodyPr>
            <a:lstStyle/>
            <a:p>
              <a:pPr algn="ctr"/>
              <a:r>
                <a:rPr kumimoji="1"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2</a:t>
              </a: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月</a:t>
              </a:r>
              <a:endParaRPr kumimoji="1" lang="ja-JP" altLang="en-US" sz="7200" dirty="0">
                <a:solidFill>
                  <a:schemeClr val="tx1">
                    <a:lumMod val="85000"/>
                    <a:lumOff val="15000"/>
                  </a:schemeClr>
                </a:solidFill>
              </a:endParaRPr>
            </a:p>
          </p:txBody>
        </p:sp>
      </p:grpSp>
      <p:pic>
        <p:nvPicPr>
          <p:cNvPr id="3" name="G3_L22_kihon_v4_February">
            <a:hlinkClick r:id="" action="ppaction://media"/>
            <a:extLst>
              <a:ext uri="{FF2B5EF4-FFF2-40B4-BE49-F238E27FC236}">
                <a16:creationId xmlns:a16="http://schemas.microsoft.com/office/drawing/2014/main" id="{C8E1D0C1-A9E4-08E9-0B6F-4E3E226BFF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2375" y="2378075"/>
            <a:ext cx="609600" cy="609600"/>
          </a:xfrm>
          <a:prstGeom prst="rect">
            <a:avLst/>
          </a:prstGeom>
        </p:spPr>
      </p:pic>
      <p:sp>
        <p:nvSpPr>
          <p:cNvPr id="10" name="正方形/長方形 9">
            <a:extLst>
              <a:ext uri="{FF2B5EF4-FFF2-40B4-BE49-F238E27FC236}">
                <a16:creationId xmlns:a16="http://schemas.microsoft.com/office/drawing/2014/main" id="{CAAC78E3-99EE-7701-5313-BAD8D163E818}"/>
              </a:ext>
            </a:extLst>
          </p:cNvPr>
          <p:cNvSpPr/>
          <p:nvPr/>
        </p:nvSpPr>
        <p:spPr>
          <a:xfrm>
            <a:off x="1820411" y="3608227"/>
            <a:ext cx="549479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14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C5120-AE25-1924-EE0C-2424624338B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0A36617-62E9-05E2-3E9B-8029648CC31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7660C5C-DE99-431C-E54A-2AA8BA63C7B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F945409-7F7E-01FC-2893-9EB883D0D09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6507CE73-C1A1-2CBD-A013-9102901FAD53}"/>
              </a:ext>
            </a:extLst>
          </p:cNvPr>
          <p:cNvGrpSpPr/>
          <p:nvPr/>
        </p:nvGrpSpPr>
        <p:grpSpPr>
          <a:xfrm>
            <a:off x="206478" y="1787597"/>
            <a:ext cx="8731046" cy="3282806"/>
            <a:chOff x="206478" y="2294489"/>
            <a:chExt cx="8731046" cy="3282806"/>
          </a:xfrm>
        </p:grpSpPr>
        <p:sp>
          <p:nvSpPr>
            <p:cNvPr id="6" name="テキスト ボックス 5">
              <a:extLst>
                <a:ext uri="{FF2B5EF4-FFF2-40B4-BE49-F238E27FC236}">
                  <a16:creationId xmlns:a16="http://schemas.microsoft.com/office/drawing/2014/main" id="{BD5C02FB-A3D7-A82A-2726-E35225AF52A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some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B5B0C4BC-4EB5-FDA9-7FDC-FCCDA56B1D9C}"/>
                </a:ext>
              </a:extLst>
            </p:cNvPr>
            <p:cNvSpPr txBox="1"/>
            <p:nvPr/>
          </p:nvSpPr>
          <p:spPr>
            <a:xfrm>
              <a:off x="206478" y="2294489"/>
              <a:ext cx="8731046"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いくつかの</a:t>
              </a:r>
            </a:p>
          </p:txBody>
        </p:sp>
      </p:grpSp>
      <p:pic>
        <p:nvPicPr>
          <p:cNvPr id="2" name="G3_L22_kihon_v5_some">
            <a:hlinkClick r:id="" action="ppaction://media"/>
            <a:extLst>
              <a:ext uri="{FF2B5EF4-FFF2-40B4-BE49-F238E27FC236}">
                <a16:creationId xmlns:a16="http://schemas.microsoft.com/office/drawing/2014/main" id="{14E17A65-5183-9014-7071-C228AD8648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4275" y="1692275"/>
            <a:ext cx="609600" cy="609600"/>
          </a:xfrm>
          <a:prstGeom prst="rect">
            <a:avLst/>
          </a:prstGeom>
        </p:spPr>
      </p:pic>
      <p:sp>
        <p:nvSpPr>
          <p:cNvPr id="10" name="正方形/長方形 9">
            <a:extLst>
              <a:ext uri="{FF2B5EF4-FFF2-40B4-BE49-F238E27FC236}">
                <a16:creationId xmlns:a16="http://schemas.microsoft.com/office/drawing/2014/main" id="{432C2C9F-1195-6B43-31B4-31E4353D1E57}"/>
              </a:ext>
            </a:extLst>
          </p:cNvPr>
          <p:cNvSpPr/>
          <p:nvPr/>
        </p:nvSpPr>
        <p:spPr>
          <a:xfrm>
            <a:off x="2726422" y="3357257"/>
            <a:ext cx="368276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91267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A22B-C9B9-387D-7B2C-152E5572C15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D94C30B-426A-8017-3DD7-A84BBA6BA1F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B797325-B4FA-A155-9E75-0F78264ADB27}"/>
              </a:ext>
            </a:extLst>
          </p:cNvPr>
          <p:cNvSpPr txBox="1"/>
          <p:nvPr/>
        </p:nvSpPr>
        <p:spPr>
          <a:xfrm>
            <a:off x="859265" y="4128490"/>
            <a:ext cx="742546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stayed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 hotel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New York.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3E3DA1C-FB28-792E-B107-6DC1238FD3CF}"/>
              </a:ext>
            </a:extLst>
          </p:cNvPr>
          <p:cNvSpPr txBox="1"/>
          <p:nvPr/>
        </p:nvSpPr>
        <p:spPr>
          <a:xfrm>
            <a:off x="464594" y="690490"/>
            <a:ext cx="821481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滞在しました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ホテルに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ニューヨークの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He stayed at a hotel  in New York.">
            <a:hlinkClick r:id="" action="ppaction://media"/>
            <a:extLst>
              <a:ext uri="{FF2B5EF4-FFF2-40B4-BE49-F238E27FC236}">
                <a16:creationId xmlns:a16="http://schemas.microsoft.com/office/drawing/2014/main" id="{9E815AEE-5821-F973-2378-8F6C69DA59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5425" y="955675"/>
            <a:ext cx="406400" cy="406400"/>
          </a:xfrm>
          <a:prstGeom prst="rect">
            <a:avLst/>
          </a:prstGeom>
        </p:spPr>
      </p:pic>
    </p:spTree>
    <p:extLst>
      <p:ext uri="{BB962C8B-B14F-4D97-AF65-F5344CB8AC3E}">
        <p14:creationId xmlns:p14="http://schemas.microsoft.com/office/powerpoint/2010/main" val="276403509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110D5-0606-BBF0-447C-803C050A990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C9F7272-42F1-4C85-3978-10F9DCE159F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294C36B-3115-7467-C80A-16BC511A8E0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00C3921-384F-E07B-0150-B73A1213108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2" name="グループ化 1">
            <a:extLst>
              <a:ext uri="{FF2B5EF4-FFF2-40B4-BE49-F238E27FC236}">
                <a16:creationId xmlns:a16="http://schemas.microsoft.com/office/drawing/2014/main" id="{527E8340-4C8C-DC7B-EC1C-CAD341CD2EC4}"/>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5148E2E2-8A82-44EF-9090-9FB38AEE610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shop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DCB1626-ED8F-21DD-CDE2-A7A37D3326E7}"/>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店</a:t>
              </a:r>
              <a:endParaRPr kumimoji="1" lang="ja-JP" altLang="en-US" sz="8000" dirty="0">
                <a:solidFill>
                  <a:schemeClr val="tx1">
                    <a:lumMod val="85000"/>
                    <a:lumOff val="15000"/>
                  </a:schemeClr>
                </a:solidFill>
              </a:endParaRPr>
            </a:p>
          </p:txBody>
        </p:sp>
      </p:grpSp>
      <p:pic>
        <p:nvPicPr>
          <p:cNvPr id="4" name="G3_L22_kihon_v6_shop">
            <a:hlinkClick r:id="" action="ppaction://media"/>
            <a:extLst>
              <a:ext uri="{FF2B5EF4-FFF2-40B4-BE49-F238E27FC236}">
                <a16:creationId xmlns:a16="http://schemas.microsoft.com/office/drawing/2014/main" id="{E6A2BCB5-89DB-90DB-9253-5B99664BDE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325" y="1311275"/>
            <a:ext cx="609600" cy="609600"/>
          </a:xfrm>
          <a:prstGeom prst="rect">
            <a:avLst/>
          </a:prstGeom>
        </p:spPr>
      </p:pic>
      <p:sp>
        <p:nvSpPr>
          <p:cNvPr id="10" name="正方形/長方形 9">
            <a:extLst>
              <a:ext uri="{FF2B5EF4-FFF2-40B4-BE49-F238E27FC236}">
                <a16:creationId xmlns:a16="http://schemas.microsoft.com/office/drawing/2014/main" id="{F2F724BD-13F4-6638-0DCE-23C4DD91DF1E}"/>
              </a:ext>
            </a:extLst>
          </p:cNvPr>
          <p:cNvSpPr/>
          <p:nvPr/>
        </p:nvSpPr>
        <p:spPr>
          <a:xfrm>
            <a:off x="2877424" y="3764292"/>
            <a:ext cx="33807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171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81791-035E-14F2-DE6A-215E398B3F0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AC5C79-618A-B19C-33E4-C29B8272895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C39F3AC-4866-1CF8-5013-94C637BB649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2B9CC04-4727-5BBB-19CD-39C53C4A383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B34A5855-6076-F7F8-E6B0-E1C9AF3CD80E}"/>
              </a:ext>
            </a:extLst>
          </p:cNvPr>
          <p:cNvGrpSpPr/>
          <p:nvPr/>
        </p:nvGrpSpPr>
        <p:grpSpPr>
          <a:xfrm>
            <a:off x="0" y="1955946"/>
            <a:ext cx="9144000" cy="2946109"/>
            <a:chOff x="0" y="2650007"/>
            <a:chExt cx="9144000" cy="2946109"/>
          </a:xfrm>
        </p:grpSpPr>
        <p:sp>
          <p:nvSpPr>
            <p:cNvPr id="6" name="テキスト ボックス 5">
              <a:extLst>
                <a:ext uri="{FF2B5EF4-FFF2-40B4-BE49-F238E27FC236}">
                  <a16:creationId xmlns:a16="http://schemas.microsoft.com/office/drawing/2014/main" id="{1C991491-7293-975C-C48D-516AE15CD4B1}"/>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[in] [front] [of]</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E544127-9D50-A833-D010-72698A233145}"/>
                </a:ext>
              </a:extLst>
            </p:cNvPr>
            <p:cNvSpPr txBox="1"/>
            <p:nvPr/>
          </p:nvSpPr>
          <p:spPr>
            <a:xfrm>
              <a:off x="834889" y="2650007"/>
              <a:ext cx="8110330" cy="1400383"/>
            </a:xfrm>
            <a:prstGeom prst="rect">
              <a:avLst/>
            </a:prstGeom>
            <a:noFill/>
          </p:spPr>
          <p:txBody>
            <a:bodyPr wrap="square" rtlCol="0">
              <a:spAutoFit/>
            </a:bodyPr>
            <a:lstStyle/>
            <a:p>
              <a:pPr algn="ctr"/>
              <a:r>
                <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の前で</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500" dirty="0">
                <a:solidFill>
                  <a:schemeClr val="tx1">
                    <a:lumMod val="85000"/>
                    <a:lumOff val="15000"/>
                  </a:schemeClr>
                </a:solidFill>
              </a:endParaRPr>
            </a:p>
          </p:txBody>
        </p:sp>
      </p:grpSp>
      <p:pic>
        <p:nvPicPr>
          <p:cNvPr id="2" name="in front of">
            <a:hlinkClick r:id="" action="ppaction://media"/>
            <a:extLst>
              <a:ext uri="{FF2B5EF4-FFF2-40B4-BE49-F238E27FC236}">
                <a16:creationId xmlns:a16="http://schemas.microsoft.com/office/drawing/2014/main" id="{E6772F7E-0613-2679-F46D-E26E40E682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388" y="2306638"/>
            <a:ext cx="406400" cy="406400"/>
          </a:xfrm>
          <a:prstGeom prst="rect">
            <a:avLst/>
          </a:prstGeom>
        </p:spPr>
      </p:pic>
      <p:sp>
        <p:nvSpPr>
          <p:cNvPr id="10" name="正方形/長方形 9">
            <a:extLst>
              <a:ext uri="{FF2B5EF4-FFF2-40B4-BE49-F238E27FC236}">
                <a16:creationId xmlns:a16="http://schemas.microsoft.com/office/drawing/2014/main" id="{7AC941B9-53EC-29BC-60FC-D52C3D9CC16C}"/>
              </a:ext>
            </a:extLst>
          </p:cNvPr>
          <p:cNvSpPr/>
          <p:nvPr/>
        </p:nvSpPr>
        <p:spPr>
          <a:xfrm>
            <a:off x="1082179" y="3563370"/>
            <a:ext cx="1249960" cy="144485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4E6359C-E40D-393E-F9EA-B492D048F699}"/>
              </a:ext>
            </a:extLst>
          </p:cNvPr>
          <p:cNvSpPr/>
          <p:nvPr/>
        </p:nvSpPr>
        <p:spPr>
          <a:xfrm>
            <a:off x="3162648" y="3563370"/>
            <a:ext cx="2743201" cy="144485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D8C6423-AFDC-3B73-2C54-A2980B638298}"/>
              </a:ext>
            </a:extLst>
          </p:cNvPr>
          <p:cNvSpPr/>
          <p:nvPr/>
        </p:nvSpPr>
        <p:spPr>
          <a:xfrm>
            <a:off x="6736358" y="3563370"/>
            <a:ext cx="1325463" cy="144485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698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46710-2C7F-1A2B-E19E-0D504C02ED01}"/>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2E8E72BB-FEF0-DAA3-19A1-BDFA29AC2CD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A739D56-DF25-333A-B83E-9BB526ADAF3F}"/>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2B84895-52F3-B6CB-81F2-9017FB1813F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2" name="グループ化 1">
            <a:extLst>
              <a:ext uri="{FF2B5EF4-FFF2-40B4-BE49-F238E27FC236}">
                <a16:creationId xmlns:a16="http://schemas.microsoft.com/office/drawing/2014/main" id="{F705B947-2872-A93D-CD6C-368E9747A726}"/>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80C02581-8CDE-B148-E8DE-469C489C8F39}"/>
                </a:ext>
              </a:extLst>
            </p:cNvPr>
            <p:cNvSpPr txBox="1"/>
            <p:nvPr/>
          </p:nvSpPr>
          <p:spPr>
            <a:xfrm>
              <a:off x="956345" y="4007635"/>
              <a:ext cx="723131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station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C37A4E95-9DD4-65D1-1E2E-19FC57513F4D}"/>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駅</a:t>
              </a:r>
              <a:endParaRPr kumimoji="1" lang="ja-JP" altLang="en-US" sz="8000" dirty="0">
                <a:solidFill>
                  <a:schemeClr val="tx1">
                    <a:lumMod val="85000"/>
                    <a:lumOff val="15000"/>
                  </a:schemeClr>
                </a:solidFill>
              </a:endParaRPr>
            </a:p>
          </p:txBody>
        </p:sp>
      </p:grpSp>
      <p:pic>
        <p:nvPicPr>
          <p:cNvPr id="3" name="G3_L22_kihon_v7_station">
            <a:hlinkClick r:id="" action="ppaction://media"/>
            <a:extLst>
              <a:ext uri="{FF2B5EF4-FFF2-40B4-BE49-F238E27FC236}">
                <a16:creationId xmlns:a16="http://schemas.microsoft.com/office/drawing/2014/main" id="{EE916F01-10EC-C44C-4703-3B74EB5AEA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1425" y="1654175"/>
            <a:ext cx="609600" cy="609600"/>
          </a:xfrm>
          <a:prstGeom prst="rect">
            <a:avLst/>
          </a:prstGeom>
        </p:spPr>
      </p:pic>
      <p:cxnSp>
        <p:nvCxnSpPr>
          <p:cNvPr id="4" name="直線コネクタ 3">
            <a:extLst>
              <a:ext uri="{FF2B5EF4-FFF2-40B4-BE49-F238E27FC236}">
                <a16:creationId xmlns:a16="http://schemas.microsoft.com/office/drawing/2014/main" id="{BDE0FAEE-BFD4-11F2-A2E1-B473F88ED726}"/>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85A336FE-1A5B-488F-8089-3E209D30F301}"/>
              </a:ext>
            </a:extLst>
          </p:cNvPr>
          <p:cNvSpPr/>
          <p:nvPr/>
        </p:nvSpPr>
        <p:spPr>
          <a:xfrm>
            <a:off x="2189527" y="3764292"/>
            <a:ext cx="475655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8924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P.191</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409650" y="1275805"/>
            <a:ext cx="8624783"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説明をつけ加える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前置詞＋名詞</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endPar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11C951A0-32DE-6473-48DF-A9F46247F4BA}"/>
              </a:ext>
            </a:extLst>
          </p:cNvPr>
          <p:cNvPicPr>
            <a:picLocks noChangeAspect="1"/>
          </p:cNvPicPr>
          <p:nvPr/>
        </p:nvPicPr>
        <p:blipFill>
          <a:blip r:embed="rId2"/>
          <a:stretch>
            <a:fillRect/>
          </a:stretch>
        </p:blipFill>
        <p:spPr>
          <a:xfrm>
            <a:off x="216000" y="1097309"/>
            <a:ext cx="8712000" cy="5559822"/>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D063B6E9-2C8E-0A95-69ED-F34453686662}"/>
              </a:ext>
            </a:extLst>
          </p:cNvPr>
          <p:cNvPicPr>
            <a:picLocks noChangeAspect="1"/>
          </p:cNvPicPr>
          <p:nvPr/>
        </p:nvPicPr>
        <p:blipFill>
          <a:blip r:embed="rId6"/>
          <a:stretch>
            <a:fillRect/>
          </a:stretch>
        </p:blipFill>
        <p:spPr>
          <a:xfrm>
            <a:off x="216000" y="1097309"/>
            <a:ext cx="8712000" cy="5559822"/>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3589442" y="3294803"/>
            <a:ext cx="2540425"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on      March</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2" name="AS_G3_24_03_kihon_t_1">
            <a:hlinkClick r:id="" action="ppaction://media"/>
            <a:extLst>
              <a:ext uri="{FF2B5EF4-FFF2-40B4-BE49-F238E27FC236}">
                <a16:creationId xmlns:a16="http://schemas.microsoft.com/office/drawing/2014/main" id="{D3F29FE1-2E81-FF19-70E4-290A6F76825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167938" y="4214813"/>
            <a:ext cx="406400" cy="406400"/>
          </a:xfrm>
          <a:prstGeom prst="rect">
            <a:avLst/>
          </a:prstGeom>
        </p:spPr>
      </p:pic>
      <p:pic>
        <p:nvPicPr>
          <p:cNvPr id="12" name="AS_G3_24_03_kihon_t_1">
            <a:hlinkClick r:id="" action="ppaction://media"/>
            <a:extLst>
              <a:ext uri="{FF2B5EF4-FFF2-40B4-BE49-F238E27FC236}">
                <a16:creationId xmlns:a16="http://schemas.microsoft.com/office/drawing/2014/main" id="{F3FE3BA0-AC65-9797-C9AF-5EB0467B532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167938" y="5028139"/>
            <a:ext cx="406400" cy="406400"/>
          </a:xfrm>
          <a:prstGeom prst="rect">
            <a:avLst/>
          </a:prstGeom>
        </p:spPr>
      </p:pic>
      <p:sp>
        <p:nvSpPr>
          <p:cNvPr id="14" name="テキスト ボックス 13">
            <a:extLst>
              <a:ext uri="{FF2B5EF4-FFF2-40B4-BE49-F238E27FC236}">
                <a16:creationId xmlns:a16="http://schemas.microsoft.com/office/drawing/2014/main" id="{CC32411F-2C58-ABD9-6569-A5B8F0F51FCB}"/>
              </a:ext>
            </a:extLst>
          </p:cNvPr>
          <p:cNvSpPr txBox="1"/>
          <p:nvPr/>
        </p:nvSpPr>
        <p:spPr>
          <a:xfrm>
            <a:off x="3691041" y="4504919"/>
            <a:ext cx="322622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in        afternoon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5BEF105B-A846-1F65-2707-C29111390CBE}"/>
              </a:ext>
            </a:extLst>
          </p:cNvPr>
          <p:cNvSpPr txBox="1"/>
          <p:nvPr/>
        </p:nvSpPr>
        <p:spPr>
          <a:xfrm>
            <a:off x="3691041" y="5703809"/>
            <a:ext cx="243882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in      winter</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184"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29" grpId="0"/>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8" name="図 7">
            <a:extLst>
              <a:ext uri="{FF2B5EF4-FFF2-40B4-BE49-F238E27FC236}">
                <a16:creationId xmlns:a16="http://schemas.microsoft.com/office/drawing/2014/main" id="{4C698590-862F-86C2-445F-793825DB6365}"/>
              </a:ext>
            </a:extLst>
          </p:cNvPr>
          <p:cNvPicPr>
            <a:picLocks noChangeAspect="1"/>
          </p:cNvPicPr>
          <p:nvPr/>
        </p:nvPicPr>
        <p:blipFill>
          <a:blip r:embed="rId2"/>
          <a:stretch>
            <a:fillRect/>
          </a:stretch>
        </p:blipFill>
        <p:spPr>
          <a:xfrm>
            <a:off x="216000" y="1097309"/>
            <a:ext cx="8712000" cy="5559822"/>
          </a:xfrm>
          <a:prstGeom prst="rect">
            <a:avLst/>
          </a:prstGeom>
        </p:spPr>
      </p:pic>
      <p:sp>
        <p:nvSpPr>
          <p:cNvPr id="9" name="テキスト ボックス 8">
            <a:extLst>
              <a:ext uri="{FF2B5EF4-FFF2-40B4-BE49-F238E27FC236}">
                <a16:creationId xmlns:a16="http://schemas.microsoft.com/office/drawing/2014/main" id="{A4747211-76F8-905B-BDCE-4187D3930D99}"/>
              </a:ext>
            </a:extLst>
          </p:cNvPr>
          <p:cNvSpPr txBox="1"/>
          <p:nvPr/>
        </p:nvSpPr>
        <p:spPr>
          <a:xfrm>
            <a:off x="3589442" y="3294803"/>
            <a:ext cx="2540425"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on      March</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8D8398A5-CFC6-17EA-1B4D-ADD36E385B74}"/>
              </a:ext>
            </a:extLst>
          </p:cNvPr>
          <p:cNvSpPr txBox="1"/>
          <p:nvPr/>
        </p:nvSpPr>
        <p:spPr>
          <a:xfrm>
            <a:off x="3691041" y="4504919"/>
            <a:ext cx="322622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in        afternoon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F7D3294-FEF2-5E0F-4CF6-F59FD56BA6A6}"/>
              </a:ext>
            </a:extLst>
          </p:cNvPr>
          <p:cNvSpPr txBox="1"/>
          <p:nvPr/>
        </p:nvSpPr>
        <p:spPr>
          <a:xfrm>
            <a:off x="3691041" y="5703809"/>
            <a:ext cx="243882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in      winter</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 will have a party on Christmas Day.</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3" name="AS_G3_24_04_kihon_t_2">
            <a:hlinkClick r:id="" action="ppaction://media"/>
            <a:extLst>
              <a:ext uri="{FF2B5EF4-FFF2-40B4-BE49-F238E27FC236}">
                <a16:creationId xmlns:a16="http://schemas.microsoft.com/office/drawing/2014/main" id="{90CD6463-91EE-2B71-6663-C68A9C522D9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06138" y="582613"/>
            <a:ext cx="406400" cy="406400"/>
          </a:xfrm>
          <a:prstGeom prst="rect">
            <a:avLst/>
          </a:prstGeom>
        </p:spPr>
      </p:pic>
      <p:pic>
        <p:nvPicPr>
          <p:cNvPr id="8" name="図 7">
            <a:extLst>
              <a:ext uri="{FF2B5EF4-FFF2-40B4-BE49-F238E27FC236}">
                <a16:creationId xmlns:a16="http://schemas.microsoft.com/office/drawing/2014/main" id="{C3DD131C-C835-972A-3394-B87C8F5D79D3}"/>
              </a:ext>
            </a:extLst>
          </p:cNvPr>
          <p:cNvPicPr>
            <a:picLocks noChangeAspect="1"/>
          </p:cNvPicPr>
          <p:nvPr/>
        </p:nvPicPr>
        <p:blipFill>
          <a:blip r:embed="rId7"/>
          <a:stretch>
            <a:fillRect/>
          </a:stretch>
        </p:blipFill>
        <p:spPr>
          <a:xfrm>
            <a:off x="133200" y="1382198"/>
            <a:ext cx="8877600" cy="2798146"/>
          </a:xfrm>
          <a:prstGeom prst="rect">
            <a:avLst/>
          </a:prstGeom>
        </p:spPr>
      </p:pic>
    </p:spTree>
    <p:extLst>
      <p:ext uri="{BB962C8B-B14F-4D97-AF65-F5344CB8AC3E}">
        <p14:creationId xmlns:p14="http://schemas.microsoft.com/office/powerpoint/2010/main" val="1941522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P.192</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196</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C30C8-317C-DCD8-2018-B589C6EF0DB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445268E-3685-9761-86F5-3FA507A0D1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7FEB2A6C-9331-4E64-9596-D9D6120B5DCE}"/>
              </a:ext>
            </a:extLst>
          </p:cNvPr>
          <p:cNvSpPr txBox="1"/>
          <p:nvPr/>
        </p:nvSpPr>
        <p:spPr>
          <a:xfrm>
            <a:off x="381223" y="2409490"/>
            <a:ext cx="838155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a hotel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New York.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He stayed at a hotel  in New York.">
            <a:hlinkClick r:id="" action="ppaction://media"/>
            <a:extLst>
              <a:ext uri="{FF2B5EF4-FFF2-40B4-BE49-F238E27FC236}">
                <a16:creationId xmlns:a16="http://schemas.microsoft.com/office/drawing/2014/main" id="{98AEBD9E-CE2D-FAB7-D70B-D3787EACF0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5425" y="955675"/>
            <a:ext cx="406400" cy="406400"/>
          </a:xfrm>
          <a:prstGeom prst="rect">
            <a:avLst/>
          </a:prstGeom>
        </p:spPr>
      </p:pic>
    </p:spTree>
    <p:extLst>
      <p:ext uri="{BB962C8B-B14F-4D97-AF65-F5344CB8AC3E}">
        <p14:creationId xmlns:p14="http://schemas.microsoft.com/office/powerpoint/2010/main" val="321017105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78C5506-7CA3-0305-E488-DA750DF30A46}"/>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60FF411-4060-B899-8893-89E7DAD85C62}"/>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9B36D38E-D005-3F8A-817D-59127332146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21ECC4D6-102B-F5E7-1F3A-6B8DFBDA19D7}"/>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9EBDE73-9433-1660-9E97-0471536684DC}"/>
                </a:ext>
              </a:extLst>
            </p:cNvPr>
            <p:cNvSpPr txBox="1"/>
            <p:nvPr/>
          </p:nvSpPr>
          <p:spPr>
            <a:xfrm>
              <a:off x="371399" y="1591000"/>
              <a:ext cx="83874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「しばしば仕事を変えれば、成功することができます」</a:t>
              </a:r>
            </a:p>
          </p:txBody>
        </p:sp>
      </p:grpSp>
      <p:pic>
        <p:nvPicPr>
          <p:cNvPr id="18" name="図 17">
            <a:extLst>
              <a:ext uri="{FF2B5EF4-FFF2-40B4-BE49-F238E27FC236}">
                <a16:creationId xmlns:a16="http://schemas.microsoft.com/office/drawing/2014/main" id="{DEFE16F6-2EC2-8A73-EAF3-3714044DD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乗算記号 9">
            <a:extLst>
              <a:ext uri="{FF2B5EF4-FFF2-40B4-BE49-F238E27FC236}">
                <a16:creationId xmlns:a16="http://schemas.microsoft.com/office/drawing/2014/main" id="{C5849D0B-2506-420A-E213-72CFED0816AD}"/>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6DA7A46F-DF33-FE23-5D8E-7D9672997DDF}"/>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24_05_reading_s1_1">
            <a:hlinkClick r:id="" action="ppaction://media"/>
            <a:extLst>
              <a:ext uri="{FF2B5EF4-FFF2-40B4-BE49-F238E27FC236}">
                <a16:creationId xmlns:a16="http://schemas.microsoft.com/office/drawing/2014/main" id="{EFC812E0-CA92-D660-B1AD-5B085FA19CD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04413" y="752475"/>
            <a:ext cx="406400" cy="406400"/>
          </a:xfrm>
          <a:prstGeom prst="rect">
            <a:avLst/>
          </a:prstGeom>
        </p:spPr>
      </p:pic>
      <p:pic>
        <p:nvPicPr>
          <p:cNvPr id="7" name="AS_G3_24_06_reading_s1_2">
            <a:hlinkClick r:id="" action="ppaction://media"/>
            <a:extLst>
              <a:ext uri="{FF2B5EF4-FFF2-40B4-BE49-F238E27FC236}">
                <a16:creationId xmlns:a16="http://schemas.microsoft.com/office/drawing/2014/main" id="{857C07F4-FE9A-CAE3-3FA7-73A7E099C22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904413" y="1485900"/>
            <a:ext cx="406400" cy="406400"/>
          </a:xfrm>
          <a:prstGeom prst="rect">
            <a:avLst/>
          </a:prstGeom>
        </p:spPr>
      </p:pic>
    </p:spTree>
    <p:extLst>
      <p:ext uri="{BB962C8B-B14F-4D97-AF65-F5344CB8AC3E}">
        <p14:creationId xmlns:p14="http://schemas.microsoft.com/office/powerpoint/2010/main" val="935209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7295"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2082" fill="hold"/>
                                        <p:tgtEl>
                                          <p:spTgt spid="7"/>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5" grpId="0" animBg="1"/>
      <p:bldP spid="5"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乗算記号 7">
            <a:extLst>
              <a:ext uri="{FF2B5EF4-FFF2-40B4-BE49-F238E27FC236}">
                <a16:creationId xmlns:a16="http://schemas.microsoft.com/office/drawing/2014/main" id="{43AB9488-CD1C-1FE1-3049-97C420D8BCF2}"/>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13983091"/>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5BB13AC-7044-4503-8B24-D01CCCF1B09B}"/>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コケ</a:t>
              </a:r>
              <a:endParaRPr kumimoji="1" lang="ja-JP" altLang="en-US" sz="7200" dirty="0">
                <a:solidFill>
                  <a:schemeClr val="tx1">
                    <a:lumMod val="85000"/>
                    <a:lumOff val="15000"/>
                  </a:schemeClr>
                </a:solidFill>
              </a:endParaRPr>
            </a:p>
          </p:txBody>
        </p:sp>
      </p:grpSp>
      <p:pic>
        <p:nvPicPr>
          <p:cNvPr id="3" name="G3_L22_reading_v1_moss">
            <a:hlinkClick r:id="" action="ppaction://media"/>
            <a:extLst>
              <a:ext uri="{FF2B5EF4-FFF2-40B4-BE49-F238E27FC236}">
                <a16:creationId xmlns:a16="http://schemas.microsoft.com/office/drawing/2014/main" id="{F6F6298E-5559-4343-9A46-CE1DC4806C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925" y="1692275"/>
            <a:ext cx="609600" cy="609600"/>
          </a:xfrm>
          <a:prstGeom prst="rect">
            <a:avLst/>
          </a:prstGeom>
        </p:spPr>
      </p:pic>
    </p:spTree>
    <p:extLst>
      <p:ext uri="{BB962C8B-B14F-4D97-AF65-F5344CB8AC3E}">
        <p14:creationId xmlns:p14="http://schemas.microsoft.com/office/powerpoint/2010/main" val="13315644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105561"/>
            <a:ext cx="7696200" cy="2646878"/>
          </a:xfrm>
          <a:prstGeom prst="rect">
            <a:avLst/>
          </a:prstGeom>
          <a:noFill/>
        </p:spPr>
        <p:txBody>
          <a:bodyPr wrap="square" rtlCol="0">
            <a:spAutoFit/>
          </a:bodyPr>
          <a:lstStyle/>
          <a:p>
            <a:pPr algn="ctr"/>
            <a:r>
              <a:rPr lang="en-US" altLang="ja-JP" sz="16000" b="1" dirty="0">
                <a:solidFill>
                  <a:schemeClr val="tx1">
                    <a:lumMod val="85000"/>
                    <a:lumOff val="15000"/>
                  </a:schemeClr>
                </a:solidFill>
                <a:latin typeface="メイリオ" panose="020B0604030504040204" pitchFamily="50" charset="-128"/>
                <a:ea typeface="メイリオ" panose="020B0604030504040204" pitchFamily="50" charset="-128"/>
              </a:rPr>
              <a:t>moss</a:t>
            </a:r>
            <a:endParaRPr kumimoji="1" lang="ja-JP" altLang="en-US" sz="16000" dirty="0">
              <a:solidFill>
                <a:schemeClr val="tx1">
                  <a:lumMod val="85000"/>
                  <a:lumOff val="15000"/>
                </a:schemeClr>
              </a:solidFill>
            </a:endParaRPr>
          </a:p>
        </p:txBody>
      </p:sp>
      <p:pic>
        <p:nvPicPr>
          <p:cNvPr id="7" name="G3_L22_reading_v1_moss">
            <a:hlinkClick r:id="" action="ppaction://media"/>
            <a:extLst>
              <a:ext uri="{FF2B5EF4-FFF2-40B4-BE49-F238E27FC236}">
                <a16:creationId xmlns:a16="http://schemas.microsoft.com/office/drawing/2014/main" id="{49AC7825-37BB-4284-9229-BF72EFAE44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925" y="1692275"/>
            <a:ext cx="609600" cy="609600"/>
          </a:xfrm>
          <a:prstGeom prst="rect">
            <a:avLst/>
          </a:prstGeom>
        </p:spPr>
      </p:pic>
    </p:spTree>
    <p:extLst>
      <p:ext uri="{BB962C8B-B14F-4D97-AF65-F5344CB8AC3E}">
        <p14:creationId xmlns:p14="http://schemas.microsoft.com/office/powerpoint/2010/main" val="11682237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コケ</a:t>
            </a:r>
            <a:endParaRPr kumimoji="1" lang="ja-JP" altLang="en-US" sz="7200" dirty="0">
              <a:solidFill>
                <a:schemeClr val="tx1">
                  <a:lumMod val="85000"/>
                  <a:lumOff val="15000"/>
                </a:schemeClr>
              </a:solidFill>
            </a:endParaRPr>
          </a:p>
        </p:txBody>
      </p:sp>
      <p:pic>
        <p:nvPicPr>
          <p:cNvPr id="6" name="G3_L22_reading_v1_moss">
            <a:hlinkClick r:id="" action="ppaction://media"/>
            <a:extLst>
              <a:ext uri="{FF2B5EF4-FFF2-40B4-BE49-F238E27FC236}">
                <a16:creationId xmlns:a16="http://schemas.microsoft.com/office/drawing/2014/main" id="{FA10B6EA-9509-4E86-9E33-30B73990B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925" y="1692275"/>
            <a:ext cx="609600" cy="609600"/>
          </a:xfrm>
          <a:prstGeom prst="rect">
            <a:avLst/>
          </a:prstGeom>
        </p:spPr>
      </p:pic>
    </p:spTree>
    <p:extLst>
      <p:ext uri="{BB962C8B-B14F-4D97-AF65-F5344CB8AC3E}">
        <p14:creationId xmlns:p14="http://schemas.microsoft.com/office/powerpoint/2010/main" val="160057390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96BEF14-8B2A-4E4F-9A89-E3FE13ECA38D}"/>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湿った</a:t>
              </a:r>
            </a:p>
          </p:txBody>
        </p:sp>
      </p:grpSp>
      <p:pic>
        <p:nvPicPr>
          <p:cNvPr id="2" name="G3_L22_reading_v2_wet">
            <a:hlinkClick r:id="" action="ppaction://media"/>
            <a:extLst>
              <a:ext uri="{FF2B5EF4-FFF2-40B4-BE49-F238E27FC236}">
                <a16:creationId xmlns:a16="http://schemas.microsoft.com/office/drawing/2014/main" id="{888138DE-84FA-4B09-866F-30D1266594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216025"/>
            <a:ext cx="609600" cy="609600"/>
          </a:xfrm>
          <a:prstGeom prst="rect">
            <a:avLst/>
          </a:prstGeom>
        </p:spPr>
      </p:pic>
    </p:spTree>
    <p:extLst>
      <p:ext uri="{BB962C8B-B14F-4D97-AF65-F5344CB8AC3E}">
        <p14:creationId xmlns:p14="http://schemas.microsoft.com/office/powerpoint/2010/main" val="185045578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wet</a:t>
            </a:r>
            <a:endParaRPr kumimoji="1" lang="ja-JP" altLang="en-US" sz="8000" dirty="0">
              <a:solidFill>
                <a:schemeClr val="tx1">
                  <a:lumMod val="85000"/>
                  <a:lumOff val="15000"/>
                </a:schemeClr>
              </a:solidFill>
            </a:endParaRPr>
          </a:p>
        </p:txBody>
      </p:sp>
      <p:pic>
        <p:nvPicPr>
          <p:cNvPr id="5" name="G3_L22_reading_v2_wet">
            <a:hlinkClick r:id="" action="ppaction://media"/>
            <a:extLst>
              <a:ext uri="{FF2B5EF4-FFF2-40B4-BE49-F238E27FC236}">
                <a16:creationId xmlns:a16="http://schemas.microsoft.com/office/drawing/2014/main" id="{6A678605-542B-4005-BCAF-C089DE5F60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216025"/>
            <a:ext cx="609600" cy="609600"/>
          </a:xfrm>
          <a:prstGeom prst="rect">
            <a:avLst/>
          </a:prstGeom>
        </p:spPr>
      </p:pic>
    </p:spTree>
    <p:extLst>
      <p:ext uri="{BB962C8B-B14F-4D97-AF65-F5344CB8AC3E}">
        <p14:creationId xmlns:p14="http://schemas.microsoft.com/office/powerpoint/2010/main" val="96527152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湿った</a:t>
            </a:r>
          </a:p>
        </p:txBody>
      </p:sp>
      <p:pic>
        <p:nvPicPr>
          <p:cNvPr id="6" name="G3_L22_reading_v2_wet">
            <a:hlinkClick r:id="" action="ppaction://media"/>
            <a:extLst>
              <a:ext uri="{FF2B5EF4-FFF2-40B4-BE49-F238E27FC236}">
                <a16:creationId xmlns:a16="http://schemas.microsoft.com/office/drawing/2014/main" id="{F1CCAFED-45E2-4D17-8FF0-2FDC299016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216025"/>
            <a:ext cx="609600" cy="609600"/>
          </a:xfrm>
          <a:prstGeom prst="rect">
            <a:avLst/>
          </a:prstGeom>
        </p:spPr>
      </p:pic>
    </p:spTree>
    <p:extLst>
      <p:ext uri="{BB962C8B-B14F-4D97-AF65-F5344CB8AC3E}">
        <p14:creationId xmlns:p14="http://schemas.microsoft.com/office/powerpoint/2010/main" val="2191725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5A62-15B1-AE5E-AA88-B81059EFAF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E4D409-277E-468F-2876-D51C96CCEDC9}"/>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FA661648-4873-62EF-D925-81545C5E6CE9}"/>
              </a:ext>
            </a:extLst>
          </p:cNvPr>
          <p:cNvSpPr txBox="1"/>
          <p:nvPr/>
        </p:nvSpPr>
        <p:spPr>
          <a:xfrm>
            <a:off x="464594" y="2321003"/>
            <a:ext cx="821481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滞在しました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ホテルに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ニューヨークの</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1He stayed at a hotel  in New York.">
            <a:hlinkClick r:id="" action="ppaction://media"/>
            <a:extLst>
              <a:ext uri="{FF2B5EF4-FFF2-40B4-BE49-F238E27FC236}">
                <a16:creationId xmlns:a16="http://schemas.microsoft.com/office/drawing/2014/main" id="{EDB8F346-C945-AC54-072D-B2BB78F462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5425" y="955675"/>
            <a:ext cx="406400" cy="406400"/>
          </a:xfrm>
          <a:prstGeom prst="rect">
            <a:avLst/>
          </a:prstGeom>
        </p:spPr>
      </p:pic>
    </p:spTree>
    <p:extLst>
      <p:ext uri="{BB962C8B-B14F-4D97-AF65-F5344CB8AC3E}">
        <p14:creationId xmlns:p14="http://schemas.microsoft.com/office/powerpoint/2010/main" val="401423912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5E754BD-CB42-4495-ADFC-F9A22B103890}"/>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石</a:t>
              </a:r>
              <a:endParaRPr kumimoji="1" lang="ja-JP" altLang="en-US" sz="8000" dirty="0">
                <a:solidFill>
                  <a:schemeClr val="tx1">
                    <a:lumMod val="85000"/>
                    <a:lumOff val="15000"/>
                  </a:schemeClr>
                </a:solidFill>
              </a:endParaRPr>
            </a:p>
          </p:txBody>
        </p:sp>
      </p:grpSp>
      <p:pic>
        <p:nvPicPr>
          <p:cNvPr id="3" name="G3_L22_reading_v3_stone">
            <a:hlinkClick r:id="" action="ppaction://media"/>
            <a:extLst>
              <a:ext uri="{FF2B5EF4-FFF2-40B4-BE49-F238E27FC236}">
                <a16:creationId xmlns:a16="http://schemas.microsoft.com/office/drawing/2014/main" id="{88583469-2A9E-4D06-AE38-03C23D8AAD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875" y="2149475"/>
            <a:ext cx="609600" cy="609600"/>
          </a:xfrm>
          <a:prstGeom prst="rect">
            <a:avLst/>
          </a:prstGeom>
        </p:spPr>
      </p:pic>
    </p:spTree>
    <p:extLst>
      <p:ext uri="{BB962C8B-B14F-4D97-AF65-F5344CB8AC3E}">
        <p14:creationId xmlns:p14="http://schemas.microsoft.com/office/powerpoint/2010/main" val="10680853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stone</a:t>
            </a:r>
            <a:endParaRPr kumimoji="1" lang="ja-JP" altLang="en-US" sz="7200" dirty="0">
              <a:solidFill>
                <a:schemeClr val="tx1">
                  <a:lumMod val="85000"/>
                  <a:lumOff val="15000"/>
                </a:schemeClr>
              </a:solidFill>
            </a:endParaRPr>
          </a:p>
        </p:txBody>
      </p:sp>
      <p:pic>
        <p:nvPicPr>
          <p:cNvPr id="7" name="G3_L22_reading_v3_stone">
            <a:hlinkClick r:id="" action="ppaction://media"/>
            <a:extLst>
              <a:ext uri="{FF2B5EF4-FFF2-40B4-BE49-F238E27FC236}">
                <a16:creationId xmlns:a16="http://schemas.microsoft.com/office/drawing/2014/main" id="{4D570A1B-0275-4086-ADEC-1DA871B766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875" y="2149475"/>
            <a:ext cx="609600" cy="609600"/>
          </a:xfrm>
          <a:prstGeom prst="rect">
            <a:avLst/>
          </a:prstGeom>
        </p:spPr>
      </p:pic>
    </p:spTree>
    <p:extLst>
      <p:ext uri="{BB962C8B-B14F-4D97-AF65-F5344CB8AC3E}">
        <p14:creationId xmlns:p14="http://schemas.microsoft.com/office/powerpoint/2010/main" val="32821311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石</a:t>
            </a:r>
            <a:endParaRPr kumimoji="1" lang="ja-JP" altLang="en-US" sz="8000" dirty="0">
              <a:solidFill>
                <a:schemeClr val="tx1">
                  <a:lumMod val="85000"/>
                  <a:lumOff val="15000"/>
                </a:schemeClr>
              </a:solidFill>
            </a:endParaRPr>
          </a:p>
        </p:txBody>
      </p:sp>
      <p:pic>
        <p:nvPicPr>
          <p:cNvPr id="6" name="G3_L22_reading_v3_stone">
            <a:hlinkClick r:id="" action="ppaction://media"/>
            <a:extLst>
              <a:ext uri="{FF2B5EF4-FFF2-40B4-BE49-F238E27FC236}">
                <a16:creationId xmlns:a16="http://schemas.microsoft.com/office/drawing/2014/main" id="{4B3B05DD-6396-40D1-898A-F4187C6CE5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875" y="2149475"/>
            <a:ext cx="609600" cy="609600"/>
          </a:xfrm>
          <a:prstGeom prst="rect">
            <a:avLst/>
          </a:prstGeom>
        </p:spPr>
      </p:pic>
    </p:spTree>
    <p:extLst>
      <p:ext uri="{BB962C8B-B14F-4D97-AF65-F5344CB8AC3E}">
        <p14:creationId xmlns:p14="http://schemas.microsoft.com/office/powerpoint/2010/main" val="31230128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5BB13AC-7044-4503-8B24-D01CCCF1B09B}"/>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地面</a:t>
              </a:r>
              <a:endParaRPr kumimoji="1" lang="ja-JP" altLang="en-US" sz="7200" dirty="0">
                <a:solidFill>
                  <a:schemeClr val="tx1">
                    <a:lumMod val="85000"/>
                    <a:lumOff val="15000"/>
                  </a:schemeClr>
                </a:solidFill>
              </a:endParaRPr>
            </a:p>
          </p:txBody>
        </p:sp>
      </p:grpSp>
      <p:pic>
        <p:nvPicPr>
          <p:cNvPr id="3" name="G3_L22_reading_v4_ground">
            <a:hlinkClick r:id="" action="ppaction://media"/>
            <a:extLst>
              <a:ext uri="{FF2B5EF4-FFF2-40B4-BE49-F238E27FC236}">
                <a16:creationId xmlns:a16="http://schemas.microsoft.com/office/drawing/2014/main" id="{57D47436-4A32-4603-8038-BE461BEA1A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130425"/>
            <a:ext cx="609600" cy="609600"/>
          </a:xfrm>
          <a:prstGeom prst="rect">
            <a:avLst/>
          </a:prstGeom>
        </p:spPr>
      </p:pic>
    </p:spTree>
    <p:extLst>
      <p:ext uri="{BB962C8B-B14F-4D97-AF65-F5344CB8AC3E}">
        <p14:creationId xmlns:p14="http://schemas.microsoft.com/office/powerpoint/2010/main" val="14847852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321005"/>
            <a:ext cx="76962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ground</a:t>
            </a:r>
            <a:endParaRPr kumimoji="1" lang="ja-JP" altLang="en-US" sz="7200" dirty="0">
              <a:solidFill>
                <a:schemeClr val="tx1">
                  <a:lumMod val="85000"/>
                  <a:lumOff val="15000"/>
                </a:schemeClr>
              </a:solidFill>
            </a:endParaRPr>
          </a:p>
        </p:txBody>
      </p:sp>
      <p:pic>
        <p:nvPicPr>
          <p:cNvPr id="7" name="G3_L22_reading_v4_ground">
            <a:hlinkClick r:id="" action="ppaction://media"/>
            <a:extLst>
              <a:ext uri="{FF2B5EF4-FFF2-40B4-BE49-F238E27FC236}">
                <a16:creationId xmlns:a16="http://schemas.microsoft.com/office/drawing/2014/main" id="{D764BF1C-C893-442E-84AB-8126F4CEF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130425"/>
            <a:ext cx="609600" cy="609600"/>
          </a:xfrm>
          <a:prstGeom prst="rect">
            <a:avLst/>
          </a:prstGeom>
        </p:spPr>
      </p:pic>
    </p:spTree>
    <p:extLst>
      <p:ext uri="{BB962C8B-B14F-4D97-AF65-F5344CB8AC3E}">
        <p14:creationId xmlns:p14="http://schemas.microsoft.com/office/powerpoint/2010/main" val="41828479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地面</a:t>
            </a:r>
            <a:endParaRPr kumimoji="1" lang="ja-JP" altLang="en-US" sz="7200" dirty="0">
              <a:solidFill>
                <a:schemeClr val="tx1">
                  <a:lumMod val="85000"/>
                  <a:lumOff val="15000"/>
                </a:schemeClr>
              </a:solidFill>
            </a:endParaRPr>
          </a:p>
        </p:txBody>
      </p:sp>
      <p:pic>
        <p:nvPicPr>
          <p:cNvPr id="6" name="G3_L22_reading_v4_ground">
            <a:hlinkClick r:id="" action="ppaction://media"/>
            <a:extLst>
              <a:ext uri="{FF2B5EF4-FFF2-40B4-BE49-F238E27FC236}">
                <a16:creationId xmlns:a16="http://schemas.microsoft.com/office/drawing/2014/main" id="{15FFEEA3-D68B-4215-9874-EA06ACABF6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130425"/>
            <a:ext cx="609600" cy="609600"/>
          </a:xfrm>
          <a:prstGeom prst="rect">
            <a:avLst/>
          </a:prstGeom>
        </p:spPr>
      </p:pic>
    </p:spTree>
    <p:extLst>
      <p:ext uri="{BB962C8B-B14F-4D97-AF65-F5344CB8AC3E}">
        <p14:creationId xmlns:p14="http://schemas.microsoft.com/office/powerpoint/2010/main" val="38662544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1A03B39-7080-40EC-A1F7-8CB8814BEFD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動く</a:t>
              </a:r>
              <a:endParaRPr kumimoji="1" lang="ja-JP" altLang="en-US" sz="7200" dirty="0">
                <a:solidFill>
                  <a:schemeClr val="tx1">
                    <a:lumMod val="85000"/>
                    <a:lumOff val="15000"/>
                  </a:schemeClr>
                </a:solidFill>
              </a:endParaRPr>
            </a:p>
          </p:txBody>
        </p:sp>
      </p:grpSp>
      <p:pic>
        <p:nvPicPr>
          <p:cNvPr id="2" name="G3_L22_reading_v10_move">
            <a:hlinkClick r:id="" action="ppaction://media"/>
            <a:extLst>
              <a:ext uri="{FF2B5EF4-FFF2-40B4-BE49-F238E27FC236}">
                <a16:creationId xmlns:a16="http://schemas.microsoft.com/office/drawing/2014/main" id="{32ED6114-F032-4A3F-86E3-230BF6EB19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2875" y="1844675"/>
            <a:ext cx="609600" cy="609600"/>
          </a:xfrm>
          <a:prstGeom prst="rect">
            <a:avLst/>
          </a:prstGeom>
        </p:spPr>
      </p:pic>
    </p:spTree>
    <p:extLst>
      <p:ext uri="{BB962C8B-B14F-4D97-AF65-F5344CB8AC3E}">
        <p14:creationId xmlns:p14="http://schemas.microsoft.com/office/powerpoint/2010/main" val="367828426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move</a:t>
            </a:r>
            <a:endParaRPr kumimoji="1" lang="ja-JP" altLang="en-US" sz="8000" dirty="0">
              <a:solidFill>
                <a:schemeClr val="tx1">
                  <a:lumMod val="85000"/>
                  <a:lumOff val="15000"/>
                </a:schemeClr>
              </a:solidFill>
            </a:endParaRPr>
          </a:p>
        </p:txBody>
      </p:sp>
      <p:pic>
        <p:nvPicPr>
          <p:cNvPr id="8" name="G3_L22_reading_v10_move">
            <a:hlinkClick r:id="" action="ppaction://media"/>
            <a:extLst>
              <a:ext uri="{FF2B5EF4-FFF2-40B4-BE49-F238E27FC236}">
                <a16:creationId xmlns:a16="http://schemas.microsoft.com/office/drawing/2014/main" id="{B3FA287A-AFA3-4E56-93BC-5C1359302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2875" y="1844675"/>
            <a:ext cx="609600" cy="609600"/>
          </a:xfrm>
          <a:prstGeom prst="rect">
            <a:avLst/>
          </a:prstGeom>
        </p:spPr>
      </p:pic>
    </p:spTree>
    <p:extLst>
      <p:ext uri="{BB962C8B-B14F-4D97-AF65-F5344CB8AC3E}">
        <p14:creationId xmlns:p14="http://schemas.microsoft.com/office/powerpoint/2010/main" val="374238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動く</a:t>
            </a:r>
            <a:endParaRPr kumimoji="1" lang="ja-JP" altLang="en-US" sz="7200" dirty="0">
              <a:solidFill>
                <a:schemeClr val="tx1">
                  <a:lumMod val="85000"/>
                  <a:lumOff val="15000"/>
                </a:schemeClr>
              </a:solidFill>
            </a:endParaRPr>
          </a:p>
        </p:txBody>
      </p:sp>
      <p:pic>
        <p:nvPicPr>
          <p:cNvPr id="5" name="G3_L22_reading_v10_move">
            <a:hlinkClick r:id="" action="ppaction://media"/>
            <a:extLst>
              <a:ext uri="{FF2B5EF4-FFF2-40B4-BE49-F238E27FC236}">
                <a16:creationId xmlns:a16="http://schemas.microsoft.com/office/drawing/2014/main" id="{3DBA43B9-5B6D-4029-A814-AD614D4EE3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2875" y="1844675"/>
            <a:ext cx="609600" cy="609600"/>
          </a:xfrm>
          <a:prstGeom prst="rect">
            <a:avLst/>
          </a:prstGeom>
        </p:spPr>
      </p:pic>
    </p:spTree>
    <p:extLst>
      <p:ext uri="{BB962C8B-B14F-4D97-AF65-F5344CB8AC3E}">
        <p14:creationId xmlns:p14="http://schemas.microsoft.com/office/powerpoint/2010/main" val="15303470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1A03B39-7080-40EC-A1F7-8CB8814BEFD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人生</a:t>
              </a:r>
              <a:endParaRPr kumimoji="1" lang="ja-JP" altLang="en-US" sz="7200" dirty="0">
                <a:solidFill>
                  <a:schemeClr val="tx1">
                    <a:lumMod val="85000"/>
                    <a:lumOff val="15000"/>
                  </a:schemeClr>
                </a:solidFill>
              </a:endParaRPr>
            </a:p>
          </p:txBody>
        </p:sp>
      </p:grpSp>
      <p:pic>
        <p:nvPicPr>
          <p:cNvPr id="4" name="G3_L22_reading_v5_life">
            <a:hlinkClick r:id="" action="ppaction://media"/>
            <a:extLst>
              <a:ext uri="{FF2B5EF4-FFF2-40B4-BE49-F238E27FC236}">
                <a16:creationId xmlns:a16="http://schemas.microsoft.com/office/drawing/2014/main" id="{29EF51C0-A79E-47C6-931E-5123E59ABA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2720975"/>
            <a:ext cx="609600" cy="609600"/>
          </a:xfrm>
          <a:prstGeom prst="rect">
            <a:avLst/>
          </a:prstGeom>
        </p:spPr>
      </p:pic>
    </p:spTree>
    <p:extLst>
      <p:ext uri="{BB962C8B-B14F-4D97-AF65-F5344CB8AC3E}">
        <p14:creationId xmlns:p14="http://schemas.microsoft.com/office/powerpoint/2010/main" val="15866651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17387</TotalTime>
  <Words>3067</Words>
  <Application>Microsoft Office PowerPoint</Application>
  <PresentationFormat>画面に合わせる (4:3)</PresentationFormat>
  <Paragraphs>499</Paragraphs>
  <Slides>159</Slides>
  <Notes>27</Notes>
  <HiddenSlides>0</HiddenSlides>
  <MMClips>145</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159</vt:i4>
      </vt:variant>
    </vt:vector>
  </HeadingPairs>
  <TitlesOfParts>
    <vt:vector size="167" baseType="lpstr">
      <vt:lpstr>ＭＳ Ｐゴシック</vt:lpstr>
      <vt:lpstr>ＭＳ Ｐ明朝</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企画制作 NKS</cp:lastModifiedBy>
  <cp:revision>2151</cp:revision>
  <cp:lastPrinted>2016-06-23T16:36:17Z</cp:lastPrinted>
  <dcterms:created xsi:type="dcterms:W3CDTF">2016-05-30T03:13:09Z</dcterms:created>
  <dcterms:modified xsi:type="dcterms:W3CDTF">2025-06-25T06:34:48Z</dcterms:modified>
</cp:coreProperties>
</file>