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2"/>
  </p:notesMasterIdLst>
  <p:handoutMasterIdLst>
    <p:handoutMasterId r:id="rId173"/>
  </p:handoutMasterIdLst>
  <p:sldIdLst>
    <p:sldId id="3657" r:id="rId2"/>
    <p:sldId id="3445" r:id="rId3"/>
    <p:sldId id="2531" r:id="rId4"/>
    <p:sldId id="3668" r:id="rId5"/>
    <p:sldId id="4431" r:id="rId6"/>
    <p:sldId id="4311" r:id="rId7"/>
    <p:sldId id="4312" r:id="rId8"/>
    <p:sldId id="4313" r:id="rId9"/>
    <p:sldId id="4314" r:id="rId10"/>
    <p:sldId id="4315" r:id="rId11"/>
    <p:sldId id="4316" r:id="rId12"/>
    <p:sldId id="4317" r:id="rId13"/>
    <p:sldId id="4318" r:id="rId14"/>
    <p:sldId id="4319" r:id="rId15"/>
    <p:sldId id="4320" r:id="rId16"/>
    <p:sldId id="4432" r:id="rId17"/>
    <p:sldId id="4151" r:id="rId18"/>
    <p:sldId id="4289" r:id="rId19"/>
    <p:sldId id="4290" r:id="rId20"/>
    <p:sldId id="4291" r:id="rId21"/>
    <p:sldId id="4321" r:id="rId22"/>
    <p:sldId id="4322" r:id="rId23"/>
    <p:sldId id="4323" r:id="rId24"/>
    <p:sldId id="4324" r:id="rId25"/>
    <p:sldId id="4325" r:id="rId26"/>
    <p:sldId id="4326" r:id="rId27"/>
    <p:sldId id="4434" r:id="rId28"/>
    <p:sldId id="4195" r:id="rId29"/>
    <p:sldId id="4298" r:id="rId30"/>
    <p:sldId id="4299" r:id="rId31"/>
    <p:sldId id="4300" r:id="rId32"/>
    <p:sldId id="4442" r:id="rId33"/>
    <p:sldId id="4443" r:id="rId34"/>
    <p:sldId id="4444" r:id="rId35"/>
    <p:sldId id="4445" r:id="rId36"/>
    <p:sldId id="4446" r:id="rId37"/>
    <p:sldId id="4447" r:id="rId38"/>
    <p:sldId id="4433" r:id="rId39"/>
    <p:sldId id="4206" r:id="rId40"/>
    <p:sldId id="4307" r:id="rId41"/>
    <p:sldId id="4308" r:id="rId42"/>
    <p:sldId id="4309" r:id="rId43"/>
    <p:sldId id="4327" r:id="rId44"/>
    <p:sldId id="4328" r:id="rId45"/>
    <p:sldId id="4329" r:id="rId46"/>
    <p:sldId id="4330" r:id="rId47"/>
    <p:sldId id="4331" r:id="rId48"/>
    <p:sldId id="4332" r:id="rId49"/>
    <p:sldId id="3626" r:id="rId50"/>
    <p:sldId id="3647" r:id="rId51"/>
    <p:sldId id="2105" r:id="rId52"/>
    <p:sldId id="2106" r:id="rId53"/>
    <p:sldId id="2107" r:id="rId54"/>
    <p:sldId id="2108" r:id="rId55"/>
    <p:sldId id="2109" r:id="rId56"/>
    <p:sldId id="2110" r:id="rId57"/>
    <p:sldId id="2111" r:id="rId58"/>
    <p:sldId id="2112" r:id="rId59"/>
    <p:sldId id="2113" r:id="rId60"/>
    <p:sldId id="2114" r:id="rId61"/>
    <p:sldId id="2115" r:id="rId62"/>
    <p:sldId id="2116" r:id="rId63"/>
    <p:sldId id="2117" r:id="rId64"/>
    <p:sldId id="2118" r:id="rId65"/>
    <p:sldId id="2119" r:id="rId66"/>
    <p:sldId id="2120" r:id="rId67"/>
    <p:sldId id="2121" r:id="rId68"/>
    <p:sldId id="2122" r:id="rId69"/>
    <p:sldId id="2123" r:id="rId70"/>
    <p:sldId id="2124" r:id="rId71"/>
    <p:sldId id="2125" r:id="rId72"/>
    <p:sldId id="2126" r:id="rId73"/>
    <p:sldId id="2127" r:id="rId74"/>
    <p:sldId id="2128" r:id="rId75"/>
    <p:sldId id="3622" r:id="rId76"/>
    <p:sldId id="4221" r:id="rId77"/>
    <p:sldId id="4222" r:id="rId78"/>
    <p:sldId id="4223" r:id="rId79"/>
    <p:sldId id="4224" r:id="rId80"/>
    <p:sldId id="4225" r:id="rId81"/>
    <p:sldId id="4226" r:id="rId82"/>
    <p:sldId id="4227" r:id="rId83"/>
    <p:sldId id="4228" r:id="rId84"/>
    <p:sldId id="3610" r:id="rId85"/>
    <p:sldId id="3611" r:id="rId86"/>
    <p:sldId id="3612" r:id="rId87"/>
    <p:sldId id="3613" r:id="rId88"/>
    <p:sldId id="4220" r:id="rId89"/>
    <p:sldId id="3614" r:id="rId90"/>
    <p:sldId id="3623" r:id="rId91"/>
    <p:sldId id="3644" r:id="rId92"/>
    <p:sldId id="4219" r:id="rId93"/>
    <p:sldId id="3523" r:id="rId94"/>
    <p:sldId id="3624" r:id="rId95"/>
    <p:sldId id="3625" r:id="rId96"/>
    <p:sldId id="3729" r:id="rId97"/>
    <p:sldId id="3730" r:id="rId98"/>
    <p:sldId id="3731" r:id="rId99"/>
    <p:sldId id="2044" r:id="rId100"/>
    <p:sldId id="2045" r:id="rId101"/>
    <p:sldId id="2046" r:id="rId102"/>
    <p:sldId id="3493" r:id="rId103"/>
    <p:sldId id="2056" r:id="rId104"/>
    <p:sldId id="2057" r:id="rId105"/>
    <p:sldId id="3726" r:id="rId106"/>
    <p:sldId id="3727" r:id="rId107"/>
    <p:sldId id="3728" r:id="rId108"/>
    <p:sldId id="3540" r:id="rId109"/>
    <p:sldId id="3541" r:id="rId110"/>
    <p:sldId id="3542" r:id="rId111"/>
    <p:sldId id="4229" r:id="rId112"/>
    <p:sldId id="4230" r:id="rId113"/>
    <p:sldId id="4231" r:id="rId114"/>
    <p:sldId id="4232" r:id="rId115"/>
    <p:sldId id="4233" r:id="rId116"/>
    <p:sldId id="4234" r:id="rId117"/>
    <p:sldId id="4212" r:id="rId118"/>
    <p:sldId id="4213" r:id="rId119"/>
    <p:sldId id="4333" r:id="rId120"/>
    <p:sldId id="4334" r:id="rId121"/>
    <p:sldId id="4335" r:id="rId122"/>
    <p:sldId id="4336" r:id="rId123"/>
    <p:sldId id="3537" r:id="rId124"/>
    <p:sldId id="3538" r:id="rId125"/>
    <p:sldId id="3539" r:id="rId126"/>
    <p:sldId id="3646" r:id="rId127"/>
    <p:sldId id="4337" r:id="rId128"/>
    <p:sldId id="4338" r:id="rId129"/>
    <p:sldId id="4339" r:id="rId130"/>
    <p:sldId id="4340" r:id="rId131"/>
    <p:sldId id="4341" r:id="rId132"/>
    <p:sldId id="4342" r:id="rId133"/>
    <p:sldId id="4343" r:id="rId134"/>
    <p:sldId id="4344" r:id="rId135"/>
    <p:sldId id="4345" r:id="rId136"/>
    <p:sldId id="4346" r:id="rId137"/>
    <p:sldId id="3561" r:id="rId138"/>
    <p:sldId id="3562" r:id="rId139"/>
    <p:sldId id="3672" r:id="rId140"/>
    <p:sldId id="3678" r:id="rId141"/>
    <p:sldId id="4435" r:id="rId142"/>
    <p:sldId id="4436" r:id="rId143"/>
    <p:sldId id="3780" r:id="rId144"/>
    <p:sldId id="4438" r:id="rId145"/>
    <p:sldId id="4439" r:id="rId146"/>
    <p:sldId id="4440" r:id="rId147"/>
    <p:sldId id="4441" r:id="rId148"/>
    <p:sldId id="3661" r:id="rId149"/>
    <p:sldId id="3681" r:id="rId150"/>
    <p:sldId id="3563" r:id="rId151"/>
    <p:sldId id="3564" r:id="rId152"/>
    <p:sldId id="3565" r:id="rId153"/>
    <p:sldId id="3566" r:id="rId154"/>
    <p:sldId id="3567" r:id="rId155"/>
    <p:sldId id="3568" r:id="rId156"/>
    <p:sldId id="3569" r:id="rId157"/>
    <p:sldId id="3570" r:id="rId158"/>
    <p:sldId id="3573" r:id="rId159"/>
    <p:sldId id="3648" r:id="rId160"/>
    <p:sldId id="3577" r:id="rId161"/>
    <p:sldId id="3649" r:id="rId162"/>
    <p:sldId id="3650" r:id="rId163"/>
    <p:sldId id="3583" r:id="rId164"/>
    <p:sldId id="3587" r:id="rId165"/>
    <p:sldId id="3588" r:id="rId166"/>
    <p:sldId id="3589" r:id="rId167"/>
    <p:sldId id="3590" r:id="rId168"/>
    <p:sldId id="3655" r:id="rId169"/>
    <p:sldId id="3595" r:id="rId170"/>
    <p:sldId id="3609" r:id="rId17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99"/>
    <a:srgbClr val="0043C8"/>
    <a:srgbClr val="005C2A"/>
    <a:srgbClr val="CC3399"/>
    <a:srgbClr val="00FF00"/>
    <a:srgbClr val="F8CBAD"/>
    <a:srgbClr val="FFFF8B"/>
    <a:srgbClr val="B4FEB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3" autoAdjust="0"/>
    <p:restoredTop sz="94270" autoAdjust="0"/>
  </p:normalViewPr>
  <p:slideViewPr>
    <p:cSldViewPr snapToGrid="0">
      <p:cViewPr varScale="1">
        <p:scale>
          <a:sx n="69" d="100"/>
          <a:sy n="69" d="100"/>
        </p:scale>
        <p:origin x="475" y="72"/>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2025/6/25</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2025/6/25</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B995F-0C60-B7FD-8464-44E81DE329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C85C273-BFD2-27CB-BCEE-9C281E8AE4B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A6580E-BB17-A093-FF32-26842E38641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4A23681-717F-6700-D078-61CAC99CE73A}"/>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69902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19E5F-7A53-5669-6F03-281D0EAEEF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0AB9BD-F1E7-9CBF-AFE6-F85712D7126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73B39F6-4F2F-B592-479A-01AAAF505EB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703B291-D0FF-8C5A-FC03-26A3C2AD4CF3}"/>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2118788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460F0-A8FF-C283-1D4B-A82814B936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9CEF71-475F-3EF7-8382-84A869975D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ED6BA6-6026-0096-1907-8992F7A8C3F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AAD9E83-9127-CC90-0577-75B2367B5918}"/>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245425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58772-39E8-437D-C0D3-32C3A12C2E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2DC53B-1EC6-E38D-3B2B-1B38250B96D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00779D9-6410-D804-0F59-DE3042A161E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63E8FD3-257F-9356-27F0-E7024042476E}"/>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553641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52967-5CC6-1FE1-7895-6872E441995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8CA53D9-AB9D-95CB-5198-5D7035B38F1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AE8837-2249-99FC-9BB2-E0F39C3DAB6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54C6379-18F2-6E64-69AD-B52177713645}"/>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3143378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BB88D-2BDA-074F-7501-BDA4E3A975C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4EDAF29-8A5A-D376-80C9-A5EDE6A96B6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68B3D13-A0AF-7317-14F2-48F3E0D3F86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EEA8C8E-629E-F7A2-322A-A8AA6C300E71}"/>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1621826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F8B2B-388C-2AD6-8E1B-9F29799819B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8930F5F-05F4-EB80-306D-EC50474CA87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855F0BC-A4A8-84A1-3F59-85A6AB82F37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51F0A9D-360C-3E62-8227-772BBF3EF943}"/>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925553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E10B3-3EEC-D29B-C96D-3E53B7240B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2C60E1-EA48-BF8C-0B50-44F40DC1C78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4C91602-F407-2400-F8B1-E2940D94BE1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B1AC273-EED8-1BFC-2447-DBE17E72D57F}"/>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2786871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FC3BD-3889-F9F6-2368-13B9A492034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56723E-9DA6-6212-72A6-3339A57903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4DBABC8-9F03-3D16-2FB5-ACEBD0B5D53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CBFB017-E0FC-2FFC-11F8-556E871748B5}"/>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3777630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818E5-F0A3-5690-E30F-987B95BA8A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B39128-691A-93A6-4AB8-AAB16473C82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AC45F6-E930-6E23-41D5-D832D7AAC88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1BFAD62-F134-AD2A-4A78-A586934A3121}"/>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3846789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645CE-3C49-1534-129D-25A6BE01CD3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F8AA88F-380C-85F4-FD95-B6DE387012E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0CE769-DB6D-7EFD-1236-FC5D371D9B0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8C0A75B-9B37-8C8B-2A1D-1DECCA4FFA48}"/>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2657467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A7AE0-977D-1FCB-C9EE-7C26633410E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654C996-2494-387A-9F0D-DDCD37047C1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18C5F6C-9C55-CE46-9F01-B932C87E537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9F3A4B3-0A98-7759-1098-7B49B54C25B5}"/>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3350741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54562-D524-9E05-51B2-BCE89053D9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D9682D-A4D0-9A22-A48C-C3BF33B202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17FE522-A629-944D-2D35-7295AD0F6D3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E369936-4F41-76C2-2219-E5F7FA0CE0D9}"/>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4136046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B22C5-8BF8-EB28-238D-C3470504D9A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0FA5B2-D502-01C6-A3B9-4CC395E9559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8EE8C81-E71A-64AB-EA1B-4783FF383D1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CA323CB-FC4C-4BFC-89C1-9B880464CF90}"/>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3497082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B19CA-DC93-7807-1263-37811F24FF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4C4571-6E7C-CDFD-8FE0-46C09EC0C0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6477098-5437-8849-221D-3AB0A0468A1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247F15F-A54C-848F-5A7F-AD1765B63946}"/>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3728717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E9264-BCB4-1022-3D83-7AB878D8C0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E25AFF3-3995-8705-C692-70509A47201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7D1944A-6DEE-3DB7-E7F0-A9BCFD25B1C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3711FC7-3082-8EB8-1221-2A21A64F9563}"/>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4105201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9443D-9317-8590-ADDB-0081FBAA70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0666E8-A8B6-EFCD-64FF-94E40128D37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5D1FECA-FF33-D2E9-714C-01A0ABA5C27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36FA84E-0A6B-6B75-25FD-539E66A72B86}"/>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892565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0855C-BFC7-DEB9-621D-BB969CE45EB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F3AD5AD-32FF-FF20-EB0C-E9B2718C529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8C908A8-812D-189D-9374-A9068DCC34E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92F252C-1AFA-8661-BDC3-9B6FB19C9FC6}"/>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27236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CB87B-3831-95BB-CC99-BBA16271C0B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2D58E8-DC8A-4582-20FC-32E46AF3A1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04189FF-C780-5D35-3A13-76FBCFA2F17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F30B34A-BB9C-971F-2841-A2F45333100C}"/>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95394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20F09-1B15-5635-DAEC-8857C5410D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ED0DF5-927B-5F6E-DB04-DBAF4FEA9DD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9CF33A-4903-B929-A563-775B23EAD23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E5A0F92-83AE-0B10-DE26-74D8175BFF29}"/>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590297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57A17-FC56-8507-75A4-9DAA45C6785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5915EA1-2703-6E19-89D7-2AA8C0ADB51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AFD0E49-B31C-2905-8853-80213740D59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EB761E6-5B40-EE13-F8DA-8C966BB7D703}"/>
              </a:ext>
            </a:extLst>
          </p:cNvPr>
          <p:cNvSpPr>
            <a:spLocks noGrp="1"/>
          </p:cNvSpPr>
          <p:nvPr>
            <p:ph type="sldNum" sz="quarter" idx="5"/>
          </p:nvPr>
        </p:nvSpPr>
        <p:spPr/>
        <p:txBody>
          <a:bodyPr/>
          <a:lstStyle/>
          <a:p>
            <a:fld id="{EE94831B-95E8-4741-AC9E-FAE0388C9AD4}" type="slidenum">
              <a:rPr kumimoji="1" lang="ja-JP" altLang="en-US" smtClean="0"/>
              <a:t>40</a:t>
            </a:fld>
            <a:endParaRPr kumimoji="1" lang="ja-JP" altLang="en-US"/>
          </a:p>
        </p:txBody>
      </p:sp>
    </p:spTree>
    <p:extLst>
      <p:ext uri="{BB962C8B-B14F-4D97-AF65-F5344CB8AC3E}">
        <p14:creationId xmlns:p14="http://schemas.microsoft.com/office/powerpoint/2010/main" val="3177054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F09A9-0B1F-9058-B1A1-74DAF5B86A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CCFAAD-7484-4303-808E-885420AD6A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7C0D1FC-0226-D0E3-D266-7EDDF101375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298BE97-BE74-C33B-54A5-A3A654EAEAE3}"/>
              </a:ext>
            </a:extLst>
          </p:cNvPr>
          <p:cNvSpPr>
            <a:spLocks noGrp="1"/>
          </p:cNvSpPr>
          <p:nvPr>
            <p:ph type="sldNum" sz="quarter" idx="5"/>
          </p:nvPr>
        </p:nvSpPr>
        <p:spPr/>
        <p:txBody>
          <a:bodyPr/>
          <a:lstStyle/>
          <a:p>
            <a:fld id="{EE94831B-95E8-4741-AC9E-FAE0388C9AD4}" type="slidenum">
              <a:rPr kumimoji="1" lang="ja-JP" altLang="en-US" smtClean="0"/>
              <a:t>41</a:t>
            </a:fld>
            <a:endParaRPr kumimoji="1" lang="ja-JP" altLang="en-US"/>
          </a:p>
        </p:txBody>
      </p:sp>
    </p:spTree>
    <p:extLst>
      <p:ext uri="{BB962C8B-B14F-4D97-AF65-F5344CB8AC3E}">
        <p14:creationId xmlns:p14="http://schemas.microsoft.com/office/powerpoint/2010/main" val="2073896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40BBB-818D-751D-CAF1-4E8200ADD5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E1FAC4-56A6-E0A2-825D-E93D71C798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60AF893-8999-E7A1-D0CF-EA958928F63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16BD685-C16B-B9C7-06C8-CA2FB77B1A27}"/>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35507251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858FC-D9A7-6D82-290B-1857BB8D6B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780696-173F-F8EF-E135-87FDA58BCD9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EF436AF-DA45-4A9E-DE0A-FFD19D0A86C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F695B22-40B3-235E-3116-9743CBF60734}"/>
              </a:ext>
            </a:extLst>
          </p:cNvPr>
          <p:cNvSpPr>
            <a:spLocks noGrp="1"/>
          </p:cNvSpPr>
          <p:nvPr>
            <p:ph type="sldNum" sz="quarter" idx="5"/>
          </p:nvPr>
        </p:nvSpPr>
        <p:spPr/>
        <p:txBody>
          <a:bodyPr/>
          <a:lstStyle/>
          <a:p>
            <a:fld id="{EE94831B-95E8-4741-AC9E-FAE0388C9AD4}" type="slidenum">
              <a:rPr kumimoji="1" lang="ja-JP" altLang="en-US" smtClean="0"/>
              <a:t>42</a:t>
            </a:fld>
            <a:endParaRPr kumimoji="1" lang="ja-JP" altLang="en-US"/>
          </a:p>
        </p:txBody>
      </p:sp>
    </p:spTree>
    <p:extLst>
      <p:ext uri="{BB962C8B-B14F-4D97-AF65-F5344CB8AC3E}">
        <p14:creationId xmlns:p14="http://schemas.microsoft.com/office/powerpoint/2010/main" val="1716996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8CB1D-2308-9264-8E4E-5C60FFBF50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3E3407-C26C-5B6A-F489-9B4BCAB8AA4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14D3E8B-0164-7666-C2E9-51BF7B0098F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21EC676-D655-5ACE-B6F9-05F812698D9E}"/>
              </a:ext>
            </a:extLst>
          </p:cNvPr>
          <p:cNvSpPr>
            <a:spLocks noGrp="1"/>
          </p:cNvSpPr>
          <p:nvPr>
            <p:ph type="sldNum" sz="quarter" idx="5"/>
          </p:nvPr>
        </p:nvSpPr>
        <p:spPr/>
        <p:txBody>
          <a:bodyPr/>
          <a:lstStyle/>
          <a:p>
            <a:fld id="{EE94831B-95E8-4741-AC9E-FAE0388C9AD4}" type="slidenum">
              <a:rPr kumimoji="1" lang="ja-JP" altLang="en-US" smtClean="0"/>
              <a:t>43</a:t>
            </a:fld>
            <a:endParaRPr kumimoji="1" lang="ja-JP" altLang="en-US"/>
          </a:p>
        </p:txBody>
      </p:sp>
    </p:spTree>
    <p:extLst>
      <p:ext uri="{BB962C8B-B14F-4D97-AF65-F5344CB8AC3E}">
        <p14:creationId xmlns:p14="http://schemas.microsoft.com/office/powerpoint/2010/main" val="1506030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31261-62A5-A3CE-3B67-B509A19862B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864A6A-C50E-06A5-DB68-22A56BE24D6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18C4579-433A-62A3-2AF6-D1173829EFF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990441F-3AB9-C181-7069-DA2CD5620EC2}"/>
              </a:ext>
            </a:extLst>
          </p:cNvPr>
          <p:cNvSpPr>
            <a:spLocks noGrp="1"/>
          </p:cNvSpPr>
          <p:nvPr>
            <p:ph type="sldNum" sz="quarter" idx="5"/>
          </p:nvPr>
        </p:nvSpPr>
        <p:spPr/>
        <p:txBody>
          <a:bodyPr/>
          <a:lstStyle/>
          <a:p>
            <a:fld id="{EE94831B-95E8-4741-AC9E-FAE0388C9AD4}" type="slidenum">
              <a:rPr kumimoji="1" lang="ja-JP" altLang="en-US" smtClean="0"/>
              <a:t>44</a:t>
            </a:fld>
            <a:endParaRPr kumimoji="1" lang="ja-JP" altLang="en-US"/>
          </a:p>
        </p:txBody>
      </p:sp>
    </p:spTree>
    <p:extLst>
      <p:ext uri="{BB962C8B-B14F-4D97-AF65-F5344CB8AC3E}">
        <p14:creationId xmlns:p14="http://schemas.microsoft.com/office/powerpoint/2010/main" val="2726872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910EE-4217-A803-9994-8F48F19F642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55F2880-0194-D48F-74B6-67EB987BED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1F4B794-12FC-9103-D383-03B8EA5A85F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8D244E2-2C7F-AE42-B8F5-82A456DE6398}"/>
              </a:ext>
            </a:extLst>
          </p:cNvPr>
          <p:cNvSpPr>
            <a:spLocks noGrp="1"/>
          </p:cNvSpPr>
          <p:nvPr>
            <p:ph type="sldNum" sz="quarter" idx="5"/>
          </p:nvPr>
        </p:nvSpPr>
        <p:spPr/>
        <p:txBody>
          <a:bodyPr/>
          <a:lstStyle/>
          <a:p>
            <a:fld id="{EE94831B-95E8-4741-AC9E-FAE0388C9AD4}" type="slidenum">
              <a:rPr kumimoji="1" lang="ja-JP" altLang="en-US" smtClean="0"/>
              <a:t>45</a:t>
            </a:fld>
            <a:endParaRPr kumimoji="1" lang="ja-JP" altLang="en-US"/>
          </a:p>
        </p:txBody>
      </p:sp>
    </p:spTree>
    <p:extLst>
      <p:ext uri="{BB962C8B-B14F-4D97-AF65-F5344CB8AC3E}">
        <p14:creationId xmlns:p14="http://schemas.microsoft.com/office/powerpoint/2010/main" val="132283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AA30A-83AE-D94E-F71A-C3D51AD39DE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27BE5D-EE14-C0F0-C033-F89CF0B19FC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7F9110-6185-8AB0-8744-CDB344C1A61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E7FE3D1-3B80-44CD-C373-7FC7BB48FD6B}"/>
              </a:ext>
            </a:extLst>
          </p:cNvPr>
          <p:cNvSpPr>
            <a:spLocks noGrp="1"/>
          </p:cNvSpPr>
          <p:nvPr>
            <p:ph type="sldNum" sz="quarter" idx="5"/>
          </p:nvPr>
        </p:nvSpPr>
        <p:spPr/>
        <p:txBody>
          <a:bodyPr/>
          <a:lstStyle/>
          <a:p>
            <a:fld id="{EE94831B-95E8-4741-AC9E-FAE0388C9AD4}" type="slidenum">
              <a:rPr kumimoji="1" lang="ja-JP" altLang="en-US" smtClean="0"/>
              <a:t>46</a:t>
            </a:fld>
            <a:endParaRPr kumimoji="1" lang="ja-JP" altLang="en-US"/>
          </a:p>
        </p:txBody>
      </p:sp>
    </p:spTree>
    <p:extLst>
      <p:ext uri="{BB962C8B-B14F-4D97-AF65-F5344CB8AC3E}">
        <p14:creationId xmlns:p14="http://schemas.microsoft.com/office/powerpoint/2010/main" val="2744414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2E4D0-6F74-7382-B267-627CD9C1A4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25C146-F3E7-8D7B-65D4-DE3BF0D8760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70EC314-DD70-6EDC-F025-5590F6CC119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3327CCE-61C4-F41E-6E29-A5478BA931CB}"/>
              </a:ext>
            </a:extLst>
          </p:cNvPr>
          <p:cNvSpPr>
            <a:spLocks noGrp="1"/>
          </p:cNvSpPr>
          <p:nvPr>
            <p:ph type="sldNum" sz="quarter" idx="5"/>
          </p:nvPr>
        </p:nvSpPr>
        <p:spPr/>
        <p:txBody>
          <a:bodyPr/>
          <a:lstStyle/>
          <a:p>
            <a:fld id="{EE94831B-95E8-4741-AC9E-FAE0388C9AD4}" type="slidenum">
              <a:rPr kumimoji="1" lang="ja-JP" altLang="en-US" smtClean="0"/>
              <a:t>47</a:t>
            </a:fld>
            <a:endParaRPr kumimoji="1" lang="ja-JP" altLang="en-US"/>
          </a:p>
        </p:txBody>
      </p:sp>
    </p:spTree>
    <p:extLst>
      <p:ext uri="{BB962C8B-B14F-4D97-AF65-F5344CB8AC3E}">
        <p14:creationId xmlns:p14="http://schemas.microsoft.com/office/powerpoint/2010/main" val="4219441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D9414-9495-984B-6719-25AD208F3D6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F4AAB2-513B-906A-2E47-1F7879EEC94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B11780A-A46C-A58F-935F-1E5C4B06F44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C251404-03EB-F581-2401-36E054E0F49F}"/>
              </a:ext>
            </a:extLst>
          </p:cNvPr>
          <p:cNvSpPr>
            <a:spLocks noGrp="1"/>
          </p:cNvSpPr>
          <p:nvPr>
            <p:ph type="sldNum" sz="quarter" idx="5"/>
          </p:nvPr>
        </p:nvSpPr>
        <p:spPr/>
        <p:txBody>
          <a:bodyPr/>
          <a:lstStyle/>
          <a:p>
            <a:fld id="{EE94831B-95E8-4741-AC9E-FAE0388C9AD4}" type="slidenum">
              <a:rPr kumimoji="1" lang="ja-JP" altLang="en-US" smtClean="0"/>
              <a:t>48</a:t>
            </a:fld>
            <a:endParaRPr kumimoji="1" lang="ja-JP" altLang="en-US"/>
          </a:p>
        </p:txBody>
      </p:sp>
    </p:spTree>
    <p:extLst>
      <p:ext uri="{BB962C8B-B14F-4D97-AF65-F5344CB8AC3E}">
        <p14:creationId xmlns:p14="http://schemas.microsoft.com/office/powerpoint/2010/main" val="392313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3FE58-5FCD-F010-0C88-49D9AD6106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F54A682-ED42-7E58-F481-7CD12347BF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F34A378-C7FF-945E-D7CF-D966C264815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6F67D84-BFC7-48C5-538D-0E43A7BCE12F}"/>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1892687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FC579-3AE6-50E4-4200-037427F931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1D5FB2-E221-8072-6CCE-7957F818B72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A96B2E0-A4FA-B32D-BFBF-D89C3F7EFBF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D6E98C4-1B5B-C820-672B-1C437C66218E}"/>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470484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AD901-4732-0C22-B8AB-6270901543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8A983B-67CB-1F13-7E53-A243D13221A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33DC6F5-A940-E527-C658-E4BFAE624F6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9986945-C733-16BE-071E-3E33A8087E7D}"/>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414452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87C02-EE80-B93D-8BC2-62CEE9DF867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B66B1B-E611-2DDA-79C4-C273537B728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42AE424-F781-1607-1413-BF64624FECB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E8A8C8F-B3DC-EF23-406B-1298F1850125}"/>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4181446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F1BF3-EDE5-4342-F0C8-1F8FAF201F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0AE8C3-E10E-137C-4CA3-801597ABEA9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107E743-AA01-2DB2-904F-B3A6D6B54C9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E6295A1-4765-032D-DBB6-F2D0CB841D5A}"/>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2971999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4AF5C-90BC-BB5C-3C1A-11101A3E4F6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1F41CA-682E-B01E-A4BC-D8BB305D3CC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5166993-040B-B13E-270D-D62E9237D81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8D55DB1-420F-E2ED-AFEB-24637CF725A4}"/>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2290553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2.png"/><Relationship Id="rId4" Type="http://schemas.openxmlformats.org/officeDocument/2006/relationships/audio" Target="../media/audio1.wav"/></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2.png"/><Relationship Id="rId4" Type="http://schemas.openxmlformats.org/officeDocument/2006/relationships/audio" Target="../media/audio1.wav"/></Relationships>
</file>

<file path=ppt/slides/_rels/slide125.xml.rels><?xml version="1.0" encoding="UTF-8" standalone="yes"?>
<Relationships xmlns="http://schemas.openxmlformats.org/package/2006/relationships"><Relationship Id="rId3" Type="http://schemas.microsoft.com/office/2007/relationships/media" Target="../media/media26.mp3"/><Relationship Id="rId7" Type="http://schemas.openxmlformats.org/officeDocument/2006/relationships/image" Target="../media/image2.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6.mp3"/></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2.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2.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2.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4" Type="http://schemas.openxmlformats.org/officeDocument/2006/relationships/image" Target="../media/image2.pn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38.xml.rels><?xml version="1.0" encoding="UTF-8" standalone="yes"?>
<Relationships xmlns="http://schemas.openxmlformats.org/package/2006/relationships"><Relationship Id="rId3" Type="http://schemas.microsoft.com/office/2007/relationships/media" Target="../media/media43.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3.png"/><Relationship Id="rId5" Type="http://schemas.openxmlformats.org/officeDocument/2006/relationships/slideLayout" Target="../slideLayouts/slideLayout1.xml"/><Relationship Id="rId4" Type="http://schemas.openxmlformats.org/officeDocument/2006/relationships/audio" Target="../media/media43.mp3"/></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1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p3"/><Relationship Id="rId1" Type="http://schemas.microsoft.com/office/2007/relationships/media" Target="../media/media45.mp3"/><Relationship Id="rId5" Type="http://schemas.openxmlformats.org/officeDocument/2006/relationships/image" Target="../media/image17.png"/><Relationship Id="rId4" Type="http://schemas.openxmlformats.org/officeDocument/2006/relationships/image" Target="../media/image2.png"/></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microsoft.com/office/2007/relationships/media" Target="../media/media47.wav"/><Relationship Id="rId7" Type="http://schemas.openxmlformats.org/officeDocument/2006/relationships/image" Target="../media/image2.pn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47.wav"/></Relationships>
</file>

<file path=ppt/slides/_rels/slide1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microsoft.com/office/2007/relationships/media" Target="../media/media47.wav"/><Relationship Id="rId7" Type="http://schemas.openxmlformats.org/officeDocument/2006/relationships/image" Target="../media/image2.pn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47.wav"/></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microsoft.com/office/2007/relationships/media" Target="../media/media47.wav"/><Relationship Id="rId7" Type="http://schemas.openxmlformats.org/officeDocument/2006/relationships/image" Target="../media/image2.pn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21.png"/><Relationship Id="rId5" Type="http://schemas.openxmlformats.org/officeDocument/2006/relationships/slideLayout" Target="../slideLayouts/slideLayout2.xml"/><Relationship Id="rId4" Type="http://schemas.openxmlformats.org/officeDocument/2006/relationships/audio" Target="../media/media47.wav"/></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48.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49.mp3"/><Relationship Id="rId11" Type="http://schemas.openxmlformats.org/officeDocument/2006/relationships/image" Target="../media/image11.png"/><Relationship Id="rId5" Type="http://schemas.microsoft.com/office/2007/relationships/media" Target="../media/media49.mp3"/><Relationship Id="rId10" Type="http://schemas.openxmlformats.org/officeDocument/2006/relationships/image" Target="../media/image10.png"/><Relationship Id="rId4" Type="http://schemas.openxmlformats.org/officeDocument/2006/relationships/audio" Target="../media/media48.mp3"/><Relationship Id="rId9" Type="http://schemas.openxmlformats.org/officeDocument/2006/relationships/image" Target="../media/image2.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7.png"/><Relationship Id="rId3" Type="http://schemas.microsoft.com/office/2007/relationships/media" Target="../media/media51.mp3"/><Relationship Id="rId7" Type="http://schemas.openxmlformats.org/officeDocument/2006/relationships/image" Target="../media/image11.png"/><Relationship Id="rId12" Type="http://schemas.openxmlformats.org/officeDocument/2006/relationships/image" Target="../media/image26.sv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10.png"/><Relationship Id="rId11" Type="http://schemas.openxmlformats.org/officeDocument/2006/relationships/image" Target="../media/image25.png"/><Relationship Id="rId5" Type="http://schemas.openxmlformats.org/officeDocument/2006/relationships/slideLayout" Target="../slideLayouts/slideLayout1.xml"/><Relationship Id="rId10" Type="http://schemas.openxmlformats.org/officeDocument/2006/relationships/image" Target="../media/image24.svg"/><Relationship Id="rId4" Type="http://schemas.openxmlformats.org/officeDocument/2006/relationships/audio" Target="../media/media51.mp3"/><Relationship Id="rId9" Type="http://schemas.openxmlformats.org/officeDocument/2006/relationships/image" Target="../media/image23.png"/><Relationship Id="rId14" Type="http://schemas.openxmlformats.org/officeDocument/2006/relationships/image" Target="../media/image2.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53.mp3"/><Relationship Id="rId7" Type="http://schemas.openxmlformats.org/officeDocument/2006/relationships/image" Target="../media/image11.png"/><Relationship Id="rId12" Type="http://schemas.openxmlformats.org/officeDocument/2006/relationships/image" Target="../media/image2.png"/><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slideLayout" Target="../slideLayouts/slideLayout1.xml"/><Relationship Id="rId10" Type="http://schemas.openxmlformats.org/officeDocument/2006/relationships/image" Target="../media/image29.png"/><Relationship Id="rId4" Type="http://schemas.openxmlformats.org/officeDocument/2006/relationships/audio" Target="../media/media53.mp3"/><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4.xml.rels><?xml version="1.0" encoding="UTF-8" standalone="yes"?>
<Relationships xmlns="http://schemas.openxmlformats.org/package/2006/relationships"><Relationship Id="rId3" Type="http://schemas.microsoft.com/office/2007/relationships/media" Target="../media/media26.mp3"/><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6.mp3"/></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microsoft.com/office/2007/relationships/media" Target="../media/media28.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28.mp3"/></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microsoft.com/office/2007/relationships/media" Target="../media/media29.mp3"/><Relationship Id="rId7" Type="http://schemas.openxmlformats.org/officeDocument/2006/relationships/image" Target="../media/image7.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9.mp3"/></Relationships>
</file>

<file path=ppt/slides/_rels/slide89.xml.rels><?xml version="1.0" encoding="UTF-8" standalone="yes"?>
<Relationships xmlns="http://schemas.openxmlformats.org/package/2006/relationships"><Relationship Id="rId3" Type="http://schemas.microsoft.com/office/2007/relationships/media" Target="../media/media30.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8.png"/><Relationship Id="rId5" Type="http://schemas.openxmlformats.org/officeDocument/2006/relationships/slideLayout" Target="../slideLayouts/slideLayout1.xml"/><Relationship Id="rId4" Type="http://schemas.openxmlformats.org/officeDocument/2006/relationships/audio" Target="../media/media30.mp3"/></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2.mp3"/><Relationship Id="rId7" Type="http://schemas.openxmlformats.org/officeDocument/2006/relationships/image" Target="../media/image10.pn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9.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32.mp3"/><Relationship Id="rId9" Type="http://schemas.microsoft.com/office/2007/relationships/hdphoto" Target="../media/hdphoto1.wdp"/></Relationships>
</file>

<file path=ppt/slides/_rels/slide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3320999"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No.25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790F2007-BFFA-2AA6-900E-4C5C5A8B8E6A}"/>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9</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接続詞・前置詞・代名詞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2718A281-BD8B-EA5B-D435-3E406C7153A7}"/>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3. </a:t>
            </a:r>
            <a:r>
              <a:rPr lang="ja-JP" altLang="en-US" sz="4800" b="1" dirty="0">
                <a:solidFill>
                  <a:schemeClr val="bg1"/>
                </a:solidFill>
                <a:latin typeface="ＭＳ Ｐゴシック" panose="020B0600070205080204" pitchFamily="50" charset="-128"/>
                <a:ea typeface="ＭＳ Ｐゴシック" panose="020B0600070205080204" pitchFamily="50" charset="-128"/>
              </a:rPr>
              <a:t>代名詞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73E34-3815-8C36-F5D4-34088344E0FB}"/>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6D00AFC-E5CD-83AD-A1A3-1107762DB1A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630D631-CBD8-7849-113B-41CB81B517F4}"/>
              </a:ext>
            </a:extLst>
          </p:cNvPr>
          <p:cNvSpPr txBox="1"/>
          <p:nvPr/>
        </p:nvSpPr>
        <p:spPr>
          <a:xfrm>
            <a:off x="1478837" y="4128490"/>
            <a:ext cx="618632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helped</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Jane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with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homework.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12FE0785-1AE5-2387-AF04-9A5639925591}"/>
              </a:ext>
            </a:extLst>
          </p:cNvPr>
          <p:cNvSpPr txBox="1"/>
          <p:nvPr/>
        </p:nvSpPr>
        <p:spPr>
          <a:xfrm>
            <a:off x="177623" y="690490"/>
            <a:ext cx="878875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手伝いました</a:t>
            </a:r>
            <a:endParaRPr kumimoji="1" lang="en-US" altLang="ja-JP" sz="4800" b="1" u="sng"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00B050"/>
                </a:solidFill>
                <a:latin typeface="メイリオ" panose="020B0604030504040204" pitchFamily="50" charset="-128"/>
                <a:ea typeface="メイリオ" panose="020B0604030504040204" pitchFamily="50" charset="-128"/>
              </a:rPr>
              <a:t>ジェーンを</a:t>
            </a: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彼女の宿題を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2I helped Jane with her homework.">
            <a:hlinkClick r:id="" action="ppaction://media"/>
            <a:extLst>
              <a:ext uri="{FF2B5EF4-FFF2-40B4-BE49-F238E27FC236}">
                <a16:creationId xmlns:a16="http://schemas.microsoft.com/office/drawing/2014/main" id="{5B233924-BA82-73C6-F697-E70EFFC834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3525" y="993775"/>
            <a:ext cx="406400" cy="406400"/>
          </a:xfrm>
          <a:prstGeom prst="rect">
            <a:avLst/>
          </a:prstGeom>
        </p:spPr>
      </p:pic>
    </p:spTree>
    <p:extLst>
      <p:ext uri="{BB962C8B-B14F-4D97-AF65-F5344CB8AC3E}">
        <p14:creationId xmlns:p14="http://schemas.microsoft.com/office/powerpoint/2010/main" val="29988213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58CECE2-3A4C-A2A7-A1EB-6B08E1212BC6}"/>
              </a:ext>
            </a:extLst>
          </p:cNvPr>
          <p:cNvSpPr txBox="1"/>
          <p:nvPr/>
        </p:nvSpPr>
        <p:spPr>
          <a:xfrm>
            <a:off x="291548" y="2497976"/>
            <a:ext cx="8560904" cy="1631216"/>
          </a:xfrm>
          <a:prstGeom prst="rect">
            <a:avLst/>
          </a:prstGeom>
          <a:noFill/>
        </p:spPr>
        <p:txBody>
          <a:bodyPr wrap="square" rtlCol="0">
            <a:spAutoFit/>
          </a:bodyPr>
          <a:lstStyle/>
          <a:p>
            <a:pPr algn="ctr"/>
            <a:r>
              <a:rPr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volunteer</a:t>
            </a:r>
            <a:endParaRPr kumimoji="1" lang="ja-JP" altLang="en-US" sz="10000" dirty="0">
              <a:solidFill>
                <a:schemeClr val="tx1">
                  <a:lumMod val="85000"/>
                  <a:lumOff val="15000"/>
                </a:schemeClr>
              </a:solidFill>
            </a:endParaRPr>
          </a:p>
        </p:txBody>
      </p:sp>
      <p:pic>
        <p:nvPicPr>
          <p:cNvPr id="4" name="volunteer">
            <a:hlinkClick r:id="" action="ppaction://media"/>
            <a:extLst>
              <a:ext uri="{FF2B5EF4-FFF2-40B4-BE49-F238E27FC236}">
                <a16:creationId xmlns:a16="http://schemas.microsoft.com/office/drawing/2014/main" id="{FB947D90-AB1A-9EED-CF3E-37490FBDF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1816100"/>
            <a:ext cx="406400" cy="406400"/>
          </a:xfrm>
          <a:prstGeom prst="rect">
            <a:avLst/>
          </a:prstGeom>
        </p:spPr>
      </p:pic>
    </p:spTree>
    <p:extLst>
      <p:ext uri="{BB962C8B-B14F-4D97-AF65-F5344CB8AC3E}">
        <p14:creationId xmlns:p14="http://schemas.microsoft.com/office/powerpoint/2010/main" val="51397304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A205A79-A96D-4EA2-95A1-A2455250B952}"/>
              </a:ext>
            </a:extLst>
          </p:cNvPr>
          <p:cNvSpPr txBox="1"/>
          <p:nvPr/>
        </p:nvSpPr>
        <p:spPr>
          <a:xfrm>
            <a:off x="206477" y="2690336"/>
            <a:ext cx="8731046" cy="1477328"/>
          </a:xfrm>
          <a:prstGeom prst="rect">
            <a:avLst/>
          </a:prstGeom>
          <a:noFill/>
        </p:spPr>
        <p:txBody>
          <a:bodyPr wrap="square" rtlCol="0">
            <a:spAutoFit/>
          </a:bodyPr>
          <a:lstStyle/>
          <a:p>
            <a:pPr algn="ctr"/>
            <a:r>
              <a:rPr kumimoji="1" lang="ja-JP" altLang="en-US" sz="9000" b="1" dirty="0">
                <a:solidFill>
                  <a:schemeClr val="tx1">
                    <a:lumMod val="85000"/>
                    <a:lumOff val="15000"/>
                  </a:schemeClr>
                </a:solidFill>
                <a:latin typeface="メイリオ" panose="020B0604030504040204" pitchFamily="50" charset="-128"/>
                <a:ea typeface="メイリオ" panose="020B0604030504040204" pitchFamily="50" charset="-128"/>
              </a:rPr>
              <a:t>ボランティア</a:t>
            </a:r>
          </a:p>
        </p:txBody>
      </p:sp>
      <p:pic>
        <p:nvPicPr>
          <p:cNvPr id="3" name="volunteer">
            <a:hlinkClick r:id="" action="ppaction://media"/>
            <a:extLst>
              <a:ext uri="{FF2B5EF4-FFF2-40B4-BE49-F238E27FC236}">
                <a16:creationId xmlns:a16="http://schemas.microsoft.com/office/drawing/2014/main" id="{328B399D-9367-D986-8CAD-82CA06E287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1816100"/>
            <a:ext cx="406400" cy="406400"/>
          </a:xfrm>
          <a:prstGeom prst="rect">
            <a:avLst/>
          </a:prstGeom>
        </p:spPr>
      </p:pic>
    </p:spTree>
    <p:extLst>
      <p:ext uri="{BB962C8B-B14F-4D97-AF65-F5344CB8AC3E}">
        <p14:creationId xmlns:p14="http://schemas.microsoft.com/office/powerpoint/2010/main" val="227522243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91BCA52C-6A4D-C7E1-410C-DFBE067934BB}"/>
              </a:ext>
            </a:extLst>
          </p:cNvPr>
          <p:cNvGrpSpPr/>
          <p:nvPr/>
        </p:nvGrpSpPr>
        <p:grpSpPr>
          <a:xfrm>
            <a:off x="815008" y="1536175"/>
            <a:ext cx="7513984" cy="3785651"/>
            <a:chOff x="815008" y="1791644"/>
            <a:chExt cx="7513984" cy="3785651"/>
          </a:xfrm>
        </p:grpSpPr>
        <p:sp>
          <p:nvSpPr>
            <p:cNvPr id="5" name="テキスト ボックス 4">
              <a:extLst>
                <a:ext uri="{FF2B5EF4-FFF2-40B4-BE49-F238E27FC236}">
                  <a16:creationId xmlns:a16="http://schemas.microsoft.com/office/drawing/2014/main" id="{0A42FD9D-C723-2E4E-7E0E-66E6DF6AF5EC}"/>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活動</a:t>
              </a:r>
              <a:endParaRPr kumimoji="1" lang="ja-JP" altLang="en-US" sz="72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AC2CF9B4-874C-E6E3-9533-2FC32AF2080B}"/>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activity">
            <a:hlinkClick r:id="" action="ppaction://media"/>
            <a:extLst>
              <a:ext uri="{FF2B5EF4-FFF2-40B4-BE49-F238E27FC236}">
                <a16:creationId xmlns:a16="http://schemas.microsoft.com/office/drawing/2014/main" id="{D0E9DDFC-4DB3-2544-DD15-C747B25C6D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1920875"/>
            <a:ext cx="406400" cy="406400"/>
          </a:xfrm>
          <a:prstGeom prst="rect">
            <a:avLst/>
          </a:prstGeom>
        </p:spPr>
      </p:pic>
    </p:spTree>
    <p:extLst>
      <p:ext uri="{BB962C8B-B14F-4D97-AF65-F5344CB8AC3E}">
        <p14:creationId xmlns:p14="http://schemas.microsoft.com/office/powerpoint/2010/main" val="362714234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7700" y="2497976"/>
            <a:ext cx="784860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activity</a:t>
            </a:r>
            <a:endParaRPr kumimoji="1" lang="ja-JP" altLang="en-US" sz="6600" dirty="0">
              <a:solidFill>
                <a:schemeClr val="tx1">
                  <a:lumMod val="85000"/>
                  <a:lumOff val="15000"/>
                </a:schemeClr>
              </a:solidFill>
            </a:endParaRPr>
          </a:p>
        </p:txBody>
      </p:sp>
      <p:pic>
        <p:nvPicPr>
          <p:cNvPr id="2" name="activity">
            <a:hlinkClick r:id="" action="ppaction://media"/>
            <a:extLst>
              <a:ext uri="{FF2B5EF4-FFF2-40B4-BE49-F238E27FC236}">
                <a16:creationId xmlns:a16="http://schemas.microsoft.com/office/drawing/2014/main" id="{213FF8FA-FAC6-B57F-6EE9-BA5429AED8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1920875"/>
            <a:ext cx="406400" cy="406400"/>
          </a:xfrm>
          <a:prstGeom prst="rect">
            <a:avLst/>
          </a:prstGeom>
        </p:spPr>
      </p:pic>
    </p:spTree>
    <p:extLst>
      <p:ext uri="{BB962C8B-B14F-4D97-AF65-F5344CB8AC3E}">
        <p14:creationId xmlns:p14="http://schemas.microsoft.com/office/powerpoint/2010/main" val="125560921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078E73B-7EEC-1DA8-906C-5802422622F1}"/>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活動</a:t>
            </a:r>
            <a:endParaRPr kumimoji="1" lang="ja-JP" altLang="en-US" sz="7200" dirty="0">
              <a:solidFill>
                <a:schemeClr val="tx1">
                  <a:lumMod val="85000"/>
                  <a:lumOff val="15000"/>
                </a:schemeClr>
              </a:solidFill>
            </a:endParaRPr>
          </a:p>
        </p:txBody>
      </p:sp>
      <p:pic>
        <p:nvPicPr>
          <p:cNvPr id="3" name="activity">
            <a:hlinkClick r:id="" action="ppaction://media"/>
            <a:extLst>
              <a:ext uri="{FF2B5EF4-FFF2-40B4-BE49-F238E27FC236}">
                <a16:creationId xmlns:a16="http://schemas.microsoft.com/office/drawing/2014/main" id="{7A965948-ECAA-5EA5-5F13-E2CFAE2943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1920875"/>
            <a:ext cx="406400" cy="406400"/>
          </a:xfrm>
          <a:prstGeom prst="rect">
            <a:avLst/>
          </a:prstGeom>
        </p:spPr>
      </p:pic>
    </p:spTree>
    <p:extLst>
      <p:ext uri="{BB962C8B-B14F-4D97-AF65-F5344CB8AC3E}">
        <p14:creationId xmlns:p14="http://schemas.microsoft.com/office/powerpoint/2010/main" val="422581012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83110-C935-01D4-7081-719C40FA3431}"/>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02323695-B815-010A-5D2F-8937B7CAC57E}"/>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A06D7592-694A-6CBB-A7BE-0D5C8F55ADC1}"/>
              </a:ext>
            </a:extLst>
          </p:cNvPr>
          <p:cNvGrpSpPr/>
          <p:nvPr/>
        </p:nvGrpSpPr>
        <p:grpSpPr>
          <a:xfrm>
            <a:off x="0" y="1636202"/>
            <a:ext cx="9144000" cy="3462486"/>
            <a:chOff x="0" y="1991699"/>
            <a:chExt cx="9144000" cy="3462486"/>
          </a:xfrm>
        </p:grpSpPr>
        <p:sp>
          <p:nvSpPr>
            <p:cNvPr id="6" name="テキスト ボックス 5">
              <a:extLst>
                <a:ext uri="{FF2B5EF4-FFF2-40B4-BE49-F238E27FC236}">
                  <a16:creationId xmlns:a16="http://schemas.microsoft.com/office/drawing/2014/main" id="{1F06DF58-2C1E-6711-E27E-7553799B31C8}"/>
                </a:ext>
              </a:extLst>
            </p:cNvPr>
            <p:cNvSpPr txBox="1"/>
            <p:nvPr/>
          </p:nvSpPr>
          <p:spPr>
            <a:xfrm>
              <a:off x="0" y="40076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k-----------</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4B44A568-8569-0C8E-6B85-28AF630A1852}"/>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幼稚園</a:t>
              </a:r>
            </a:p>
          </p:txBody>
        </p:sp>
      </p:grpSp>
      <p:pic>
        <p:nvPicPr>
          <p:cNvPr id="2" name="kindergarten">
            <a:hlinkClick r:id="" action="ppaction://media"/>
            <a:extLst>
              <a:ext uri="{FF2B5EF4-FFF2-40B4-BE49-F238E27FC236}">
                <a16:creationId xmlns:a16="http://schemas.microsoft.com/office/drawing/2014/main" id="{EA7E455E-3200-ABC0-FB19-D55652CEB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 y="1844675"/>
            <a:ext cx="406400" cy="406400"/>
          </a:xfrm>
          <a:prstGeom prst="rect">
            <a:avLst/>
          </a:prstGeom>
        </p:spPr>
      </p:pic>
    </p:spTree>
    <p:extLst>
      <p:ext uri="{BB962C8B-B14F-4D97-AF65-F5344CB8AC3E}">
        <p14:creationId xmlns:p14="http://schemas.microsoft.com/office/powerpoint/2010/main" val="39277695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3AB17-1E18-7977-9C85-86344715BFD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9E270A8-1686-35CE-ADD6-42E13ADBB25A}"/>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188A278-A0C1-A59C-B80E-9964FF12B6A4}"/>
              </a:ext>
            </a:extLst>
          </p:cNvPr>
          <p:cNvSpPr txBox="1"/>
          <p:nvPr/>
        </p:nvSpPr>
        <p:spPr>
          <a:xfrm>
            <a:off x="410817" y="2705725"/>
            <a:ext cx="8322366" cy="1446550"/>
          </a:xfrm>
          <a:prstGeom prst="rect">
            <a:avLst/>
          </a:prstGeom>
          <a:noFill/>
        </p:spPr>
        <p:txBody>
          <a:bodyPr wrap="square" rtlCol="0">
            <a:spAutoFit/>
          </a:bodyPr>
          <a:lstStyle/>
          <a:p>
            <a:pPr algn="ct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kindergarten</a:t>
            </a:r>
            <a:endParaRPr kumimoji="1" lang="ja-JP" altLang="en-US" sz="8800" dirty="0">
              <a:solidFill>
                <a:schemeClr val="tx1">
                  <a:lumMod val="85000"/>
                  <a:lumOff val="15000"/>
                </a:schemeClr>
              </a:solidFill>
            </a:endParaRPr>
          </a:p>
        </p:txBody>
      </p:sp>
      <p:pic>
        <p:nvPicPr>
          <p:cNvPr id="3" name="kindergarten">
            <a:hlinkClick r:id="" action="ppaction://media"/>
            <a:extLst>
              <a:ext uri="{FF2B5EF4-FFF2-40B4-BE49-F238E27FC236}">
                <a16:creationId xmlns:a16="http://schemas.microsoft.com/office/drawing/2014/main" id="{8E74172A-86DA-9D69-777E-F40F04C71B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 y="1844675"/>
            <a:ext cx="406400" cy="406400"/>
          </a:xfrm>
          <a:prstGeom prst="rect">
            <a:avLst/>
          </a:prstGeom>
        </p:spPr>
      </p:pic>
    </p:spTree>
    <p:extLst>
      <p:ext uri="{BB962C8B-B14F-4D97-AF65-F5344CB8AC3E}">
        <p14:creationId xmlns:p14="http://schemas.microsoft.com/office/powerpoint/2010/main" val="164170227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C0FCF-19EB-CC6E-BBE9-13FCE00C667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693D032-D10B-BE72-3E97-F7F9D6C5F38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8136649-5D53-5E00-A696-B87DD39938FF}"/>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幼稚園</a:t>
            </a:r>
          </a:p>
        </p:txBody>
      </p:sp>
      <p:pic>
        <p:nvPicPr>
          <p:cNvPr id="3" name="kindergarten">
            <a:hlinkClick r:id="" action="ppaction://media"/>
            <a:extLst>
              <a:ext uri="{FF2B5EF4-FFF2-40B4-BE49-F238E27FC236}">
                <a16:creationId xmlns:a16="http://schemas.microsoft.com/office/drawing/2014/main" id="{5BCD2A84-6C83-715A-1C14-C834609803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 y="1844675"/>
            <a:ext cx="406400" cy="406400"/>
          </a:xfrm>
          <a:prstGeom prst="rect">
            <a:avLst/>
          </a:prstGeom>
        </p:spPr>
      </p:pic>
    </p:spTree>
    <p:extLst>
      <p:ext uri="{BB962C8B-B14F-4D97-AF65-F5344CB8AC3E}">
        <p14:creationId xmlns:p14="http://schemas.microsoft.com/office/powerpoint/2010/main" val="151841737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1764B45C-D5D0-4383-AEE7-F94A2E06CCE8}"/>
              </a:ext>
            </a:extLst>
          </p:cNvPr>
          <p:cNvGrpSpPr/>
          <p:nvPr/>
        </p:nvGrpSpPr>
        <p:grpSpPr>
          <a:xfrm>
            <a:off x="466725" y="1536175"/>
            <a:ext cx="8210550" cy="3662541"/>
            <a:chOff x="466725" y="1791644"/>
            <a:chExt cx="8210550" cy="366254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466725" y="4007635"/>
              <a:ext cx="821055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e---------</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経験</a:t>
              </a:r>
              <a:endParaRPr kumimoji="1" lang="ja-JP" altLang="en-US" sz="7200" dirty="0">
                <a:solidFill>
                  <a:schemeClr val="tx1">
                    <a:lumMod val="85000"/>
                    <a:lumOff val="15000"/>
                  </a:schemeClr>
                </a:solidFill>
              </a:endParaRPr>
            </a:p>
          </p:txBody>
        </p:sp>
      </p:grpSp>
      <p:pic>
        <p:nvPicPr>
          <p:cNvPr id="4" name="experience">
            <a:hlinkClick r:id="" action="ppaction://media"/>
            <a:extLst>
              <a:ext uri="{FF2B5EF4-FFF2-40B4-BE49-F238E27FC236}">
                <a16:creationId xmlns:a16="http://schemas.microsoft.com/office/drawing/2014/main" id="{90E32ED3-E3B8-2533-92F9-005173233F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 y="1320800"/>
            <a:ext cx="406400" cy="406400"/>
          </a:xfrm>
          <a:prstGeom prst="rect">
            <a:avLst/>
          </a:prstGeom>
        </p:spPr>
      </p:pic>
    </p:spTree>
    <p:extLst>
      <p:ext uri="{BB962C8B-B14F-4D97-AF65-F5344CB8AC3E}">
        <p14:creationId xmlns:p14="http://schemas.microsoft.com/office/powerpoint/2010/main" val="86655718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ADC1498-A664-2FFC-4BEA-BD4A7CD9EC12}"/>
              </a:ext>
            </a:extLst>
          </p:cNvPr>
          <p:cNvSpPr txBox="1"/>
          <p:nvPr/>
        </p:nvSpPr>
        <p:spPr>
          <a:xfrm>
            <a:off x="318052" y="2644170"/>
            <a:ext cx="8507896" cy="1569660"/>
          </a:xfrm>
          <a:prstGeom prst="rect">
            <a:avLst/>
          </a:prstGeom>
          <a:noFill/>
        </p:spPr>
        <p:txBody>
          <a:bodyPr wrap="square" rtlCol="0">
            <a:spAutoFit/>
          </a:bodyPr>
          <a:lstStyle/>
          <a:p>
            <a:pPr algn="ct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experience</a:t>
            </a:r>
            <a:endParaRPr kumimoji="1" lang="ja-JP" altLang="en-US" sz="9600" dirty="0">
              <a:solidFill>
                <a:schemeClr val="tx1">
                  <a:lumMod val="85000"/>
                  <a:lumOff val="15000"/>
                </a:schemeClr>
              </a:solidFill>
            </a:endParaRPr>
          </a:p>
        </p:txBody>
      </p:sp>
      <p:pic>
        <p:nvPicPr>
          <p:cNvPr id="3" name="experience">
            <a:hlinkClick r:id="" action="ppaction://media"/>
            <a:extLst>
              <a:ext uri="{FF2B5EF4-FFF2-40B4-BE49-F238E27FC236}">
                <a16:creationId xmlns:a16="http://schemas.microsoft.com/office/drawing/2014/main" id="{99F7AC58-0A40-790B-1AB6-3D17D4F5D0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 y="1320800"/>
            <a:ext cx="406400" cy="406400"/>
          </a:xfrm>
          <a:prstGeom prst="rect">
            <a:avLst/>
          </a:prstGeom>
        </p:spPr>
      </p:pic>
    </p:spTree>
    <p:extLst>
      <p:ext uri="{BB962C8B-B14F-4D97-AF65-F5344CB8AC3E}">
        <p14:creationId xmlns:p14="http://schemas.microsoft.com/office/powerpoint/2010/main" val="108232688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629FA-5481-F424-D38F-69BFC9741CD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B997821-F9DE-3766-630C-417B71BB914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BE354D04-6740-4FF4-7D9B-E5BDCC4DA59E}"/>
              </a:ext>
            </a:extLst>
          </p:cNvPr>
          <p:cNvSpPr txBox="1"/>
          <p:nvPr/>
        </p:nvSpPr>
        <p:spPr>
          <a:xfrm>
            <a:off x="938435" y="2409490"/>
            <a:ext cx="726713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h-----</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Jane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[w---]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homework.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2I helped Jane with her homework.">
            <a:hlinkClick r:id="" action="ppaction://media"/>
            <a:extLst>
              <a:ext uri="{FF2B5EF4-FFF2-40B4-BE49-F238E27FC236}">
                <a16:creationId xmlns:a16="http://schemas.microsoft.com/office/drawing/2014/main" id="{9303E455-BEEF-36FB-64F3-1AB4AE4FAD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3525" y="993775"/>
            <a:ext cx="406400" cy="406400"/>
          </a:xfrm>
          <a:prstGeom prst="rect">
            <a:avLst/>
          </a:prstGeom>
        </p:spPr>
      </p:pic>
    </p:spTree>
    <p:extLst>
      <p:ext uri="{BB962C8B-B14F-4D97-AF65-F5344CB8AC3E}">
        <p14:creationId xmlns:p14="http://schemas.microsoft.com/office/powerpoint/2010/main" val="28955331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経験</a:t>
            </a:r>
            <a:endParaRPr kumimoji="1" lang="ja-JP" altLang="en-US" sz="7200" dirty="0">
              <a:solidFill>
                <a:schemeClr val="tx1">
                  <a:lumMod val="85000"/>
                  <a:lumOff val="15000"/>
                </a:schemeClr>
              </a:solidFill>
            </a:endParaRPr>
          </a:p>
        </p:txBody>
      </p:sp>
      <p:pic>
        <p:nvPicPr>
          <p:cNvPr id="2" name="experience">
            <a:hlinkClick r:id="" action="ppaction://media"/>
            <a:extLst>
              <a:ext uri="{FF2B5EF4-FFF2-40B4-BE49-F238E27FC236}">
                <a16:creationId xmlns:a16="http://schemas.microsoft.com/office/drawing/2014/main" id="{6E81F9A5-E159-A7C4-70DA-A5D0F1796B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 y="1320800"/>
            <a:ext cx="406400" cy="406400"/>
          </a:xfrm>
          <a:prstGeom prst="rect">
            <a:avLst/>
          </a:prstGeom>
        </p:spPr>
      </p:pic>
    </p:spTree>
    <p:extLst>
      <p:ext uri="{BB962C8B-B14F-4D97-AF65-F5344CB8AC3E}">
        <p14:creationId xmlns:p14="http://schemas.microsoft.com/office/powerpoint/2010/main" val="19079532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1764B45C-D5D0-4383-AEE7-F94A2E06CCE8}"/>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社会</a:t>
              </a:r>
              <a:endParaRPr kumimoji="1" lang="ja-JP" altLang="en-US" sz="7200" dirty="0">
                <a:solidFill>
                  <a:schemeClr val="tx1">
                    <a:lumMod val="85000"/>
                    <a:lumOff val="15000"/>
                  </a:schemeClr>
                </a:solidFill>
              </a:endParaRPr>
            </a:p>
          </p:txBody>
        </p:sp>
      </p:grpSp>
      <p:pic>
        <p:nvPicPr>
          <p:cNvPr id="4" name="society">
            <a:hlinkClick r:id="" action="ppaction://media"/>
            <a:extLst>
              <a:ext uri="{FF2B5EF4-FFF2-40B4-BE49-F238E27FC236}">
                <a16:creationId xmlns:a16="http://schemas.microsoft.com/office/drawing/2014/main" id="{37ED5D85-4430-0CA2-DC15-31486EE789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100" y="1882775"/>
            <a:ext cx="406400" cy="406400"/>
          </a:xfrm>
          <a:prstGeom prst="rect">
            <a:avLst/>
          </a:prstGeom>
        </p:spPr>
      </p:pic>
    </p:spTree>
    <p:extLst>
      <p:ext uri="{BB962C8B-B14F-4D97-AF65-F5344CB8AC3E}">
        <p14:creationId xmlns:p14="http://schemas.microsoft.com/office/powerpoint/2010/main" val="84830331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63826" y="2497976"/>
            <a:ext cx="8216348"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society</a:t>
            </a:r>
            <a:endParaRPr kumimoji="1" lang="ja-JP" altLang="en-US" sz="6600" dirty="0">
              <a:solidFill>
                <a:schemeClr val="tx1">
                  <a:lumMod val="85000"/>
                  <a:lumOff val="15000"/>
                </a:schemeClr>
              </a:solidFill>
            </a:endParaRPr>
          </a:p>
        </p:txBody>
      </p:sp>
      <p:pic>
        <p:nvPicPr>
          <p:cNvPr id="2" name="society">
            <a:hlinkClick r:id="" action="ppaction://media"/>
            <a:extLst>
              <a:ext uri="{FF2B5EF4-FFF2-40B4-BE49-F238E27FC236}">
                <a16:creationId xmlns:a16="http://schemas.microsoft.com/office/drawing/2014/main" id="{D0FF1D10-80FC-D86C-74D1-848407A6D1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100" y="1882775"/>
            <a:ext cx="406400" cy="406400"/>
          </a:xfrm>
          <a:prstGeom prst="rect">
            <a:avLst/>
          </a:prstGeom>
        </p:spPr>
      </p:pic>
    </p:spTree>
    <p:extLst>
      <p:ext uri="{BB962C8B-B14F-4D97-AF65-F5344CB8AC3E}">
        <p14:creationId xmlns:p14="http://schemas.microsoft.com/office/powerpoint/2010/main" val="19650750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社会</a:t>
            </a:r>
            <a:endParaRPr kumimoji="1" lang="ja-JP" altLang="en-US" sz="7200" dirty="0">
              <a:solidFill>
                <a:schemeClr val="tx1">
                  <a:lumMod val="85000"/>
                  <a:lumOff val="15000"/>
                </a:schemeClr>
              </a:solidFill>
            </a:endParaRPr>
          </a:p>
        </p:txBody>
      </p:sp>
      <p:pic>
        <p:nvPicPr>
          <p:cNvPr id="2" name="society">
            <a:hlinkClick r:id="" action="ppaction://media"/>
            <a:extLst>
              <a:ext uri="{FF2B5EF4-FFF2-40B4-BE49-F238E27FC236}">
                <a16:creationId xmlns:a16="http://schemas.microsoft.com/office/drawing/2014/main" id="{EB702F37-1E98-A198-051B-5DFE766707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100" y="1882775"/>
            <a:ext cx="406400" cy="406400"/>
          </a:xfrm>
          <a:prstGeom prst="rect">
            <a:avLst/>
          </a:prstGeom>
        </p:spPr>
      </p:pic>
    </p:spTree>
    <p:extLst>
      <p:ext uri="{BB962C8B-B14F-4D97-AF65-F5344CB8AC3E}">
        <p14:creationId xmlns:p14="http://schemas.microsoft.com/office/powerpoint/2010/main" val="423826137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14A47A1A-792C-4206-85EC-118D0D91532B}"/>
              </a:ext>
            </a:extLst>
          </p:cNvPr>
          <p:cNvGrpSpPr/>
          <p:nvPr/>
        </p:nvGrpSpPr>
        <p:grpSpPr>
          <a:xfrm>
            <a:off x="42242" y="1884980"/>
            <a:ext cx="9059517" cy="3088041"/>
            <a:chOff x="171450" y="2366144"/>
            <a:chExt cx="9059517" cy="3088041"/>
          </a:xfrm>
        </p:grpSpPr>
        <p:sp>
          <p:nvSpPr>
            <p:cNvPr id="5" name="テキスト ボックス 4"/>
            <p:cNvSpPr txBox="1"/>
            <p:nvPr/>
          </p:nvSpPr>
          <p:spPr>
            <a:xfrm>
              <a:off x="391767" y="2366144"/>
              <a:ext cx="8839200" cy="1323439"/>
            </a:xfrm>
            <a:prstGeom prst="rect">
              <a:avLst/>
            </a:prstGeom>
            <a:noFill/>
          </p:spPr>
          <p:txBody>
            <a:bodyPr wrap="square" rtlCol="0">
              <a:spAutoFit/>
            </a:bodyPr>
            <a:lstStyle/>
            <a:p>
              <a:pPr algn="ctr"/>
              <a:r>
                <a:rPr kumimoji="1"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意思疎通を図る</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71450" y="4007635"/>
              <a:ext cx="88011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grpSp>
      <p:pic>
        <p:nvPicPr>
          <p:cNvPr id="2" name="communicate">
            <a:hlinkClick r:id="" action="ppaction://media"/>
            <a:extLst>
              <a:ext uri="{FF2B5EF4-FFF2-40B4-BE49-F238E27FC236}">
                <a16:creationId xmlns:a16="http://schemas.microsoft.com/office/drawing/2014/main" id="{6F7E0EDD-2385-6C8A-2CF5-57BCAC2025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000" y="1292225"/>
            <a:ext cx="406400" cy="406400"/>
          </a:xfrm>
          <a:prstGeom prst="rect">
            <a:avLst/>
          </a:prstGeom>
        </p:spPr>
      </p:pic>
    </p:spTree>
    <p:extLst>
      <p:ext uri="{BB962C8B-B14F-4D97-AF65-F5344CB8AC3E}">
        <p14:creationId xmlns:p14="http://schemas.microsoft.com/office/powerpoint/2010/main" val="205388579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11CB0BD-D487-EFE8-76D6-F572B2423F22}"/>
              </a:ext>
            </a:extLst>
          </p:cNvPr>
          <p:cNvSpPr txBox="1"/>
          <p:nvPr/>
        </p:nvSpPr>
        <p:spPr>
          <a:xfrm>
            <a:off x="318052" y="2705725"/>
            <a:ext cx="8507896" cy="1446550"/>
          </a:xfrm>
          <a:prstGeom prst="rect">
            <a:avLst/>
          </a:prstGeom>
          <a:noFill/>
        </p:spPr>
        <p:txBody>
          <a:bodyPr wrap="square" rtlCol="0">
            <a:spAutoFit/>
          </a:bodyPr>
          <a:lstStyle/>
          <a:p>
            <a:pPr algn="ct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communicate</a:t>
            </a:r>
            <a:endParaRPr kumimoji="1" lang="ja-JP" altLang="en-US" sz="8800" dirty="0">
              <a:solidFill>
                <a:schemeClr val="tx1">
                  <a:lumMod val="85000"/>
                  <a:lumOff val="15000"/>
                </a:schemeClr>
              </a:solidFill>
            </a:endParaRPr>
          </a:p>
        </p:txBody>
      </p:sp>
      <p:pic>
        <p:nvPicPr>
          <p:cNvPr id="3" name="communicate">
            <a:hlinkClick r:id="" action="ppaction://media"/>
            <a:extLst>
              <a:ext uri="{FF2B5EF4-FFF2-40B4-BE49-F238E27FC236}">
                <a16:creationId xmlns:a16="http://schemas.microsoft.com/office/drawing/2014/main" id="{C7E27AC8-A6F1-141C-2691-F5A79592E8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000" y="1292225"/>
            <a:ext cx="406400" cy="406400"/>
          </a:xfrm>
          <a:prstGeom prst="rect">
            <a:avLst/>
          </a:prstGeom>
        </p:spPr>
      </p:pic>
    </p:spTree>
    <p:extLst>
      <p:ext uri="{BB962C8B-B14F-4D97-AF65-F5344CB8AC3E}">
        <p14:creationId xmlns:p14="http://schemas.microsoft.com/office/powerpoint/2010/main" val="245040437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1D95A5-4B46-4916-936B-F617A463497D}"/>
              </a:ext>
            </a:extLst>
          </p:cNvPr>
          <p:cNvSpPr txBox="1"/>
          <p:nvPr/>
        </p:nvSpPr>
        <p:spPr>
          <a:xfrm>
            <a:off x="390939" y="2767281"/>
            <a:ext cx="8839200" cy="1323439"/>
          </a:xfrm>
          <a:prstGeom prst="rect">
            <a:avLst/>
          </a:prstGeom>
          <a:noFill/>
        </p:spPr>
        <p:txBody>
          <a:bodyPr wrap="square" rtlCol="0">
            <a:spAutoFit/>
          </a:bodyPr>
          <a:lstStyle/>
          <a:p>
            <a:pPr algn="ctr"/>
            <a:r>
              <a:rPr kumimoji="1"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意思疎通を図る</a:t>
            </a:r>
          </a:p>
        </p:txBody>
      </p:sp>
      <p:pic>
        <p:nvPicPr>
          <p:cNvPr id="2" name="communicate">
            <a:hlinkClick r:id="" action="ppaction://media"/>
            <a:extLst>
              <a:ext uri="{FF2B5EF4-FFF2-40B4-BE49-F238E27FC236}">
                <a16:creationId xmlns:a16="http://schemas.microsoft.com/office/drawing/2014/main" id="{8AA8F403-E514-999E-E086-5DA5970E48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000" y="1292225"/>
            <a:ext cx="406400" cy="406400"/>
          </a:xfrm>
          <a:prstGeom prst="rect">
            <a:avLst/>
          </a:prstGeom>
        </p:spPr>
      </p:pic>
    </p:spTree>
    <p:extLst>
      <p:ext uri="{BB962C8B-B14F-4D97-AF65-F5344CB8AC3E}">
        <p14:creationId xmlns:p14="http://schemas.microsoft.com/office/powerpoint/2010/main" val="17135364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74E0F-6CA3-A96F-6A05-A8E6C535A7C7}"/>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28E4FA7A-EEBA-577A-56AF-7CEA87B982CC}"/>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E9F7BBC9-1DA4-E696-CA95-F1A4EC600BBF}"/>
              </a:ext>
            </a:extLst>
          </p:cNvPr>
          <p:cNvGrpSpPr/>
          <p:nvPr/>
        </p:nvGrpSpPr>
        <p:grpSpPr>
          <a:xfrm>
            <a:off x="815009" y="1786454"/>
            <a:ext cx="7513983" cy="3285092"/>
            <a:chOff x="815009" y="2292203"/>
            <a:chExt cx="7513983" cy="3285092"/>
          </a:xfrm>
        </p:grpSpPr>
        <p:sp>
          <p:nvSpPr>
            <p:cNvPr id="6" name="テキスト ボックス 5">
              <a:extLst>
                <a:ext uri="{FF2B5EF4-FFF2-40B4-BE49-F238E27FC236}">
                  <a16:creationId xmlns:a16="http://schemas.microsoft.com/office/drawing/2014/main" id="{D7DF0A3C-83E5-44DB-4E68-B639347F12A1}"/>
                </a:ext>
              </a:extLst>
            </p:cNvPr>
            <p:cNvSpPr txBox="1"/>
            <p:nvPr/>
          </p:nvSpPr>
          <p:spPr>
            <a:xfrm>
              <a:off x="815009" y="4007635"/>
              <a:ext cx="7513982"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v------</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0ACBEDE6-3A7A-A213-00B1-94A5894F7918}"/>
                </a:ext>
              </a:extLst>
            </p:cNvPr>
            <p:cNvSpPr txBox="1"/>
            <p:nvPr/>
          </p:nvSpPr>
          <p:spPr>
            <a:xfrm>
              <a:off x="815009" y="2292203"/>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いろいろな</a:t>
              </a:r>
              <a:endParaRPr kumimoji="1" lang="ja-JP" altLang="en-US" sz="6000" dirty="0">
                <a:solidFill>
                  <a:schemeClr val="tx1">
                    <a:lumMod val="85000"/>
                    <a:lumOff val="15000"/>
                  </a:schemeClr>
                </a:solidFill>
              </a:endParaRPr>
            </a:p>
          </p:txBody>
        </p:sp>
      </p:grpSp>
      <p:pic>
        <p:nvPicPr>
          <p:cNvPr id="2" name="various">
            <a:hlinkClick r:id="" action="ppaction://media"/>
            <a:extLst>
              <a:ext uri="{FF2B5EF4-FFF2-40B4-BE49-F238E27FC236}">
                <a16:creationId xmlns:a16="http://schemas.microsoft.com/office/drawing/2014/main" id="{9F98EAC7-A700-345A-D33B-F65FA29FAE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1225550"/>
            <a:ext cx="406400" cy="406400"/>
          </a:xfrm>
          <a:prstGeom prst="rect">
            <a:avLst/>
          </a:prstGeom>
        </p:spPr>
      </p:pic>
    </p:spTree>
    <p:extLst>
      <p:ext uri="{BB962C8B-B14F-4D97-AF65-F5344CB8AC3E}">
        <p14:creationId xmlns:p14="http://schemas.microsoft.com/office/powerpoint/2010/main" val="383990812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B47B3-B840-0CB3-7D4D-7AF4BB520B3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8CABC6E-E2AA-8C12-3B31-99618C738C3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FFD9C94-2B2B-89A0-26CC-58BDD3589849}"/>
              </a:ext>
            </a:extLst>
          </p:cNvPr>
          <p:cNvSpPr txBox="1"/>
          <p:nvPr/>
        </p:nvSpPr>
        <p:spPr>
          <a:xfrm>
            <a:off x="397565" y="2321005"/>
            <a:ext cx="834887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various</a:t>
            </a:r>
            <a:endParaRPr kumimoji="1" lang="ja-JP" altLang="en-US" sz="6600" dirty="0">
              <a:solidFill>
                <a:schemeClr val="tx1">
                  <a:lumMod val="85000"/>
                  <a:lumOff val="15000"/>
                </a:schemeClr>
              </a:solidFill>
            </a:endParaRPr>
          </a:p>
        </p:txBody>
      </p:sp>
      <p:pic>
        <p:nvPicPr>
          <p:cNvPr id="4" name="various">
            <a:hlinkClick r:id="" action="ppaction://media"/>
            <a:extLst>
              <a:ext uri="{FF2B5EF4-FFF2-40B4-BE49-F238E27FC236}">
                <a16:creationId xmlns:a16="http://schemas.microsoft.com/office/drawing/2014/main" id="{250F5C21-B95A-D531-1407-F5E2FA25FF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1225550"/>
            <a:ext cx="406400" cy="406400"/>
          </a:xfrm>
          <a:prstGeom prst="rect">
            <a:avLst/>
          </a:prstGeom>
        </p:spPr>
      </p:pic>
    </p:spTree>
    <p:extLst>
      <p:ext uri="{BB962C8B-B14F-4D97-AF65-F5344CB8AC3E}">
        <p14:creationId xmlns:p14="http://schemas.microsoft.com/office/powerpoint/2010/main" val="50505790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B47B3-B840-0CB3-7D4D-7AF4BB520B3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8CABC6E-E2AA-8C12-3B31-99618C738C3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F741084-6871-A190-FE2C-6BB4AB1CFFB9}"/>
              </a:ext>
            </a:extLst>
          </p:cNvPr>
          <p:cNvSpPr txBox="1"/>
          <p:nvPr/>
        </p:nvSpPr>
        <p:spPr>
          <a:xfrm>
            <a:off x="815009" y="2644170"/>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いろいろな</a:t>
            </a:r>
          </a:p>
        </p:txBody>
      </p:sp>
      <p:pic>
        <p:nvPicPr>
          <p:cNvPr id="2" name="various">
            <a:hlinkClick r:id="" action="ppaction://media"/>
            <a:extLst>
              <a:ext uri="{FF2B5EF4-FFF2-40B4-BE49-F238E27FC236}">
                <a16:creationId xmlns:a16="http://schemas.microsoft.com/office/drawing/2014/main" id="{50096B1F-F3BF-DB3A-C965-2720E66773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1225550"/>
            <a:ext cx="406400" cy="406400"/>
          </a:xfrm>
          <a:prstGeom prst="rect">
            <a:avLst/>
          </a:prstGeom>
        </p:spPr>
      </p:pic>
    </p:spTree>
    <p:extLst>
      <p:ext uri="{BB962C8B-B14F-4D97-AF65-F5344CB8AC3E}">
        <p14:creationId xmlns:p14="http://schemas.microsoft.com/office/powerpoint/2010/main" val="82212253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0F51B-5B8B-0DA6-17DB-13A5B584D6A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7C7CA6A-2E81-E745-E8A3-0D9C58E21A9C}"/>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BB030C4-3E01-4A09-B52D-8D4E93983166}"/>
              </a:ext>
            </a:extLst>
          </p:cNvPr>
          <p:cNvSpPr txBox="1"/>
          <p:nvPr/>
        </p:nvSpPr>
        <p:spPr>
          <a:xfrm>
            <a:off x="177625" y="2321003"/>
            <a:ext cx="878875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手伝いました</a:t>
            </a:r>
            <a:endParaRPr kumimoji="1" lang="en-US" altLang="ja-JP" sz="4800" b="1" u="sng"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00B050"/>
                </a:solidFill>
                <a:latin typeface="メイリオ" panose="020B0604030504040204" pitchFamily="50" charset="-128"/>
                <a:ea typeface="メイリオ" panose="020B0604030504040204" pitchFamily="50" charset="-128"/>
              </a:rPr>
              <a:t>ジェーンを</a:t>
            </a: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彼女の宿題を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2I helped Jane with her homework.">
            <a:hlinkClick r:id="" action="ppaction://media"/>
            <a:extLst>
              <a:ext uri="{FF2B5EF4-FFF2-40B4-BE49-F238E27FC236}">
                <a16:creationId xmlns:a16="http://schemas.microsoft.com/office/drawing/2014/main" id="{CB433C99-492A-59DD-F872-9282996835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3525" y="993775"/>
            <a:ext cx="406400" cy="406400"/>
          </a:xfrm>
          <a:prstGeom prst="rect">
            <a:avLst/>
          </a:prstGeom>
        </p:spPr>
      </p:pic>
    </p:spTree>
    <p:extLst>
      <p:ext uri="{BB962C8B-B14F-4D97-AF65-F5344CB8AC3E}">
        <p14:creationId xmlns:p14="http://schemas.microsoft.com/office/powerpoint/2010/main" val="418535397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FBC80-7201-AF2B-9E9D-BBBB8DE0DFE5}"/>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348FE6-46BA-74B0-27A3-D459D346898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0629F610-7DC1-926A-DE34-555249F53FB1}"/>
              </a:ext>
            </a:extLst>
          </p:cNvPr>
          <p:cNvGrpSpPr/>
          <p:nvPr/>
        </p:nvGrpSpPr>
        <p:grpSpPr>
          <a:xfrm>
            <a:off x="815009" y="1786454"/>
            <a:ext cx="7513983" cy="3285092"/>
            <a:chOff x="815009" y="2292203"/>
            <a:chExt cx="7513983" cy="3285092"/>
          </a:xfrm>
        </p:grpSpPr>
        <p:sp>
          <p:nvSpPr>
            <p:cNvPr id="6" name="テキスト ボックス 5">
              <a:extLst>
                <a:ext uri="{FF2B5EF4-FFF2-40B4-BE49-F238E27FC236}">
                  <a16:creationId xmlns:a16="http://schemas.microsoft.com/office/drawing/2014/main" id="{AC852759-0EDB-F3C7-4AD8-9BAC0A5D7A69}"/>
                </a:ext>
              </a:extLst>
            </p:cNvPr>
            <p:cNvSpPr txBox="1"/>
            <p:nvPr/>
          </p:nvSpPr>
          <p:spPr>
            <a:xfrm>
              <a:off x="815009" y="4007635"/>
              <a:ext cx="7513982"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69966124-1C19-8BE0-F620-E322D24E050B}"/>
                </a:ext>
              </a:extLst>
            </p:cNvPr>
            <p:cNvSpPr txBox="1"/>
            <p:nvPr/>
          </p:nvSpPr>
          <p:spPr>
            <a:xfrm>
              <a:off x="815009" y="2292203"/>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他の、別の</a:t>
              </a:r>
              <a:endParaRPr kumimoji="1" lang="ja-JP" altLang="en-US" sz="6000" dirty="0">
                <a:solidFill>
                  <a:schemeClr val="tx1">
                    <a:lumMod val="85000"/>
                    <a:lumOff val="15000"/>
                  </a:schemeClr>
                </a:solidFill>
              </a:endParaRPr>
            </a:p>
          </p:txBody>
        </p:sp>
      </p:grpSp>
      <p:pic>
        <p:nvPicPr>
          <p:cNvPr id="2" name="another">
            <a:hlinkClick r:id="" action="ppaction://media"/>
            <a:extLst>
              <a:ext uri="{FF2B5EF4-FFF2-40B4-BE49-F238E27FC236}">
                <a16:creationId xmlns:a16="http://schemas.microsoft.com/office/drawing/2014/main" id="{9B4DA580-3177-B2CC-48FA-8E3C32256F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1654175"/>
            <a:ext cx="406400" cy="406400"/>
          </a:xfrm>
          <a:prstGeom prst="rect">
            <a:avLst/>
          </a:prstGeom>
        </p:spPr>
      </p:pic>
    </p:spTree>
    <p:extLst>
      <p:ext uri="{BB962C8B-B14F-4D97-AF65-F5344CB8AC3E}">
        <p14:creationId xmlns:p14="http://schemas.microsoft.com/office/powerpoint/2010/main" val="92229143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8B817-4F29-B2FA-3610-8E674B31227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C2BF6DF-4F68-1CFA-895B-D7B818A78D85}"/>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D79A1B2-28AE-AB51-F66B-2D4B7207E2A9}"/>
              </a:ext>
            </a:extLst>
          </p:cNvPr>
          <p:cNvSpPr txBox="1"/>
          <p:nvPr/>
        </p:nvSpPr>
        <p:spPr>
          <a:xfrm>
            <a:off x="397565" y="2321005"/>
            <a:ext cx="834887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another</a:t>
            </a:r>
            <a:endParaRPr kumimoji="1" lang="ja-JP" altLang="en-US" sz="6600" dirty="0">
              <a:solidFill>
                <a:schemeClr val="tx1">
                  <a:lumMod val="85000"/>
                  <a:lumOff val="15000"/>
                </a:schemeClr>
              </a:solidFill>
            </a:endParaRPr>
          </a:p>
        </p:txBody>
      </p:sp>
      <p:pic>
        <p:nvPicPr>
          <p:cNvPr id="4" name="another">
            <a:hlinkClick r:id="" action="ppaction://media"/>
            <a:extLst>
              <a:ext uri="{FF2B5EF4-FFF2-40B4-BE49-F238E27FC236}">
                <a16:creationId xmlns:a16="http://schemas.microsoft.com/office/drawing/2014/main" id="{6BDE613D-FF6E-8A4D-C072-AE2A8766F9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1654175"/>
            <a:ext cx="406400" cy="406400"/>
          </a:xfrm>
          <a:prstGeom prst="rect">
            <a:avLst/>
          </a:prstGeom>
        </p:spPr>
      </p:pic>
    </p:spTree>
    <p:extLst>
      <p:ext uri="{BB962C8B-B14F-4D97-AF65-F5344CB8AC3E}">
        <p14:creationId xmlns:p14="http://schemas.microsoft.com/office/powerpoint/2010/main" val="200842827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6DA8C-5585-ABB4-B568-9A146C63515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76F687F-2ADE-9237-2253-BC4DA5DEC09A}"/>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5FFCCC3-5AAC-C93C-B86C-22BE60CE6765}"/>
              </a:ext>
            </a:extLst>
          </p:cNvPr>
          <p:cNvSpPr txBox="1"/>
          <p:nvPr/>
        </p:nvSpPr>
        <p:spPr>
          <a:xfrm>
            <a:off x="815009" y="2644170"/>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他の、別の</a:t>
            </a:r>
          </a:p>
        </p:txBody>
      </p:sp>
      <p:pic>
        <p:nvPicPr>
          <p:cNvPr id="2" name="another">
            <a:hlinkClick r:id="" action="ppaction://media"/>
            <a:extLst>
              <a:ext uri="{FF2B5EF4-FFF2-40B4-BE49-F238E27FC236}">
                <a16:creationId xmlns:a16="http://schemas.microsoft.com/office/drawing/2014/main" id="{CB1C45EF-032D-D074-7225-649695696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1654175"/>
            <a:ext cx="406400" cy="406400"/>
          </a:xfrm>
          <a:prstGeom prst="rect">
            <a:avLst/>
          </a:prstGeom>
        </p:spPr>
      </p:pic>
    </p:spTree>
    <p:extLst>
      <p:ext uri="{BB962C8B-B14F-4D97-AF65-F5344CB8AC3E}">
        <p14:creationId xmlns:p14="http://schemas.microsoft.com/office/powerpoint/2010/main" val="25548933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EC9732-D173-4D50-B7EB-5AB6261BAC2C}"/>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もう一度</a:t>
              </a:r>
            </a:p>
          </p:txBody>
        </p:sp>
      </p:grpSp>
      <p:pic>
        <p:nvPicPr>
          <p:cNvPr id="2" name="again">
            <a:hlinkClick r:id="" action="ppaction://media"/>
            <a:extLst>
              <a:ext uri="{FF2B5EF4-FFF2-40B4-BE49-F238E27FC236}">
                <a16:creationId xmlns:a16="http://schemas.microsoft.com/office/drawing/2014/main" id="{4956DB35-8059-7F50-91D4-E37E913876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75" y="1682750"/>
            <a:ext cx="406400" cy="406400"/>
          </a:xfrm>
          <a:prstGeom prst="rect">
            <a:avLst/>
          </a:prstGeom>
        </p:spPr>
      </p:pic>
      <p:cxnSp>
        <p:nvCxnSpPr>
          <p:cNvPr id="5" name="直線コネクタ 4">
            <a:extLst>
              <a:ext uri="{FF2B5EF4-FFF2-40B4-BE49-F238E27FC236}">
                <a16:creationId xmlns:a16="http://schemas.microsoft.com/office/drawing/2014/main" id="{C336BA77-F33E-C98F-D5EE-73C43C8F8DA9}"/>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34323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E02CA9F-3B5E-FB50-8A8D-1AC9AA24F1EF}"/>
              </a:ext>
            </a:extLst>
          </p:cNvPr>
          <p:cNvSpPr txBox="1"/>
          <p:nvPr/>
        </p:nvSpPr>
        <p:spPr>
          <a:xfrm>
            <a:off x="927652" y="2105561"/>
            <a:ext cx="7288696" cy="2646878"/>
          </a:xfrm>
          <a:prstGeom prst="rect">
            <a:avLst/>
          </a:prstGeom>
          <a:noFill/>
        </p:spPr>
        <p:txBody>
          <a:bodyPr wrap="square" rtlCol="0">
            <a:spAutoFit/>
          </a:bodyPr>
          <a:lstStyle/>
          <a:p>
            <a:pPr algn="ctr"/>
            <a:r>
              <a:rPr lang="en-US" altLang="ja-JP" sz="16000" b="1" dirty="0">
                <a:solidFill>
                  <a:schemeClr val="tx1">
                    <a:lumMod val="85000"/>
                    <a:lumOff val="15000"/>
                  </a:schemeClr>
                </a:solidFill>
                <a:latin typeface="メイリオ" panose="020B0604030504040204" pitchFamily="50" charset="-128"/>
                <a:ea typeface="メイリオ" panose="020B0604030504040204" pitchFamily="50" charset="-128"/>
              </a:rPr>
              <a:t>again</a:t>
            </a:r>
            <a:endParaRPr kumimoji="1" lang="ja-JP" altLang="en-US" sz="16000" dirty="0">
              <a:solidFill>
                <a:schemeClr val="tx1">
                  <a:lumMod val="85000"/>
                  <a:lumOff val="15000"/>
                </a:schemeClr>
              </a:solidFill>
            </a:endParaRPr>
          </a:p>
        </p:txBody>
      </p:sp>
      <p:pic>
        <p:nvPicPr>
          <p:cNvPr id="3" name="again">
            <a:hlinkClick r:id="" action="ppaction://media"/>
            <a:extLst>
              <a:ext uri="{FF2B5EF4-FFF2-40B4-BE49-F238E27FC236}">
                <a16:creationId xmlns:a16="http://schemas.microsoft.com/office/drawing/2014/main" id="{2B9CD0DA-95D9-31E5-DFD6-22E8912FF5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75" y="1682750"/>
            <a:ext cx="406400" cy="406400"/>
          </a:xfrm>
          <a:prstGeom prst="rect">
            <a:avLst/>
          </a:prstGeom>
        </p:spPr>
      </p:pic>
      <p:cxnSp>
        <p:nvCxnSpPr>
          <p:cNvPr id="5" name="直線コネクタ 4">
            <a:extLst>
              <a:ext uri="{FF2B5EF4-FFF2-40B4-BE49-F238E27FC236}">
                <a16:creationId xmlns:a16="http://schemas.microsoft.com/office/drawing/2014/main" id="{7974ABE1-21BB-286F-50EA-3D3FFD5BF274}"/>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08726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EECF3F9-944A-4755-B91D-82B3FCD30F8A}"/>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もう一度</a:t>
            </a:r>
          </a:p>
        </p:txBody>
      </p:sp>
      <p:pic>
        <p:nvPicPr>
          <p:cNvPr id="2" name="again">
            <a:hlinkClick r:id="" action="ppaction://media"/>
            <a:extLst>
              <a:ext uri="{FF2B5EF4-FFF2-40B4-BE49-F238E27FC236}">
                <a16:creationId xmlns:a16="http://schemas.microsoft.com/office/drawing/2014/main" id="{9EDA8982-6757-7310-4B4A-07157D8433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6175" y="1682750"/>
            <a:ext cx="406400" cy="406400"/>
          </a:xfrm>
          <a:prstGeom prst="rect">
            <a:avLst/>
          </a:prstGeom>
        </p:spPr>
      </p:pic>
      <p:cxnSp>
        <p:nvCxnSpPr>
          <p:cNvPr id="5" name="直線コネクタ 4">
            <a:extLst>
              <a:ext uri="{FF2B5EF4-FFF2-40B4-BE49-F238E27FC236}">
                <a16:creationId xmlns:a16="http://schemas.microsoft.com/office/drawing/2014/main" id="{6A9199A5-9F6C-BE0E-E46E-91AD4902C30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合格の鐘">
            <a:hlinkClick r:id="" action="ppaction://media"/>
            <a:extLst>
              <a:ext uri="{FF2B5EF4-FFF2-40B4-BE49-F238E27FC236}">
                <a16:creationId xmlns:a16="http://schemas.microsoft.com/office/drawing/2014/main" id="{867F45D5-43D4-F9B1-2CBE-CD17C43C71A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spTree>
    <p:extLst>
      <p:ext uri="{BB962C8B-B14F-4D97-AF65-F5344CB8AC3E}">
        <p14:creationId xmlns:p14="http://schemas.microsoft.com/office/powerpoint/2010/main" val="4016882530"/>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AC218-7511-11A1-FF3B-9A1D09477B6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EA6E7C5-2947-979B-F1AC-E540721049C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002EAF3-462C-9462-BFE9-744437A3814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10997EF-7E7B-91F3-2BE3-5848B2E9240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022AC570-8044-094B-EC6B-1024B847EBD1}"/>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0264102D-F60D-1417-376C-437E4A93E228}"/>
                </a:ext>
              </a:extLst>
            </p:cNvPr>
            <p:cNvSpPr txBox="1"/>
            <p:nvPr/>
          </p:nvSpPr>
          <p:spPr>
            <a:xfrm>
              <a:off x="990600" y="4007635"/>
              <a:ext cx="71628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chance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E3B818A-64F5-AB26-2B69-FA985A97E9BC}"/>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機会</a:t>
              </a:r>
              <a:endParaRPr kumimoji="1" lang="ja-JP" altLang="en-US" sz="7200" dirty="0">
                <a:solidFill>
                  <a:schemeClr val="tx1">
                    <a:lumMod val="85000"/>
                    <a:lumOff val="15000"/>
                  </a:schemeClr>
                </a:solidFill>
              </a:endParaRPr>
            </a:p>
          </p:txBody>
        </p:sp>
      </p:grpSp>
      <p:pic>
        <p:nvPicPr>
          <p:cNvPr id="4" name="chance">
            <a:hlinkClick r:id="" action="ppaction://media"/>
            <a:extLst>
              <a:ext uri="{FF2B5EF4-FFF2-40B4-BE49-F238E27FC236}">
                <a16:creationId xmlns:a16="http://schemas.microsoft.com/office/drawing/2014/main" id="{DDBD62D9-CCAF-0A94-B99F-972F038DC6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600" y="1501775"/>
            <a:ext cx="406400" cy="406400"/>
          </a:xfrm>
          <a:prstGeom prst="rect">
            <a:avLst/>
          </a:prstGeom>
        </p:spPr>
      </p:pic>
      <p:sp>
        <p:nvSpPr>
          <p:cNvPr id="10" name="正方形/長方形 9">
            <a:extLst>
              <a:ext uri="{FF2B5EF4-FFF2-40B4-BE49-F238E27FC236}">
                <a16:creationId xmlns:a16="http://schemas.microsoft.com/office/drawing/2014/main" id="{B0236ED2-A094-C843-1528-A65A320AB7D3}"/>
              </a:ext>
            </a:extLst>
          </p:cNvPr>
          <p:cNvSpPr/>
          <p:nvPr/>
        </p:nvSpPr>
        <p:spPr>
          <a:xfrm>
            <a:off x="2273300" y="3591485"/>
            <a:ext cx="46047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32832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F7D21-86D3-A05B-9EE8-18C0D991513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7F330E1-3BB1-22E2-D55D-FEAD04A8CFA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613569F-0CA7-C946-5E3B-F5697EFA48D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473B4CC-EB88-DBE5-FDDB-AE0DFAEE9F7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1C117FC1-C5D8-223A-30CC-39AE65C8BCBF}"/>
              </a:ext>
            </a:extLst>
          </p:cNvPr>
          <p:cNvGrpSpPr/>
          <p:nvPr/>
        </p:nvGrpSpPr>
        <p:grpSpPr>
          <a:xfrm>
            <a:off x="206477" y="1850631"/>
            <a:ext cx="8731046" cy="3033628"/>
            <a:chOff x="206477" y="2420557"/>
            <a:chExt cx="8731046" cy="3033628"/>
          </a:xfrm>
        </p:grpSpPr>
        <p:sp>
          <p:nvSpPr>
            <p:cNvPr id="6" name="テキスト ボックス 5">
              <a:extLst>
                <a:ext uri="{FF2B5EF4-FFF2-40B4-BE49-F238E27FC236}">
                  <a16:creationId xmlns:a16="http://schemas.microsoft.com/office/drawing/2014/main" id="{98C6C9EE-469C-B168-716A-51409FC6BC6E}"/>
                </a:ext>
              </a:extLst>
            </p:cNvPr>
            <p:cNvSpPr txBox="1"/>
            <p:nvPr/>
          </p:nvSpPr>
          <p:spPr>
            <a:xfrm>
              <a:off x="469900" y="4007635"/>
              <a:ext cx="82042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volunteer</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9DED68EA-97C7-B54E-9C7C-BD101E20C1D4}"/>
                </a:ext>
              </a:extLst>
            </p:cNvPr>
            <p:cNvSpPr txBox="1"/>
            <p:nvPr/>
          </p:nvSpPr>
          <p:spPr>
            <a:xfrm>
              <a:off x="206477" y="2420557"/>
              <a:ext cx="8731046" cy="1477328"/>
            </a:xfrm>
            <a:prstGeom prst="rect">
              <a:avLst/>
            </a:prstGeom>
            <a:noFill/>
          </p:spPr>
          <p:txBody>
            <a:bodyPr wrap="square" rtlCol="0">
              <a:spAutoFit/>
            </a:bodyPr>
            <a:lstStyle/>
            <a:p>
              <a:pPr algn="ctr"/>
              <a:r>
                <a:rPr kumimoji="1" lang="ja-JP" altLang="en-US" sz="9000" b="1" dirty="0">
                  <a:solidFill>
                    <a:schemeClr val="tx1">
                      <a:lumMod val="85000"/>
                      <a:lumOff val="15000"/>
                    </a:schemeClr>
                  </a:solidFill>
                  <a:latin typeface="メイリオ" panose="020B0604030504040204" pitchFamily="50" charset="-128"/>
                  <a:ea typeface="メイリオ" panose="020B0604030504040204" pitchFamily="50" charset="-128"/>
                </a:rPr>
                <a:t>ボランティア</a:t>
              </a:r>
            </a:p>
          </p:txBody>
        </p:sp>
      </p:grpSp>
      <p:pic>
        <p:nvPicPr>
          <p:cNvPr id="2" name="volunteer">
            <a:hlinkClick r:id="" action="ppaction://media"/>
            <a:extLst>
              <a:ext uri="{FF2B5EF4-FFF2-40B4-BE49-F238E27FC236}">
                <a16:creationId xmlns:a16="http://schemas.microsoft.com/office/drawing/2014/main" id="{3BADAD4C-0172-2465-A14C-3EFFC0E634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3325" y="1816100"/>
            <a:ext cx="406400" cy="406400"/>
          </a:xfrm>
          <a:prstGeom prst="rect">
            <a:avLst/>
          </a:prstGeom>
        </p:spPr>
      </p:pic>
      <p:sp>
        <p:nvSpPr>
          <p:cNvPr id="10" name="正方形/長方形 9">
            <a:extLst>
              <a:ext uri="{FF2B5EF4-FFF2-40B4-BE49-F238E27FC236}">
                <a16:creationId xmlns:a16="http://schemas.microsoft.com/office/drawing/2014/main" id="{EE6A3946-81D5-A04D-B3BC-57E3F1673ED1}"/>
              </a:ext>
            </a:extLst>
          </p:cNvPr>
          <p:cNvSpPr/>
          <p:nvPr/>
        </p:nvSpPr>
        <p:spPr>
          <a:xfrm>
            <a:off x="1562100" y="3254716"/>
            <a:ext cx="60271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20921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60ECE-4ABF-580D-A30F-00B5DE59BC9D}"/>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F25977F-611D-AC32-38E6-4063767377A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DC0A7B-08A6-51B8-C73A-F7C4D0D3674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459E4B8-783C-507F-9826-B92048BB886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4" name="グループ化 3">
            <a:extLst>
              <a:ext uri="{FF2B5EF4-FFF2-40B4-BE49-F238E27FC236}">
                <a16:creationId xmlns:a16="http://schemas.microsoft.com/office/drawing/2014/main" id="{3D4BDF20-090F-84F9-59F5-6E7DAB7F104E}"/>
              </a:ext>
            </a:extLst>
          </p:cNvPr>
          <p:cNvGrpSpPr/>
          <p:nvPr/>
        </p:nvGrpSpPr>
        <p:grpSpPr>
          <a:xfrm>
            <a:off x="815008" y="1536175"/>
            <a:ext cx="7513984" cy="3785651"/>
            <a:chOff x="815008" y="1791644"/>
            <a:chExt cx="7513984" cy="3785651"/>
          </a:xfrm>
        </p:grpSpPr>
        <p:sp>
          <p:nvSpPr>
            <p:cNvPr id="5" name="テキスト ボックス 4">
              <a:extLst>
                <a:ext uri="{FF2B5EF4-FFF2-40B4-BE49-F238E27FC236}">
                  <a16:creationId xmlns:a16="http://schemas.microsoft.com/office/drawing/2014/main" id="{9C8C17A7-1F05-4512-84C1-1E2BCFFFA672}"/>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活動</a:t>
              </a:r>
              <a:endParaRPr kumimoji="1" lang="ja-JP" altLang="en-US" sz="72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4F62F9A7-5680-687A-E135-A18D1A05043F}"/>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activity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activity">
            <a:hlinkClick r:id="" action="ppaction://media"/>
            <a:extLst>
              <a:ext uri="{FF2B5EF4-FFF2-40B4-BE49-F238E27FC236}">
                <a16:creationId xmlns:a16="http://schemas.microsoft.com/office/drawing/2014/main" id="{D69E10BD-3042-7173-0258-35AB006415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2375" y="1920875"/>
            <a:ext cx="406400" cy="406400"/>
          </a:xfrm>
          <a:prstGeom prst="rect">
            <a:avLst/>
          </a:prstGeom>
        </p:spPr>
      </p:pic>
      <p:sp>
        <p:nvSpPr>
          <p:cNvPr id="10" name="正方形/長方形 9">
            <a:extLst>
              <a:ext uri="{FF2B5EF4-FFF2-40B4-BE49-F238E27FC236}">
                <a16:creationId xmlns:a16="http://schemas.microsoft.com/office/drawing/2014/main" id="{0705F76C-D4B9-0A01-4478-4A9EDE5BA7B1}"/>
              </a:ext>
            </a:extLst>
          </p:cNvPr>
          <p:cNvSpPr/>
          <p:nvPr/>
        </p:nvSpPr>
        <p:spPr>
          <a:xfrm>
            <a:off x="2006600" y="3608227"/>
            <a:ext cx="51381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636991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D5E75-BD55-2D3E-9D50-6E3E0F3E4C1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1D2A9EFD-8920-594B-EF5E-3B762EFAA5F5}"/>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51F7D15-0476-685F-22F8-083F24F31CE5}"/>
              </a:ext>
            </a:extLst>
          </p:cNvPr>
          <p:cNvSpPr txBox="1"/>
          <p:nvPr/>
        </p:nvSpPr>
        <p:spPr>
          <a:xfrm>
            <a:off x="911538" y="4128490"/>
            <a:ext cx="732091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Masao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met</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his brother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on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his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way home.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ECE57035-1838-D629-0336-A7DD05769194}"/>
              </a:ext>
            </a:extLst>
          </p:cNvPr>
          <p:cNvSpPr txBox="1"/>
          <p:nvPr/>
        </p:nvSpPr>
        <p:spPr>
          <a:xfrm>
            <a:off x="512953" y="690490"/>
            <a:ext cx="811808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マサオは</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会いました</a:t>
            </a:r>
            <a:endParaRPr kumimoji="1" lang="en-US" altLang="ja-JP" sz="4800" b="1" u="sng"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彼の兄に</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家に帰る途中で</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6" name="3Masao met his brother on his way home.">
            <a:hlinkClick r:id="" action="ppaction://media"/>
            <a:extLst>
              <a:ext uri="{FF2B5EF4-FFF2-40B4-BE49-F238E27FC236}">
                <a16:creationId xmlns:a16="http://schemas.microsoft.com/office/drawing/2014/main" id="{F565C08B-E774-111B-52E0-808D413E6F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825" y="904875"/>
            <a:ext cx="406400" cy="406400"/>
          </a:xfrm>
          <a:prstGeom prst="rect">
            <a:avLst/>
          </a:prstGeom>
        </p:spPr>
      </p:pic>
    </p:spTree>
    <p:extLst>
      <p:ext uri="{BB962C8B-B14F-4D97-AF65-F5344CB8AC3E}">
        <p14:creationId xmlns:p14="http://schemas.microsoft.com/office/powerpoint/2010/main" val="202011196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6BC76-C848-DBDB-6FBE-D0FFCAD5ACE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636CC064-DD2B-F3DA-19F8-2927FE34AC4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577AF03-B8A3-0A15-B182-73FAE897E84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2B6FE69-E40B-E47C-AA93-7D14E21A7FF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71361714-108F-7CB9-49BE-E356BA6CBA06}"/>
              </a:ext>
            </a:extLst>
          </p:cNvPr>
          <p:cNvGrpSpPr/>
          <p:nvPr/>
        </p:nvGrpSpPr>
        <p:grpSpPr>
          <a:xfrm>
            <a:off x="-266700" y="1636202"/>
            <a:ext cx="9677400" cy="3339375"/>
            <a:chOff x="-266700" y="1991699"/>
            <a:chExt cx="9677400" cy="3339375"/>
          </a:xfrm>
        </p:grpSpPr>
        <p:sp>
          <p:nvSpPr>
            <p:cNvPr id="6" name="テキスト ボックス 5">
              <a:extLst>
                <a:ext uri="{FF2B5EF4-FFF2-40B4-BE49-F238E27FC236}">
                  <a16:creationId xmlns:a16="http://schemas.microsoft.com/office/drawing/2014/main" id="{5615D80A-17BA-73E4-D763-662CCCA27874}"/>
                </a:ext>
              </a:extLst>
            </p:cNvPr>
            <p:cNvSpPr txBox="1"/>
            <p:nvPr/>
          </p:nvSpPr>
          <p:spPr>
            <a:xfrm>
              <a:off x="-266700" y="4007635"/>
              <a:ext cx="9677400" cy="1323439"/>
            </a:xfrm>
            <a:prstGeom prst="rect">
              <a:avLst/>
            </a:prstGeom>
            <a:noFill/>
          </p:spPr>
          <p:txBody>
            <a:bodyPr wrap="square" rtlCol="0">
              <a:spAutoFit/>
            </a:bodyPr>
            <a:lstStyle/>
            <a:p>
              <a:pPr algn="ct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kindergarten</a:t>
              </a: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390C26CF-ED8E-27E7-B6A2-3F94AD203E12}"/>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幼稚園</a:t>
              </a:r>
            </a:p>
          </p:txBody>
        </p:sp>
      </p:grpSp>
      <p:pic>
        <p:nvPicPr>
          <p:cNvPr id="2" name="kindergarten">
            <a:hlinkClick r:id="" action="ppaction://media"/>
            <a:extLst>
              <a:ext uri="{FF2B5EF4-FFF2-40B4-BE49-F238E27FC236}">
                <a16:creationId xmlns:a16="http://schemas.microsoft.com/office/drawing/2014/main" id="{CF56A313-F915-B42A-501B-91F37493C6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 y="1844675"/>
            <a:ext cx="406400" cy="406400"/>
          </a:xfrm>
          <a:prstGeom prst="rect">
            <a:avLst/>
          </a:prstGeom>
        </p:spPr>
      </p:pic>
      <p:sp>
        <p:nvSpPr>
          <p:cNvPr id="10" name="正方形/長方形 9">
            <a:extLst>
              <a:ext uri="{FF2B5EF4-FFF2-40B4-BE49-F238E27FC236}">
                <a16:creationId xmlns:a16="http://schemas.microsoft.com/office/drawing/2014/main" id="{453E89D1-A338-BC32-2A8A-E07C40B04554}"/>
              </a:ext>
            </a:extLst>
          </p:cNvPr>
          <p:cNvSpPr/>
          <p:nvPr/>
        </p:nvSpPr>
        <p:spPr>
          <a:xfrm>
            <a:off x="1003300" y="3429000"/>
            <a:ext cx="71447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45243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EDDBB-0920-B180-4823-B0CE376532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44DFC9CB-03F3-FF49-DB09-C79220D59592}"/>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C7A2428-25CB-C268-593A-37235B92C59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002757D-358E-5682-E500-FBFFC018CF1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1DD252A2-672E-5864-E7AC-D90E0972047B}"/>
              </a:ext>
            </a:extLst>
          </p:cNvPr>
          <p:cNvGrpSpPr/>
          <p:nvPr/>
        </p:nvGrpSpPr>
        <p:grpSpPr>
          <a:xfrm>
            <a:off x="152400" y="1536175"/>
            <a:ext cx="8839200" cy="3539430"/>
            <a:chOff x="152400" y="1791644"/>
            <a:chExt cx="8839200" cy="3539430"/>
          </a:xfrm>
        </p:grpSpPr>
        <p:sp>
          <p:nvSpPr>
            <p:cNvPr id="6" name="テキスト ボックス 5">
              <a:extLst>
                <a:ext uri="{FF2B5EF4-FFF2-40B4-BE49-F238E27FC236}">
                  <a16:creationId xmlns:a16="http://schemas.microsoft.com/office/drawing/2014/main" id="{C842715B-695F-7ABB-638E-1136441F54AC}"/>
                </a:ext>
              </a:extLst>
            </p:cNvPr>
            <p:cNvSpPr txBox="1"/>
            <p:nvPr/>
          </p:nvSpPr>
          <p:spPr>
            <a:xfrm>
              <a:off x="152400" y="4007635"/>
              <a:ext cx="8839200" cy="1323439"/>
            </a:xfrm>
            <a:prstGeom prst="rect">
              <a:avLst/>
            </a:prstGeom>
            <a:noFill/>
          </p:spPr>
          <p:txBody>
            <a:bodyPr wrap="square" rtlCol="0">
              <a:spAutoFit/>
            </a:bodyPr>
            <a:lstStyle/>
            <a:p>
              <a:pPr algn="ct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experience</a:t>
              </a: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572F2BB-8FB6-DF08-7D3C-D355EA8927B4}"/>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経験</a:t>
              </a:r>
              <a:endParaRPr kumimoji="1" lang="ja-JP" altLang="en-US" sz="7200" dirty="0">
                <a:solidFill>
                  <a:schemeClr val="tx1">
                    <a:lumMod val="85000"/>
                    <a:lumOff val="15000"/>
                  </a:schemeClr>
                </a:solidFill>
              </a:endParaRPr>
            </a:p>
          </p:txBody>
        </p:sp>
      </p:grpSp>
      <p:pic>
        <p:nvPicPr>
          <p:cNvPr id="4" name="experience">
            <a:hlinkClick r:id="" action="ppaction://media"/>
            <a:extLst>
              <a:ext uri="{FF2B5EF4-FFF2-40B4-BE49-F238E27FC236}">
                <a16:creationId xmlns:a16="http://schemas.microsoft.com/office/drawing/2014/main" id="{6F6F40C4-2395-DA53-FF54-849C5B89E6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 y="1320800"/>
            <a:ext cx="406400" cy="406400"/>
          </a:xfrm>
          <a:prstGeom prst="rect">
            <a:avLst/>
          </a:prstGeom>
        </p:spPr>
      </p:pic>
      <p:sp>
        <p:nvSpPr>
          <p:cNvPr id="10" name="正方形/長方形 9">
            <a:extLst>
              <a:ext uri="{FF2B5EF4-FFF2-40B4-BE49-F238E27FC236}">
                <a16:creationId xmlns:a16="http://schemas.microsoft.com/office/drawing/2014/main" id="{B7546215-A09F-15E8-CE89-589FFBA1334F}"/>
              </a:ext>
            </a:extLst>
          </p:cNvPr>
          <p:cNvSpPr/>
          <p:nvPr/>
        </p:nvSpPr>
        <p:spPr>
          <a:xfrm>
            <a:off x="1625600" y="3429000"/>
            <a:ext cx="59001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4639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F95D7-70E0-F875-5C57-9B5996268BA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F793C4D8-6D41-2676-57EE-7B305070E9D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67011F1E-17D2-8BA6-0E06-B5D992A20E9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B6C20C5-5750-A558-464A-667AD6AB2681}"/>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8D708726-00A4-9840-5190-CC4D81355784}"/>
              </a:ext>
            </a:extLst>
          </p:cNvPr>
          <p:cNvGrpSpPr/>
          <p:nvPr/>
        </p:nvGrpSpPr>
        <p:grpSpPr>
          <a:xfrm>
            <a:off x="815008" y="1536175"/>
            <a:ext cx="7513984" cy="3785651"/>
            <a:chOff x="815008" y="1791644"/>
            <a:chExt cx="7513984" cy="3785651"/>
          </a:xfrm>
        </p:grpSpPr>
        <p:sp>
          <p:nvSpPr>
            <p:cNvPr id="6" name="テキスト ボックス 5">
              <a:extLst>
                <a:ext uri="{FF2B5EF4-FFF2-40B4-BE49-F238E27FC236}">
                  <a16:creationId xmlns:a16="http://schemas.microsoft.com/office/drawing/2014/main" id="{A5E9E3A7-9ED8-9311-7E2D-1B4C4461D477}"/>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society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530C5851-2F31-DA00-B3AE-F626DD2EC8DC}"/>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社会</a:t>
              </a:r>
              <a:endParaRPr kumimoji="1" lang="ja-JP" altLang="en-US" sz="7200" dirty="0">
                <a:solidFill>
                  <a:schemeClr val="tx1">
                    <a:lumMod val="85000"/>
                    <a:lumOff val="15000"/>
                  </a:schemeClr>
                </a:solidFill>
              </a:endParaRPr>
            </a:p>
          </p:txBody>
        </p:sp>
      </p:grpSp>
      <p:pic>
        <p:nvPicPr>
          <p:cNvPr id="4" name="society">
            <a:hlinkClick r:id="" action="ppaction://media"/>
            <a:extLst>
              <a:ext uri="{FF2B5EF4-FFF2-40B4-BE49-F238E27FC236}">
                <a16:creationId xmlns:a16="http://schemas.microsoft.com/office/drawing/2014/main" id="{FBBB2034-71C5-E4A1-C012-CC855979FE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7100" y="1882775"/>
            <a:ext cx="406400" cy="406400"/>
          </a:xfrm>
          <a:prstGeom prst="rect">
            <a:avLst/>
          </a:prstGeom>
        </p:spPr>
      </p:pic>
      <p:sp>
        <p:nvSpPr>
          <p:cNvPr id="10" name="正方形/長方形 9">
            <a:extLst>
              <a:ext uri="{FF2B5EF4-FFF2-40B4-BE49-F238E27FC236}">
                <a16:creationId xmlns:a16="http://schemas.microsoft.com/office/drawing/2014/main" id="{960F949E-B34D-0331-3562-72FBED8238D4}"/>
              </a:ext>
            </a:extLst>
          </p:cNvPr>
          <p:cNvSpPr/>
          <p:nvPr/>
        </p:nvSpPr>
        <p:spPr>
          <a:xfrm>
            <a:off x="2159000" y="3680197"/>
            <a:ext cx="48333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0420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79353-6C6B-6D90-9426-4A75470CBB4D}"/>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A6674D1C-D582-21CF-8D98-E0EE189D36C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21CEB6D-64DD-AD7F-E712-276097662EC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8B59BAA-3435-2FB8-D057-32778FA75DD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6BD38409-B861-F2DE-52AD-1A83D5B10590}"/>
              </a:ext>
            </a:extLst>
          </p:cNvPr>
          <p:cNvGrpSpPr/>
          <p:nvPr/>
        </p:nvGrpSpPr>
        <p:grpSpPr>
          <a:xfrm>
            <a:off x="152400" y="1884980"/>
            <a:ext cx="8839200" cy="2841820"/>
            <a:chOff x="346212" y="2366144"/>
            <a:chExt cx="8839200" cy="2841820"/>
          </a:xfrm>
        </p:grpSpPr>
        <p:sp>
          <p:nvSpPr>
            <p:cNvPr id="5" name="テキスト ボックス 4">
              <a:extLst>
                <a:ext uri="{FF2B5EF4-FFF2-40B4-BE49-F238E27FC236}">
                  <a16:creationId xmlns:a16="http://schemas.microsoft.com/office/drawing/2014/main" id="{023557DB-E3CD-9EAF-420D-D5CBDECC9D51}"/>
                </a:ext>
              </a:extLst>
            </p:cNvPr>
            <p:cNvSpPr txBox="1"/>
            <p:nvPr/>
          </p:nvSpPr>
          <p:spPr>
            <a:xfrm>
              <a:off x="346212" y="2366144"/>
              <a:ext cx="8839200" cy="1323439"/>
            </a:xfrm>
            <a:prstGeom prst="rect">
              <a:avLst/>
            </a:prstGeom>
            <a:noFill/>
          </p:spPr>
          <p:txBody>
            <a:bodyPr wrap="square" rtlCol="0">
              <a:spAutoFit/>
            </a:bodyPr>
            <a:lstStyle/>
            <a:p>
              <a:pPr algn="ctr"/>
              <a:r>
                <a:rPr kumimoji="1"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意思疎通を図る</a:t>
              </a:r>
            </a:p>
          </p:txBody>
        </p:sp>
        <p:sp>
          <p:nvSpPr>
            <p:cNvPr id="6" name="テキスト ボックス 5">
              <a:extLst>
                <a:ext uri="{FF2B5EF4-FFF2-40B4-BE49-F238E27FC236}">
                  <a16:creationId xmlns:a16="http://schemas.microsoft.com/office/drawing/2014/main" id="{9E6B43F4-5FB1-240A-39A2-E97FBFEFAE5D}"/>
                </a:ext>
              </a:extLst>
            </p:cNvPr>
            <p:cNvSpPr txBox="1"/>
            <p:nvPr/>
          </p:nvSpPr>
          <p:spPr>
            <a:xfrm>
              <a:off x="365262" y="4007635"/>
              <a:ext cx="8801100" cy="1200329"/>
            </a:xfrm>
            <a:prstGeom prst="rect">
              <a:avLst/>
            </a:prstGeom>
            <a:noFill/>
          </p:spPr>
          <p:txBody>
            <a:bodyPr wrap="square" rtlCol="0">
              <a:spAutoFit/>
            </a:bodyPr>
            <a:lstStyle/>
            <a:p>
              <a:pPr algn="ct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communicate</a:t>
              </a: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00" dirty="0">
                <a:solidFill>
                  <a:schemeClr val="tx1">
                    <a:lumMod val="85000"/>
                    <a:lumOff val="15000"/>
                  </a:schemeClr>
                </a:solidFill>
              </a:endParaRPr>
            </a:p>
          </p:txBody>
        </p:sp>
      </p:grpSp>
      <p:pic>
        <p:nvPicPr>
          <p:cNvPr id="2" name="communicate">
            <a:hlinkClick r:id="" action="ppaction://media"/>
            <a:extLst>
              <a:ext uri="{FF2B5EF4-FFF2-40B4-BE49-F238E27FC236}">
                <a16:creationId xmlns:a16="http://schemas.microsoft.com/office/drawing/2014/main" id="{EBC627E4-9132-C069-08D0-F6B6AB46AD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9000" y="1292225"/>
            <a:ext cx="406400" cy="406400"/>
          </a:xfrm>
          <a:prstGeom prst="rect">
            <a:avLst/>
          </a:prstGeom>
        </p:spPr>
      </p:pic>
      <p:sp>
        <p:nvSpPr>
          <p:cNvPr id="10" name="正方形/長方形 9">
            <a:extLst>
              <a:ext uri="{FF2B5EF4-FFF2-40B4-BE49-F238E27FC236}">
                <a16:creationId xmlns:a16="http://schemas.microsoft.com/office/drawing/2014/main" id="{DD69A4D8-6099-0AED-F4CB-B76FFCD08851}"/>
              </a:ext>
            </a:extLst>
          </p:cNvPr>
          <p:cNvSpPr/>
          <p:nvPr/>
        </p:nvSpPr>
        <p:spPr>
          <a:xfrm>
            <a:off x="1270000" y="3254716"/>
            <a:ext cx="66113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281943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67240-FBEF-9562-C8B8-6DC483EADA0B}"/>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A74A31D-00AE-FDAC-7ED8-1753A6EF5CBB}"/>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870B3B5-593F-2671-AEF2-20ACD75FB9E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C1EFEC1-2310-9060-BC2A-DB204E72947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D2E1BF64-28FA-F8E2-0C66-18EED46A2905}"/>
              </a:ext>
            </a:extLst>
          </p:cNvPr>
          <p:cNvGrpSpPr/>
          <p:nvPr/>
        </p:nvGrpSpPr>
        <p:grpSpPr>
          <a:xfrm>
            <a:off x="815009" y="1786454"/>
            <a:ext cx="7513983" cy="3285092"/>
            <a:chOff x="815009" y="2292203"/>
            <a:chExt cx="7513983" cy="3285092"/>
          </a:xfrm>
        </p:grpSpPr>
        <p:sp>
          <p:nvSpPr>
            <p:cNvPr id="6" name="テキスト ボックス 5">
              <a:extLst>
                <a:ext uri="{FF2B5EF4-FFF2-40B4-BE49-F238E27FC236}">
                  <a16:creationId xmlns:a16="http://schemas.microsoft.com/office/drawing/2014/main" id="{9E30C33D-ADCA-56C1-6701-30CD68CAF737}"/>
                </a:ext>
              </a:extLst>
            </p:cNvPr>
            <p:cNvSpPr txBox="1"/>
            <p:nvPr/>
          </p:nvSpPr>
          <p:spPr>
            <a:xfrm>
              <a:off x="815009" y="4007635"/>
              <a:ext cx="7513982"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various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E598F759-D027-F03A-6C1E-58F17535A910}"/>
                </a:ext>
              </a:extLst>
            </p:cNvPr>
            <p:cNvSpPr txBox="1"/>
            <p:nvPr/>
          </p:nvSpPr>
          <p:spPr>
            <a:xfrm>
              <a:off x="815009" y="2292203"/>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いろいろな</a:t>
              </a:r>
              <a:endParaRPr kumimoji="1" lang="ja-JP" altLang="en-US" sz="6000" dirty="0">
                <a:solidFill>
                  <a:schemeClr val="tx1">
                    <a:lumMod val="85000"/>
                    <a:lumOff val="15000"/>
                  </a:schemeClr>
                </a:solidFill>
              </a:endParaRPr>
            </a:p>
          </p:txBody>
        </p:sp>
      </p:grpSp>
      <p:pic>
        <p:nvPicPr>
          <p:cNvPr id="2" name="various">
            <a:hlinkClick r:id="" action="ppaction://media"/>
            <a:extLst>
              <a:ext uri="{FF2B5EF4-FFF2-40B4-BE49-F238E27FC236}">
                <a16:creationId xmlns:a16="http://schemas.microsoft.com/office/drawing/2014/main" id="{D4DB5722-DAFD-5E08-810B-F9C84671EA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17625" y="1225550"/>
            <a:ext cx="406400" cy="406400"/>
          </a:xfrm>
          <a:prstGeom prst="rect">
            <a:avLst/>
          </a:prstGeom>
        </p:spPr>
      </p:pic>
      <p:sp>
        <p:nvSpPr>
          <p:cNvPr id="10" name="正方形/長方形 9">
            <a:extLst>
              <a:ext uri="{FF2B5EF4-FFF2-40B4-BE49-F238E27FC236}">
                <a16:creationId xmlns:a16="http://schemas.microsoft.com/office/drawing/2014/main" id="{9804A1D7-C078-2FC3-9E0B-8CEABA2BDDAA}"/>
              </a:ext>
            </a:extLst>
          </p:cNvPr>
          <p:cNvSpPr/>
          <p:nvPr/>
        </p:nvSpPr>
        <p:spPr>
          <a:xfrm>
            <a:off x="1993900" y="3254716"/>
            <a:ext cx="51635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93977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DE82E-A8F9-E4EA-0DC4-7F4FBD4E082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B34280D8-5459-972E-A719-4B19A885E057}"/>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454CB73-09B1-1EA2-6242-FF8742B192BC}"/>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2AA5EAF-D0C1-A6E7-624A-3445C8D4E25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確認テスト⑨</a:t>
            </a:r>
          </a:p>
        </p:txBody>
      </p:sp>
      <p:grpSp>
        <p:nvGrpSpPr>
          <p:cNvPr id="3" name="グループ化 2">
            <a:extLst>
              <a:ext uri="{FF2B5EF4-FFF2-40B4-BE49-F238E27FC236}">
                <a16:creationId xmlns:a16="http://schemas.microsoft.com/office/drawing/2014/main" id="{294E9059-90F0-53EC-E2AD-6312805BEF46}"/>
              </a:ext>
            </a:extLst>
          </p:cNvPr>
          <p:cNvGrpSpPr/>
          <p:nvPr/>
        </p:nvGrpSpPr>
        <p:grpSpPr>
          <a:xfrm>
            <a:off x="571500" y="1786454"/>
            <a:ext cx="8001000" cy="3285092"/>
            <a:chOff x="571500" y="2292203"/>
            <a:chExt cx="8001000" cy="3285092"/>
          </a:xfrm>
        </p:grpSpPr>
        <p:sp>
          <p:nvSpPr>
            <p:cNvPr id="6" name="テキスト ボックス 5">
              <a:extLst>
                <a:ext uri="{FF2B5EF4-FFF2-40B4-BE49-F238E27FC236}">
                  <a16:creationId xmlns:a16="http://schemas.microsoft.com/office/drawing/2014/main" id="{208533D5-1CFD-33A5-77E8-44A0F91A6E63}"/>
                </a:ext>
              </a:extLst>
            </p:cNvPr>
            <p:cNvSpPr txBox="1"/>
            <p:nvPr/>
          </p:nvSpPr>
          <p:spPr>
            <a:xfrm>
              <a:off x="571500" y="4007635"/>
              <a:ext cx="80010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another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C3C6A99-A0E6-306C-ED28-84D363329918}"/>
                </a:ext>
              </a:extLst>
            </p:cNvPr>
            <p:cNvSpPr txBox="1"/>
            <p:nvPr/>
          </p:nvSpPr>
          <p:spPr>
            <a:xfrm>
              <a:off x="815009" y="2292203"/>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他の、別の</a:t>
              </a:r>
              <a:endParaRPr kumimoji="1" lang="ja-JP" altLang="en-US" sz="6000" dirty="0">
                <a:solidFill>
                  <a:schemeClr val="tx1">
                    <a:lumMod val="85000"/>
                    <a:lumOff val="15000"/>
                  </a:schemeClr>
                </a:solidFill>
              </a:endParaRPr>
            </a:p>
          </p:txBody>
        </p:sp>
      </p:grpSp>
      <p:pic>
        <p:nvPicPr>
          <p:cNvPr id="2" name="another">
            <a:hlinkClick r:id="" action="ppaction://media"/>
            <a:extLst>
              <a:ext uri="{FF2B5EF4-FFF2-40B4-BE49-F238E27FC236}">
                <a16:creationId xmlns:a16="http://schemas.microsoft.com/office/drawing/2014/main" id="{F3A21AEC-113F-CA3F-3312-94DE4B4AEA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3325" y="1654175"/>
            <a:ext cx="406400" cy="406400"/>
          </a:xfrm>
          <a:prstGeom prst="rect">
            <a:avLst/>
          </a:prstGeom>
        </p:spPr>
      </p:pic>
      <p:sp>
        <p:nvSpPr>
          <p:cNvPr id="10" name="正方形/長方形 9">
            <a:extLst>
              <a:ext uri="{FF2B5EF4-FFF2-40B4-BE49-F238E27FC236}">
                <a16:creationId xmlns:a16="http://schemas.microsoft.com/office/drawing/2014/main" id="{1B9346DF-8286-AC80-34BA-CF6C3CA365E4}"/>
              </a:ext>
            </a:extLst>
          </p:cNvPr>
          <p:cNvSpPr/>
          <p:nvPr/>
        </p:nvSpPr>
        <p:spPr>
          <a:xfrm>
            <a:off x="1981200" y="3254716"/>
            <a:ext cx="51889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99973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FB7D1-77EC-97E5-AF4E-67C2E8CCB40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1D87468-FB2D-2903-F3C2-30F6723A9DA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410AE24-4121-66B5-7E3D-E1FA9B233F9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BBBDC23-EB89-70D7-56F9-89034059134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確認テスト⑩</a:t>
            </a:r>
          </a:p>
        </p:txBody>
      </p:sp>
      <p:grpSp>
        <p:nvGrpSpPr>
          <p:cNvPr id="3" name="グループ化 2">
            <a:extLst>
              <a:ext uri="{FF2B5EF4-FFF2-40B4-BE49-F238E27FC236}">
                <a16:creationId xmlns:a16="http://schemas.microsoft.com/office/drawing/2014/main" id="{05E8C902-A1B2-A177-B6DD-AACC007B87B9}"/>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6F8739E6-A56E-6F70-4F25-0DC89F5D01BC}"/>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again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8EE04A00-A664-5676-63A5-50EBC50F41E4}"/>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もう一度</a:t>
              </a:r>
            </a:p>
          </p:txBody>
        </p:sp>
      </p:grpSp>
      <p:pic>
        <p:nvPicPr>
          <p:cNvPr id="2" name="again">
            <a:hlinkClick r:id="" action="ppaction://media"/>
            <a:extLst>
              <a:ext uri="{FF2B5EF4-FFF2-40B4-BE49-F238E27FC236}">
                <a16:creationId xmlns:a16="http://schemas.microsoft.com/office/drawing/2014/main" id="{F567237A-304C-EC07-C385-ACA3AE2F9A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175" y="1682750"/>
            <a:ext cx="406400" cy="406400"/>
          </a:xfrm>
          <a:prstGeom prst="rect">
            <a:avLst/>
          </a:prstGeom>
        </p:spPr>
      </p:pic>
      <p:cxnSp>
        <p:nvCxnSpPr>
          <p:cNvPr id="5" name="直線コネクタ 4">
            <a:extLst>
              <a:ext uri="{FF2B5EF4-FFF2-40B4-BE49-F238E27FC236}">
                <a16:creationId xmlns:a16="http://schemas.microsoft.com/office/drawing/2014/main" id="{BDAD6367-F77A-5614-1FE8-BDAA8E8DD8C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A09A05D7-FCE8-64F2-1F08-E53F9B0B5411}"/>
              </a:ext>
            </a:extLst>
          </p:cNvPr>
          <p:cNvSpPr/>
          <p:nvPr/>
        </p:nvSpPr>
        <p:spPr>
          <a:xfrm>
            <a:off x="2819401" y="3429000"/>
            <a:ext cx="35125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440291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591C482E-0CBB-0A4B-45C6-A53F3C79F1BE}"/>
              </a:ext>
            </a:extLst>
          </p:cNvPr>
          <p:cNvPicPr>
            <a:picLocks noChangeAspect="1"/>
          </p:cNvPicPr>
          <p:nvPr/>
        </p:nvPicPr>
        <p:blipFill>
          <a:blip r:embed="rId6"/>
          <a:stretch>
            <a:fillRect/>
          </a:stretch>
        </p:blipFill>
        <p:spPr>
          <a:xfrm>
            <a:off x="147600" y="1309687"/>
            <a:ext cx="8848800" cy="4605842"/>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5" name="直線コネクタ 4">
            <a:extLst>
              <a:ext uri="{FF2B5EF4-FFF2-40B4-BE49-F238E27FC236}">
                <a16:creationId xmlns:a16="http://schemas.microsoft.com/office/drawing/2014/main" id="{DA848524-435A-E6AA-AE53-0B73E78B31EA}"/>
              </a:ext>
            </a:extLst>
          </p:cNvPr>
          <p:cNvCxnSpPr/>
          <p:nvPr/>
        </p:nvCxnSpPr>
        <p:spPr>
          <a:xfrm flipH="1">
            <a:off x="1685226" y="142805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AS_G3_25_07_reading_s2">
            <a:hlinkClick r:id="" action="ppaction://media"/>
            <a:extLst>
              <a:ext uri="{FF2B5EF4-FFF2-40B4-BE49-F238E27FC236}">
                <a16:creationId xmlns:a16="http://schemas.microsoft.com/office/drawing/2014/main" id="{95A79D3E-8AA4-EB9E-59BC-3581B9CA12E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871075" y="1336675"/>
            <a:ext cx="406400" cy="406400"/>
          </a:xfrm>
          <a:prstGeom prst="rect">
            <a:avLst/>
          </a:prstGeom>
        </p:spPr>
      </p:pic>
      <p:pic>
        <p:nvPicPr>
          <p:cNvPr id="4" name="AS_G3_25_07_reading_s2">
            <a:hlinkClick r:id="" action="ppaction://media"/>
            <a:extLst>
              <a:ext uri="{FF2B5EF4-FFF2-40B4-BE49-F238E27FC236}">
                <a16:creationId xmlns:a16="http://schemas.microsoft.com/office/drawing/2014/main" id="{1D88EB0C-1EC8-5E1A-BC32-2B293589375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878479" y="2053532"/>
            <a:ext cx="406400" cy="406400"/>
          </a:xfrm>
          <a:prstGeom prst="rect">
            <a:avLst/>
          </a:prstGeom>
        </p:spPr>
      </p:pic>
      <p:cxnSp>
        <p:nvCxnSpPr>
          <p:cNvPr id="8" name="直線コネクタ 7">
            <a:extLst>
              <a:ext uri="{FF2B5EF4-FFF2-40B4-BE49-F238E27FC236}">
                <a16:creationId xmlns:a16="http://schemas.microsoft.com/office/drawing/2014/main" id="{EE956909-8DBD-CA5A-D48C-3269CD843883}"/>
              </a:ext>
            </a:extLst>
          </p:cNvPr>
          <p:cNvCxnSpPr/>
          <p:nvPr/>
        </p:nvCxnSpPr>
        <p:spPr>
          <a:xfrm flipH="1">
            <a:off x="4885626" y="142805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DE338D5-D597-72B0-4C6B-D700F8FFC3BA}"/>
              </a:ext>
            </a:extLst>
          </p:cNvPr>
          <p:cNvCxnSpPr/>
          <p:nvPr/>
        </p:nvCxnSpPr>
        <p:spPr>
          <a:xfrm flipH="1">
            <a:off x="6721653" y="142805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65D81CD0-586F-CC6A-FEEF-A9D795360332}"/>
              </a:ext>
            </a:extLst>
          </p:cNvPr>
          <p:cNvCxnSpPr/>
          <p:nvPr/>
        </p:nvCxnSpPr>
        <p:spPr>
          <a:xfrm flipH="1">
            <a:off x="8019765" y="142805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5842E318-DFB0-C62C-5BC1-B3CED5422A2D}"/>
              </a:ext>
            </a:extLst>
          </p:cNvPr>
          <p:cNvCxnSpPr/>
          <p:nvPr/>
        </p:nvCxnSpPr>
        <p:spPr>
          <a:xfrm flipH="1">
            <a:off x="2619090" y="205615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F02E4909-7C65-130D-E155-1FEF592DC759}"/>
              </a:ext>
            </a:extLst>
          </p:cNvPr>
          <p:cNvCxnSpPr/>
          <p:nvPr/>
        </p:nvCxnSpPr>
        <p:spPr>
          <a:xfrm flipH="1">
            <a:off x="4190715" y="205615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D8796ED-E2D2-99AB-ED8F-25EF712E830B}"/>
              </a:ext>
            </a:extLst>
          </p:cNvPr>
          <p:cNvCxnSpPr/>
          <p:nvPr/>
        </p:nvCxnSpPr>
        <p:spPr>
          <a:xfrm flipH="1">
            <a:off x="7581615" y="205615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0CB622AB-1847-4596-4D0A-9C24C628BA2B}"/>
              </a:ext>
            </a:extLst>
          </p:cNvPr>
          <p:cNvCxnSpPr/>
          <p:nvPr/>
        </p:nvCxnSpPr>
        <p:spPr>
          <a:xfrm flipH="1">
            <a:off x="8781765" y="205353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39E3816-22C7-D77F-07B1-74FCFCBBC9E5}"/>
              </a:ext>
            </a:extLst>
          </p:cNvPr>
          <p:cNvCxnSpPr/>
          <p:nvPr/>
        </p:nvCxnSpPr>
        <p:spPr>
          <a:xfrm flipH="1">
            <a:off x="3162015" y="26859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F2B6AAE3-D802-E449-99BD-5F3D97A259E2}"/>
              </a:ext>
            </a:extLst>
          </p:cNvPr>
          <p:cNvCxnSpPr/>
          <p:nvPr/>
        </p:nvCxnSpPr>
        <p:spPr>
          <a:xfrm flipH="1">
            <a:off x="6419565" y="26859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EB9DF02-306A-B0B4-A218-DAD2E7A97B98}"/>
              </a:ext>
            </a:extLst>
          </p:cNvPr>
          <p:cNvCxnSpPr/>
          <p:nvPr/>
        </p:nvCxnSpPr>
        <p:spPr>
          <a:xfrm flipH="1">
            <a:off x="8753604" y="26859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A338F9A-5F7E-5D1A-CD41-1E99DFC39D1E}"/>
              </a:ext>
            </a:extLst>
          </p:cNvPr>
          <p:cNvCxnSpPr/>
          <p:nvPr/>
        </p:nvCxnSpPr>
        <p:spPr>
          <a:xfrm flipH="1">
            <a:off x="1181229" y="32955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68019CF-17AC-166E-FC16-E9A979540219}"/>
              </a:ext>
            </a:extLst>
          </p:cNvPr>
          <p:cNvCxnSpPr/>
          <p:nvPr/>
        </p:nvCxnSpPr>
        <p:spPr>
          <a:xfrm flipH="1">
            <a:off x="4659865" y="32955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A058C02-4481-9FB7-7D66-92DD2B116C58}"/>
              </a:ext>
            </a:extLst>
          </p:cNvPr>
          <p:cNvCxnSpPr/>
          <p:nvPr/>
        </p:nvCxnSpPr>
        <p:spPr>
          <a:xfrm flipH="1">
            <a:off x="7193515" y="32955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2B60ADCE-6A0A-9985-E6DD-2003F479BDAC}"/>
              </a:ext>
            </a:extLst>
          </p:cNvPr>
          <p:cNvCxnSpPr/>
          <p:nvPr/>
        </p:nvCxnSpPr>
        <p:spPr>
          <a:xfrm flipH="1">
            <a:off x="8793015" y="32955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11DC64D5-64DE-E5F4-26CE-37C904EDC264}"/>
              </a:ext>
            </a:extLst>
          </p:cNvPr>
          <p:cNvCxnSpPr/>
          <p:nvPr/>
        </p:nvCxnSpPr>
        <p:spPr>
          <a:xfrm flipH="1">
            <a:off x="2619090" y="391149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3A4F1E22-4113-CD81-C016-856858A5371D}"/>
              </a:ext>
            </a:extLst>
          </p:cNvPr>
          <p:cNvCxnSpPr/>
          <p:nvPr/>
        </p:nvCxnSpPr>
        <p:spPr>
          <a:xfrm flipH="1">
            <a:off x="6095715" y="391153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A56B462-0687-E7B3-61DC-79426B30590E}"/>
              </a:ext>
            </a:extLst>
          </p:cNvPr>
          <p:cNvCxnSpPr/>
          <p:nvPr/>
        </p:nvCxnSpPr>
        <p:spPr>
          <a:xfrm flipH="1">
            <a:off x="1218214" y="454843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9DAD9592-FA9E-CD6D-0DF7-B602D3E1D12E}"/>
              </a:ext>
            </a:extLst>
          </p:cNvPr>
          <p:cNvCxnSpPr/>
          <p:nvPr/>
        </p:nvCxnSpPr>
        <p:spPr>
          <a:xfrm flipH="1">
            <a:off x="3351814" y="454843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CDFA6905-11FC-B3B3-EC49-75F66960ECEB}"/>
              </a:ext>
            </a:extLst>
          </p:cNvPr>
          <p:cNvCxnSpPr/>
          <p:nvPr/>
        </p:nvCxnSpPr>
        <p:spPr>
          <a:xfrm flipH="1">
            <a:off x="6285643" y="454843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A893F685-D406-4970-D56F-FBD5B7A08F17}"/>
              </a:ext>
            </a:extLst>
          </p:cNvPr>
          <p:cNvCxnSpPr/>
          <p:nvPr/>
        </p:nvCxnSpPr>
        <p:spPr>
          <a:xfrm flipH="1">
            <a:off x="8466868" y="454843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437C9879-94AF-70DA-3BC2-E30BDB00BC06}"/>
              </a:ext>
            </a:extLst>
          </p:cNvPr>
          <p:cNvCxnSpPr/>
          <p:nvPr/>
        </p:nvCxnSpPr>
        <p:spPr>
          <a:xfrm flipH="1">
            <a:off x="1379310" y="514409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D26572C6-FE0B-2779-3482-832F962CAE7A}"/>
              </a:ext>
            </a:extLst>
          </p:cNvPr>
          <p:cNvCxnSpPr/>
          <p:nvPr/>
        </p:nvCxnSpPr>
        <p:spPr>
          <a:xfrm flipH="1">
            <a:off x="3285553" y="514800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0A4BF67C-F0FB-B15F-0156-2F5F64F879CB}"/>
              </a:ext>
            </a:extLst>
          </p:cNvPr>
          <p:cNvCxnSpPr/>
          <p:nvPr/>
        </p:nvCxnSpPr>
        <p:spPr>
          <a:xfrm flipH="1">
            <a:off x="4124454" y="514409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9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7493"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up)">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up)">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up)">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up)">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up)">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up)">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up)">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up)">
                                      <p:cBhvr>
                                        <p:cTn id="89" dur="5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up)">
                                      <p:cBhvr>
                                        <p:cTn id="94" dur="500"/>
                                        <p:tgtEl>
                                          <p:spTgt spid="2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wipe(up)">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up)">
                                      <p:cBhvr>
                                        <p:cTn id="104" dur="500"/>
                                        <p:tgtEl>
                                          <p:spTgt spid="26"/>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up)">
                                      <p:cBhvr>
                                        <p:cTn id="109" dur="500"/>
                                        <p:tgtEl>
                                          <p:spTgt spid="27"/>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wipe(up)">
                                      <p:cBhvr>
                                        <p:cTn id="114" dur="500"/>
                                        <p:tgtEl>
                                          <p:spTgt spid="28"/>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wipe(up)">
                                      <p:cBhvr>
                                        <p:cTn id="119" dur="500"/>
                                        <p:tgtEl>
                                          <p:spTgt spid="29"/>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wipe(up)">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38"/>
                                        </p:tgtEl>
                                        <p:attrNameLst>
                                          <p:attrName>style.visibility</p:attrName>
                                        </p:attrNameLst>
                                      </p:cBhvr>
                                      <p:to>
                                        <p:strVal val="visible"/>
                                      </p:to>
                                    </p:set>
                                    <p:animEffect transition="in" filter="wipe(up)">
                                      <p:cBhvr>
                                        <p:cTn id="129" dur="500"/>
                                        <p:tgtEl>
                                          <p:spTgt spid="38"/>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wipe(up)">
                                      <p:cBhvr>
                                        <p:cTn id="1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5"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36"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137" fill="hold" display="0">
                  <p:stCondLst>
                    <p:cond delay="indefinite"/>
                  </p:stCondLst>
                  <p:endCondLst>
                    <p:cond evt="onStopAudio" delay="0">
                      <p:tgtEl>
                        <p:sldTgt/>
                      </p:tgtEl>
                    </p:cond>
                  </p:endCondLst>
                </p:cTn>
                <p:tgtEl>
                  <p:spTgt spid="4"/>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9655C-0BE7-0C68-5D6C-58579154594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F141FDD-22BD-D949-F760-FA031B3B200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44D16C36-D0E3-489E-279E-5767D5F0CD49}"/>
              </a:ext>
            </a:extLst>
          </p:cNvPr>
          <p:cNvSpPr txBox="1"/>
          <p:nvPr/>
        </p:nvSpPr>
        <p:spPr>
          <a:xfrm>
            <a:off x="579482" y="2409490"/>
            <a:ext cx="798503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Masao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m--</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his brother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[o-]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way home.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3Masao met his brother on his way home.">
            <a:hlinkClick r:id="" action="ppaction://media"/>
            <a:extLst>
              <a:ext uri="{FF2B5EF4-FFF2-40B4-BE49-F238E27FC236}">
                <a16:creationId xmlns:a16="http://schemas.microsoft.com/office/drawing/2014/main" id="{53CEBE1A-F2D0-BFF5-97AC-EABCC163E5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825" y="904875"/>
            <a:ext cx="406400" cy="406400"/>
          </a:xfrm>
          <a:prstGeom prst="rect">
            <a:avLst/>
          </a:prstGeom>
        </p:spPr>
      </p:pic>
    </p:spTree>
    <p:extLst>
      <p:ext uri="{BB962C8B-B14F-4D97-AF65-F5344CB8AC3E}">
        <p14:creationId xmlns:p14="http://schemas.microsoft.com/office/powerpoint/2010/main" val="132033793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11C43-1BF1-1E8F-05AE-376724EA02C3}"/>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442940EB-B85E-EDC8-98F8-F2D6EC29DE87}"/>
              </a:ext>
            </a:extLst>
          </p:cNvPr>
          <p:cNvPicPr>
            <a:picLocks noChangeAspect="1"/>
          </p:cNvPicPr>
          <p:nvPr/>
        </p:nvPicPr>
        <p:blipFill>
          <a:blip r:embed="rId2"/>
          <a:stretch>
            <a:fillRect/>
          </a:stretch>
        </p:blipFill>
        <p:spPr>
          <a:xfrm>
            <a:off x="284173" y="1022216"/>
            <a:ext cx="8571719" cy="816935"/>
          </a:xfrm>
          <a:prstGeom prst="rect">
            <a:avLst/>
          </a:prstGeom>
        </p:spPr>
      </p:pic>
      <p:sp>
        <p:nvSpPr>
          <p:cNvPr id="35" name="正方形/長方形 34">
            <a:extLst>
              <a:ext uri="{FF2B5EF4-FFF2-40B4-BE49-F238E27FC236}">
                <a16:creationId xmlns:a16="http://schemas.microsoft.com/office/drawing/2014/main" id="{417A6F42-64EC-0B7A-6B01-B2224119437F}"/>
              </a:ext>
            </a:extLst>
          </p:cNvPr>
          <p:cNvSpPr/>
          <p:nvPr/>
        </p:nvSpPr>
        <p:spPr>
          <a:xfrm>
            <a:off x="0" y="2686111"/>
            <a:ext cx="9144000" cy="417189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B727E45D-BD1D-C7CF-3570-34D521A7172A}"/>
              </a:ext>
            </a:extLst>
          </p:cNvPr>
          <p:cNvSpPr txBox="1"/>
          <p:nvPr/>
        </p:nvSpPr>
        <p:spPr>
          <a:xfrm>
            <a:off x="537493" y="2934761"/>
            <a:ext cx="8284774" cy="1015663"/>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am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Yumi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 Yumi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p:txBody>
      </p:sp>
      <p:pic>
        <p:nvPicPr>
          <p:cNvPr id="2" name="図 1">
            <a:extLst>
              <a:ext uri="{FF2B5EF4-FFF2-40B4-BE49-F238E27FC236}">
                <a16:creationId xmlns:a16="http://schemas.microsoft.com/office/drawing/2014/main" id="{BBF60122-21A5-8AEB-38E1-7F2B61F6A99B}"/>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32DB0F5D-9E69-EC0E-C003-7B414C679F80}"/>
              </a:ext>
            </a:extLst>
          </p:cNvPr>
          <p:cNvSpPr txBox="1"/>
          <p:nvPr/>
        </p:nvSpPr>
        <p:spPr>
          <a:xfrm>
            <a:off x="537494" y="1993842"/>
            <a:ext cx="157705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私はユミです。</a:t>
            </a:r>
          </a:p>
        </p:txBody>
      </p:sp>
    </p:spTree>
    <p:extLst>
      <p:ext uri="{BB962C8B-B14F-4D97-AF65-F5344CB8AC3E}">
        <p14:creationId xmlns:p14="http://schemas.microsoft.com/office/powerpoint/2010/main" val="488460624"/>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F1EF7-51BB-B373-0492-8119EF06C43A}"/>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BC40A624-66D7-7299-A094-DE05030600AD}"/>
              </a:ext>
            </a:extLst>
          </p:cNvPr>
          <p:cNvPicPr>
            <a:picLocks noChangeAspect="1"/>
          </p:cNvPicPr>
          <p:nvPr/>
        </p:nvPicPr>
        <p:blipFill>
          <a:blip r:embed="rId2"/>
          <a:stretch>
            <a:fillRect/>
          </a:stretch>
        </p:blipFill>
        <p:spPr>
          <a:xfrm>
            <a:off x="284173" y="676982"/>
            <a:ext cx="8571719" cy="1597290"/>
          </a:xfrm>
          <a:prstGeom prst="rect">
            <a:avLst/>
          </a:prstGeom>
        </p:spPr>
      </p:pic>
      <p:sp>
        <p:nvSpPr>
          <p:cNvPr id="35" name="正方形/長方形 34">
            <a:extLst>
              <a:ext uri="{FF2B5EF4-FFF2-40B4-BE49-F238E27FC236}">
                <a16:creationId xmlns:a16="http://schemas.microsoft.com/office/drawing/2014/main" id="{2F5858CC-D02B-B388-030C-BA60C49B839D}"/>
              </a:ext>
            </a:extLst>
          </p:cNvPr>
          <p:cNvSpPr/>
          <p:nvPr/>
        </p:nvSpPr>
        <p:spPr>
          <a:xfrm>
            <a:off x="0" y="2686110"/>
            <a:ext cx="9144000" cy="417189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テキスト ボックス 35">
            <a:extLst>
              <a:ext uri="{FF2B5EF4-FFF2-40B4-BE49-F238E27FC236}">
                <a16:creationId xmlns:a16="http://schemas.microsoft.com/office/drawing/2014/main" id="{68642D43-6385-F9AA-EAB0-56D3A7E35020}"/>
              </a:ext>
            </a:extLst>
          </p:cNvPr>
          <p:cNvSpPr txBox="1"/>
          <p:nvPr/>
        </p:nvSpPr>
        <p:spPr>
          <a:xfrm>
            <a:off x="537493" y="2840772"/>
            <a:ext cx="8284774" cy="378565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My junior high school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gives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gives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のあとに、</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種類の</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（目的語）が続いています。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students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 「与えられた人：誰（間接</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chance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は「与えられたもの：何（直接</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do volunteer activities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chance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every year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「毎年」という意味をもち、動詞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gives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の頻度を説明しています。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2" name="図 1">
            <a:extLst>
              <a:ext uri="{FF2B5EF4-FFF2-40B4-BE49-F238E27FC236}">
                <a16:creationId xmlns:a16="http://schemas.microsoft.com/office/drawing/2014/main" id="{B05EF2B0-533E-BA88-6397-21A8F81CB7D5}"/>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781655B1-016E-ACB8-7FCE-BAC842BFDD73}"/>
              </a:ext>
            </a:extLst>
          </p:cNvPr>
          <p:cNvSpPr txBox="1"/>
          <p:nvPr/>
        </p:nvSpPr>
        <p:spPr>
          <a:xfrm>
            <a:off x="537493" y="2281009"/>
            <a:ext cx="7568281"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私の中学校は、毎年生徒たちにボランティア活動を行う機会を与えています。</a:t>
            </a:r>
          </a:p>
        </p:txBody>
      </p:sp>
    </p:spTree>
    <p:extLst>
      <p:ext uri="{BB962C8B-B14F-4D97-AF65-F5344CB8AC3E}">
        <p14:creationId xmlns:p14="http://schemas.microsoft.com/office/powerpoint/2010/main" val="4119148020"/>
      </p:ext>
    </p:extLst>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5FF35-2D08-4757-A2D0-617032F4ABB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B0EDD185-F129-20C9-FD53-C2338E6A1471}"/>
              </a:ext>
            </a:extLst>
          </p:cNvPr>
          <p:cNvPicPr>
            <a:picLocks noChangeAspect="1"/>
          </p:cNvPicPr>
          <p:nvPr/>
        </p:nvPicPr>
        <p:blipFill>
          <a:blip r:embed="rId2"/>
          <a:srcRect t="22215" b="57721"/>
          <a:stretch/>
        </p:blipFill>
        <p:spPr>
          <a:xfrm>
            <a:off x="284173" y="669262"/>
            <a:ext cx="8575200" cy="1789469"/>
          </a:xfrm>
          <a:prstGeom prst="rect">
            <a:avLst/>
          </a:prstGeom>
        </p:spPr>
      </p:pic>
      <p:sp>
        <p:nvSpPr>
          <p:cNvPr id="35" name="正方形/長方形 34">
            <a:extLst>
              <a:ext uri="{FF2B5EF4-FFF2-40B4-BE49-F238E27FC236}">
                <a16:creationId xmlns:a16="http://schemas.microsoft.com/office/drawing/2014/main" id="{414F2688-F90B-1DF8-FE57-3C72354A1A4F}"/>
              </a:ext>
            </a:extLst>
          </p:cNvPr>
          <p:cNvSpPr/>
          <p:nvPr/>
        </p:nvSpPr>
        <p:spPr>
          <a:xfrm>
            <a:off x="0" y="3057525"/>
            <a:ext cx="9144000" cy="380047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1B38B21C-0D68-7182-7312-2F0664F5A89B}"/>
              </a:ext>
            </a:extLst>
          </p:cNvPr>
          <p:cNvSpPr txBox="1"/>
          <p:nvPr/>
        </p:nvSpPr>
        <p:spPr>
          <a:xfrm>
            <a:off x="537493" y="3057525"/>
            <a:ext cx="8284774" cy="3477875"/>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Some visit kindergartens and play (with younger children,</a:t>
            </a: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Some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visit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1</a:t>
            </a:r>
            <a:r>
              <a:rPr lang="ja-JP" altLang="en-US" sz="2000" b="1" dirty="0">
                <a:latin typeface="ＭＳ Ｐゴシック" panose="020B0600070205080204" pitchFamily="50" charset="-128"/>
                <a:ea typeface="ＭＳ Ｐゴシック" panose="020B0600070205080204" pitchFamily="50" charset="-128"/>
              </a:rPr>
              <a:t>つ目の</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kindergartens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play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つ目の</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（動詞）で、主語は、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Some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with younger children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「幼い子どもたちと」という意味をもち、動詞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play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endParaRPr lang="ja-JP" altLang="en-US" sz="2000" b="1" dirty="0">
              <a:latin typeface="ＭＳ Ｐ明朝" panose="02020600040205080304" pitchFamily="18" charset="-128"/>
              <a:ea typeface="ＭＳ Ｐ明朝" panose="02020600040205080304" pitchFamily="18"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others join the activities to clean our city.</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others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join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 </a:t>
            </a:r>
            <a:r>
              <a:rPr lang="en-US" altLang="ja-JP" sz="2000" b="1" dirty="0">
                <a:latin typeface="ＭＳ Ｐゴシック" panose="020B0600070205080204" pitchFamily="50" charset="-128"/>
                <a:ea typeface="ＭＳ Ｐゴシック" panose="020B0600070205080204" pitchFamily="50" charset="-128"/>
              </a:rPr>
              <a:t>the activities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to clean our city </a:t>
            </a:r>
            <a:r>
              <a:rPr lang="ja-JP" altLang="en-US" sz="2000" b="1" dirty="0">
                <a:latin typeface="ＭＳ Ｐゴシック" panose="020B0600070205080204" pitchFamily="50" charset="-128"/>
                <a:ea typeface="ＭＳ Ｐゴシック" panose="020B0600070205080204" pitchFamily="50" charset="-128"/>
              </a:rPr>
              <a:t>は「私たちの町を掃除するための」という意味で、</a:t>
            </a:r>
          </a:p>
          <a:p>
            <a:r>
              <a:rPr lang="ja-JP" altLang="en-US" sz="2000" b="1" dirty="0">
                <a:latin typeface="ＭＳ Ｐゴシック" panose="020B0600070205080204" pitchFamily="50" charset="-128"/>
                <a:ea typeface="ＭＳ Ｐゴシック" panose="020B0600070205080204" pitchFamily="50" charset="-128"/>
              </a:rPr>
              <a:t>　　形容詞のはたらきです。</a:t>
            </a:r>
            <a:r>
              <a:rPr lang="en-US" altLang="ja-JP" sz="2000" b="1" dirty="0">
                <a:latin typeface="ＭＳ Ｐゴシック" panose="020B0600070205080204" pitchFamily="50" charset="-128"/>
                <a:ea typeface="ＭＳ Ｐゴシック" panose="020B0600070205080204" pitchFamily="50" charset="-128"/>
              </a:rPr>
              <a:t>the activities </a:t>
            </a:r>
            <a:r>
              <a:rPr lang="ja-JP" altLang="en-US" sz="2000" b="1" dirty="0">
                <a:latin typeface="ＭＳ Ｐゴシック" panose="020B0600070205080204" pitchFamily="50" charset="-128"/>
                <a:ea typeface="ＭＳ Ｐゴシック" panose="020B0600070205080204" pitchFamily="50" charset="-128"/>
              </a:rPr>
              <a:t>を修飾しています。</a:t>
            </a:r>
          </a:p>
        </p:txBody>
      </p:sp>
      <p:pic>
        <p:nvPicPr>
          <p:cNvPr id="2" name="図 1">
            <a:extLst>
              <a:ext uri="{FF2B5EF4-FFF2-40B4-BE49-F238E27FC236}">
                <a16:creationId xmlns:a16="http://schemas.microsoft.com/office/drawing/2014/main" id="{E2CC01F5-D400-48F9-FBF2-D369D2A2CFAB}"/>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E993A7D2-606B-50F8-BE02-B7A9B33603D7}"/>
              </a:ext>
            </a:extLst>
          </p:cNvPr>
          <p:cNvSpPr txBox="1"/>
          <p:nvPr/>
        </p:nvSpPr>
        <p:spPr>
          <a:xfrm>
            <a:off x="356130" y="2530409"/>
            <a:ext cx="8431741" cy="353943"/>
          </a:xfrm>
          <a:prstGeom prst="rect">
            <a:avLst/>
          </a:prstGeom>
          <a:solidFill>
            <a:srgbClr val="F8CBAD"/>
          </a:solidFill>
          <a:ln>
            <a:noFill/>
          </a:ln>
        </p:spPr>
        <p:txBody>
          <a:bodyPr wrap="square" rtlCol="0">
            <a:spAutoFit/>
          </a:bodyPr>
          <a:lstStyle/>
          <a:p>
            <a:pPr algn="just"/>
            <a:r>
              <a:rPr kumimoji="1" lang="ja-JP" altLang="en-US" sz="17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幼稚園を訪問して幼児と遊ぶ生徒もいれば、市の掃除をする活動に参加する生徒もいます。</a:t>
            </a:r>
          </a:p>
        </p:txBody>
      </p:sp>
    </p:spTree>
    <p:extLst>
      <p:ext uri="{BB962C8B-B14F-4D97-AF65-F5344CB8AC3E}">
        <p14:creationId xmlns:p14="http://schemas.microsoft.com/office/powerpoint/2010/main" val="493194105"/>
      </p:ext>
    </p:extLst>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8C510-D7E4-A34A-EA64-9288E1A6DE33}"/>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5473538-4319-688B-676F-46FFA661F9BD}"/>
              </a:ext>
            </a:extLst>
          </p:cNvPr>
          <p:cNvPicPr>
            <a:picLocks noChangeAspect="1"/>
          </p:cNvPicPr>
          <p:nvPr/>
        </p:nvPicPr>
        <p:blipFill>
          <a:blip r:embed="rId2"/>
          <a:srcRect t="42600" b="43672"/>
          <a:stretch/>
        </p:blipFill>
        <p:spPr>
          <a:xfrm>
            <a:off x="292216" y="620957"/>
            <a:ext cx="8596800" cy="1227427"/>
          </a:xfrm>
          <a:prstGeom prst="rect">
            <a:avLst/>
          </a:prstGeom>
        </p:spPr>
      </p:pic>
      <p:sp>
        <p:nvSpPr>
          <p:cNvPr id="15" name="正方形/長方形 14">
            <a:extLst>
              <a:ext uri="{FF2B5EF4-FFF2-40B4-BE49-F238E27FC236}">
                <a16:creationId xmlns:a16="http://schemas.microsoft.com/office/drawing/2014/main" id="{EB1DA73A-AB12-7838-8CCE-1EBCC469E2CF}"/>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1FB98A5-3AB4-AA03-297F-49E6FFD17EE6}"/>
              </a:ext>
            </a:extLst>
          </p:cNvPr>
          <p:cNvSpPr txBox="1"/>
          <p:nvPr/>
        </p:nvSpPr>
        <p:spPr>
          <a:xfrm>
            <a:off x="537493" y="2732438"/>
            <a:ext cx="8069014" cy="3477875"/>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think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they are good experiences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they are good experiences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主語と動詞をふくむ節（名詞節）です。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good experiences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は、名詞節を導く接続詞で「～ということ」という</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意味をもちます。（省略されることも多いです）</a:t>
            </a:r>
          </a:p>
        </p:txBody>
      </p:sp>
      <p:pic>
        <p:nvPicPr>
          <p:cNvPr id="17" name="図 16">
            <a:extLst>
              <a:ext uri="{FF2B5EF4-FFF2-40B4-BE49-F238E27FC236}">
                <a16:creationId xmlns:a16="http://schemas.microsoft.com/office/drawing/2014/main" id="{1FCAB2E1-C4DE-299A-F384-FED8E991272F}"/>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D424D646-47DE-3C9F-F568-7A22B17AC070}"/>
              </a:ext>
            </a:extLst>
          </p:cNvPr>
          <p:cNvSpPr txBox="1"/>
          <p:nvPr/>
        </p:nvSpPr>
        <p:spPr>
          <a:xfrm>
            <a:off x="537494" y="1727702"/>
            <a:ext cx="3924439"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私は、それらはよい経験だと思います。</a:t>
            </a:r>
          </a:p>
        </p:txBody>
      </p:sp>
    </p:spTree>
    <p:extLst>
      <p:ext uri="{BB962C8B-B14F-4D97-AF65-F5344CB8AC3E}">
        <p14:creationId xmlns:p14="http://schemas.microsoft.com/office/powerpoint/2010/main" val="2669999141"/>
      </p:ext>
    </p:extLst>
  </p:cSld>
  <p:clrMapOvr>
    <a:masterClrMapping/>
  </p:clrMapOvr>
  <p:transition spd="slow">
    <p:push di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8549E-04C1-A78F-ED94-F4D27BC8B9C3}"/>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B6826B25-39F6-CEC6-D86A-7126F9FE1C11}"/>
              </a:ext>
            </a:extLst>
          </p:cNvPr>
          <p:cNvPicPr>
            <a:picLocks noChangeAspect="1"/>
          </p:cNvPicPr>
          <p:nvPr/>
        </p:nvPicPr>
        <p:blipFill>
          <a:blip r:embed="rId2"/>
          <a:srcRect t="56329" b="34176"/>
          <a:stretch/>
        </p:blipFill>
        <p:spPr>
          <a:xfrm>
            <a:off x="292216" y="688693"/>
            <a:ext cx="8596800" cy="848962"/>
          </a:xfrm>
          <a:prstGeom prst="rect">
            <a:avLst/>
          </a:prstGeom>
        </p:spPr>
      </p:pic>
      <p:sp>
        <p:nvSpPr>
          <p:cNvPr id="15" name="正方形/長方形 14">
            <a:extLst>
              <a:ext uri="{FF2B5EF4-FFF2-40B4-BE49-F238E27FC236}">
                <a16:creationId xmlns:a16="http://schemas.microsoft.com/office/drawing/2014/main" id="{30B18876-BA4C-6B24-E589-9D4195CA055B}"/>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46E0EE8-0CEA-5FC6-41EE-7597B5314DEA}"/>
              </a:ext>
            </a:extLst>
          </p:cNvPr>
          <p:cNvSpPr txBox="1"/>
          <p:nvPr/>
        </p:nvSpPr>
        <p:spPr>
          <a:xfrm>
            <a:off x="537493" y="2732438"/>
            <a:ext cx="8069014" cy="193899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These experiences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will help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　</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understand society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は、目的語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の動作を</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表しています。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17F0CF4A-D2A2-B25A-DB1D-96EBFB7C485A}"/>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D0908267-61D8-CC87-2851-DCE410611CD6}"/>
              </a:ext>
            </a:extLst>
          </p:cNvPr>
          <p:cNvSpPr txBox="1"/>
          <p:nvPr/>
        </p:nvSpPr>
        <p:spPr>
          <a:xfrm>
            <a:off x="537494" y="1727702"/>
            <a:ext cx="67269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これらの経験は私たちが社会を理解することを助けてくれるでしょう。</a:t>
            </a:r>
          </a:p>
        </p:txBody>
      </p:sp>
    </p:spTree>
    <p:extLst>
      <p:ext uri="{BB962C8B-B14F-4D97-AF65-F5344CB8AC3E}">
        <p14:creationId xmlns:p14="http://schemas.microsoft.com/office/powerpoint/2010/main" val="3537461293"/>
      </p:ext>
    </p:extLst>
  </p:cSld>
  <p:clrMapOvr>
    <a:masterClrMapping/>
  </p:clrMapOvr>
  <p:transition spd="slow">
    <p:push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A6E81-E876-B455-8E78-4CB1D0C167D8}"/>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B5C03C77-A96D-6423-7B09-FFEE72BE9B89}"/>
              </a:ext>
            </a:extLst>
          </p:cNvPr>
          <p:cNvPicPr>
            <a:picLocks noChangeAspect="1"/>
          </p:cNvPicPr>
          <p:nvPr/>
        </p:nvPicPr>
        <p:blipFill>
          <a:blip r:embed="rId2"/>
          <a:srcRect t="68092" b="21985"/>
          <a:stretch/>
        </p:blipFill>
        <p:spPr>
          <a:xfrm>
            <a:off x="292216" y="722561"/>
            <a:ext cx="8596800" cy="887210"/>
          </a:xfrm>
          <a:prstGeom prst="rect">
            <a:avLst/>
          </a:prstGeom>
        </p:spPr>
      </p:pic>
      <p:sp>
        <p:nvSpPr>
          <p:cNvPr id="15" name="正方形/長方形 14">
            <a:extLst>
              <a:ext uri="{FF2B5EF4-FFF2-40B4-BE49-F238E27FC236}">
                <a16:creationId xmlns:a16="http://schemas.microsoft.com/office/drawing/2014/main" id="{082EC81E-30A4-D8B8-7029-E542C0D6A5B7}"/>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7A768FC-5EBB-6588-71C5-71AB4C7FD02B}"/>
              </a:ext>
            </a:extLst>
          </p:cNvPr>
          <p:cNvSpPr txBox="1"/>
          <p:nvPr/>
        </p:nvSpPr>
        <p:spPr>
          <a:xfrm>
            <a:off x="537493" y="2732438"/>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can communicate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with various kinds of 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「さまざまな種類の人たちと」という意味をもち、</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communicate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also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もまた」という意味をもち、動詞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communicate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8E6C0E1C-A30C-E1AA-E2E2-4C7280D311BF}"/>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0D0D163A-8E9D-96D9-0525-5C0E956BF0D4}"/>
              </a:ext>
            </a:extLst>
          </p:cNvPr>
          <p:cNvSpPr txBox="1"/>
          <p:nvPr/>
        </p:nvSpPr>
        <p:spPr>
          <a:xfrm>
            <a:off x="537493" y="1727702"/>
            <a:ext cx="7175639"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また、私たちはさまざまな種類の人たちと意思疎通を図ることができます。</a:t>
            </a:r>
          </a:p>
        </p:txBody>
      </p:sp>
    </p:spTree>
    <p:extLst>
      <p:ext uri="{BB962C8B-B14F-4D97-AF65-F5344CB8AC3E}">
        <p14:creationId xmlns:p14="http://schemas.microsoft.com/office/powerpoint/2010/main" val="3877459836"/>
      </p:ext>
    </p:extLst>
  </p:cSld>
  <p:clrMapOvr>
    <a:masterClrMapping/>
  </p:clrMapOvr>
  <p:transition spd="slow">
    <p:push di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BD0EE-B96E-64B4-8663-2DE10872E3E1}"/>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C30F9B9-3E73-9DA8-19E1-B67A7CD678EF}"/>
              </a:ext>
            </a:extLst>
          </p:cNvPr>
          <p:cNvPicPr>
            <a:picLocks noChangeAspect="1"/>
          </p:cNvPicPr>
          <p:nvPr/>
        </p:nvPicPr>
        <p:blipFill>
          <a:blip r:embed="rId2"/>
          <a:srcRect t="79444" b="1049"/>
          <a:stretch/>
        </p:blipFill>
        <p:spPr>
          <a:xfrm>
            <a:off x="292216" y="739495"/>
            <a:ext cx="8596800" cy="1744133"/>
          </a:xfrm>
          <a:prstGeom prst="rect">
            <a:avLst/>
          </a:prstGeom>
        </p:spPr>
      </p:pic>
      <p:sp>
        <p:nvSpPr>
          <p:cNvPr id="15" name="正方形/長方形 14">
            <a:extLst>
              <a:ext uri="{FF2B5EF4-FFF2-40B4-BE49-F238E27FC236}">
                <a16:creationId xmlns:a16="http://schemas.microsoft.com/office/drawing/2014/main" id="{65F66894-43E7-D399-E2A5-4F0409DE9F90}"/>
              </a:ext>
            </a:extLst>
          </p:cNvPr>
          <p:cNvSpPr/>
          <p:nvPr/>
        </p:nvSpPr>
        <p:spPr>
          <a:xfrm>
            <a:off x="0" y="3303130"/>
            <a:ext cx="9144000" cy="355487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3B71E59-045A-F240-4432-678AC2ED714E}"/>
              </a:ext>
            </a:extLst>
          </p:cNvPr>
          <p:cNvSpPr txBox="1"/>
          <p:nvPr/>
        </p:nvSpPr>
        <p:spPr>
          <a:xfrm>
            <a:off x="537493" y="3513680"/>
            <a:ext cx="8069014" cy="3170099"/>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When we finish the volunteer activities,</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we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finish</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the volunteer activities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when </a:t>
            </a:r>
            <a:r>
              <a:rPr lang="ja-JP" altLang="en-US" sz="2000" b="1" dirty="0">
                <a:latin typeface="ＭＳ Ｐゴシック" panose="020B0600070205080204" pitchFamily="50" charset="-128"/>
                <a:ea typeface="ＭＳ Ｐゴシック" panose="020B0600070205080204" pitchFamily="50" charset="-128"/>
              </a:rPr>
              <a:t>は、時間を表す接続詞で、「～したとき」という意味をもちます。</a:t>
            </a:r>
          </a:p>
          <a:p>
            <a:endParaRPr lang="ja-JP" altLang="en-US" sz="2000" b="1" dirty="0">
              <a:latin typeface="ＭＳ Ｐゴシック" panose="020B0600070205080204" pitchFamily="50" charset="-128"/>
              <a:ea typeface="ＭＳ Ｐゴシック" panose="020B0600070205080204"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most of us want to take part in another one again. </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1</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most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want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take part in another one again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of us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most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p>
        </p:txBody>
      </p:sp>
      <p:pic>
        <p:nvPicPr>
          <p:cNvPr id="17" name="図 16">
            <a:extLst>
              <a:ext uri="{FF2B5EF4-FFF2-40B4-BE49-F238E27FC236}">
                <a16:creationId xmlns:a16="http://schemas.microsoft.com/office/drawing/2014/main" id="{885035D5-17BD-94D8-5EEE-ED82908C2FC4}"/>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38F214B7-439C-2636-3B3B-53847E677A53}"/>
              </a:ext>
            </a:extLst>
          </p:cNvPr>
          <p:cNvSpPr txBox="1"/>
          <p:nvPr/>
        </p:nvSpPr>
        <p:spPr>
          <a:xfrm>
            <a:off x="537493" y="2547044"/>
            <a:ext cx="8273132"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ボランティア活動を終えると、私たちのほとんどが他の活動にもう一度参加したいと思います！</a:t>
            </a:r>
          </a:p>
        </p:txBody>
      </p:sp>
    </p:spTree>
    <p:extLst>
      <p:ext uri="{BB962C8B-B14F-4D97-AF65-F5344CB8AC3E}">
        <p14:creationId xmlns:p14="http://schemas.microsoft.com/office/powerpoint/2010/main" val="2167640256"/>
      </p:ext>
    </p:extLst>
  </p:cSld>
  <p:clrMapOvr>
    <a:masterClrMapping/>
  </p:clrMapOvr>
  <p:transition spd="slow">
    <p:push di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218A1-EF58-14A2-A56E-A5C87D82DDEF}"/>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21EA77E-471D-F9C6-6585-0748A550E312}"/>
              </a:ext>
            </a:extLst>
          </p:cNvPr>
          <p:cNvPicPr>
            <a:picLocks noChangeAspect="1"/>
          </p:cNvPicPr>
          <p:nvPr/>
        </p:nvPicPr>
        <p:blipFill>
          <a:blip r:embed="rId2"/>
          <a:srcRect t="79444" b="1049"/>
          <a:stretch/>
        </p:blipFill>
        <p:spPr>
          <a:xfrm>
            <a:off x="292216" y="739495"/>
            <a:ext cx="8596800" cy="1744133"/>
          </a:xfrm>
          <a:prstGeom prst="rect">
            <a:avLst/>
          </a:prstGeom>
        </p:spPr>
      </p:pic>
      <p:sp>
        <p:nvSpPr>
          <p:cNvPr id="15" name="正方形/長方形 14">
            <a:extLst>
              <a:ext uri="{FF2B5EF4-FFF2-40B4-BE49-F238E27FC236}">
                <a16:creationId xmlns:a16="http://schemas.microsoft.com/office/drawing/2014/main" id="{9F0EA543-D770-A9E8-E4A2-45BA3EA52478}"/>
              </a:ext>
            </a:extLst>
          </p:cNvPr>
          <p:cNvSpPr/>
          <p:nvPr/>
        </p:nvSpPr>
        <p:spPr>
          <a:xfrm>
            <a:off x="0" y="3303130"/>
            <a:ext cx="9144000" cy="355487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6FEBC6DD-0038-9258-DD0F-B34851C31A58}"/>
              </a:ext>
            </a:extLst>
          </p:cNvPr>
          <p:cNvSpPr txBox="1"/>
          <p:nvPr/>
        </p:nvSpPr>
        <p:spPr>
          <a:xfrm>
            <a:off x="537493" y="3513680"/>
            <a:ext cx="8069014" cy="2246769"/>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most of us want to take part in another one again. </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2</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endParaRPr lang="en-US" altLang="ja-JP" sz="2000" b="1" u="sng" dirty="0">
              <a:solidFill>
                <a:srgbClr val="0043C8"/>
              </a:solidFill>
              <a:latin typeface="ＭＳ Ｐゴシック" panose="020B0600070205080204" pitchFamily="50" charset="-128"/>
              <a:ea typeface="ＭＳ Ｐゴシック" panose="020B0600070205080204"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take part in another one again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「他の活動にまた参加すること」という意味で、名詞として扱っています。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another one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「他の活動に」という意味をもち、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take part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again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「再び」という意味をもち、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take part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pic>
        <p:nvPicPr>
          <p:cNvPr id="17" name="図 16">
            <a:extLst>
              <a:ext uri="{FF2B5EF4-FFF2-40B4-BE49-F238E27FC236}">
                <a16:creationId xmlns:a16="http://schemas.microsoft.com/office/drawing/2014/main" id="{B25A03A8-731C-65DE-1DE7-3CD25C62D3B0}"/>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29C03FC9-E039-D224-713F-32C882B1B73E}"/>
              </a:ext>
            </a:extLst>
          </p:cNvPr>
          <p:cNvSpPr txBox="1"/>
          <p:nvPr/>
        </p:nvSpPr>
        <p:spPr>
          <a:xfrm>
            <a:off x="537493" y="2547044"/>
            <a:ext cx="8273132"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ボランティア活動を終えると、私たちのほとんどが他の活動にもう一度参加したいと思います！</a:t>
            </a:r>
          </a:p>
        </p:txBody>
      </p:sp>
    </p:spTree>
    <p:extLst>
      <p:ext uri="{BB962C8B-B14F-4D97-AF65-F5344CB8AC3E}">
        <p14:creationId xmlns:p14="http://schemas.microsoft.com/office/powerpoint/2010/main" val="3516513678"/>
      </p:ext>
    </p:extLst>
  </p:cSld>
  <p:clrMapOvr>
    <a:masterClrMapping/>
  </p:clrMapOvr>
  <p:transition spd="med">
    <p:pull/>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468B55-0853-5E17-740D-AD6E364A9D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3_25_09_reading_str">
            <a:hlinkClick r:id="" action="ppaction://media"/>
            <a:extLst>
              <a:ext uri="{FF2B5EF4-FFF2-40B4-BE49-F238E27FC236}">
                <a16:creationId xmlns:a16="http://schemas.microsoft.com/office/drawing/2014/main" id="{526801E3-4876-F462-A88F-ED603D67E0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2675" y="777875"/>
            <a:ext cx="406400" cy="406400"/>
          </a:xfrm>
          <a:prstGeom prst="rect">
            <a:avLst/>
          </a:prstGeom>
        </p:spPr>
      </p:pic>
      <p:pic>
        <p:nvPicPr>
          <p:cNvPr id="6" name="図 5">
            <a:extLst>
              <a:ext uri="{FF2B5EF4-FFF2-40B4-BE49-F238E27FC236}">
                <a16:creationId xmlns:a16="http://schemas.microsoft.com/office/drawing/2014/main" id="{060C6106-3EF9-8A3E-3AEB-88F51D7CD6F9}"/>
              </a:ext>
            </a:extLst>
          </p:cNvPr>
          <p:cNvPicPr>
            <a:picLocks noChangeAspect="1"/>
          </p:cNvPicPr>
          <p:nvPr/>
        </p:nvPicPr>
        <p:blipFill>
          <a:blip r:embed="rId5"/>
          <a:stretch>
            <a:fillRect/>
          </a:stretch>
        </p:blipFill>
        <p:spPr>
          <a:xfrm>
            <a:off x="1315800" y="42443"/>
            <a:ext cx="6512400" cy="6773114"/>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747E9-29CF-79C8-9E5B-3ED5C1D6A64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C0F37B2-30D4-0A14-0450-E8AE9E50BEBA}"/>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4332048F-C7D0-DE4B-3067-733305A0AAA6}"/>
              </a:ext>
            </a:extLst>
          </p:cNvPr>
          <p:cNvSpPr txBox="1"/>
          <p:nvPr/>
        </p:nvSpPr>
        <p:spPr>
          <a:xfrm>
            <a:off x="518531" y="2321003"/>
            <a:ext cx="8106937"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マサオは</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会いました</a:t>
            </a:r>
            <a:endParaRPr kumimoji="1" lang="en-US" altLang="ja-JP" sz="4800" b="1" u="sng"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彼の兄に</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家に帰る途中で</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3Masao met his brother on his way home.">
            <a:hlinkClick r:id="" action="ppaction://media"/>
            <a:extLst>
              <a:ext uri="{FF2B5EF4-FFF2-40B4-BE49-F238E27FC236}">
                <a16:creationId xmlns:a16="http://schemas.microsoft.com/office/drawing/2014/main" id="{C2B011B3-8297-378A-2CB3-42DBA9BF59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825" y="904875"/>
            <a:ext cx="406400" cy="406400"/>
          </a:xfrm>
          <a:prstGeom prst="rect">
            <a:avLst/>
          </a:prstGeom>
        </p:spPr>
      </p:pic>
    </p:spTree>
    <p:extLst>
      <p:ext uri="{BB962C8B-B14F-4D97-AF65-F5344CB8AC3E}">
        <p14:creationId xmlns:p14="http://schemas.microsoft.com/office/powerpoint/2010/main" val="318829325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2" name="AS_G3_25_10_reading_s3">
            <a:hlinkClick r:id="" action="ppaction://media"/>
            <a:extLst>
              <a:ext uri="{FF2B5EF4-FFF2-40B4-BE49-F238E27FC236}">
                <a16:creationId xmlns:a16="http://schemas.microsoft.com/office/drawing/2014/main" id="{0D88AD4D-8A87-ECFF-3A24-A083D25ECB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10875" y="1831975"/>
            <a:ext cx="406400" cy="406400"/>
          </a:xfrm>
          <a:prstGeom prst="rect">
            <a:avLst/>
          </a:prstGeom>
        </p:spPr>
      </p:pic>
      <p:pic>
        <p:nvPicPr>
          <p:cNvPr id="5" name="図 4">
            <a:extLst>
              <a:ext uri="{FF2B5EF4-FFF2-40B4-BE49-F238E27FC236}">
                <a16:creationId xmlns:a16="http://schemas.microsoft.com/office/drawing/2014/main" id="{1A08CAF3-22B4-DFCE-FE17-C70DC17CEE70}"/>
              </a:ext>
            </a:extLst>
          </p:cNvPr>
          <p:cNvPicPr>
            <a:picLocks noChangeAspect="1"/>
          </p:cNvPicPr>
          <p:nvPr/>
        </p:nvPicPr>
        <p:blipFill>
          <a:blip r:embed="rId5"/>
          <a:stretch>
            <a:fillRect/>
          </a:stretch>
        </p:blipFill>
        <p:spPr>
          <a:xfrm>
            <a:off x="1094400" y="682296"/>
            <a:ext cx="6955200" cy="6115014"/>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945404C9-D9E4-F81C-8C56-B3BF909CC6F0}"/>
              </a:ext>
            </a:extLst>
          </p:cNvPr>
          <p:cNvPicPr>
            <a:picLocks noChangeAspect="1"/>
          </p:cNvPicPr>
          <p:nvPr/>
        </p:nvPicPr>
        <p:blipFill>
          <a:blip r:embed="rId6"/>
          <a:stretch>
            <a:fillRect/>
          </a:stretch>
        </p:blipFill>
        <p:spPr>
          <a:xfrm>
            <a:off x="1094400" y="191165"/>
            <a:ext cx="6955200" cy="611501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CC45DFBA-0C02-3B27-AC67-D6CDC5D311DB}"/>
              </a:ext>
            </a:extLst>
          </p:cNvPr>
          <p:cNvPicPr>
            <a:picLocks noChangeAspect="1"/>
          </p:cNvPicPr>
          <p:nvPr/>
        </p:nvPicPr>
        <p:blipFill>
          <a:blip r:embed="rId6"/>
          <a:stretch>
            <a:fillRect/>
          </a:stretch>
        </p:blipFill>
        <p:spPr>
          <a:xfrm>
            <a:off x="1094400" y="191165"/>
            <a:ext cx="6955200" cy="611501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C3ACE-4351-99AC-21D5-222DC52005BA}"/>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DEB3A82C-F14A-0DF2-278D-B4C317BA556C}"/>
              </a:ext>
            </a:extLst>
          </p:cNvPr>
          <p:cNvPicPr>
            <a:picLocks noChangeAspect="1"/>
          </p:cNvPicPr>
          <p:nvPr/>
        </p:nvPicPr>
        <p:blipFill>
          <a:blip r:embed="rId2"/>
          <a:srcRect t="44013" b="40502"/>
          <a:stretch/>
        </p:blipFill>
        <p:spPr>
          <a:xfrm>
            <a:off x="243756" y="862824"/>
            <a:ext cx="8560800" cy="744522"/>
          </a:xfrm>
          <a:prstGeom prst="rect">
            <a:avLst/>
          </a:prstGeom>
        </p:spPr>
      </p:pic>
      <p:sp>
        <p:nvSpPr>
          <p:cNvPr id="3" name="正方形/長方形 2">
            <a:extLst>
              <a:ext uri="{FF2B5EF4-FFF2-40B4-BE49-F238E27FC236}">
                <a16:creationId xmlns:a16="http://schemas.microsoft.com/office/drawing/2014/main" id="{156756CC-EEA0-7EF0-3221-5101AA556173}"/>
              </a:ext>
            </a:extLst>
          </p:cNvPr>
          <p:cNvSpPr/>
          <p:nvPr/>
        </p:nvSpPr>
        <p:spPr>
          <a:xfrm>
            <a:off x="0" y="2892104"/>
            <a:ext cx="9144000" cy="396589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690D28C-18C2-DACF-73CF-12A01292670D}"/>
              </a:ext>
            </a:extLst>
          </p:cNvPr>
          <p:cNvSpPr txBox="1"/>
          <p:nvPr/>
        </p:nvSpPr>
        <p:spPr>
          <a:xfrm>
            <a:off x="537493" y="3140755"/>
            <a:ext cx="8069014" cy="341632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My brother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went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there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「そこに」という意味をもち、動詞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went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by himself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「１人で」という意味をもち、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went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を修飾しています。</a:t>
            </a: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1BB7AB34-1B08-D67D-1082-27D0582149A8}"/>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E7AEFE4C-BCCC-E952-C644-FEA345D5156A}"/>
              </a:ext>
            </a:extLst>
          </p:cNvPr>
          <p:cNvSpPr txBox="1"/>
          <p:nvPr/>
        </p:nvSpPr>
        <p:spPr>
          <a:xfrm>
            <a:off x="1032443" y="1839113"/>
            <a:ext cx="3472445"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兄［弟］は１人でそこに行きました。</a:t>
            </a:r>
          </a:p>
        </p:txBody>
      </p:sp>
    </p:spTree>
    <p:extLst>
      <p:ext uri="{BB962C8B-B14F-4D97-AF65-F5344CB8AC3E}">
        <p14:creationId xmlns:p14="http://schemas.microsoft.com/office/powerpoint/2010/main" val="823575064"/>
      </p:ext>
    </p:extLst>
  </p:cSld>
  <p:clrMapOvr>
    <a:masterClrMapping/>
  </p:clrMapOvr>
  <p:transition spd="slow">
    <p:push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1F5F831C-898D-30E3-C1D4-52F9A0554ECE}"/>
              </a:ext>
            </a:extLst>
          </p:cNvPr>
          <p:cNvPicPr>
            <a:picLocks noChangeAspect="1"/>
          </p:cNvPicPr>
          <p:nvPr/>
        </p:nvPicPr>
        <p:blipFill>
          <a:blip r:embed="rId6"/>
          <a:stretch>
            <a:fillRect/>
          </a:stretch>
        </p:blipFill>
        <p:spPr>
          <a:xfrm>
            <a:off x="1126800" y="191164"/>
            <a:ext cx="6890400" cy="6132366"/>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339CBF23-0DF1-1A03-C5AC-1ABAF76250F1}"/>
              </a:ext>
            </a:extLst>
          </p:cNvPr>
          <p:cNvPicPr>
            <a:picLocks noChangeAspect="1"/>
          </p:cNvPicPr>
          <p:nvPr/>
        </p:nvPicPr>
        <p:blipFill>
          <a:blip r:embed="rId8"/>
          <a:stretch>
            <a:fillRect/>
          </a:stretch>
        </p:blipFill>
        <p:spPr>
          <a:xfrm>
            <a:off x="212400" y="1872128"/>
            <a:ext cx="8719200" cy="4527976"/>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2735699" y="1801286"/>
            <a:ext cx="68377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My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2" name="AS_G3_25_11_reading_s6_1">
            <a:hlinkClick r:id="" action="ppaction://media"/>
            <a:extLst>
              <a:ext uri="{FF2B5EF4-FFF2-40B4-BE49-F238E27FC236}">
                <a16:creationId xmlns:a16="http://schemas.microsoft.com/office/drawing/2014/main" id="{1E1EB070-6EC4-FD48-9CC9-33C87AEB088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182475" y="1285875"/>
            <a:ext cx="406400" cy="406400"/>
          </a:xfrm>
          <a:prstGeom prst="rect">
            <a:avLst/>
          </a:prstGeom>
        </p:spPr>
      </p:pic>
      <p:pic>
        <p:nvPicPr>
          <p:cNvPr id="3" name="AS_G3_25_12_reading_s6_2">
            <a:hlinkClick r:id="" action="ppaction://media"/>
            <a:extLst>
              <a:ext uri="{FF2B5EF4-FFF2-40B4-BE49-F238E27FC236}">
                <a16:creationId xmlns:a16="http://schemas.microsoft.com/office/drawing/2014/main" id="{8566859A-5432-E57D-2161-97083E4763B8}"/>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2182475" y="1862603"/>
            <a:ext cx="406400" cy="406400"/>
          </a:xfrm>
          <a:prstGeom prst="rect">
            <a:avLst/>
          </a:prstGeom>
        </p:spPr>
      </p:pic>
      <p:pic>
        <p:nvPicPr>
          <p:cNvPr id="5" name="AS_G3_25_11_reading_s6_1">
            <a:hlinkClick r:id="" action="ppaction://media"/>
            <a:extLst>
              <a:ext uri="{FF2B5EF4-FFF2-40B4-BE49-F238E27FC236}">
                <a16:creationId xmlns:a16="http://schemas.microsoft.com/office/drawing/2014/main" id="{44207D75-67BA-C246-CA60-D042433CD82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182475" y="2759200"/>
            <a:ext cx="406400" cy="406400"/>
          </a:xfrm>
          <a:prstGeom prst="rect">
            <a:avLst/>
          </a:prstGeom>
        </p:spPr>
      </p:pic>
      <p:sp>
        <p:nvSpPr>
          <p:cNvPr id="15" name="テキスト ボックス 14">
            <a:extLst>
              <a:ext uri="{FF2B5EF4-FFF2-40B4-BE49-F238E27FC236}">
                <a16:creationId xmlns:a16="http://schemas.microsoft.com/office/drawing/2014/main" id="{BC8D55D1-BFB0-F67B-AE6D-05088A7244B8}"/>
              </a:ext>
            </a:extLst>
          </p:cNvPr>
          <p:cNvSpPr txBox="1"/>
          <p:nvPr/>
        </p:nvSpPr>
        <p:spPr>
          <a:xfrm>
            <a:off x="6969111" y="2269003"/>
            <a:ext cx="104275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Some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9F65C2EC-992A-3F94-B7C2-CD69D41D200A}"/>
              </a:ext>
            </a:extLst>
          </p:cNvPr>
          <p:cNvSpPr txBox="1"/>
          <p:nvPr/>
        </p:nvSpPr>
        <p:spPr>
          <a:xfrm>
            <a:off x="7417353" y="2753070"/>
            <a:ext cx="117075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others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645A2C02-69C5-B471-46A9-94390E73C162}"/>
              </a:ext>
            </a:extLst>
          </p:cNvPr>
          <p:cNvSpPr txBox="1"/>
          <p:nvPr/>
        </p:nvSpPr>
        <p:spPr>
          <a:xfrm>
            <a:off x="5008017" y="3252353"/>
            <a:ext cx="2065843"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our       city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5CDDC2A1-94D5-8DFE-9F0D-14F1E57AA0C6}"/>
              </a:ext>
            </a:extLst>
          </p:cNvPr>
          <p:cNvSpPr txBox="1"/>
          <p:nvPr/>
        </p:nvSpPr>
        <p:spPr>
          <a:xfrm>
            <a:off x="754498" y="3677711"/>
            <a:ext cx="88380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they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B2DAC02D-083D-43AD-77E4-88A059A0B76F}"/>
              </a:ext>
            </a:extLst>
          </p:cNvPr>
          <p:cNvSpPr txBox="1"/>
          <p:nvPr/>
        </p:nvSpPr>
        <p:spPr>
          <a:xfrm>
            <a:off x="5492814" y="3677711"/>
            <a:ext cx="318446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These   experiences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E91D80CF-C9F8-571B-9715-16035EE1505A}"/>
              </a:ext>
            </a:extLst>
          </p:cNvPr>
          <p:cNvSpPr txBox="1"/>
          <p:nvPr/>
        </p:nvSpPr>
        <p:spPr>
          <a:xfrm>
            <a:off x="754498" y="4595378"/>
            <a:ext cx="2493527"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various    kinds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987AB69C-12B6-433F-8AF1-0B0844051D70}"/>
              </a:ext>
            </a:extLst>
          </p:cNvPr>
          <p:cNvSpPr txBox="1"/>
          <p:nvPr/>
        </p:nvSpPr>
        <p:spPr>
          <a:xfrm>
            <a:off x="5134482" y="4595378"/>
            <a:ext cx="3669258"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When      we      finish</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5441DEA5-9B3F-C6B7-F7E8-CB3170D8F6CF}"/>
              </a:ext>
            </a:extLst>
          </p:cNvPr>
          <p:cNvSpPr txBox="1"/>
          <p:nvPr/>
        </p:nvSpPr>
        <p:spPr>
          <a:xfrm>
            <a:off x="4009519" y="5090747"/>
            <a:ext cx="340783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most       of         us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C658703C-3F06-1CFC-117B-18B8A28C94B5}"/>
              </a:ext>
            </a:extLst>
          </p:cNvPr>
          <p:cNvSpPr txBox="1"/>
          <p:nvPr/>
        </p:nvSpPr>
        <p:spPr>
          <a:xfrm>
            <a:off x="2386553" y="5548683"/>
            <a:ext cx="2493527"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another     one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2297"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44254"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2297" fill="hold"/>
                                        <p:tgtEl>
                                          <p:spTgt spid="5"/>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84"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85"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86" fill="hold" display="0">
                  <p:stCondLst>
                    <p:cond delay="indefinite"/>
                  </p:stCondLst>
                  <p:endCondLst>
                    <p:cond evt="onStopAudio" delay="0">
                      <p:tgtEl>
                        <p:sldTgt/>
                      </p:tgtEl>
                    </p:cond>
                  </p:endCondLst>
                </p:cTn>
                <p:tgtEl>
                  <p:spTgt spid="5"/>
                </p:tgtEl>
              </p:cMediaNode>
            </p:audio>
          </p:childTnLst>
        </p:cTn>
      </p:par>
    </p:tnLst>
    <p:bldLst>
      <p:bldP spid="28" grpId="0" animBg="1"/>
      <p:bldP spid="28" grpId="1" animBg="1"/>
      <p:bldP spid="29" grpId="0" animBg="1"/>
      <p:bldP spid="29" grpId="1" animBg="1"/>
      <p:bldP spid="6" grpId="0"/>
      <p:bldP spid="15" grpId="0"/>
      <p:bldP spid="17" grpId="0"/>
      <p:bldP spid="24" grpId="0"/>
      <p:bldP spid="26" grpId="0"/>
      <p:bldP spid="27" grpId="0"/>
      <p:bldP spid="30" grpId="0"/>
      <p:bldP spid="31" grpId="0"/>
      <p:bldP spid="38" grpId="0"/>
      <p:bldP spid="39"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走る">
            <a:extLst>
              <a:ext uri="{FF2B5EF4-FFF2-40B4-BE49-F238E27FC236}">
                <a16:creationId xmlns:a16="http://schemas.microsoft.com/office/drawing/2014/main" id="{1A322E24-4E65-AA45-87B8-E128E1107B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8980" y="2172840"/>
            <a:ext cx="4177666" cy="4177666"/>
          </a:xfrm>
          <a:prstGeom prst="rect">
            <a:avLst/>
          </a:prstGeom>
        </p:spPr>
      </p:pic>
      <p:pic>
        <p:nvPicPr>
          <p:cNvPr id="9" name="グラフィックス 8" descr="走る">
            <a:extLst>
              <a:ext uri="{FF2B5EF4-FFF2-40B4-BE49-F238E27FC236}">
                <a16:creationId xmlns:a16="http://schemas.microsoft.com/office/drawing/2014/main" id="{DE6CA95E-9AB6-CAAA-87DD-B6ABAA8638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2622" y="2172840"/>
            <a:ext cx="4177666" cy="4177666"/>
          </a:xfrm>
          <a:prstGeom prst="rect">
            <a:avLst/>
          </a:prstGeom>
        </p:spPr>
      </p:pic>
      <p:sp>
        <p:nvSpPr>
          <p:cNvPr id="15" name="正方形/長方形 14">
            <a:extLst>
              <a:ext uri="{FF2B5EF4-FFF2-40B4-BE49-F238E27FC236}">
                <a16:creationId xmlns:a16="http://schemas.microsoft.com/office/drawing/2014/main" id="{2A812610-58B5-E7A6-35D5-CF16F69632B2}"/>
              </a:ext>
            </a:extLst>
          </p:cNvPr>
          <p:cNvSpPr/>
          <p:nvPr/>
        </p:nvSpPr>
        <p:spPr>
          <a:xfrm>
            <a:off x="-2858182" y="1445538"/>
            <a:ext cx="1220834" cy="57708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音声</a:t>
            </a:r>
          </a:p>
        </p:txBody>
      </p:sp>
      <p:sp>
        <p:nvSpPr>
          <p:cNvPr id="16" name="正方形/長方形 15">
            <a:extLst>
              <a:ext uri="{FF2B5EF4-FFF2-40B4-BE49-F238E27FC236}">
                <a16:creationId xmlns:a16="http://schemas.microsoft.com/office/drawing/2014/main" id="{94BF6C05-5C6A-C925-B62A-0EB074DCAAB8}"/>
              </a:ext>
            </a:extLst>
          </p:cNvPr>
          <p:cNvSpPr/>
          <p:nvPr/>
        </p:nvSpPr>
        <p:spPr>
          <a:xfrm>
            <a:off x="-5808840" y="1445538"/>
            <a:ext cx="1484508" cy="577084"/>
          </a:xfrm>
          <a:prstGeom prst="rect">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あなた</a:t>
            </a:r>
          </a:p>
        </p:txBody>
      </p:sp>
      <p:cxnSp>
        <p:nvCxnSpPr>
          <p:cNvPr id="18" name="直線コネクタ 17">
            <a:extLst>
              <a:ext uri="{FF2B5EF4-FFF2-40B4-BE49-F238E27FC236}">
                <a16:creationId xmlns:a16="http://schemas.microsoft.com/office/drawing/2014/main" id="{4840F21E-62A9-7F43-7AA4-871E1872E32E}"/>
              </a:ext>
            </a:extLst>
          </p:cNvPr>
          <p:cNvCxnSpPr/>
          <p:nvPr/>
        </p:nvCxnSpPr>
        <p:spPr>
          <a:xfrm flipH="1">
            <a:off x="-7440230" y="3117659"/>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6568A1-77A6-ED54-C76A-4D57348C07D9}"/>
              </a:ext>
            </a:extLst>
          </p:cNvPr>
          <p:cNvCxnSpPr/>
          <p:nvPr/>
        </p:nvCxnSpPr>
        <p:spPr>
          <a:xfrm flipH="1">
            <a:off x="-7722241" y="3775686"/>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A901BF9-2914-3A39-50EF-DC7E9A1E4F16}"/>
              </a:ext>
            </a:extLst>
          </p:cNvPr>
          <p:cNvCxnSpPr/>
          <p:nvPr/>
        </p:nvCxnSpPr>
        <p:spPr>
          <a:xfrm flipH="1">
            <a:off x="-6489878" y="2442542"/>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AF321B35-C986-FC34-8DA9-08A0A5946FCF}"/>
              </a:ext>
            </a:extLst>
          </p:cNvPr>
          <p:cNvPicPr>
            <a:picLocks noChangeAspect="1"/>
          </p:cNvPicPr>
          <p:nvPr/>
        </p:nvPicPr>
        <p:blipFill>
          <a:blip r:embed="rId13"/>
          <a:stretch>
            <a:fillRect/>
          </a:stretch>
        </p:blipFill>
        <p:spPr>
          <a:xfrm>
            <a:off x="963750" y="1983709"/>
            <a:ext cx="5814135" cy="4017493"/>
          </a:xfrm>
          <a:prstGeom prst="rect">
            <a:avLst/>
          </a:prstGeom>
        </p:spPr>
      </p:pic>
      <p:pic>
        <p:nvPicPr>
          <p:cNvPr id="6" name="AS_G3_25_14_reading_s7_1">
            <a:hlinkClick r:id="" action="ppaction://media"/>
            <a:extLst>
              <a:ext uri="{FF2B5EF4-FFF2-40B4-BE49-F238E27FC236}">
                <a16:creationId xmlns:a16="http://schemas.microsoft.com/office/drawing/2014/main" id="{F116E60A-CFBE-5AAF-066E-D342876BD5E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93475" y="1749425"/>
            <a:ext cx="406400" cy="406400"/>
          </a:xfrm>
          <a:prstGeom prst="rect">
            <a:avLst/>
          </a:prstGeom>
        </p:spPr>
      </p:pic>
      <p:pic>
        <p:nvPicPr>
          <p:cNvPr id="7" name="AS_G3_25_15_reading_s7_2">
            <a:hlinkClick r:id="" action="ppaction://media"/>
            <a:extLst>
              <a:ext uri="{FF2B5EF4-FFF2-40B4-BE49-F238E27FC236}">
                <a16:creationId xmlns:a16="http://schemas.microsoft.com/office/drawing/2014/main" id="{0B02C249-095F-8B7B-3294-F686A0D5754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353800" y="2914459"/>
            <a:ext cx="406400" cy="406400"/>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7598" fill="hold"/>
                                        <p:tgtEl>
                                          <p:spTgt spid="6"/>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44228"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19" grpId="0" animBg="1"/>
      <p:bldP spid="19" grpId="1" animBg="1"/>
      <p:bldP spid="5" grpId="0" animBg="1"/>
      <p:bldP spid="5" grpId="1"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7" name="正方形/長方形 26">
            <a:extLst>
              <a:ext uri="{FF2B5EF4-FFF2-40B4-BE49-F238E27FC236}">
                <a16:creationId xmlns:a16="http://schemas.microsoft.com/office/drawing/2014/main" id="{D897E505-E056-B136-918C-FFF69096BA4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3BF69D6A-584B-E68E-ACF1-7E37C4ACFC5D}"/>
              </a:ext>
            </a:extLst>
          </p:cNvPr>
          <p:cNvPicPr>
            <a:picLocks noChangeAspect="1"/>
          </p:cNvPicPr>
          <p:nvPr/>
        </p:nvPicPr>
        <p:blipFill>
          <a:blip r:embed="rId9"/>
          <a:srcRect l="66820"/>
          <a:stretch/>
        </p:blipFill>
        <p:spPr>
          <a:xfrm>
            <a:off x="4585711" y="5537605"/>
            <a:ext cx="3937658" cy="1000109"/>
          </a:xfrm>
          <a:prstGeom prst="rect">
            <a:avLst/>
          </a:prstGeom>
        </p:spPr>
      </p:pic>
      <p:pic>
        <p:nvPicPr>
          <p:cNvPr id="29" name="図 28">
            <a:extLst>
              <a:ext uri="{FF2B5EF4-FFF2-40B4-BE49-F238E27FC236}">
                <a16:creationId xmlns:a16="http://schemas.microsoft.com/office/drawing/2014/main" id="{AB84C4D6-3864-29E5-2E54-08AC5E282A40}"/>
              </a:ext>
            </a:extLst>
          </p:cNvPr>
          <p:cNvPicPr>
            <a:picLocks noChangeAspect="1"/>
          </p:cNvPicPr>
          <p:nvPr/>
        </p:nvPicPr>
        <p:blipFill>
          <a:blip r:embed="rId10"/>
          <a:srcRect l="24003" t="68019" r="24375" b="6274"/>
          <a:stretch/>
        </p:blipFill>
        <p:spPr>
          <a:xfrm>
            <a:off x="274970" y="1989801"/>
            <a:ext cx="8594062" cy="1000110"/>
          </a:xfrm>
          <a:prstGeom prst="rect">
            <a:avLst/>
          </a:prstGeom>
        </p:spPr>
      </p:pic>
      <p:sp>
        <p:nvSpPr>
          <p:cNvPr id="30" name="楕円 29">
            <a:extLst>
              <a:ext uri="{FF2B5EF4-FFF2-40B4-BE49-F238E27FC236}">
                <a16:creationId xmlns:a16="http://schemas.microsoft.com/office/drawing/2014/main" id="{6AF92A97-C56B-05E9-70F7-5BFB6EB02AF3}"/>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7FA4E1D-509A-1261-3102-6C2B5248463F}"/>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5D5ECAA2-73DC-941B-AC67-DB4296D352EA}"/>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7CDF13C5-8829-EDD0-AA8D-244ECF3DAA14}"/>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BF0F8F7-4541-191D-BCE2-BAE4B8548F59}"/>
              </a:ext>
            </a:extLst>
          </p:cNvPr>
          <p:cNvPicPr>
            <a:picLocks noChangeAspect="1"/>
          </p:cNvPicPr>
          <p:nvPr/>
        </p:nvPicPr>
        <p:blipFill>
          <a:blip r:embed="rId11"/>
          <a:srcRect t="73556"/>
          <a:stretch/>
        </p:blipFill>
        <p:spPr>
          <a:xfrm>
            <a:off x="274969" y="1567312"/>
            <a:ext cx="8594062" cy="169547"/>
          </a:xfrm>
          <a:prstGeom prst="rect">
            <a:avLst/>
          </a:prstGeom>
        </p:spPr>
      </p:pic>
      <p:pic>
        <p:nvPicPr>
          <p:cNvPr id="8" name="図 7">
            <a:extLst>
              <a:ext uri="{FF2B5EF4-FFF2-40B4-BE49-F238E27FC236}">
                <a16:creationId xmlns:a16="http://schemas.microsoft.com/office/drawing/2014/main" id="{8584ED1D-2A9A-F67D-90EC-8F8D572E82B5}"/>
              </a:ext>
            </a:extLst>
          </p:cNvPr>
          <p:cNvPicPr>
            <a:picLocks noChangeAspect="1"/>
          </p:cNvPicPr>
          <p:nvPr/>
        </p:nvPicPr>
        <p:blipFill>
          <a:blip r:embed="rId9"/>
          <a:srcRect r="34836"/>
          <a:stretch/>
        </p:blipFill>
        <p:spPr>
          <a:xfrm>
            <a:off x="520699" y="4942889"/>
            <a:ext cx="4345523" cy="561980"/>
          </a:xfrm>
          <a:prstGeom prst="rect">
            <a:avLst/>
          </a:prstGeom>
        </p:spPr>
      </p:pic>
      <p:cxnSp>
        <p:nvCxnSpPr>
          <p:cNvPr id="10" name="直線コネクタ 9">
            <a:extLst>
              <a:ext uri="{FF2B5EF4-FFF2-40B4-BE49-F238E27FC236}">
                <a16:creationId xmlns:a16="http://schemas.microsoft.com/office/drawing/2014/main" id="{4805DEAC-E155-334C-E73D-154A23BA4BB5}"/>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C606346-3BD2-A28D-F819-963663456D75}"/>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8DD4C63-AAF8-3881-957A-9792F51B7685}"/>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46798C-0E1C-850D-6286-250AC0799A72}"/>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B3F7A9E-A87D-368C-3E6D-8FDC5712E37F}"/>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D554C6A2-7E98-F06E-31C9-E76BB64DE3BA}"/>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9" name="AS_G3_25_16_reading_s8_1">
            <a:hlinkClick r:id="" action="ppaction://media"/>
            <a:extLst>
              <a:ext uri="{FF2B5EF4-FFF2-40B4-BE49-F238E27FC236}">
                <a16:creationId xmlns:a16="http://schemas.microsoft.com/office/drawing/2014/main" id="{9471DA80-EF0B-E820-84EC-E9D42F7803B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550525" y="-288925"/>
            <a:ext cx="406400" cy="406400"/>
          </a:xfrm>
          <a:prstGeom prst="rect">
            <a:avLst/>
          </a:prstGeom>
        </p:spPr>
      </p:pic>
      <p:pic>
        <p:nvPicPr>
          <p:cNvPr id="12" name="AS_G3_25_17_reading_s8_2">
            <a:hlinkClick r:id="" action="ppaction://media"/>
            <a:extLst>
              <a:ext uri="{FF2B5EF4-FFF2-40B4-BE49-F238E27FC236}">
                <a16:creationId xmlns:a16="http://schemas.microsoft.com/office/drawing/2014/main" id="{BE29C1DB-16B5-27A5-689A-4627B5868D3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636250" y="402859"/>
            <a:ext cx="406400" cy="406400"/>
          </a:xfrm>
          <a:prstGeom prst="rect">
            <a:avLst/>
          </a:prstGeom>
        </p:spPr>
      </p:pic>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4071" fill="hold"/>
                                        <p:tgtEl>
                                          <p:spTgt spid="9"/>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7738" fill="hold"/>
                                        <p:tgtEl>
                                          <p:spTgt spid="12"/>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37" grpId="0" animBg="1"/>
      <p:bldP spid="37" grpId="1" animBg="1"/>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A0F1-CE46-AB46-E469-6363A3F6566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759B59C5-2764-F637-C618-B27D3F5E95C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C0F61556-30E0-AD85-B3A9-F3C47F3A6E5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B27487B-7212-099E-4A12-B75377F34B8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559A42-B9B3-8B04-1675-204CA2AA6D8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E81C259-3788-4F0D-5A96-8C95E5400BF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836226"/>
      </p:ext>
    </p:extLst>
  </p:cSld>
  <p:clrMapOvr>
    <a:masterClrMapping/>
  </p:clrMapOvr>
  <p:transition spd="slow">
    <p:push dir="u"/>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5A22B-C9B9-387D-7B2C-152E5572C156}"/>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D94C30B-426A-8017-3DD7-A84BBA6BA1F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B797325-B4FA-A155-9E75-0F78264ADB27}"/>
              </a:ext>
            </a:extLst>
          </p:cNvPr>
          <p:cNvSpPr txBox="1"/>
          <p:nvPr/>
        </p:nvSpPr>
        <p:spPr>
          <a:xfrm>
            <a:off x="1672138" y="4128490"/>
            <a:ext cx="579971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brother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went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there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by himself.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3E3DA1C-FB28-792E-B107-6DC1238FD3CF}"/>
              </a:ext>
            </a:extLst>
          </p:cNvPr>
          <p:cNvSpPr txBox="1"/>
          <p:nvPr/>
        </p:nvSpPr>
        <p:spPr>
          <a:xfrm>
            <a:off x="1390927" y="690490"/>
            <a:ext cx="636214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私の兄は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行きました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そこに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一人で</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4My brother went there  by himself.">
            <a:hlinkClick r:id="" action="ppaction://media"/>
            <a:extLst>
              <a:ext uri="{FF2B5EF4-FFF2-40B4-BE49-F238E27FC236}">
                <a16:creationId xmlns:a16="http://schemas.microsoft.com/office/drawing/2014/main" id="{3CD600DF-F9BB-8702-56D2-E41897CDBA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9725" y="714375"/>
            <a:ext cx="406400" cy="406400"/>
          </a:xfrm>
          <a:prstGeom prst="rect">
            <a:avLst/>
          </a:prstGeom>
        </p:spPr>
      </p:pic>
    </p:spTree>
    <p:extLst>
      <p:ext uri="{BB962C8B-B14F-4D97-AF65-F5344CB8AC3E}">
        <p14:creationId xmlns:p14="http://schemas.microsoft.com/office/powerpoint/2010/main" val="276403509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C30C8-317C-DCD8-2018-B589C6EF0DB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445268E-3685-9761-86F5-3FA507A0D16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958C0724-482C-EEFF-BE12-7E2602E784D5}"/>
              </a:ext>
            </a:extLst>
          </p:cNvPr>
          <p:cNvSpPr txBox="1"/>
          <p:nvPr/>
        </p:nvSpPr>
        <p:spPr>
          <a:xfrm>
            <a:off x="1271753" y="2409490"/>
            <a:ext cx="660049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brother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there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 [h------].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4My brother went there  by himself.">
            <a:hlinkClick r:id="" action="ppaction://media"/>
            <a:extLst>
              <a:ext uri="{FF2B5EF4-FFF2-40B4-BE49-F238E27FC236}">
                <a16:creationId xmlns:a16="http://schemas.microsoft.com/office/drawing/2014/main" id="{E5BA3EB9-FF46-F629-FEEE-BA87D2BBE7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9725" y="714375"/>
            <a:ext cx="406400" cy="406400"/>
          </a:xfrm>
          <a:prstGeom prst="rect">
            <a:avLst/>
          </a:prstGeom>
        </p:spPr>
      </p:pic>
    </p:spTree>
    <p:extLst>
      <p:ext uri="{BB962C8B-B14F-4D97-AF65-F5344CB8AC3E}">
        <p14:creationId xmlns:p14="http://schemas.microsoft.com/office/powerpoint/2010/main" val="321017105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2136F25-9AE3-2A79-FA7A-8DE81DB0A4B7}"/>
              </a:ext>
            </a:extLst>
          </p:cNvPr>
          <p:cNvSpPr/>
          <p:nvPr/>
        </p:nvSpPr>
        <p:spPr>
          <a:xfrm>
            <a:off x="889233" y="2871356"/>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EF0CB66-6AF8-EA60-6D51-8042248F9135}"/>
              </a:ext>
            </a:extLst>
          </p:cNvPr>
          <p:cNvSpPr/>
          <p:nvPr/>
        </p:nvSpPr>
        <p:spPr>
          <a:xfrm>
            <a:off x="620816" y="3265683"/>
            <a:ext cx="4068630"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5C8B1FA-9F62-CB8D-69AC-639CC2E33738}"/>
              </a:ext>
            </a:extLst>
          </p:cNvPr>
          <p:cNvSpPr/>
          <p:nvPr/>
        </p:nvSpPr>
        <p:spPr>
          <a:xfrm>
            <a:off x="889233" y="1746140"/>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9DC6000-DC47-7C91-DB41-66B6F66FCA75}"/>
              </a:ext>
            </a:extLst>
          </p:cNvPr>
          <p:cNvSpPr/>
          <p:nvPr/>
        </p:nvSpPr>
        <p:spPr>
          <a:xfrm>
            <a:off x="620816" y="2140467"/>
            <a:ext cx="6593716"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P.198</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8128900" cy="230832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・代名詞は、人や物を指し示したり、前に出てきた内容を指し示す。また、同じ語句の反復を避けるときにも使う。</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・①日時・日付など、②距離、③天気・明暗など、④形式主語の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は「それは」とは訳さない。</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4268"/>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StopAudio" delay="0">
                      <p:tgtEl>
                        <p:sldTgt/>
                      </p:tgtEl>
                    </p:cond>
                  </p:endCondLst>
                </p:cTn>
                <p:tgtEl>
                  <p:spTgt spid="5"/>
                </p:tgtEl>
              </p:cMediaNode>
            </p:audio>
          </p:childTnLst>
        </p:cTn>
      </p:par>
    </p:tnLst>
    <p:bldLst>
      <p:bldP spid="8" grpId="0" animBg="1"/>
      <p:bldP spid="13"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25A62-15B1-AE5E-AA88-B81059EFAF8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9E4D409-277E-468F-2876-D51C96CCEDC9}"/>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BA5265A6-E1E0-F4F3-ECED-C69CF01E6308}"/>
              </a:ext>
            </a:extLst>
          </p:cNvPr>
          <p:cNvSpPr txBox="1"/>
          <p:nvPr/>
        </p:nvSpPr>
        <p:spPr>
          <a:xfrm>
            <a:off x="1390929" y="2321003"/>
            <a:ext cx="636214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私の兄は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行きました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そこに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一人で</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4My brother went there  by himself.">
            <a:hlinkClick r:id="" action="ppaction://media"/>
            <a:extLst>
              <a:ext uri="{FF2B5EF4-FFF2-40B4-BE49-F238E27FC236}">
                <a16:creationId xmlns:a16="http://schemas.microsoft.com/office/drawing/2014/main" id="{5BAD05FE-FBFF-79B8-6BA5-07D9508B4A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9725" y="714375"/>
            <a:ext cx="406400" cy="406400"/>
          </a:xfrm>
          <a:prstGeom prst="rect">
            <a:avLst/>
          </a:prstGeom>
        </p:spPr>
      </p:pic>
    </p:spTree>
    <p:extLst>
      <p:ext uri="{BB962C8B-B14F-4D97-AF65-F5344CB8AC3E}">
        <p14:creationId xmlns:p14="http://schemas.microsoft.com/office/powerpoint/2010/main" val="401423912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5B0A9-C0EA-413A-75B5-16F2310D6A23}"/>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417F99A9-A236-251E-C24F-D0933E883590}"/>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7A0602D-F3DC-5BA4-FE5F-BBCE011D704E}"/>
              </a:ext>
            </a:extLst>
          </p:cNvPr>
          <p:cNvSpPr txBox="1"/>
          <p:nvPr/>
        </p:nvSpPr>
        <p:spPr>
          <a:xfrm>
            <a:off x="1874179" y="4128490"/>
            <a:ext cx="539563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sister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lives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here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by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herself</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C631C9D4-6336-F6C0-276E-B7D09635353E}"/>
              </a:ext>
            </a:extLst>
          </p:cNvPr>
          <p:cNvSpPr txBox="1"/>
          <p:nvPr/>
        </p:nvSpPr>
        <p:spPr>
          <a:xfrm>
            <a:off x="1039705" y="690490"/>
            <a:ext cx="70645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私の妹は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住んでいます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ここに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一人で</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5My sister lives here  by herself.">
            <a:hlinkClick r:id="" action="ppaction://media"/>
            <a:extLst>
              <a:ext uri="{FF2B5EF4-FFF2-40B4-BE49-F238E27FC236}">
                <a16:creationId xmlns:a16="http://schemas.microsoft.com/office/drawing/2014/main" id="{74FAE40B-0634-AD7D-A715-025FEE3885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25" y="1209675"/>
            <a:ext cx="406400" cy="406400"/>
          </a:xfrm>
          <a:prstGeom prst="rect">
            <a:avLst/>
          </a:prstGeom>
        </p:spPr>
      </p:pic>
    </p:spTree>
    <p:extLst>
      <p:ext uri="{BB962C8B-B14F-4D97-AF65-F5344CB8AC3E}">
        <p14:creationId xmlns:p14="http://schemas.microsoft.com/office/powerpoint/2010/main" val="43152225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9445F-979A-4674-DCD4-FAB79A3DDC3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BF7457C-D14D-AA6B-96BA-F08A2695F2C5}"/>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A9702797-0B69-61EA-47C0-D983BADB5332}"/>
              </a:ext>
            </a:extLst>
          </p:cNvPr>
          <p:cNvSpPr txBox="1"/>
          <p:nvPr/>
        </p:nvSpPr>
        <p:spPr>
          <a:xfrm>
            <a:off x="1388912" y="2409490"/>
            <a:ext cx="636617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sister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l----</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here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5My sister lives here  by herself.">
            <a:hlinkClick r:id="" action="ppaction://media"/>
            <a:extLst>
              <a:ext uri="{FF2B5EF4-FFF2-40B4-BE49-F238E27FC236}">
                <a16:creationId xmlns:a16="http://schemas.microsoft.com/office/drawing/2014/main" id="{2D946C68-759A-59B3-B09F-8CAD9C98BA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25" y="1209675"/>
            <a:ext cx="406400" cy="406400"/>
          </a:xfrm>
          <a:prstGeom prst="rect">
            <a:avLst/>
          </a:prstGeom>
        </p:spPr>
      </p:pic>
    </p:spTree>
    <p:extLst>
      <p:ext uri="{BB962C8B-B14F-4D97-AF65-F5344CB8AC3E}">
        <p14:creationId xmlns:p14="http://schemas.microsoft.com/office/powerpoint/2010/main" val="238525882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E597A-DA7B-94CE-2AA8-D5855B2F738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AA6FDAD-8ABE-3A6D-9B3A-59A57FB6F453}"/>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F2D736E-1251-EBF6-2A00-A4F5AE4C4745}"/>
              </a:ext>
            </a:extLst>
          </p:cNvPr>
          <p:cNvSpPr txBox="1"/>
          <p:nvPr/>
        </p:nvSpPr>
        <p:spPr>
          <a:xfrm>
            <a:off x="1039708" y="2321003"/>
            <a:ext cx="70645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私の妹は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住んでいます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ここに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一人で</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5My sister lives here  by herself.">
            <a:hlinkClick r:id="" action="ppaction://media"/>
            <a:extLst>
              <a:ext uri="{FF2B5EF4-FFF2-40B4-BE49-F238E27FC236}">
                <a16:creationId xmlns:a16="http://schemas.microsoft.com/office/drawing/2014/main" id="{8759E489-B75D-BDC2-634F-43BF7C33B8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25" y="1209675"/>
            <a:ext cx="406400" cy="406400"/>
          </a:xfrm>
          <a:prstGeom prst="rect">
            <a:avLst/>
          </a:prstGeom>
        </p:spPr>
      </p:pic>
    </p:spTree>
    <p:extLst>
      <p:ext uri="{BB962C8B-B14F-4D97-AF65-F5344CB8AC3E}">
        <p14:creationId xmlns:p14="http://schemas.microsoft.com/office/powerpoint/2010/main" val="390324920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8EDA2-DD1A-5ECE-A21C-3931C09676A4}"/>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F5171FC-4AF9-C15E-51FF-52CD10233C7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7B9BC3-B9D7-C23E-8E71-38BBB8CEEB2F}"/>
              </a:ext>
            </a:extLst>
          </p:cNvPr>
          <p:cNvSpPr txBox="1"/>
          <p:nvPr/>
        </p:nvSpPr>
        <p:spPr>
          <a:xfrm>
            <a:off x="932884" y="4712241"/>
            <a:ext cx="7278225"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enjoyed</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00B050"/>
                </a:solidFill>
                <a:latin typeface="メイリオ" panose="020B0604030504040204" pitchFamily="50" charset="-128"/>
                <a:ea typeface="メイリオ" panose="020B0604030504040204" pitchFamily="50" charset="-128"/>
              </a:rPr>
              <a:t>ourselves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A8BB413C-2FAB-9B63-7C5B-8AE049EE44A1}"/>
              </a:ext>
            </a:extLst>
          </p:cNvPr>
          <p:cNvSpPr txBox="1"/>
          <p:nvPr/>
        </p:nvSpPr>
        <p:spPr>
          <a:xfrm>
            <a:off x="985917" y="1122402"/>
            <a:ext cx="7172160" cy="1107996"/>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楽しみました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6We enjoyed ourselves.">
            <a:hlinkClick r:id="" action="ppaction://media"/>
            <a:extLst>
              <a:ext uri="{FF2B5EF4-FFF2-40B4-BE49-F238E27FC236}">
                <a16:creationId xmlns:a16="http://schemas.microsoft.com/office/drawing/2014/main" id="{7E377D6F-5AD0-6ABE-D00B-C0C6ACBB8B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3525" y="1196975"/>
            <a:ext cx="406400" cy="406400"/>
          </a:xfrm>
          <a:prstGeom prst="rect">
            <a:avLst/>
          </a:prstGeom>
        </p:spPr>
      </p:pic>
    </p:spTree>
    <p:extLst>
      <p:ext uri="{BB962C8B-B14F-4D97-AF65-F5344CB8AC3E}">
        <p14:creationId xmlns:p14="http://schemas.microsoft.com/office/powerpoint/2010/main" val="407333451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95BF5-CCF7-A804-EE1A-4950E11B77F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53F2FBF-FBCF-16AD-DF84-BA4D7B56540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C3830D67-18E4-293C-249C-AC0E4820CF72}"/>
              </a:ext>
            </a:extLst>
          </p:cNvPr>
          <p:cNvSpPr txBox="1"/>
          <p:nvPr/>
        </p:nvSpPr>
        <p:spPr>
          <a:xfrm>
            <a:off x="692352" y="2917321"/>
            <a:ext cx="7759295"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e------</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a:t>
            </a:r>
            <a:r>
              <a:rPr kumimoji="1" lang="en-US" altLang="ja-JP" sz="4400" b="1" u="sng" dirty="0">
                <a:solidFill>
                  <a:srgbClr val="00B050"/>
                </a:solidFill>
                <a:latin typeface="メイリオ" panose="020B0604030504040204" pitchFamily="50" charset="-128"/>
                <a:ea typeface="メイリオ" panose="020B0604030504040204" pitchFamily="50" charset="-128"/>
              </a:rPr>
              <a:t>o--------</a:t>
            </a:r>
            <a:r>
              <a:rPr kumimoji="1" lang="en-US" altLang="ja-JP" sz="4400" b="1" dirty="0">
                <a:solidFill>
                  <a:srgbClr val="00B05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6We enjoyed ourselves.">
            <a:hlinkClick r:id="" action="ppaction://media"/>
            <a:extLst>
              <a:ext uri="{FF2B5EF4-FFF2-40B4-BE49-F238E27FC236}">
                <a16:creationId xmlns:a16="http://schemas.microsoft.com/office/drawing/2014/main" id="{D3C9CE58-4213-B4DF-D287-8B9036A6BF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3525" y="1196975"/>
            <a:ext cx="406400" cy="406400"/>
          </a:xfrm>
          <a:prstGeom prst="rect">
            <a:avLst/>
          </a:prstGeom>
        </p:spPr>
      </p:pic>
    </p:spTree>
    <p:extLst>
      <p:ext uri="{BB962C8B-B14F-4D97-AF65-F5344CB8AC3E}">
        <p14:creationId xmlns:p14="http://schemas.microsoft.com/office/powerpoint/2010/main" val="167372402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5E096-2F46-45ED-89B4-C65459369BC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292C4D1-CE2A-EEFE-9A6D-5C44279DA062}"/>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 name="6We enjoyed ourselves.">
            <a:hlinkClick r:id="" action="ppaction://media"/>
            <a:extLst>
              <a:ext uri="{FF2B5EF4-FFF2-40B4-BE49-F238E27FC236}">
                <a16:creationId xmlns:a16="http://schemas.microsoft.com/office/drawing/2014/main" id="{AD59D1CC-420F-F258-4992-5865EFF035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3525" y="1196975"/>
            <a:ext cx="406400" cy="406400"/>
          </a:xfrm>
          <a:prstGeom prst="rect">
            <a:avLst/>
          </a:prstGeom>
        </p:spPr>
      </p:pic>
      <p:sp>
        <p:nvSpPr>
          <p:cNvPr id="3" name="テキスト ボックス 2">
            <a:extLst>
              <a:ext uri="{FF2B5EF4-FFF2-40B4-BE49-F238E27FC236}">
                <a16:creationId xmlns:a16="http://schemas.microsoft.com/office/drawing/2014/main" id="{F855C07C-6BA6-E399-7CF3-2D45921E2A6A}"/>
              </a:ext>
            </a:extLst>
          </p:cNvPr>
          <p:cNvSpPr txBox="1"/>
          <p:nvPr/>
        </p:nvSpPr>
        <p:spPr>
          <a:xfrm>
            <a:off x="985920" y="2875001"/>
            <a:ext cx="7172160" cy="1107996"/>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楽しみました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411265743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307BA-C3BE-7F8E-BB98-E661ABF9EFE0}"/>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701033D9-0F47-667E-4B80-E243680E904C}"/>
              </a:ext>
            </a:extLst>
          </p:cNvPr>
          <p:cNvPicPr>
            <a:picLocks noChangeAspect="1"/>
          </p:cNvPicPr>
          <p:nvPr/>
        </p:nvPicPr>
        <p:blipFill>
          <a:blip r:embed="rId2"/>
          <a:srcRect t="61423" b="23124"/>
          <a:stretch/>
        </p:blipFill>
        <p:spPr>
          <a:xfrm>
            <a:off x="243756" y="862824"/>
            <a:ext cx="8560800" cy="742949"/>
          </a:xfrm>
          <a:prstGeom prst="rect">
            <a:avLst/>
          </a:prstGeom>
        </p:spPr>
      </p:pic>
      <p:sp>
        <p:nvSpPr>
          <p:cNvPr id="3" name="正方形/長方形 2">
            <a:extLst>
              <a:ext uri="{FF2B5EF4-FFF2-40B4-BE49-F238E27FC236}">
                <a16:creationId xmlns:a16="http://schemas.microsoft.com/office/drawing/2014/main" id="{1BDBEF1E-F152-0B94-BEEA-7032756A31FC}"/>
              </a:ext>
            </a:extLst>
          </p:cNvPr>
          <p:cNvSpPr/>
          <p:nvPr/>
        </p:nvSpPr>
        <p:spPr>
          <a:xfrm>
            <a:off x="0" y="2232235"/>
            <a:ext cx="9144000" cy="462576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E6290C1-20E1-FEC0-E668-3221ED786800}"/>
              </a:ext>
            </a:extLst>
          </p:cNvPr>
          <p:cNvSpPr txBox="1"/>
          <p:nvPr/>
        </p:nvSpPr>
        <p:spPr>
          <a:xfrm>
            <a:off x="537493" y="2338011"/>
            <a:ext cx="8069014" cy="4154984"/>
          </a:xfrm>
          <a:prstGeom prst="rect">
            <a:avLst/>
          </a:prstGeom>
          <a:noFill/>
          <a:ln>
            <a:noFill/>
          </a:ln>
        </p:spPr>
        <p:txBody>
          <a:bodyPr wrap="square" rtlCol="0">
            <a:spAutoFit/>
          </a:bodyPr>
          <a:lstStyle/>
          <a:p>
            <a:r>
              <a:rPr lang="ja-JP" altLang="en-US" sz="24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400" b="1" u="sng" dirty="0">
                <a:solidFill>
                  <a:srgbClr val="0043C8"/>
                </a:solidFill>
                <a:latin typeface="ＭＳ Ｐゴシック" panose="020B0600070205080204" pitchFamily="50" charset="-128"/>
                <a:ea typeface="ＭＳ Ｐゴシック" panose="020B0600070205080204" pitchFamily="50" charset="-128"/>
              </a:rPr>
              <a:t>I don’t like this hat.</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400" b="1" dirty="0">
                <a:latin typeface="ＭＳ Ｐゴシック" panose="020B0600070205080204" pitchFamily="50" charset="-128"/>
                <a:ea typeface="ＭＳ Ｐゴシック" panose="020B0600070205080204" pitchFamily="50" charset="-128"/>
              </a:rPr>
              <a:t>I </a:t>
            </a:r>
            <a:r>
              <a:rPr lang="ja-JP" altLang="en-US" sz="2400" b="1" dirty="0">
                <a:latin typeface="ＭＳ Ｐゴシック" panose="020B0600070205080204" pitchFamily="50" charset="-128"/>
                <a:ea typeface="ＭＳ Ｐゴシック" panose="020B0600070205080204" pitchFamily="50" charset="-128"/>
              </a:rPr>
              <a:t>が</a:t>
            </a:r>
            <a:r>
              <a:rPr lang="en-US" altLang="ja-JP" sz="2400" b="1" dirty="0">
                <a:latin typeface="ＭＳ Ｐゴシック" panose="020B0600070205080204" pitchFamily="50" charset="-128"/>
                <a:ea typeface="ＭＳ Ｐゴシック" panose="020B0600070205080204" pitchFamily="50" charset="-128"/>
              </a:rPr>
              <a:t>S</a:t>
            </a:r>
            <a:r>
              <a:rPr lang="ja-JP" altLang="en-US" sz="2400" b="1" dirty="0">
                <a:latin typeface="ＭＳ Ｐゴシック" panose="020B0600070205080204" pitchFamily="50" charset="-128"/>
                <a:ea typeface="ＭＳ Ｐゴシック" panose="020B0600070205080204" pitchFamily="50" charset="-128"/>
              </a:rPr>
              <a:t>（主語）、</a:t>
            </a:r>
            <a:r>
              <a:rPr lang="en-US" altLang="ja-JP" sz="2400" b="1" dirty="0">
                <a:latin typeface="ＭＳ Ｐゴシック" panose="020B0600070205080204" pitchFamily="50" charset="-128"/>
                <a:ea typeface="ＭＳ Ｐゴシック" panose="020B0600070205080204" pitchFamily="50" charset="-128"/>
              </a:rPr>
              <a:t>don’t like </a:t>
            </a:r>
            <a:r>
              <a:rPr lang="ja-JP" altLang="en-US" sz="2400" b="1" dirty="0">
                <a:latin typeface="ＭＳ Ｐゴシック" panose="020B0600070205080204" pitchFamily="50" charset="-128"/>
                <a:ea typeface="ＭＳ Ｐゴシック" panose="020B0600070205080204" pitchFamily="50" charset="-128"/>
              </a:rPr>
              <a:t>が</a:t>
            </a:r>
            <a:r>
              <a:rPr lang="en-US" altLang="ja-JP" sz="2400" b="1" dirty="0">
                <a:latin typeface="ＭＳ Ｐゴシック" panose="020B0600070205080204" pitchFamily="50" charset="-128"/>
                <a:ea typeface="ＭＳ Ｐゴシック" panose="020B0600070205080204" pitchFamily="50" charset="-128"/>
              </a:rPr>
              <a:t>V</a:t>
            </a:r>
            <a:r>
              <a:rPr lang="ja-JP" altLang="en-US" sz="2400" b="1" dirty="0">
                <a:latin typeface="ＭＳ Ｐゴシック" panose="020B0600070205080204" pitchFamily="50" charset="-128"/>
                <a:ea typeface="ＭＳ Ｐゴシック" panose="020B0600070205080204" pitchFamily="50" charset="-128"/>
              </a:rPr>
              <a:t>（動詞）、</a:t>
            </a:r>
            <a:endParaRPr lang="en-US" altLang="ja-JP" sz="2400" b="1" dirty="0">
              <a:latin typeface="ＭＳ Ｐゴシック" panose="020B0600070205080204" pitchFamily="50" charset="-128"/>
              <a:ea typeface="ＭＳ Ｐゴシック" panose="020B0600070205080204" pitchFamily="50" charset="-128"/>
            </a:endParaRPr>
          </a:p>
          <a:p>
            <a:r>
              <a:rPr lang="ja-JP" altLang="en-US" sz="2400" b="1" dirty="0">
                <a:latin typeface="ＭＳ Ｐゴシック" panose="020B0600070205080204" pitchFamily="50" charset="-128"/>
                <a:ea typeface="ＭＳ Ｐゴシック" panose="020B0600070205080204" pitchFamily="50" charset="-128"/>
              </a:rPr>
              <a:t>　　</a:t>
            </a:r>
            <a:r>
              <a:rPr lang="en-US" altLang="ja-JP" sz="2400" b="1" dirty="0">
                <a:latin typeface="ＭＳ Ｐゴシック" panose="020B0600070205080204" pitchFamily="50" charset="-128"/>
                <a:ea typeface="ＭＳ Ｐゴシック" panose="020B0600070205080204" pitchFamily="50" charset="-128"/>
              </a:rPr>
              <a:t>this hat </a:t>
            </a:r>
            <a:r>
              <a:rPr lang="ja-JP" altLang="en-US" sz="2400" b="1" dirty="0">
                <a:latin typeface="ＭＳ Ｐゴシック" panose="020B0600070205080204" pitchFamily="50" charset="-128"/>
                <a:ea typeface="ＭＳ Ｐゴシック" panose="020B0600070205080204" pitchFamily="50" charset="-128"/>
              </a:rPr>
              <a:t>が</a:t>
            </a:r>
            <a:r>
              <a:rPr lang="en-US" altLang="ja-JP" sz="2400" b="1" dirty="0">
                <a:latin typeface="ＭＳ Ｐゴシック" panose="020B0600070205080204" pitchFamily="50" charset="-128"/>
                <a:ea typeface="ＭＳ Ｐゴシック" panose="020B0600070205080204" pitchFamily="50" charset="-128"/>
              </a:rPr>
              <a:t>O</a:t>
            </a:r>
            <a:r>
              <a:rPr lang="ja-JP" altLang="en-US" sz="2400" b="1" dirty="0">
                <a:latin typeface="ＭＳ Ｐゴシック" panose="020B0600070205080204" pitchFamily="50" charset="-128"/>
                <a:ea typeface="ＭＳ Ｐゴシック" panose="020B0600070205080204" pitchFamily="50" charset="-128"/>
              </a:rPr>
              <a:t>（目的語）です。</a:t>
            </a:r>
          </a:p>
          <a:p>
            <a:endParaRPr lang="ja-JP" altLang="en-US" sz="2400" b="1" dirty="0">
              <a:latin typeface="ＭＳ Ｐ明朝" panose="02020600040205080304" pitchFamily="18" charset="-128"/>
              <a:ea typeface="ＭＳ Ｐ明朝" panose="02020600040205080304" pitchFamily="18" charset="-128"/>
            </a:endParaRPr>
          </a:p>
          <a:p>
            <a:r>
              <a:rPr lang="ja-JP" altLang="en-US" sz="24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400" b="1" u="sng" dirty="0">
                <a:solidFill>
                  <a:srgbClr val="0043C8"/>
                </a:solidFill>
                <a:latin typeface="ＭＳ Ｐゴシック" panose="020B0600070205080204" pitchFamily="50" charset="-128"/>
                <a:ea typeface="ＭＳ Ｐゴシック" panose="020B0600070205080204" pitchFamily="50" charset="-128"/>
              </a:rPr>
              <a:t>Show me another.</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命令文です。</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命令文では通常、主語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が省略されます。</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Show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Show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のあとに、</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種類の</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（目的語）が続いています。</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 「見せる人：誰（間接</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another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は「見せるもの：何（直接</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F4B2A0CE-F4B1-C6E0-5683-BC2DEBE44222}"/>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C0672B80-5CB3-35AB-C346-F43BFCFCCA38}"/>
              </a:ext>
            </a:extLst>
          </p:cNvPr>
          <p:cNvSpPr txBox="1"/>
          <p:nvPr/>
        </p:nvSpPr>
        <p:spPr>
          <a:xfrm>
            <a:off x="1032443" y="1669758"/>
            <a:ext cx="509213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この帽子は気に入りません。別のを見せてください。</a:t>
            </a:r>
          </a:p>
        </p:txBody>
      </p:sp>
    </p:spTree>
    <p:extLst>
      <p:ext uri="{BB962C8B-B14F-4D97-AF65-F5344CB8AC3E}">
        <p14:creationId xmlns:p14="http://schemas.microsoft.com/office/powerpoint/2010/main" val="265657187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B8BA-3184-F810-E268-7474FC7A0C4E}"/>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5C96EFFB-41F3-716B-532F-F5D8ABEBC5F3}"/>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9308E00F-1CB1-EF45-0055-13ED23F9A40F}"/>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76F57B8-1C97-EED2-74B8-BCB2C5952082}"/>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F4C6C9-DB44-660D-B72E-04E2E4C9BD85}"/>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94493A30-6C40-9E03-C2B7-AE870C6F871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712022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42826-5820-4E83-370E-5EB011C1EF98}"/>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E3641A71-C01F-2F1E-E977-AA94132952A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E408D4C-67D0-A3EF-2501-EB3A4876AAED}"/>
              </a:ext>
            </a:extLst>
          </p:cNvPr>
          <p:cNvSpPr txBox="1"/>
          <p:nvPr/>
        </p:nvSpPr>
        <p:spPr>
          <a:xfrm>
            <a:off x="1333608" y="4128490"/>
            <a:ext cx="647677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don’t like </a:t>
            </a:r>
            <a:r>
              <a:rPr kumimoji="1" lang="en-US" altLang="ja-JP" sz="4400" b="1" dirty="0">
                <a:solidFill>
                  <a:srgbClr val="00B050"/>
                </a:solidFill>
                <a:latin typeface="メイリオ" panose="020B0604030504040204" pitchFamily="50" charset="-128"/>
                <a:ea typeface="メイリオ" panose="020B0604030504040204" pitchFamily="50" charset="-128"/>
              </a:rPr>
              <a:t>this hat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Show </a:t>
            </a:r>
            <a:r>
              <a:rPr kumimoji="1" lang="en-US" altLang="ja-JP" sz="4400" b="1" dirty="0">
                <a:solidFill>
                  <a:srgbClr val="00B050"/>
                </a:solidFill>
                <a:latin typeface="メイリオ" panose="020B0604030504040204" pitchFamily="50" charset="-128"/>
                <a:ea typeface="メイリオ" panose="020B0604030504040204" pitchFamily="50" charset="-128"/>
              </a:rPr>
              <a:t>me another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E18A412-FCA7-3328-74B4-C58311D1A68D}"/>
              </a:ext>
            </a:extLst>
          </p:cNvPr>
          <p:cNvSpPr txBox="1"/>
          <p:nvPr/>
        </p:nvSpPr>
        <p:spPr>
          <a:xfrm>
            <a:off x="979446" y="96013"/>
            <a:ext cx="7185104"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気に入りません</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この帽子が</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見せて</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私に 別のものを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7I don’t like this hat. Show me another.">
            <a:hlinkClick r:id="" action="ppaction://media"/>
            <a:extLst>
              <a:ext uri="{FF2B5EF4-FFF2-40B4-BE49-F238E27FC236}">
                <a16:creationId xmlns:a16="http://schemas.microsoft.com/office/drawing/2014/main" id="{A52413C1-DCE7-1B7F-06F0-5031267A26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725" y="892175"/>
            <a:ext cx="406400" cy="406400"/>
          </a:xfrm>
          <a:prstGeom prst="rect">
            <a:avLst/>
          </a:prstGeom>
        </p:spPr>
      </p:pic>
    </p:spTree>
    <p:extLst>
      <p:ext uri="{BB962C8B-B14F-4D97-AF65-F5344CB8AC3E}">
        <p14:creationId xmlns:p14="http://schemas.microsoft.com/office/powerpoint/2010/main" val="243083216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A51EA26-B86B-14DA-23BE-6FD4CB1555CA}"/>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57932DD0-1F12-DD5E-DB98-E962D32B82FA}"/>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1645A76-691A-3640-8CC0-1DC9858109C7}"/>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E0373074-9D88-331B-D586-050795D2D9AF}"/>
              </a:ext>
            </a:extLst>
          </p:cNvPr>
          <p:cNvPicPr>
            <a:picLocks noChangeAspect="1"/>
          </p:cNvPicPr>
          <p:nvPr/>
        </p:nvPicPr>
        <p:blipFill>
          <a:blip r:embed="rId4"/>
          <a:stretch>
            <a:fillRect/>
          </a:stretch>
        </p:blipFill>
        <p:spPr>
          <a:xfrm>
            <a:off x="291600" y="1332758"/>
            <a:ext cx="8560800" cy="4807948"/>
          </a:xfrm>
          <a:prstGeom prst="rect">
            <a:avLst/>
          </a:prstGeom>
        </p:spPr>
      </p:pic>
      <p:pic>
        <p:nvPicPr>
          <p:cNvPr id="6" name="AS_G3_25_01_kihon">
            <a:hlinkClick r:id="" action="ppaction://media"/>
            <a:extLst>
              <a:ext uri="{FF2B5EF4-FFF2-40B4-BE49-F238E27FC236}">
                <a16:creationId xmlns:a16="http://schemas.microsoft.com/office/drawing/2014/main" id="{618BD503-C9E0-58CC-7228-A81D546E32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55200" y="1711325"/>
            <a:ext cx="406400" cy="406400"/>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47B52-F0EA-CE50-3611-7AD061BA97D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B2428F9-A11A-9438-1978-6A546F04A52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64B6B744-FED4-59E0-70D2-5168FF826B0E}"/>
              </a:ext>
            </a:extLst>
          </p:cNvPr>
          <p:cNvSpPr txBox="1"/>
          <p:nvPr/>
        </p:nvSpPr>
        <p:spPr>
          <a:xfrm>
            <a:off x="855064" y="2409490"/>
            <a:ext cx="743387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[d----] [l---] </a:t>
            </a:r>
            <a:r>
              <a:rPr kumimoji="1" lang="en-US" altLang="ja-JP" sz="4400" b="1" dirty="0">
                <a:solidFill>
                  <a:srgbClr val="00B050"/>
                </a:solidFill>
                <a:latin typeface="メイリオ" panose="020B0604030504040204" pitchFamily="50" charset="-128"/>
                <a:ea typeface="メイリオ" panose="020B0604030504040204" pitchFamily="50" charset="-128"/>
              </a:rPr>
              <a:t>this hat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[S---] </a:t>
            </a:r>
            <a:r>
              <a:rPr kumimoji="1" lang="en-US" altLang="ja-JP" sz="4400" b="1" dirty="0">
                <a:solidFill>
                  <a:srgbClr val="00B050"/>
                </a:solidFill>
                <a:latin typeface="メイリオ" panose="020B0604030504040204" pitchFamily="50" charset="-128"/>
                <a:ea typeface="メイリオ" panose="020B0604030504040204" pitchFamily="50" charset="-128"/>
              </a:rPr>
              <a:t>[m-] another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7I don’t like this hat. Show me another.">
            <a:hlinkClick r:id="" action="ppaction://media"/>
            <a:extLst>
              <a:ext uri="{FF2B5EF4-FFF2-40B4-BE49-F238E27FC236}">
                <a16:creationId xmlns:a16="http://schemas.microsoft.com/office/drawing/2014/main" id="{50340E6A-4337-A13E-6D78-804A580DA2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725" y="892175"/>
            <a:ext cx="406400" cy="406400"/>
          </a:xfrm>
          <a:prstGeom prst="rect">
            <a:avLst/>
          </a:prstGeom>
        </p:spPr>
      </p:pic>
    </p:spTree>
    <p:extLst>
      <p:ext uri="{BB962C8B-B14F-4D97-AF65-F5344CB8AC3E}">
        <p14:creationId xmlns:p14="http://schemas.microsoft.com/office/powerpoint/2010/main" val="14566118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14D73-4C5A-ADC7-B09B-34D8F2ED2FA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B8492B-45E4-5660-8244-7A215E6BBDC4}"/>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E2503426-8516-9AE9-8008-E685BA13C0E2}"/>
              </a:ext>
            </a:extLst>
          </p:cNvPr>
          <p:cNvSpPr txBox="1"/>
          <p:nvPr/>
        </p:nvSpPr>
        <p:spPr>
          <a:xfrm>
            <a:off x="979448" y="1767005"/>
            <a:ext cx="7185104"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気に入りません</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この帽子が</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見せて</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私に 別のものを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7I don’t like this hat. Show me another.">
            <a:hlinkClick r:id="" action="ppaction://media"/>
            <a:extLst>
              <a:ext uri="{FF2B5EF4-FFF2-40B4-BE49-F238E27FC236}">
                <a16:creationId xmlns:a16="http://schemas.microsoft.com/office/drawing/2014/main" id="{EF9C6018-C0D5-4B12-27EF-626985DA71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725" y="892175"/>
            <a:ext cx="406400" cy="406400"/>
          </a:xfrm>
          <a:prstGeom prst="rect">
            <a:avLst/>
          </a:prstGeom>
        </p:spPr>
      </p:pic>
    </p:spTree>
    <p:extLst>
      <p:ext uri="{BB962C8B-B14F-4D97-AF65-F5344CB8AC3E}">
        <p14:creationId xmlns:p14="http://schemas.microsoft.com/office/powerpoint/2010/main" val="79089798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5BDF6-D29D-5631-EF4F-D00D89E518C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37CCFE-130C-4758-E394-FB5609888269}"/>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6EF6EE1-C9BC-5825-19E6-058B63038B6D}"/>
              </a:ext>
            </a:extLst>
          </p:cNvPr>
          <p:cNvSpPr txBox="1"/>
          <p:nvPr/>
        </p:nvSpPr>
        <p:spPr>
          <a:xfrm>
            <a:off x="532331" y="4128490"/>
            <a:ext cx="80793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hat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b="1" dirty="0">
                <a:solidFill>
                  <a:schemeClr val="accent2"/>
                </a:solidFill>
                <a:latin typeface="メイリオ" panose="020B0604030504040204" pitchFamily="50" charset="-128"/>
                <a:ea typeface="メイリオ" panose="020B0604030504040204" pitchFamily="50" charset="-128"/>
              </a:rPr>
              <a:t>small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for me.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Show </a:t>
            </a:r>
            <a:r>
              <a:rPr kumimoji="1" lang="en-US" altLang="ja-JP" sz="4400" b="1" dirty="0">
                <a:solidFill>
                  <a:srgbClr val="00B050"/>
                </a:solidFill>
                <a:latin typeface="メイリオ" panose="020B0604030504040204" pitchFamily="50" charset="-128"/>
                <a:ea typeface="メイリオ" panose="020B0604030504040204" pitchFamily="50" charset="-128"/>
              </a:rPr>
              <a:t>me another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1E0692AC-4A1A-007B-DC81-630416A7EE5A}"/>
              </a:ext>
            </a:extLst>
          </p:cNvPr>
          <p:cNvSpPr txBox="1"/>
          <p:nvPr/>
        </p:nvSpPr>
        <p:spPr>
          <a:xfrm>
            <a:off x="979446" y="96013"/>
            <a:ext cx="7185104"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この帽子は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小さい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私にとって</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見せて</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私に 別のものを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8This hat is small  for me. Show me another.">
            <a:hlinkClick r:id="" action="ppaction://media"/>
            <a:extLst>
              <a:ext uri="{FF2B5EF4-FFF2-40B4-BE49-F238E27FC236}">
                <a16:creationId xmlns:a16="http://schemas.microsoft.com/office/drawing/2014/main" id="{360AED3B-DF0F-F0BE-FF5E-595CB3AEAF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8425" y="1031875"/>
            <a:ext cx="406400" cy="406400"/>
          </a:xfrm>
          <a:prstGeom prst="rect">
            <a:avLst/>
          </a:prstGeom>
        </p:spPr>
      </p:pic>
    </p:spTree>
    <p:extLst>
      <p:ext uri="{BB962C8B-B14F-4D97-AF65-F5344CB8AC3E}">
        <p14:creationId xmlns:p14="http://schemas.microsoft.com/office/powerpoint/2010/main" val="319645415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63751-A80D-66A6-45AD-70FE511B34C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9C7E578-0ADC-DCD3-7827-69001D3F0D7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6897001B-DB11-0F81-510A-5FE624023575}"/>
              </a:ext>
            </a:extLst>
          </p:cNvPr>
          <p:cNvSpPr txBox="1"/>
          <p:nvPr/>
        </p:nvSpPr>
        <p:spPr>
          <a:xfrm>
            <a:off x="1173885" y="1901659"/>
            <a:ext cx="6796230"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hat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small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 me.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[S---] </a:t>
            </a:r>
            <a:r>
              <a:rPr kumimoji="1" lang="en-US" altLang="ja-JP" sz="4400" b="1" dirty="0">
                <a:solidFill>
                  <a:srgbClr val="00B050"/>
                </a:solidFill>
                <a:latin typeface="メイリオ" panose="020B0604030504040204" pitchFamily="50" charset="-128"/>
                <a:ea typeface="メイリオ" panose="020B0604030504040204" pitchFamily="50" charset="-128"/>
              </a:rPr>
              <a:t>[m-] [a------]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8This hat is small  for me. Show me another.">
            <a:hlinkClick r:id="" action="ppaction://media"/>
            <a:extLst>
              <a:ext uri="{FF2B5EF4-FFF2-40B4-BE49-F238E27FC236}">
                <a16:creationId xmlns:a16="http://schemas.microsoft.com/office/drawing/2014/main" id="{877F443D-5D3A-981F-91B2-1F94C0C274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8425" y="1031875"/>
            <a:ext cx="406400" cy="406400"/>
          </a:xfrm>
          <a:prstGeom prst="rect">
            <a:avLst/>
          </a:prstGeom>
        </p:spPr>
      </p:pic>
    </p:spTree>
    <p:extLst>
      <p:ext uri="{BB962C8B-B14F-4D97-AF65-F5344CB8AC3E}">
        <p14:creationId xmlns:p14="http://schemas.microsoft.com/office/powerpoint/2010/main" val="10381650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12CCD-5BBF-D08C-6803-B57CBD45C5E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C3143AE-2EB3-C091-C7B1-23AD729BF637}"/>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1C024665-8CBD-75F2-EAAE-9C6CCF86FF40}"/>
              </a:ext>
            </a:extLst>
          </p:cNvPr>
          <p:cNvSpPr txBox="1"/>
          <p:nvPr/>
        </p:nvSpPr>
        <p:spPr>
          <a:xfrm>
            <a:off x="979448" y="1767005"/>
            <a:ext cx="7185104"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この帽子は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小さい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私にとって</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見せて</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私に 別のものを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8This hat is small  for me. Show me another.">
            <a:hlinkClick r:id="" action="ppaction://media"/>
            <a:extLst>
              <a:ext uri="{FF2B5EF4-FFF2-40B4-BE49-F238E27FC236}">
                <a16:creationId xmlns:a16="http://schemas.microsoft.com/office/drawing/2014/main" id="{D8D16803-B8A7-A090-A176-483404EBEB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8425" y="1031875"/>
            <a:ext cx="406400" cy="406400"/>
          </a:xfrm>
          <a:prstGeom prst="rect">
            <a:avLst/>
          </a:prstGeom>
        </p:spPr>
      </p:pic>
    </p:spTree>
    <p:extLst>
      <p:ext uri="{BB962C8B-B14F-4D97-AF65-F5344CB8AC3E}">
        <p14:creationId xmlns:p14="http://schemas.microsoft.com/office/powerpoint/2010/main" val="280301251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1C86C-4207-93A7-51A8-0D1209D69738}"/>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CDC4E99-14DB-FAF5-6530-216B582FCDED}"/>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345AB60-A3EF-2F7A-0C8E-8C6E4DAAEB3E}"/>
              </a:ext>
            </a:extLst>
          </p:cNvPr>
          <p:cNvSpPr txBox="1"/>
          <p:nvPr/>
        </p:nvSpPr>
        <p:spPr>
          <a:xfrm>
            <a:off x="1140219" y="4128490"/>
            <a:ext cx="686355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Some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like </a:t>
            </a:r>
            <a:r>
              <a:rPr kumimoji="1" lang="en-US" altLang="ja-JP" sz="4400" b="1" dirty="0">
                <a:solidFill>
                  <a:srgbClr val="00B050"/>
                </a:solidFill>
                <a:latin typeface="メイリオ" panose="020B0604030504040204" pitchFamily="50" charset="-128"/>
                <a:ea typeface="メイリオ" panose="020B0604030504040204" pitchFamily="50" charset="-128"/>
              </a:rPr>
              <a:t>math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others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like </a:t>
            </a:r>
            <a:r>
              <a:rPr kumimoji="1" lang="en-US" altLang="ja-JP" sz="4400" b="1" dirty="0">
                <a:solidFill>
                  <a:srgbClr val="00B050"/>
                </a:solidFill>
                <a:latin typeface="メイリオ" panose="020B0604030504040204" pitchFamily="50" charset="-128"/>
                <a:ea typeface="メイリオ" panose="020B0604030504040204" pitchFamily="50" charset="-128"/>
              </a:rPr>
              <a:t>Japanese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7F8D9CCC-D72F-05C0-101D-E17248E329C4}"/>
              </a:ext>
            </a:extLst>
          </p:cNvPr>
          <p:cNvSpPr txBox="1"/>
          <p:nvPr/>
        </p:nvSpPr>
        <p:spPr>
          <a:xfrm>
            <a:off x="875554" y="690490"/>
            <a:ext cx="7392881" cy="2215991"/>
          </a:xfrm>
          <a:prstGeom prst="rect">
            <a:avLst/>
          </a:prstGeom>
          <a:noFill/>
        </p:spPr>
        <p:txBody>
          <a:bodyPr wrap="square" rtlCol="0">
            <a:spAutoFit/>
          </a:bodyPr>
          <a:lstStyle/>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数学が</a:t>
            </a:r>
            <a:r>
              <a:rPr kumimoji="1" lang="ja-JP" altLang="en-US" sz="4800" b="1" dirty="0">
                <a:solidFill>
                  <a:srgbClr val="FF0000"/>
                </a:solidFill>
                <a:latin typeface="メイリオ" panose="020B0604030504040204" pitchFamily="50" charset="-128"/>
                <a:ea typeface="メイリオ" panose="020B0604030504040204" pitchFamily="50" charset="-128"/>
              </a:rPr>
              <a:t>好きな</a:t>
            </a:r>
            <a:r>
              <a:rPr kumimoji="1" lang="ja-JP" altLang="en-US" sz="4800" b="1" dirty="0">
                <a:solidFill>
                  <a:srgbClr val="00B0F0"/>
                </a:solidFill>
                <a:latin typeface="メイリオ" panose="020B0604030504040204" pitchFamily="50" charset="-128"/>
                <a:ea typeface="メイリオ" panose="020B0604030504040204" pitchFamily="50" charset="-128"/>
              </a:rPr>
              <a:t>人もいれば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国語が</a:t>
            </a:r>
            <a:r>
              <a:rPr kumimoji="1" lang="ja-JP" altLang="en-US" sz="4800" b="1" dirty="0">
                <a:solidFill>
                  <a:srgbClr val="FF0000"/>
                </a:solidFill>
                <a:latin typeface="メイリオ" panose="020B0604030504040204" pitchFamily="50" charset="-128"/>
                <a:ea typeface="メイリオ" panose="020B0604030504040204" pitchFamily="50" charset="-128"/>
              </a:rPr>
              <a:t>好きな</a:t>
            </a:r>
            <a:r>
              <a:rPr kumimoji="1" lang="ja-JP" altLang="en-US" sz="4800" b="1" dirty="0">
                <a:solidFill>
                  <a:srgbClr val="00B0F0"/>
                </a:solidFill>
                <a:latin typeface="メイリオ" panose="020B0604030504040204" pitchFamily="50" charset="-128"/>
                <a:ea typeface="メイリオ" panose="020B0604030504040204" pitchFamily="50" charset="-128"/>
              </a:rPr>
              <a:t>人もいます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9Some like math, others like Japanese.">
            <a:hlinkClick r:id="" action="ppaction://media"/>
            <a:extLst>
              <a:ext uri="{FF2B5EF4-FFF2-40B4-BE49-F238E27FC236}">
                <a16:creationId xmlns:a16="http://schemas.microsoft.com/office/drawing/2014/main" id="{17135499-1CEC-60DD-D3A7-A460A548AC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 y="1311275"/>
            <a:ext cx="406400" cy="406400"/>
          </a:xfrm>
          <a:prstGeom prst="rect">
            <a:avLst/>
          </a:prstGeom>
        </p:spPr>
      </p:pic>
    </p:spTree>
    <p:extLst>
      <p:ext uri="{BB962C8B-B14F-4D97-AF65-F5344CB8AC3E}">
        <p14:creationId xmlns:p14="http://schemas.microsoft.com/office/powerpoint/2010/main" val="42764125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7F10C-D012-ABFB-4ADA-343C0DB7122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30AB296-5594-BF7B-9A05-8476481D563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3B63C2A3-C473-B0F8-4325-D4A47F4C4BCF}"/>
              </a:ext>
            </a:extLst>
          </p:cNvPr>
          <p:cNvSpPr txBox="1"/>
          <p:nvPr/>
        </p:nvSpPr>
        <p:spPr>
          <a:xfrm>
            <a:off x="683065" y="2409490"/>
            <a:ext cx="777787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[l---] </a:t>
            </a:r>
            <a:r>
              <a:rPr kumimoji="1" lang="en-US" altLang="ja-JP" sz="4400" b="1" dirty="0">
                <a:solidFill>
                  <a:srgbClr val="00B050"/>
                </a:solidFill>
                <a:latin typeface="メイリオ" panose="020B0604030504040204" pitchFamily="50" charset="-128"/>
                <a:ea typeface="メイリオ" panose="020B0604030504040204" pitchFamily="50" charset="-128"/>
              </a:rPr>
              <a:t>math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[l---] </a:t>
            </a:r>
            <a:r>
              <a:rPr kumimoji="1" lang="en-US" altLang="ja-JP" sz="4400" b="1" dirty="0">
                <a:solidFill>
                  <a:srgbClr val="00B050"/>
                </a:solidFill>
                <a:latin typeface="メイリオ" panose="020B0604030504040204" pitchFamily="50" charset="-128"/>
                <a:ea typeface="メイリオ" panose="020B0604030504040204" pitchFamily="50" charset="-128"/>
              </a:rPr>
              <a:t>Japanese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9Some like math, others like Japanese.">
            <a:hlinkClick r:id="" action="ppaction://media"/>
            <a:extLst>
              <a:ext uri="{FF2B5EF4-FFF2-40B4-BE49-F238E27FC236}">
                <a16:creationId xmlns:a16="http://schemas.microsoft.com/office/drawing/2014/main" id="{972ADE24-B8BE-AE04-0876-A8611F1875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 y="1311275"/>
            <a:ext cx="406400" cy="406400"/>
          </a:xfrm>
          <a:prstGeom prst="rect">
            <a:avLst/>
          </a:prstGeom>
        </p:spPr>
      </p:pic>
    </p:spTree>
    <p:extLst>
      <p:ext uri="{BB962C8B-B14F-4D97-AF65-F5344CB8AC3E}">
        <p14:creationId xmlns:p14="http://schemas.microsoft.com/office/powerpoint/2010/main" val="414648196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1EAE-60FD-CCBD-3346-CD53BB54598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B75D514-4EEF-CDB4-A486-3235942029AB}"/>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FF555C9-5637-2DC9-B722-8434FA3704EA}"/>
              </a:ext>
            </a:extLst>
          </p:cNvPr>
          <p:cNvSpPr txBox="1"/>
          <p:nvPr/>
        </p:nvSpPr>
        <p:spPr>
          <a:xfrm>
            <a:off x="847682" y="2321003"/>
            <a:ext cx="7448635" cy="2215991"/>
          </a:xfrm>
          <a:prstGeom prst="rect">
            <a:avLst/>
          </a:prstGeom>
          <a:noFill/>
        </p:spPr>
        <p:txBody>
          <a:bodyPr wrap="square" rtlCol="0">
            <a:spAutoFit/>
          </a:bodyPr>
          <a:lstStyle/>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数学が</a:t>
            </a:r>
            <a:r>
              <a:rPr kumimoji="1" lang="ja-JP" altLang="en-US" sz="4800" b="1" dirty="0">
                <a:solidFill>
                  <a:srgbClr val="FF0000"/>
                </a:solidFill>
                <a:latin typeface="メイリオ" panose="020B0604030504040204" pitchFamily="50" charset="-128"/>
                <a:ea typeface="メイリオ" panose="020B0604030504040204" pitchFamily="50" charset="-128"/>
              </a:rPr>
              <a:t>好きな</a:t>
            </a:r>
            <a:r>
              <a:rPr kumimoji="1" lang="ja-JP" altLang="en-US" sz="4800" b="1" dirty="0">
                <a:solidFill>
                  <a:srgbClr val="00B0F0"/>
                </a:solidFill>
                <a:latin typeface="メイリオ" panose="020B0604030504040204" pitchFamily="50" charset="-128"/>
                <a:ea typeface="メイリオ" panose="020B0604030504040204" pitchFamily="50" charset="-128"/>
              </a:rPr>
              <a:t>人もいれば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国語が</a:t>
            </a:r>
            <a:r>
              <a:rPr kumimoji="1" lang="ja-JP" altLang="en-US" sz="4800" b="1" dirty="0">
                <a:solidFill>
                  <a:srgbClr val="FF0000"/>
                </a:solidFill>
                <a:latin typeface="メイリオ" panose="020B0604030504040204" pitchFamily="50" charset="-128"/>
                <a:ea typeface="メイリオ" panose="020B0604030504040204" pitchFamily="50" charset="-128"/>
              </a:rPr>
              <a:t>好きな</a:t>
            </a:r>
            <a:r>
              <a:rPr kumimoji="1" lang="ja-JP" altLang="en-US" sz="4800" b="1" dirty="0">
                <a:solidFill>
                  <a:srgbClr val="00B0F0"/>
                </a:solidFill>
                <a:latin typeface="メイリオ" panose="020B0604030504040204" pitchFamily="50" charset="-128"/>
                <a:ea typeface="メイリオ" panose="020B0604030504040204" pitchFamily="50" charset="-128"/>
              </a:rPr>
              <a:t>人もいます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9Some like math, others like Japanese.">
            <a:hlinkClick r:id="" action="ppaction://media"/>
            <a:extLst>
              <a:ext uri="{FF2B5EF4-FFF2-40B4-BE49-F238E27FC236}">
                <a16:creationId xmlns:a16="http://schemas.microsoft.com/office/drawing/2014/main" id="{42633CD3-C94B-FF66-0F2A-93411ABFE8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 y="1311275"/>
            <a:ext cx="406400" cy="406400"/>
          </a:xfrm>
          <a:prstGeom prst="rect">
            <a:avLst/>
          </a:prstGeom>
        </p:spPr>
      </p:pic>
    </p:spTree>
    <p:extLst>
      <p:ext uri="{BB962C8B-B14F-4D97-AF65-F5344CB8AC3E}">
        <p14:creationId xmlns:p14="http://schemas.microsoft.com/office/powerpoint/2010/main" val="106495783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1E3A3-F124-CA69-19D6-4742CA38ACA4}"/>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B5387539-C694-310D-2B8C-38AAFDAF613C}"/>
              </a:ext>
            </a:extLst>
          </p:cNvPr>
          <p:cNvPicPr>
            <a:picLocks noChangeAspect="1"/>
          </p:cNvPicPr>
          <p:nvPr/>
        </p:nvPicPr>
        <p:blipFill>
          <a:blip r:embed="rId2"/>
          <a:srcRect t="78519" b="6227"/>
          <a:stretch/>
        </p:blipFill>
        <p:spPr>
          <a:xfrm>
            <a:off x="243756" y="881874"/>
            <a:ext cx="8560800" cy="733425"/>
          </a:xfrm>
          <a:prstGeom prst="rect">
            <a:avLst/>
          </a:prstGeom>
        </p:spPr>
      </p:pic>
      <p:sp>
        <p:nvSpPr>
          <p:cNvPr id="3" name="正方形/長方形 2">
            <a:extLst>
              <a:ext uri="{FF2B5EF4-FFF2-40B4-BE49-F238E27FC236}">
                <a16:creationId xmlns:a16="http://schemas.microsoft.com/office/drawing/2014/main" id="{A7C2F806-7CE0-A389-E1DA-99C466EB27A4}"/>
              </a:ext>
            </a:extLst>
          </p:cNvPr>
          <p:cNvSpPr/>
          <p:nvPr/>
        </p:nvSpPr>
        <p:spPr>
          <a:xfrm>
            <a:off x="0" y="2892104"/>
            <a:ext cx="9144000" cy="396589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0BDB295-39C5-5E28-806C-0F8A30D92DDE}"/>
              </a:ext>
            </a:extLst>
          </p:cNvPr>
          <p:cNvSpPr txBox="1"/>
          <p:nvPr/>
        </p:nvSpPr>
        <p:spPr>
          <a:xfrm>
            <a:off x="537493" y="3140755"/>
            <a:ext cx="8069014" cy="230832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（形式主語）、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cloudy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today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「今日は」という意味をもち、動詞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F9A22A0D-D4FC-F7ED-60E5-F7D2F4E241DE}"/>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4FD1669D-AB90-1E4A-3559-677FAE83EAF4}"/>
              </a:ext>
            </a:extLst>
          </p:cNvPr>
          <p:cNvSpPr txBox="1"/>
          <p:nvPr/>
        </p:nvSpPr>
        <p:spPr>
          <a:xfrm>
            <a:off x="1032443" y="1839113"/>
            <a:ext cx="233940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今日はくもっています。</a:t>
            </a:r>
          </a:p>
        </p:txBody>
      </p:sp>
    </p:spTree>
    <p:extLst>
      <p:ext uri="{BB962C8B-B14F-4D97-AF65-F5344CB8AC3E}">
        <p14:creationId xmlns:p14="http://schemas.microsoft.com/office/powerpoint/2010/main" val="300039682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F570A-67B0-EB20-52B6-F8FE9A58A2D7}"/>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ABB021EF-B6D8-B64B-403A-A7C505B4F8FE}"/>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83DCC209-5CA0-1155-799A-BE7237EC4E45}"/>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DFA2939-88D7-DFFA-9882-A70356F4479C}"/>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72127AF-CA6B-81FB-8DEF-3E8F99B45D9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F67ABF0A-62F3-0FEE-068E-3FA14CD74ACD}"/>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4713748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0C66D-2D0B-350E-D8CE-60AE7266B07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C92CF2E4-2B3C-6EF0-EB80-64ED6B52236A}"/>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BEE4E90-EB38-23EA-3FFE-C61BF0B8FEDD}"/>
              </a:ext>
            </a:extLst>
          </p:cNvPr>
          <p:cNvSpPr txBox="1"/>
          <p:nvPr/>
        </p:nvSpPr>
        <p:spPr>
          <a:xfrm>
            <a:off x="1454796" y="4712241"/>
            <a:ext cx="6234397"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It </a:t>
            </a: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cloudy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3B634966-D22C-9A02-6EF2-D81A2C9168FB}"/>
              </a:ext>
            </a:extLst>
          </p:cNvPr>
          <p:cNvSpPr txBox="1"/>
          <p:nvPr/>
        </p:nvSpPr>
        <p:spPr>
          <a:xfrm>
            <a:off x="1133833" y="1122402"/>
            <a:ext cx="6876321" cy="1107996"/>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曇って</a:t>
            </a:r>
            <a:r>
              <a:rPr kumimoji="1" lang="ja-JP" altLang="en-US" sz="4800" b="1" dirty="0">
                <a:solidFill>
                  <a:srgbClr val="FF0000"/>
                </a:solidFill>
                <a:latin typeface="メイリオ" panose="020B0604030504040204" pitchFamily="50" charset="-128"/>
                <a:ea typeface="メイリオ" panose="020B0604030504040204" pitchFamily="50" charset="-128"/>
              </a:rPr>
              <a:t>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今日は</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0It is cloudy  today.">
            <a:hlinkClick r:id="" action="ppaction://media"/>
            <a:extLst>
              <a:ext uri="{FF2B5EF4-FFF2-40B4-BE49-F238E27FC236}">
                <a16:creationId xmlns:a16="http://schemas.microsoft.com/office/drawing/2014/main" id="{A0CF177E-062B-C9C8-C843-985BD0E40D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49425" y="1006475"/>
            <a:ext cx="406400" cy="406400"/>
          </a:xfrm>
          <a:prstGeom prst="rect">
            <a:avLst/>
          </a:prstGeom>
        </p:spPr>
      </p:pic>
    </p:spTree>
    <p:extLst>
      <p:ext uri="{BB962C8B-B14F-4D97-AF65-F5344CB8AC3E}">
        <p14:creationId xmlns:p14="http://schemas.microsoft.com/office/powerpoint/2010/main" val="137257199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A52DD-F905-5E84-47A1-96B1423F1A5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FC06080-0BC3-C87C-5FC5-49190338FB4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77C9C552-16A9-BCF8-8DA9-64FCB71094B9}"/>
              </a:ext>
            </a:extLst>
          </p:cNvPr>
          <p:cNvSpPr txBox="1"/>
          <p:nvPr/>
        </p:nvSpPr>
        <p:spPr>
          <a:xfrm>
            <a:off x="894141" y="2917321"/>
            <a:ext cx="7355717"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cloudy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10It is cloudy  today.">
            <a:hlinkClick r:id="" action="ppaction://media"/>
            <a:extLst>
              <a:ext uri="{FF2B5EF4-FFF2-40B4-BE49-F238E27FC236}">
                <a16:creationId xmlns:a16="http://schemas.microsoft.com/office/drawing/2014/main" id="{A3AB3D2A-D6B5-348F-4559-BB980DF24F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49425" y="1006475"/>
            <a:ext cx="406400" cy="406400"/>
          </a:xfrm>
          <a:prstGeom prst="rect">
            <a:avLst/>
          </a:prstGeom>
        </p:spPr>
      </p:pic>
    </p:spTree>
    <p:extLst>
      <p:ext uri="{BB962C8B-B14F-4D97-AF65-F5344CB8AC3E}">
        <p14:creationId xmlns:p14="http://schemas.microsoft.com/office/powerpoint/2010/main" val="242804088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675FF-3A88-370F-7570-66C539F8573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1880E16-D557-0CC2-EE75-7A7504EC5FFB}"/>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3BEF010F-F904-2876-1E11-EA3EA02DB61B}"/>
              </a:ext>
            </a:extLst>
          </p:cNvPr>
          <p:cNvSpPr txBox="1"/>
          <p:nvPr/>
        </p:nvSpPr>
        <p:spPr>
          <a:xfrm>
            <a:off x="1117115" y="2875001"/>
            <a:ext cx="6909769" cy="1107996"/>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曇って</a:t>
            </a:r>
            <a:r>
              <a:rPr kumimoji="1" lang="ja-JP" altLang="en-US" sz="4800" b="1" dirty="0">
                <a:solidFill>
                  <a:srgbClr val="FF0000"/>
                </a:solidFill>
                <a:latin typeface="メイリオ" panose="020B0604030504040204" pitchFamily="50" charset="-128"/>
                <a:ea typeface="メイリオ" panose="020B0604030504040204" pitchFamily="50" charset="-128"/>
              </a:rPr>
              <a:t>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今日は</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0It is cloudy  today.">
            <a:hlinkClick r:id="" action="ppaction://media"/>
            <a:extLst>
              <a:ext uri="{FF2B5EF4-FFF2-40B4-BE49-F238E27FC236}">
                <a16:creationId xmlns:a16="http://schemas.microsoft.com/office/drawing/2014/main" id="{4243FF69-7265-FD49-79C6-A57E785038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49425" y="1006475"/>
            <a:ext cx="406400" cy="406400"/>
          </a:xfrm>
          <a:prstGeom prst="rect">
            <a:avLst/>
          </a:prstGeom>
        </p:spPr>
      </p:pic>
    </p:spTree>
    <p:extLst>
      <p:ext uri="{BB962C8B-B14F-4D97-AF65-F5344CB8AC3E}">
        <p14:creationId xmlns:p14="http://schemas.microsoft.com/office/powerpoint/2010/main" val="327522272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8B202-F7E1-AB3C-B2AD-433B00FA394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B25089F-A24F-C090-C400-0F60FD69660B}"/>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C334D0D-A1B9-089F-FDD2-4974B0FF333E}"/>
              </a:ext>
            </a:extLst>
          </p:cNvPr>
          <p:cNvSpPr txBox="1"/>
          <p:nvPr/>
        </p:nvSpPr>
        <p:spPr>
          <a:xfrm>
            <a:off x="194888" y="4636321"/>
            <a:ext cx="8754211"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It </a:t>
            </a:r>
            <a:r>
              <a:rPr kumimoji="1" lang="en-US" altLang="ja-JP" sz="4400" b="1" u="sng" dirty="0">
                <a:solidFill>
                  <a:srgbClr val="FF0000"/>
                </a:solidFill>
                <a:latin typeface="メイリオ" panose="020B0604030504040204" pitchFamily="50" charset="-128"/>
                <a:ea typeface="メイリオ" panose="020B0604030504040204" pitchFamily="50" charset="-128"/>
              </a:rPr>
              <a:t>will be</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sunny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tomorrow.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512AD63F-581C-6998-7EE9-6395EF95E99C}"/>
              </a:ext>
            </a:extLst>
          </p:cNvPr>
          <p:cNvSpPr txBox="1"/>
          <p:nvPr/>
        </p:nvSpPr>
        <p:spPr>
          <a:xfrm>
            <a:off x="836966" y="1198322"/>
            <a:ext cx="7470054" cy="1107996"/>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晴れる</a:t>
            </a:r>
            <a:r>
              <a:rPr kumimoji="1" lang="ja-JP" altLang="en-US" sz="4800" b="1" u="sng" dirty="0">
                <a:solidFill>
                  <a:srgbClr val="FF0000"/>
                </a:solidFill>
                <a:latin typeface="メイリオ" panose="020B0604030504040204" pitchFamily="50" charset="-128"/>
                <a:ea typeface="メイリオ" panose="020B0604030504040204" pitchFamily="50" charset="-128"/>
              </a:rPr>
              <a:t>でしょう</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明日は</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1It will be sunny  tomorrow.">
            <a:hlinkClick r:id="" action="ppaction://media"/>
            <a:extLst>
              <a:ext uri="{FF2B5EF4-FFF2-40B4-BE49-F238E27FC236}">
                <a16:creationId xmlns:a16="http://schemas.microsoft.com/office/drawing/2014/main" id="{F002DC2D-5D99-6FCE-8A05-BE4735CD19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725" y="1336675"/>
            <a:ext cx="406400" cy="406400"/>
          </a:xfrm>
          <a:prstGeom prst="rect">
            <a:avLst/>
          </a:prstGeom>
        </p:spPr>
      </p:pic>
    </p:spTree>
    <p:extLst>
      <p:ext uri="{BB962C8B-B14F-4D97-AF65-F5344CB8AC3E}">
        <p14:creationId xmlns:p14="http://schemas.microsoft.com/office/powerpoint/2010/main" val="19961474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74679-875E-479D-4C37-9BB0A093511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D51A723-3566-707A-4F82-32EE3CE91844}"/>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19C2FDFC-551E-BDD4-AB77-E54081D5094B}"/>
              </a:ext>
            </a:extLst>
          </p:cNvPr>
          <p:cNvSpPr txBox="1"/>
          <p:nvPr/>
        </p:nvSpPr>
        <p:spPr>
          <a:xfrm>
            <a:off x="1017223" y="2409490"/>
            <a:ext cx="710955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b-</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sunny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tomorrow.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11It will be sunny  tomorrow.">
            <a:hlinkClick r:id="" action="ppaction://media"/>
            <a:extLst>
              <a:ext uri="{FF2B5EF4-FFF2-40B4-BE49-F238E27FC236}">
                <a16:creationId xmlns:a16="http://schemas.microsoft.com/office/drawing/2014/main" id="{DD29C331-8F1F-ED2E-A519-633C6E79A8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725" y="1336675"/>
            <a:ext cx="406400" cy="406400"/>
          </a:xfrm>
          <a:prstGeom prst="rect">
            <a:avLst/>
          </a:prstGeom>
        </p:spPr>
      </p:pic>
    </p:spTree>
    <p:extLst>
      <p:ext uri="{BB962C8B-B14F-4D97-AF65-F5344CB8AC3E}">
        <p14:creationId xmlns:p14="http://schemas.microsoft.com/office/powerpoint/2010/main" val="263174334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447D5-D21D-F943-DB88-5B93024FB6D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51726EC-F2D6-891E-4C17-E756BC4C9B0A}"/>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95AA980A-B2D7-3818-35E3-1F8B411379DC}"/>
              </a:ext>
            </a:extLst>
          </p:cNvPr>
          <p:cNvSpPr txBox="1"/>
          <p:nvPr/>
        </p:nvSpPr>
        <p:spPr>
          <a:xfrm>
            <a:off x="781220" y="2875001"/>
            <a:ext cx="7581560" cy="1107996"/>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晴れる</a:t>
            </a:r>
            <a:r>
              <a:rPr kumimoji="1" lang="ja-JP" altLang="en-US" sz="4800" b="1" u="sng" dirty="0">
                <a:solidFill>
                  <a:srgbClr val="FF0000"/>
                </a:solidFill>
                <a:latin typeface="メイリオ" panose="020B0604030504040204" pitchFamily="50" charset="-128"/>
                <a:ea typeface="メイリオ" panose="020B0604030504040204" pitchFamily="50" charset="-128"/>
              </a:rPr>
              <a:t>でしょう</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明日は</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11It will be sunny  tomorrow.">
            <a:hlinkClick r:id="" action="ppaction://media"/>
            <a:extLst>
              <a:ext uri="{FF2B5EF4-FFF2-40B4-BE49-F238E27FC236}">
                <a16:creationId xmlns:a16="http://schemas.microsoft.com/office/drawing/2014/main" id="{8C2536C8-47D4-E024-31BE-572B550826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725" y="1336675"/>
            <a:ext cx="406400" cy="406400"/>
          </a:xfrm>
          <a:prstGeom prst="rect">
            <a:avLst/>
          </a:prstGeom>
        </p:spPr>
      </p:pic>
    </p:spTree>
    <p:extLst>
      <p:ext uri="{BB962C8B-B14F-4D97-AF65-F5344CB8AC3E}">
        <p14:creationId xmlns:p14="http://schemas.microsoft.com/office/powerpoint/2010/main" val="312562478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9635D-2769-6904-AB5A-0FA273659B59}"/>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B9D7291-BBD9-5949-C5D4-CC3C2776D03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B15204A-8655-9BF3-64F7-C480DE689D47}"/>
              </a:ext>
            </a:extLst>
          </p:cNvPr>
          <p:cNvSpPr txBox="1"/>
          <p:nvPr/>
        </p:nvSpPr>
        <p:spPr>
          <a:xfrm>
            <a:off x="727391" y="4128490"/>
            <a:ext cx="768920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It </a:t>
            </a:r>
            <a:r>
              <a:rPr kumimoji="1" lang="en-US" altLang="ja-JP" sz="4400" b="1" u="sng" dirty="0">
                <a:solidFill>
                  <a:srgbClr val="FF0000"/>
                </a:solidFill>
                <a:latin typeface="メイリオ" panose="020B0604030504040204" pitchFamily="50" charset="-128"/>
                <a:ea typeface="メイリオ" panose="020B0604030504040204" pitchFamily="50" charset="-128"/>
              </a:rPr>
              <a:t>rained</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the day before yesterday.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8A4E0423-8674-4165-C1CC-184D8091D6B6}"/>
              </a:ext>
            </a:extLst>
          </p:cNvPr>
          <p:cNvSpPr txBox="1"/>
          <p:nvPr/>
        </p:nvSpPr>
        <p:spPr>
          <a:xfrm>
            <a:off x="1440295" y="1122402"/>
            <a:ext cx="6263397" cy="1107996"/>
          </a:xfrm>
          <a:prstGeom prst="rect">
            <a:avLst/>
          </a:prstGeom>
          <a:noFill/>
        </p:spPr>
        <p:txBody>
          <a:bodyPr wrap="square" rtlCol="0">
            <a:spAutoFit/>
          </a:bodyPr>
          <a:lstStyle/>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雨でした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一昨日は</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2It rained the day before yesterday.">
            <a:hlinkClick r:id="" action="ppaction://media"/>
            <a:extLst>
              <a:ext uri="{FF2B5EF4-FFF2-40B4-BE49-F238E27FC236}">
                <a16:creationId xmlns:a16="http://schemas.microsoft.com/office/drawing/2014/main" id="{BE7984FE-1307-43F0-4C15-0AA37BEF4E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0525" y="1095375"/>
            <a:ext cx="406400" cy="406400"/>
          </a:xfrm>
          <a:prstGeom prst="rect">
            <a:avLst/>
          </a:prstGeom>
        </p:spPr>
      </p:pic>
    </p:spTree>
    <p:extLst>
      <p:ext uri="{BB962C8B-B14F-4D97-AF65-F5344CB8AC3E}">
        <p14:creationId xmlns:p14="http://schemas.microsoft.com/office/powerpoint/2010/main" val="207805871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CD58C-74CD-8F44-0C0C-835A51704F1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19DDE1E-42F9-00BC-3CC2-D8D153065A9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7D03CD28-3D69-0D32-979D-9E461BDBB9ED}"/>
              </a:ext>
            </a:extLst>
          </p:cNvPr>
          <p:cNvSpPr txBox="1"/>
          <p:nvPr/>
        </p:nvSpPr>
        <p:spPr>
          <a:xfrm>
            <a:off x="578848" y="2409490"/>
            <a:ext cx="798630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r-----</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the day [b-----] yesterday.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12It rained the day before yesterday.">
            <a:hlinkClick r:id="" action="ppaction://media"/>
            <a:extLst>
              <a:ext uri="{FF2B5EF4-FFF2-40B4-BE49-F238E27FC236}">
                <a16:creationId xmlns:a16="http://schemas.microsoft.com/office/drawing/2014/main" id="{C03E94B7-6947-F309-0389-1AEEF4EFE8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0525" y="1095375"/>
            <a:ext cx="406400" cy="406400"/>
          </a:xfrm>
          <a:prstGeom prst="rect">
            <a:avLst/>
          </a:prstGeom>
        </p:spPr>
      </p:pic>
    </p:spTree>
    <p:extLst>
      <p:ext uri="{BB962C8B-B14F-4D97-AF65-F5344CB8AC3E}">
        <p14:creationId xmlns:p14="http://schemas.microsoft.com/office/powerpoint/2010/main" val="159360797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F454C-CF84-E428-432D-4EB22C1CAB6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D980EE9-FBD0-4067-337B-62C4CECD62D2}"/>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CB172DF4-32B4-9851-7069-278757DBD8DE}"/>
              </a:ext>
            </a:extLst>
          </p:cNvPr>
          <p:cNvSpPr txBox="1"/>
          <p:nvPr/>
        </p:nvSpPr>
        <p:spPr>
          <a:xfrm>
            <a:off x="1440301" y="2875001"/>
            <a:ext cx="6263397" cy="1107996"/>
          </a:xfrm>
          <a:prstGeom prst="rect">
            <a:avLst/>
          </a:prstGeom>
          <a:noFill/>
        </p:spPr>
        <p:txBody>
          <a:bodyPr wrap="square" rtlCol="0">
            <a:spAutoFit/>
          </a:bodyPr>
          <a:lstStyle/>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雨でした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一昨日は</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12It rained the day before yesterday.">
            <a:hlinkClick r:id="" action="ppaction://media"/>
            <a:extLst>
              <a:ext uri="{FF2B5EF4-FFF2-40B4-BE49-F238E27FC236}">
                <a16:creationId xmlns:a16="http://schemas.microsoft.com/office/drawing/2014/main" id="{3A0CCCE9-8B51-454B-9490-337538FCBE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0525" y="1095375"/>
            <a:ext cx="406400" cy="406400"/>
          </a:xfrm>
          <a:prstGeom prst="rect">
            <a:avLst/>
          </a:prstGeom>
        </p:spPr>
      </p:pic>
    </p:spTree>
    <p:extLst>
      <p:ext uri="{BB962C8B-B14F-4D97-AF65-F5344CB8AC3E}">
        <p14:creationId xmlns:p14="http://schemas.microsoft.com/office/powerpoint/2010/main" val="238228545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69B66-3B77-EE67-5D53-99B293F0861B}"/>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5031DCC9-E6E9-5AA4-D4B9-661E0BBAEC78}"/>
              </a:ext>
            </a:extLst>
          </p:cNvPr>
          <p:cNvPicPr>
            <a:picLocks noChangeAspect="1"/>
          </p:cNvPicPr>
          <p:nvPr/>
        </p:nvPicPr>
        <p:blipFill>
          <a:blip r:embed="rId2"/>
          <a:srcRect t="24625" b="56400"/>
          <a:stretch/>
        </p:blipFill>
        <p:spPr>
          <a:xfrm>
            <a:off x="243756" y="862824"/>
            <a:ext cx="8560800" cy="912304"/>
          </a:xfrm>
          <a:prstGeom prst="rect">
            <a:avLst/>
          </a:prstGeom>
        </p:spPr>
      </p:pic>
      <p:sp>
        <p:nvSpPr>
          <p:cNvPr id="3" name="正方形/長方形 2">
            <a:extLst>
              <a:ext uri="{FF2B5EF4-FFF2-40B4-BE49-F238E27FC236}">
                <a16:creationId xmlns:a16="http://schemas.microsoft.com/office/drawing/2014/main" id="{B011649B-5EF6-F031-C1FB-8A6CF4901A91}"/>
              </a:ext>
            </a:extLst>
          </p:cNvPr>
          <p:cNvSpPr/>
          <p:nvPr/>
        </p:nvSpPr>
        <p:spPr>
          <a:xfrm>
            <a:off x="0" y="2892104"/>
            <a:ext cx="9144000" cy="396589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C438C24-9603-5B9D-D1F7-BA464B731470}"/>
              </a:ext>
            </a:extLst>
          </p:cNvPr>
          <p:cNvSpPr txBox="1"/>
          <p:nvPr/>
        </p:nvSpPr>
        <p:spPr>
          <a:xfrm>
            <a:off x="537493" y="3140755"/>
            <a:ext cx="8069014" cy="2677656"/>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Will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ｌｐ</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with my homework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「宿題に関して」という意味をもち、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help</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を修飾しています。</a:t>
            </a: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C8C2A190-090D-F3E9-77A0-A05883F85C3C}"/>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3065CCC0-1CE6-0AD8-8388-2F0BBA9F1A93}"/>
              </a:ext>
            </a:extLst>
          </p:cNvPr>
          <p:cNvSpPr txBox="1"/>
          <p:nvPr/>
        </p:nvSpPr>
        <p:spPr>
          <a:xfrm>
            <a:off x="1032443" y="1839113"/>
            <a:ext cx="3472445"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私の宿題を手伝ってもらえますか。</a:t>
            </a:r>
          </a:p>
        </p:txBody>
      </p:sp>
    </p:spTree>
    <p:extLst>
      <p:ext uri="{BB962C8B-B14F-4D97-AF65-F5344CB8AC3E}">
        <p14:creationId xmlns:p14="http://schemas.microsoft.com/office/powerpoint/2010/main" val="244872880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95C8BE3C-BB48-4208-97B2-E881E262FB8F}"/>
              </a:ext>
            </a:extLst>
          </p:cNvPr>
          <p:cNvGrpSpPr/>
          <p:nvPr/>
        </p:nvGrpSpPr>
        <p:grpSpPr>
          <a:xfrm>
            <a:off x="815009" y="1636202"/>
            <a:ext cx="7513983" cy="3585596"/>
            <a:chOff x="815009" y="1410356"/>
            <a:chExt cx="7513983" cy="3585596"/>
          </a:xfrm>
        </p:grpSpPr>
        <p:sp>
          <p:nvSpPr>
            <p:cNvPr id="12" name="テキスト ボックス 11">
              <a:extLst>
                <a:ext uri="{FF2B5EF4-FFF2-40B4-BE49-F238E27FC236}">
                  <a16:creationId xmlns:a16="http://schemas.microsoft.com/office/drawing/2014/main" id="{89E06CE3-E7CA-47F9-A06F-9FCBDC83E9FD}"/>
                </a:ext>
              </a:extLst>
            </p:cNvPr>
            <p:cNvSpPr txBox="1"/>
            <p:nvPr/>
          </p:nvSpPr>
          <p:spPr>
            <a:xfrm>
              <a:off x="815009" y="1410356"/>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手伝う</a:t>
              </a:r>
              <a:endParaRPr kumimoji="1" lang="ja-JP" altLang="en-US" sz="12500" dirty="0">
                <a:solidFill>
                  <a:schemeClr val="tx1">
                    <a:lumMod val="85000"/>
                    <a:lumOff val="15000"/>
                  </a:schemeClr>
                </a:solidFill>
              </a:endParaRPr>
            </a:p>
          </p:txBody>
        </p:sp>
        <p:sp>
          <p:nvSpPr>
            <p:cNvPr id="13" name="テキスト ボックス 12">
              <a:extLst>
                <a:ext uri="{FF2B5EF4-FFF2-40B4-BE49-F238E27FC236}">
                  <a16:creationId xmlns:a16="http://schemas.microsoft.com/office/drawing/2014/main" id="{CDBFD195-8B26-484A-A7EF-657C5C7533DD}"/>
                </a:ext>
              </a:extLst>
            </p:cNvPr>
            <p:cNvSpPr txBox="1"/>
            <p:nvPr/>
          </p:nvSpPr>
          <p:spPr>
            <a:xfrm>
              <a:off x="1205948" y="3426292"/>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1_help">
            <a:hlinkClick r:id="" action="ppaction://media"/>
            <a:extLst>
              <a:ext uri="{FF2B5EF4-FFF2-40B4-BE49-F238E27FC236}">
                <a16:creationId xmlns:a16="http://schemas.microsoft.com/office/drawing/2014/main" id="{D9B284D8-E84A-46FA-AA36-D58B344AD3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475" y="1539875"/>
            <a:ext cx="609600" cy="609600"/>
          </a:xfrm>
          <a:prstGeom prst="rect">
            <a:avLst/>
          </a:prstGeom>
        </p:spPr>
      </p:pic>
    </p:spTree>
    <p:extLst>
      <p:ext uri="{BB962C8B-B14F-4D97-AF65-F5344CB8AC3E}">
        <p14:creationId xmlns:p14="http://schemas.microsoft.com/office/powerpoint/2010/main" val="379173588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help</a:t>
            </a:r>
            <a:endParaRPr kumimoji="1" lang="ja-JP" altLang="en-US" sz="8000" dirty="0">
              <a:solidFill>
                <a:schemeClr val="tx1">
                  <a:lumMod val="85000"/>
                  <a:lumOff val="15000"/>
                </a:schemeClr>
              </a:solidFill>
            </a:endParaRPr>
          </a:p>
        </p:txBody>
      </p:sp>
      <p:pic>
        <p:nvPicPr>
          <p:cNvPr id="7" name="G3_L23_kihon_v1_help">
            <a:hlinkClick r:id="" action="ppaction://media"/>
            <a:extLst>
              <a:ext uri="{FF2B5EF4-FFF2-40B4-BE49-F238E27FC236}">
                <a16:creationId xmlns:a16="http://schemas.microsoft.com/office/drawing/2014/main" id="{321A1811-82DC-46EA-95E1-A85DA83350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475" y="1539875"/>
            <a:ext cx="609600" cy="609600"/>
          </a:xfrm>
          <a:prstGeom prst="rect">
            <a:avLst/>
          </a:prstGeom>
        </p:spPr>
      </p:pic>
    </p:spTree>
    <p:extLst>
      <p:ext uri="{BB962C8B-B14F-4D97-AF65-F5344CB8AC3E}">
        <p14:creationId xmlns:p14="http://schemas.microsoft.com/office/powerpoint/2010/main" val="151812046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809762D-89B6-4D5E-8B7D-319BA194F177}"/>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手伝う</a:t>
            </a:r>
            <a:endParaRPr kumimoji="1" lang="ja-JP" altLang="en-US" sz="12500" dirty="0">
              <a:solidFill>
                <a:schemeClr val="tx1">
                  <a:lumMod val="85000"/>
                  <a:lumOff val="15000"/>
                </a:schemeClr>
              </a:solidFill>
            </a:endParaRPr>
          </a:p>
        </p:txBody>
      </p:sp>
      <p:pic>
        <p:nvPicPr>
          <p:cNvPr id="7" name="G3_L23_kihon_v1_help">
            <a:hlinkClick r:id="" action="ppaction://media"/>
            <a:extLst>
              <a:ext uri="{FF2B5EF4-FFF2-40B4-BE49-F238E27FC236}">
                <a16:creationId xmlns:a16="http://schemas.microsoft.com/office/drawing/2014/main" id="{5C527F72-A1C3-4171-BB26-5024764151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475" y="1539875"/>
            <a:ext cx="609600" cy="609600"/>
          </a:xfrm>
          <a:prstGeom prst="rect">
            <a:avLst/>
          </a:prstGeom>
        </p:spPr>
      </p:pic>
    </p:spTree>
    <p:extLst>
      <p:ext uri="{BB962C8B-B14F-4D97-AF65-F5344CB8AC3E}">
        <p14:creationId xmlns:p14="http://schemas.microsoft.com/office/powerpoint/2010/main" val="212739519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9372103-B1C0-4F4E-AF24-C829FAA1F167}"/>
              </a:ext>
            </a:extLst>
          </p:cNvPr>
          <p:cNvGrpSpPr/>
          <p:nvPr/>
        </p:nvGrpSpPr>
        <p:grpSpPr>
          <a:xfrm>
            <a:off x="815008" y="1536175"/>
            <a:ext cx="7513984" cy="3785651"/>
            <a:chOff x="815008" y="1791644"/>
            <a:chExt cx="7513984" cy="3785651"/>
          </a:xfrm>
        </p:grpSpPr>
        <p:sp>
          <p:nvSpPr>
            <p:cNvPr id="5" name="テキスト ボックス 4"/>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宿題</a:t>
              </a:r>
              <a:endParaRPr kumimoji="1" lang="ja-JP" altLang="en-US" sz="72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23_kihon_v2_homework">
            <a:hlinkClick r:id="" action="ppaction://media"/>
            <a:extLst>
              <a:ext uri="{FF2B5EF4-FFF2-40B4-BE49-F238E27FC236}">
                <a16:creationId xmlns:a16="http://schemas.microsoft.com/office/drawing/2014/main" id="{47447E82-8FC5-4289-AE29-6D20FC601C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075" y="2035175"/>
            <a:ext cx="609600" cy="609600"/>
          </a:xfrm>
          <a:prstGeom prst="rect">
            <a:avLst/>
          </a:prstGeom>
        </p:spPr>
      </p:pic>
    </p:spTree>
    <p:extLst>
      <p:ext uri="{BB962C8B-B14F-4D97-AF65-F5344CB8AC3E}">
        <p14:creationId xmlns:p14="http://schemas.microsoft.com/office/powerpoint/2010/main" val="325819589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3BD2266-5E4E-48DC-9D92-7F5DC2FDDEB4}"/>
              </a:ext>
            </a:extLst>
          </p:cNvPr>
          <p:cNvSpPr txBox="1"/>
          <p:nvPr/>
        </p:nvSpPr>
        <p:spPr>
          <a:xfrm>
            <a:off x="723900" y="2574920"/>
            <a:ext cx="7696200" cy="1708160"/>
          </a:xfrm>
          <a:prstGeom prst="rect">
            <a:avLst/>
          </a:prstGeom>
          <a:noFill/>
        </p:spPr>
        <p:txBody>
          <a:bodyPr wrap="square" rtlCol="0">
            <a:spAutoFit/>
          </a:bodyPr>
          <a:lstStyle/>
          <a:p>
            <a:pPr algn="ctr"/>
            <a:r>
              <a:rPr lang="en-US" altLang="ja-JP" sz="10500" b="1" dirty="0">
                <a:solidFill>
                  <a:schemeClr val="tx1">
                    <a:lumMod val="85000"/>
                    <a:lumOff val="15000"/>
                  </a:schemeClr>
                </a:solidFill>
                <a:latin typeface="メイリオ" panose="020B0604030504040204" pitchFamily="50" charset="-128"/>
                <a:ea typeface="メイリオ" panose="020B0604030504040204" pitchFamily="50" charset="-128"/>
              </a:rPr>
              <a:t>homework</a:t>
            </a:r>
            <a:endParaRPr kumimoji="1" lang="ja-JP" altLang="en-US" sz="10500" dirty="0">
              <a:solidFill>
                <a:schemeClr val="tx1">
                  <a:lumMod val="85000"/>
                  <a:lumOff val="15000"/>
                </a:schemeClr>
              </a:solidFill>
            </a:endParaRPr>
          </a:p>
        </p:txBody>
      </p:sp>
      <p:pic>
        <p:nvPicPr>
          <p:cNvPr id="7" name="G3_L23_kihon_v2_homework">
            <a:hlinkClick r:id="" action="ppaction://media"/>
            <a:extLst>
              <a:ext uri="{FF2B5EF4-FFF2-40B4-BE49-F238E27FC236}">
                <a16:creationId xmlns:a16="http://schemas.microsoft.com/office/drawing/2014/main" id="{71CF2DCC-7402-4843-A969-1A7C841D1D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075" y="2035175"/>
            <a:ext cx="609600" cy="609600"/>
          </a:xfrm>
          <a:prstGeom prst="rect">
            <a:avLst/>
          </a:prstGeom>
        </p:spPr>
      </p:pic>
    </p:spTree>
    <p:extLst>
      <p:ext uri="{BB962C8B-B14F-4D97-AF65-F5344CB8AC3E}">
        <p14:creationId xmlns:p14="http://schemas.microsoft.com/office/powerpoint/2010/main" val="112203830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宿題</a:t>
            </a:r>
          </a:p>
        </p:txBody>
      </p:sp>
      <p:pic>
        <p:nvPicPr>
          <p:cNvPr id="7" name="G3_L23_kihon_v2_homework">
            <a:hlinkClick r:id="" action="ppaction://media"/>
            <a:extLst>
              <a:ext uri="{FF2B5EF4-FFF2-40B4-BE49-F238E27FC236}">
                <a16:creationId xmlns:a16="http://schemas.microsoft.com/office/drawing/2014/main" id="{1DC154DE-F34F-423C-8AB5-68EE830892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075" y="2035175"/>
            <a:ext cx="609600" cy="609600"/>
          </a:xfrm>
          <a:prstGeom prst="rect">
            <a:avLst/>
          </a:prstGeom>
        </p:spPr>
      </p:pic>
    </p:spTree>
    <p:extLst>
      <p:ext uri="{BB962C8B-B14F-4D97-AF65-F5344CB8AC3E}">
        <p14:creationId xmlns:p14="http://schemas.microsoft.com/office/powerpoint/2010/main" val="88049553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7608C846-F85F-4E4D-9879-21659568A7C4}"/>
              </a:ext>
            </a:extLst>
          </p:cNvPr>
          <p:cNvGrpSpPr/>
          <p:nvPr/>
        </p:nvGrpSpPr>
        <p:grpSpPr>
          <a:xfrm>
            <a:off x="815009" y="1636776"/>
            <a:ext cx="7513983" cy="3584448"/>
            <a:chOff x="815009" y="1992847"/>
            <a:chExt cx="7513983" cy="3584448"/>
          </a:xfrm>
        </p:grpSpPr>
        <p:sp>
          <p:nvSpPr>
            <p:cNvPr id="5" name="テキスト ボックス 4"/>
            <p:cNvSpPr txBox="1"/>
            <p:nvPr/>
          </p:nvSpPr>
          <p:spPr>
            <a:xfrm>
              <a:off x="815009" y="1992847"/>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兄</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弟</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965200" y="4007635"/>
              <a:ext cx="72136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3_brother">
            <a:hlinkClick r:id="" action="ppaction://media"/>
            <a:extLst>
              <a:ext uri="{FF2B5EF4-FFF2-40B4-BE49-F238E27FC236}">
                <a16:creationId xmlns:a16="http://schemas.microsoft.com/office/drawing/2014/main" id="{FD919913-A359-4BF5-9BCC-49B63FE477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46225" y="2016125"/>
            <a:ext cx="609600" cy="609600"/>
          </a:xfrm>
          <a:prstGeom prst="rect">
            <a:avLst/>
          </a:prstGeom>
        </p:spPr>
      </p:pic>
    </p:spTree>
    <p:extLst>
      <p:ext uri="{BB962C8B-B14F-4D97-AF65-F5344CB8AC3E}">
        <p14:creationId xmlns:p14="http://schemas.microsoft.com/office/powerpoint/2010/main" val="257339790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76300" y="2359477"/>
            <a:ext cx="7391400" cy="2139047"/>
          </a:xfrm>
          <a:prstGeom prst="rect">
            <a:avLst/>
          </a:prstGeom>
          <a:noFill/>
        </p:spPr>
        <p:txBody>
          <a:bodyPr wrap="square" rtlCol="0">
            <a:spAutoFit/>
          </a:bodyPr>
          <a:lstStyle/>
          <a:p>
            <a:pPr algn="ctr"/>
            <a:r>
              <a:rPr lang="en-US" altLang="ja-JP" sz="13300" b="1" dirty="0">
                <a:solidFill>
                  <a:schemeClr val="tx1">
                    <a:lumMod val="85000"/>
                    <a:lumOff val="15000"/>
                  </a:schemeClr>
                </a:solidFill>
                <a:latin typeface="メイリオ" panose="020B0604030504040204" pitchFamily="50" charset="-128"/>
                <a:ea typeface="メイリオ" panose="020B0604030504040204" pitchFamily="50" charset="-128"/>
              </a:rPr>
              <a:t>brother</a:t>
            </a:r>
            <a:endParaRPr kumimoji="1" lang="ja-JP" altLang="en-US" sz="13300" dirty="0">
              <a:solidFill>
                <a:schemeClr val="tx1">
                  <a:lumMod val="85000"/>
                  <a:lumOff val="15000"/>
                </a:schemeClr>
              </a:solidFill>
            </a:endParaRPr>
          </a:p>
        </p:txBody>
      </p:sp>
      <p:pic>
        <p:nvPicPr>
          <p:cNvPr id="7" name="G3_L23_kihon_v3_brother">
            <a:hlinkClick r:id="" action="ppaction://media"/>
            <a:extLst>
              <a:ext uri="{FF2B5EF4-FFF2-40B4-BE49-F238E27FC236}">
                <a16:creationId xmlns:a16="http://schemas.microsoft.com/office/drawing/2014/main" id="{91446454-C6E7-464C-9B8C-C0E914F0EE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46225" y="2016125"/>
            <a:ext cx="609600" cy="609600"/>
          </a:xfrm>
          <a:prstGeom prst="rect">
            <a:avLst/>
          </a:prstGeom>
        </p:spPr>
      </p:pic>
    </p:spTree>
    <p:extLst>
      <p:ext uri="{BB962C8B-B14F-4D97-AF65-F5344CB8AC3E}">
        <p14:creationId xmlns:p14="http://schemas.microsoft.com/office/powerpoint/2010/main" val="101201629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C42E47C-0469-429A-9C13-02D703D6EF44}"/>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兄</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弟</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12500" dirty="0">
              <a:solidFill>
                <a:schemeClr val="tx1">
                  <a:lumMod val="85000"/>
                  <a:lumOff val="15000"/>
                </a:schemeClr>
              </a:solidFill>
            </a:endParaRPr>
          </a:p>
        </p:txBody>
      </p:sp>
      <p:pic>
        <p:nvPicPr>
          <p:cNvPr id="6" name="G3_L23_kihon_v3_brother">
            <a:hlinkClick r:id="" action="ppaction://media"/>
            <a:extLst>
              <a:ext uri="{FF2B5EF4-FFF2-40B4-BE49-F238E27FC236}">
                <a16:creationId xmlns:a16="http://schemas.microsoft.com/office/drawing/2014/main" id="{C9F693A1-F121-419A-9AF5-DAD819AF42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46225" y="2016125"/>
            <a:ext cx="609600" cy="609600"/>
          </a:xfrm>
          <a:prstGeom prst="rect">
            <a:avLst/>
          </a:prstGeom>
        </p:spPr>
      </p:pic>
    </p:spTree>
    <p:extLst>
      <p:ext uri="{BB962C8B-B14F-4D97-AF65-F5344CB8AC3E}">
        <p14:creationId xmlns:p14="http://schemas.microsoft.com/office/powerpoint/2010/main" val="287842463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EB2B0-12CE-11CF-4887-0394B2A7ACB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EE28060D-3CFC-DE66-4BD7-4119118BF0BA}"/>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A8C46451-830A-51F6-D61C-172E51B4B6A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2585825-4B19-CF5B-FD10-C3840E8DF273}"/>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5916F59-1DEF-B3A7-5DCC-FD80B85AF1FE}"/>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6ACE068B-39A7-BB47-CAA5-4D28979417A5}"/>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4134634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9837D8C5-1956-45F5-93C7-A88EE70DBFED}"/>
              </a:ext>
            </a:extLst>
          </p:cNvPr>
          <p:cNvGrpSpPr/>
          <p:nvPr/>
        </p:nvGrpSpPr>
        <p:grpSpPr>
          <a:xfrm>
            <a:off x="206478" y="1636202"/>
            <a:ext cx="8731046" cy="3585596"/>
            <a:chOff x="206478" y="1991699"/>
            <a:chExt cx="8731046"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そこに</a:t>
              </a:r>
            </a:p>
          </p:txBody>
        </p:sp>
      </p:grpSp>
      <p:pic>
        <p:nvPicPr>
          <p:cNvPr id="2" name="G3_L23_kihon_v4_there">
            <a:hlinkClick r:id="" action="ppaction://media"/>
            <a:extLst>
              <a:ext uri="{FF2B5EF4-FFF2-40B4-BE49-F238E27FC236}">
                <a16:creationId xmlns:a16="http://schemas.microsoft.com/office/drawing/2014/main" id="{09BC307F-C1D6-4A6D-9070-F0AA5C370A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958975"/>
            <a:ext cx="609600" cy="609600"/>
          </a:xfrm>
          <a:prstGeom prst="rect">
            <a:avLst/>
          </a:prstGeom>
        </p:spPr>
      </p:pic>
    </p:spTree>
    <p:extLst>
      <p:ext uri="{BB962C8B-B14F-4D97-AF65-F5344CB8AC3E}">
        <p14:creationId xmlns:p14="http://schemas.microsoft.com/office/powerpoint/2010/main" val="20172493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228672"/>
            <a:ext cx="6826450" cy="2400657"/>
          </a:xfrm>
          <a:prstGeom prst="rect">
            <a:avLst/>
          </a:prstGeom>
          <a:noFill/>
        </p:spPr>
        <p:txBody>
          <a:bodyPr wrap="square" rtlCol="0">
            <a:spAutoFit/>
          </a:bodyPr>
          <a:lstStyle/>
          <a:p>
            <a:pPr algn="ctr"/>
            <a:r>
              <a:rPr lang="en-US" altLang="ja-JP" sz="15000" b="1" dirty="0">
                <a:solidFill>
                  <a:schemeClr val="tx1">
                    <a:lumMod val="85000"/>
                    <a:lumOff val="15000"/>
                  </a:schemeClr>
                </a:solidFill>
                <a:latin typeface="メイリオ" panose="020B0604030504040204" pitchFamily="50" charset="-128"/>
                <a:ea typeface="メイリオ" panose="020B0604030504040204" pitchFamily="50" charset="-128"/>
              </a:rPr>
              <a:t>there</a:t>
            </a:r>
            <a:endParaRPr kumimoji="1" lang="ja-JP" altLang="en-US" sz="15000" dirty="0">
              <a:solidFill>
                <a:schemeClr val="tx1">
                  <a:lumMod val="85000"/>
                  <a:lumOff val="15000"/>
                </a:schemeClr>
              </a:solidFill>
            </a:endParaRPr>
          </a:p>
        </p:txBody>
      </p:sp>
      <p:pic>
        <p:nvPicPr>
          <p:cNvPr id="7" name="G3_L23_kihon_v4_there">
            <a:hlinkClick r:id="" action="ppaction://media"/>
            <a:extLst>
              <a:ext uri="{FF2B5EF4-FFF2-40B4-BE49-F238E27FC236}">
                <a16:creationId xmlns:a16="http://schemas.microsoft.com/office/drawing/2014/main" id="{B31CEE0D-0448-4FDD-8D39-8E8B317D84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958975"/>
            <a:ext cx="609600" cy="609600"/>
          </a:xfrm>
          <a:prstGeom prst="rect">
            <a:avLst/>
          </a:prstGeom>
        </p:spPr>
      </p:pic>
    </p:spTree>
    <p:extLst>
      <p:ext uri="{BB962C8B-B14F-4D97-AF65-F5344CB8AC3E}">
        <p14:creationId xmlns:p14="http://schemas.microsoft.com/office/powerpoint/2010/main" val="331020805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EECF3F9-944A-4755-B91D-82B3FCD30F8A}"/>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そこに</a:t>
            </a:r>
          </a:p>
        </p:txBody>
      </p:sp>
      <p:pic>
        <p:nvPicPr>
          <p:cNvPr id="6" name="G3_L23_kihon_v4_there">
            <a:hlinkClick r:id="" action="ppaction://media"/>
            <a:extLst>
              <a:ext uri="{FF2B5EF4-FFF2-40B4-BE49-F238E27FC236}">
                <a16:creationId xmlns:a16="http://schemas.microsoft.com/office/drawing/2014/main" id="{A8CEC28D-A905-4190-8B54-8A55A310EF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958975"/>
            <a:ext cx="609600" cy="609600"/>
          </a:xfrm>
          <a:prstGeom prst="rect">
            <a:avLst/>
          </a:prstGeom>
        </p:spPr>
      </p:pic>
    </p:spTree>
    <p:extLst>
      <p:ext uri="{BB962C8B-B14F-4D97-AF65-F5344CB8AC3E}">
        <p14:creationId xmlns:p14="http://schemas.microsoft.com/office/powerpoint/2010/main" val="941308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3DDA7A6A-59A4-4DD8-B972-E670C246313E}"/>
              </a:ext>
            </a:extLst>
          </p:cNvPr>
          <p:cNvGrpSpPr/>
          <p:nvPr/>
        </p:nvGrpSpPr>
        <p:grpSpPr>
          <a:xfrm>
            <a:off x="569844" y="1636202"/>
            <a:ext cx="8004314" cy="3585596"/>
            <a:chOff x="569844" y="2031455"/>
            <a:chExt cx="8004314" cy="3585596"/>
          </a:xfrm>
        </p:grpSpPr>
        <p:sp>
          <p:nvSpPr>
            <p:cNvPr id="5" name="テキスト ボックス 4"/>
            <p:cNvSpPr txBox="1"/>
            <p:nvPr/>
          </p:nvSpPr>
          <p:spPr>
            <a:xfrm>
              <a:off x="569844" y="2031455"/>
              <a:ext cx="8004314"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彼自身</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736600" y="4047391"/>
              <a:ext cx="76708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5_himself">
            <a:hlinkClick r:id="" action="ppaction://media"/>
            <a:extLst>
              <a:ext uri="{FF2B5EF4-FFF2-40B4-BE49-F238E27FC236}">
                <a16:creationId xmlns:a16="http://schemas.microsoft.com/office/drawing/2014/main" id="{A0D952E9-C6AD-45E8-AEE9-589FC0061D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1406525"/>
            <a:ext cx="609600" cy="609600"/>
          </a:xfrm>
          <a:prstGeom prst="rect">
            <a:avLst/>
          </a:prstGeom>
        </p:spPr>
      </p:pic>
    </p:spTree>
    <p:extLst>
      <p:ext uri="{BB962C8B-B14F-4D97-AF65-F5344CB8AC3E}">
        <p14:creationId xmlns:p14="http://schemas.microsoft.com/office/powerpoint/2010/main" val="6895479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39E1BC1-0D28-4FA1-9F27-8C83A92363D0}"/>
              </a:ext>
            </a:extLst>
          </p:cNvPr>
          <p:cNvSpPr txBox="1"/>
          <p:nvPr/>
        </p:nvSpPr>
        <p:spPr>
          <a:xfrm>
            <a:off x="647700" y="2382560"/>
            <a:ext cx="7848600" cy="2092881"/>
          </a:xfrm>
          <a:prstGeom prst="rect">
            <a:avLst/>
          </a:prstGeom>
          <a:noFill/>
        </p:spPr>
        <p:txBody>
          <a:bodyPr wrap="square" rtlCol="0">
            <a:spAutoFit/>
          </a:bodyPr>
          <a:lstStyle/>
          <a:p>
            <a:pPr algn="ctr"/>
            <a:r>
              <a:rPr lang="en-US" altLang="ja-JP" sz="13000" b="1" dirty="0">
                <a:solidFill>
                  <a:schemeClr val="tx1">
                    <a:lumMod val="85000"/>
                    <a:lumOff val="15000"/>
                  </a:schemeClr>
                </a:solidFill>
                <a:latin typeface="メイリオ" panose="020B0604030504040204" pitchFamily="50" charset="-128"/>
                <a:ea typeface="メイリオ" panose="020B0604030504040204" pitchFamily="50" charset="-128"/>
              </a:rPr>
              <a:t>himself</a:t>
            </a:r>
            <a:endParaRPr kumimoji="1" lang="ja-JP" altLang="en-US" sz="13000" dirty="0">
              <a:solidFill>
                <a:schemeClr val="tx1">
                  <a:lumMod val="85000"/>
                  <a:lumOff val="15000"/>
                </a:schemeClr>
              </a:solidFill>
            </a:endParaRPr>
          </a:p>
        </p:txBody>
      </p:sp>
      <p:pic>
        <p:nvPicPr>
          <p:cNvPr id="5" name="G3_L23_kihon_v5_himself">
            <a:hlinkClick r:id="" action="ppaction://media"/>
            <a:extLst>
              <a:ext uri="{FF2B5EF4-FFF2-40B4-BE49-F238E27FC236}">
                <a16:creationId xmlns:a16="http://schemas.microsoft.com/office/drawing/2014/main" id="{A898C9D5-832F-49A9-80D9-DB8D4E635F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1406525"/>
            <a:ext cx="609600" cy="609600"/>
          </a:xfrm>
          <a:prstGeom prst="rect">
            <a:avLst/>
          </a:prstGeom>
        </p:spPr>
      </p:pic>
    </p:spTree>
    <p:extLst>
      <p:ext uri="{BB962C8B-B14F-4D97-AF65-F5344CB8AC3E}">
        <p14:creationId xmlns:p14="http://schemas.microsoft.com/office/powerpoint/2010/main" val="365809583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7838AEC-6FE6-47DB-BEA5-63C9BC083273}"/>
              </a:ext>
            </a:extLst>
          </p:cNvPr>
          <p:cNvSpPr txBox="1"/>
          <p:nvPr/>
        </p:nvSpPr>
        <p:spPr>
          <a:xfrm>
            <a:off x="569844" y="2421032"/>
            <a:ext cx="8004314"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彼自身</a:t>
            </a:r>
            <a:endParaRPr kumimoji="1" lang="ja-JP" altLang="en-US" sz="12500" dirty="0">
              <a:solidFill>
                <a:schemeClr val="tx1">
                  <a:lumMod val="85000"/>
                  <a:lumOff val="15000"/>
                </a:schemeClr>
              </a:solidFill>
            </a:endParaRPr>
          </a:p>
        </p:txBody>
      </p:sp>
      <p:pic>
        <p:nvPicPr>
          <p:cNvPr id="5" name="G3_L23_kihon_v5_himself">
            <a:hlinkClick r:id="" action="ppaction://media"/>
            <a:extLst>
              <a:ext uri="{FF2B5EF4-FFF2-40B4-BE49-F238E27FC236}">
                <a16:creationId xmlns:a16="http://schemas.microsoft.com/office/drawing/2014/main" id="{D2F23B1A-AF1F-4E03-9938-010B4B360D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1406525"/>
            <a:ext cx="609600" cy="609600"/>
          </a:xfrm>
          <a:prstGeom prst="rect">
            <a:avLst/>
          </a:prstGeom>
        </p:spPr>
      </p:pic>
    </p:spTree>
    <p:extLst>
      <p:ext uri="{BB962C8B-B14F-4D97-AF65-F5344CB8AC3E}">
        <p14:creationId xmlns:p14="http://schemas.microsoft.com/office/powerpoint/2010/main" val="348233923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3DDA7A6A-59A4-4DD8-B972-E670C246313E}"/>
              </a:ext>
            </a:extLst>
          </p:cNvPr>
          <p:cNvGrpSpPr/>
          <p:nvPr/>
        </p:nvGrpSpPr>
        <p:grpSpPr>
          <a:xfrm>
            <a:off x="569844" y="1636202"/>
            <a:ext cx="8004314" cy="3585596"/>
            <a:chOff x="569844" y="2031455"/>
            <a:chExt cx="8004314" cy="3585596"/>
          </a:xfrm>
        </p:grpSpPr>
        <p:sp>
          <p:nvSpPr>
            <p:cNvPr id="5" name="テキスト ボックス 4"/>
            <p:cNvSpPr txBox="1"/>
            <p:nvPr/>
          </p:nvSpPr>
          <p:spPr>
            <a:xfrm>
              <a:off x="569844" y="2031455"/>
              <a:ext cx="8004314"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見せる</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020417" y="4047391"/>
              <a:ext cx="7103166"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6_show">
            <a:hlinkClick r:id="" action="ppaction://media"/>
            <a:extLst>
              <a:ext uri="{FF2B5EF4-FFF2-40B4-BE49-F238E27FC236}">
                <a16:creationId xmlns:a16="http://schemas.microsoft.com/office/drawing/2014/main" id="{C1B2C2F0-6789-4F0A-8C5B-F538E87EBF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70075" y="2511425"/>
            <a:ext cx="609600" cy="609600"/>
          </a:xfrm>
          <a:prstGeom prst="rect">
            <a:avLst/>
          </a:prstGeom>
        </p:spPr>
      </p:pic>
    </p:spTree>
    <p:extLst>
      <p:ext uri="{BB962C8B-B14F-4D97-AF65-F5344CB8AC3E}">
        <p14:creationId xmlns:p14="http://schemas.microsoft.com/office/powerpoint/2010/main" val="96828388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show</a:t>
            </a:r>
            <a:endParaRPr kumimoji="1" lang="ja-JP" altLang="en-US" sz="8000" dirty="0">
              <a:solidFill>
                <a:schemeClr val="tx1">
                  <a:lumMod val="85000"/>
                  <a:lumOff val="15000"/>
                </a:schemeClr>
              </a:solidFill>
            </a:endParaRPr>
          </a:p>
        </p:txBody>
      </p:sp>
      <p:pic>
        <p:nvPicPr>
          <p:cNvPr id="8" name="G3_L23_kihon_v6_show">
            <a:hlinkClick r:id="" action="ppaction://media"/>
            <a:extLst>
              <a:ext uri="{FF2B5EF4-FFF2-40B4-BE49-F238E27FC236}">
                <a16:creationId xmlns:a16="http://schemas.microsoft.com/office/drawing/2014/main" id="{347C33ED-C060-47FF-AACD-4D58E168FC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70075" y="2511425"/>
            <a:ext cx="609600" cy="609600"/>
          </a:xfrm>
          <a:prstGeom prst="rect">
            <a:avLst/>
          </a:prstGeom>
        </p:spPr>
      </p:pic>
    </p:spTree>
    <p:extLst>
      <p:ext uri="{BB962C8B-B14F-4D97-AF65-F5344CB8AC3E}">
        <p14:creationId xmlns:p14="http://schemas.microsoft.com/office/powerpoint/2010/main" val="267646868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7838AEC-6FE6-47DB-BEA5-63C9BC083273}"/>
              </a:ext>
            </a:extLst>
          </p:cNvPr>
          <p:cNvSpPr txBox="1"/>
          <p:nvPr/>
        </p:nvSpPr>
        <p:spPr>
          <a:xfrm>
            <a:off x="569844" y="2421032"/>
            <a:ext cx="8004314"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見せる</a:t>
            </a:r>
            <a:endParaRPr kumimoji="1" lang="ja-JP" altLang="en-US" sz="12500" dirty="0">
              <a:solidFill>
                <a:schemeClr val="tx1">
                  <a:lumMod val="85000"/>
                  <a:lumOff val="15000"/>
                </a:schemeClr>
              </a:solidFill>
            </a:endParaRPr>
          </a:p>
        </p:txBody>
      </p:sp>
      <p:pic>
        <p:nvPicPr>
          <p:cNvPr id="5" name="G3_L23_kihon_v6_show">
            <a:hlinkClick r:id="" action="ppaction://media"/>
            <a:extLst>
              <a:ext uri="{FF2B5EF4-FFF2-40B4-BE49-F238E27FC236}">
                <a16:creationId xmlns:a16="http://schemas.microsoft.com/office/drawing/2014/main" id="{4C3C567B-0EB5-43EB-AF57-2EA0432FE6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70075" y="2511425"/>
            <a:ext cx="609600" cy="609600"/>
          </a:xfrm>
          <a:prstGeom prst="rect">
            <a:avLst/>
          </a:prstGeom>
        </p:spPr>
      </p:pic>
    </p:spTree>
    <p:extLst>
      <p:ext uri="{BB962C8B-B14F-4D97-AF65-F5344CB8AC3E}">
        <p14:creationId xmlns:p14="http://schemas.microsoft.com/office/powerpoint/2010/main" val="31968014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BB0F3D6D-14D4-4A24-B2D7-5582AFD5AEDC}"/>
              </a:ext>
            </a:extLst>
          </p:cNvPr>
          <p:cNvGrpSpPr/>
          <p:nvPr/>
        </p:nvGrpSpPr>
        <p:grpSpPr>
          <a:xfrm>
            <a:off x="206478" y="1713146"/>
            <a:ext cx="8731046" cy="3431708"/>
            <a:chOff x="206478" y="2145587"/>
            <a:chExt cx="8731046" cy="3431708"/>
          </a:xfrm>
        </p:grpSpPr>
        <p:sp>
          <p:nvSpPr>
            <p:cNvPr id="12" name="テキスト ボックス 11">
              <a:extLst>
                <a:ext uri="{FF2B5EF4-FFF2-40B4-BE49-F238E27FC236}">
                  <a16:creationId xmlns:a16="http://schemas.microsoft.com/office/drawing/2014/main" id="{6A520A9C-EAEF-47BD-9EDB-F51FB1183BD3}"/>
                </a:ext>
              </a:extLst>
            </p:cNvPr>
            <p:cNvSpPr txBox="1"/>
            <p:nvPr/>
          </p:nvSpPr>
          <p:spPr>
            <a:xfrm>
              <a:off x="939800" y="4007635"/>
              <a:ext cx="72644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3" name="テキスト ボックス 12">
              <a:extLst>
                <a:ext uri="{FF2B5EF4-FFF2-40B4-BE49-F238E27FC236}">
                  <a16:creationId xmlns:a16="http://schemas.microsoft.com/office/drawing/2014/main" id="{ADE68D15-1D79-443F-86E2-5D73B6C2BDA0}"/>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別のもの</a:t>
              </a:r>
            </a:p>
          </p:txBody>
        </p:sp>
      </p:grpSp>
      <p:pic>
        <p:nvPicPr>
          <p:cNvPr id="3" name="G3_L23_kihon_v7_another">
            <a:hlinkClick r:id="" action="ppaction://media"/>
            <a:extLst>
              <a:ext uri="{FF2B5EF4-FFF2-40B4-BE49-F238E27FC236}">
                <a16:creationId xmlns:a16="http://schemas.microsoft.com/office/drawing/2014/main" id="{3A79AA21-FFD5-4730-BF84-71A9714A02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75" y="949325"/>
            <a:ext cx="609600" cy="609600"/>
          </a:xfrm>
          <a:prstGeom prst="rect">
            <a:avLst/>
          </a:prstGeom>
        </p:spPr>
      </p:pic>
    </p:spTree>
    <p:extLst>
      <p:ext uri="{BB962C8B-B14F-4D97-AF65-F5344CB8AC3E}">
        <p14:creationId xmlns:p14="http://schemas.microsoft.com/office/powerpoint/2010/main" val="11659111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6A800-4806-E5EE-795F-9F223A318ECF}"/>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025945F-8D8E-291C-54F8-69420A167891}"/>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9C506C0-44A9-6D0E-16C3-53463E5D6ACE}"/>
              </a:ext>
            </a:extLst>
          </p:cNvPr>
          <p:cNvSpPr txBox="1"/>
          <p:nvPr/>
        </p:nvSpPr>
        <p:spPr>
          <a:xfrm>
            <a:off x="1478837" y="4128490"/>
            <a:ext cx="6186322"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Will</a:t>
            </a:r>
            <a:r>
              <a:rPr kumimoji="1" lang="ja-JP" altLang="en-US"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help </a:t>
            </a:r>
            <a:r>
              <a:rPr kumimoji="1" lang="en-US" altLang="ja-JP" sz="4400" b="1" dirty="0">
                <a:solidFill>
                  <a:srgbClr val="00B050"/>
                </a:solidFill>
                <a:latin typeface="メイリオ" panose="020B0604030504040204" pitchFamily="50" charset="-128"/>
                <a:ea typeface="メイリオ" panose="020B0604030504040204" pitchFamily="50" charset="-128"/>
              </a:rPr>
              <a:t>me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with my homework?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312CAAE1-367A-E801-C0A3-3F01EF738A4B}"/>
              </a:ext>
            </a:extLst>
          </p:cNvPr>
          <p:cNvSpPr txBox="1"/>
          <p:nvPr/>
        </p:nvSpPr>
        <p:spPr>
          <a:xfrm>
            <a:off x="1398742" y="690490"/>
            <a:ext cx="6346512" cy="2215991"/>
          </a:xfrm>
          <a:prstGeom prst="rect">
            <a:avLst/>
          </a:prstGeom>
          <a:noFill/>
        </p:spPr>
        <p:txBody>
          <a:bodyPr wrap="square" rtlCol="0">
            <a:spAutoFit/>
          </a:bodyPr>
          <a:lstStyle/>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手伝ってもらえますか</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00B050"/>
                </a:solidFill>
                <a:latin typeface="メイリオ" panose="020B0604030504040204" pitchFamily="50" charset="-128"/>
                <a:ea typeface="メイリオ" panose="020B0604030504040204" pitchFamily="50" charset="-128"/>
              </a:rPr>
              <a:t>私を</a:t>
            </a: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私の宿題を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Will you help me with my homework">
            <a:hlinkClick r:id="" action="ppaction://media"/>
            <a:extLst>
              <a:ext uri="{FF2B5EF4-FFF2-40B4-BE49-F238E27FC236}">
                <a16:creationId xmlns:a16="http://schemas.microsoft.com/office/drawing/2014/main" id="{6C8324ED-83F0-C070-6503-468F2D4552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8125" y="1539875"/>
            <a:ext cx="406400" cy="406400"/>
          </a:xfrm>
          <a:prstGeom prst="rect">
            <a:avLst/>
          </a:prstGeom>
        </p:spPr>
      </p:pic>
    </p:spTree>
    <p:extLst>
      <p:ext uri="{BB962C8B-B14F-4D97-AF65-F5344CB8AC3E}">
        <p14:creationId xmlns:p14="http://schemas.microsoft.com/office/powerpoint/2010/main" val="417558969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424070" y="2421032"/>
            <a:ext cx="8295860" cy="2015936"/>
          </a:xfrm>
          <a:prstGeom prst="rect">
            <a:avLst/>
          </a:prstGeom>
          <a:noFill/>
        </p:spPr>
        <p:txBody>
          <a:bodyPr wrap="square" rtlCol="0">
            <a:spAutoFit/>
          </a:bodyPr>
          <a:lstStyle/>
          <a:p>
            <a:pPr algn="ctr"/>
            <a:r>
              <a:rPr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another</a:t>
            </a:r>
            <a:endParaRPr kumimoji="1" lang="ja-JP" altLang="en-US" sz="12500" dirty="0">
              <a:solidFill>
                <a:schemeClr val="tx1">
                  <a:lumMod val="85000"/>
                  <a:lumOff val="15000"/>
                </a:schemeClr>
              </a:solidFill>
            </a:endParaRPr>
          </a:p>
        </p:txBody>
      </p:sp>
      <p:pic>
        <p:nvPicPr>
          <p:cNvPr id="7" name="G3_L23_kihon_v7_another">
            <a:hlinkClick r:id="" action="ppaction://media"/>
            <a:extLst>
              <a:ext uri="{FF2B5EF4-FFF2-40B4-BE49-F238E27FC236}">
                <a16:creationId xmlns:a16="http://schemas.microsoft.com/office/drawing/2014/main" id="{6B9A5296-9FE6-4A94-A27E-70E989E199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75" y="949325"/>
            <a:ext cx="609600" cy="609600"/>
          </a:xfrm>
          <a:prstGeom prst="rect">
            <a:avLst/>
          </a:prstGeom>
        </p:spPr>
      </p:pic>
    </p:spTree>
    <p:extLst>
      <p:ext uri="{BB962C8B-B14F-4D97-AF65-F5344CB8AC3E}">
        <p14:creationId xmlns:p14="http://schemas.microsoft.com/office/powerpoint/2010/main" val="203282551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2CE7180-577E-48C1-BEF1-6284EB043B2D}"/>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別のもの</a:t>
            </a:r>
          </a:p>
        </p:txBody>
      </p:sp>
      <p:pic>
        <p:nvPicPr>
          <p:cNvPr id="5" name="G3_L23_kihon_v7_another">
            <a:hlinkClick r:id="" action="ppaction://media"/>
            <a:extLst>
              <a:ext uri="{FF2B5EF4-FFF2-40B4-BE49-F238E27FC236}">
                <a16:creationId xmlns:a16="http://schemas.microsoft.com/office/drawing/2014/main" id="{59D161F4-7E56-4F90-A9D8-4752793B45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75" y="949325"/>
            <a:ext cx="609600" cy="609600"/>
          </a:xfrm>
          <a:prstGeom prst="rect">
            <a:avLst/>
          </a:prstGeom>
        </p:spPr>
      </p:pic>
    </p:spTree>
    <p:extLst>
      <p:ext uri="{BB962C8B-B14F-4D97-AF65-F5344CB8AC3E}">
        <p14:creationId xmlns:p14="http://schemas.microsoft.com/office/powerpoint/2010/main" val="141222577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G3_L23_kihon_v8_cloudy">
            <a:hlinkClick r:id="" action="ppaction://media"/>
            <a:extLst>
              <a:ext uri="{FF2B5EF4-FFF2-40B4-BE49-F238E27FC236}">
                <a16:creationId xmlns:a16="http://schemas.microsoft.com/office/drawing/2014/main" id="{BCA80C03-10A9-426E-9919-B08912DF7F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5725" y="1387475"/>
            <a:ext cx="609600" cy="609600"/>
          </a:xfrm>
          <a:prstGeom prst="rect">
            <a:avLst/>
          </a:prstGeom>
        </p:spPr>
      </p:pic>
      <p:grpSp>
        <p:nvGrpSpPr>
          <p:cNvPr id="3" name="グループ化 2">
            <a:extLst>
              <a:ext uri="{FF2B5EF4-FFF2-40B4-BE49-F238E27FC236}">
                <a16:creationId xmlns:a16="http://schemas.microsoft.com/office/drawing/2014/main" id="{B2070DA8-3D14-2056-D620-4ECDACE717BC}"/>
              </a:ext>
            </a:extLst>
          </p:cNvPr>
          <p:cNvGrpSpPr/>
          <p:nvPr/>
        </p:nvGrpSpPr>
        <p:grpSpPr>
          <a:xfrm>
            <a:off x="206478" y="1713146"/>
            <a:ext cx="8731046" cy="3431708"/>
            <a:chOff x="206478" y="2145587"/>
            <a:chExt cx="8731046" cy="3431708"/>
          </a:xfrm>
        </p:grpSpPr>
        <p:sp>
          <p:nvSpPr>
            <p:cNvPr id="8" name="テキスト ボックス 7">
              <a:extLst>
                <a:ext uri="{FF2B5EF4-FFF2-40B4-BE49-F238E27FC236}">
                  <a16:creationId xmlns:a16="http://schemas.microsoft.com/office/drawing/2014/main" id="{03F05025-3E17-C61C-996D-8A3FAD0DDD9E}"/>
                </a:ext>
              </a:extLst>
            </p:cNvPr>
            <p:cNvSpPr txBox="1"/>
            <p:nvPr/>
          </p:nvSpPr>
          <p:spPr>
            <a:xfrm>
              <a:off x="939800" y="4007635"/>
              <a:ext cx="72644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9581BCB7-8FC6-3E5B-51E3-5D8B93BC637F}"/>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くもった</a:t>
              </a:r>
            </a:p>
          </p:txBody>
        </p:sp>
      </p:grpSp>
      <p:cxnSp>
        <p:nvCxnSpPr>
          <p:cNvPr id="2" name="直線コネクタ 1">
            <a:extLst>
              <a:ext uri="{FF2B5EF4-FFF2-40B4-BE49-F238E27FC236}">
                <a16:creationId xmlns:a16="http://schemas.microsoft.com/office/drawing/2014/main" id="{FE67F453-8C6A-B01D-2EFD-4EDF7799F770}"/>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4733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39E1BC1-0D28-4FA1-9F27-8C83A92363D0}"/>
              </a:ext>
            </a:extLst>
          </p:cNvPr>
          <p:cNvSpPr txBox="1"/>
          <p:nvPr/>
        </p:nvSpPr>
        <p:spPr>
          <a:xfrm>
            <a:off x="647700" y="2321005"/>
            <a:ext cx="78486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cloudy</a:t>
            </a:r>
            <a:endParaRPr kumimoji="1" lang="ja-JP" altLang="en-US" sz="13800" dirty="0">
              <a:solidFill>
                <a:schemeClr val="tx1">
                  <a:lumMod val="85000"/>
                  <a:lumOff val="15000"/>
                </a:schemeClr>
              </a:solidFill>
            </a:endParaRPr>
          </a:p>
        </p:txBody>
      </p:sp>
      <p:pic>
        <p:nvPicPr>
          <p:cNvPr id="5" name="G3_L23_kihon_v8_cloudy">
            <a:hlinkClick r:id="" action="ppaction://media"/>
            <a:extLst>
              <a:ext uri="{FF2B5EF4-FFF2-40B4-BE49-F238E27FC236}">
                <a16:creationId xmlns:a16="http://schemas.microsoft.com/office/drawing/2014/main" id="{349DF557-390B-4019-9202-273E5F048A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5725" y="1387475"/>
            <a:ext cx="609600" cy="609600"/>
          </a:xfrm>
          <a:prstGeom prst="rect">
            <a:avLst/>
          </a:prstGeom>
        </p:spPr>
      </p:pic>
      <p:cxnSp>
        <p:nvCxnSpPr>
          <p:cNvPr id="2" name="直線コネクタ 1">
            <a:extLst>
              <a:ext uri="{FF2B5EF4-FFF2-40B4-BE49-F238E27FC236}">
                <a16:creationId xmlns:a16="http://schemas.microsoft.com/office/drawing/2014/main" id="{2EC1075E-56CF-7A44-ABD8-4BB5C81BC34D}"/>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49106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G3_L23_kihon_v8_cloudy">
            <a:hlinkClick r:id="" action="ppaction://media"/>
            <a:extLst>
              <a:ext uri="{FF2B5EF4-FFF2-40B4-BE49-F238E27FC236}">
                <a16:creationId xmlns:a16="http://schemas.microsoft.com/office/drawing/2014/main" id="{CF1B6EC7-6E4D-4F2B-B582-8387615614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5725" y="1387475"/>
            <a:ext cx="609600" cy="609600"/>
          </a:xfrm>
          <a:prstGeom prst="rect">
            <a:avLst/>
          </a:prstGeom>
        </p:spPr>
      </p:pic>
      <p:sp>
        <p:nvSpPr>
          <p:cNvPr id="2" name="テキスト ボックス 1">
            <a:extLst>
              <a:ext uri="{FF2B5EF4-FFF2-40B4-BE49-F238E27FC236}">
                <a16:creationId xmlns:a16="http://schemas.microsoft.com/office/drawing/2014/main" id="{1B86732B-A988-7F1C-B79E-7C7F3C3D79AB}"/>
              </a:ext>
            </a:extLst>
          </p:cNvPr>
          <p:cNvSpPr txBox="1"/>
          <p:nvPr/>
        </p:nvSpPr>
        <p:spPr>
          <a:xfrm>
            <a:off x="206477"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くもった</a:t>
            </a:r>
          </a:p>
        </p:txBody>
      </p:sp>
      <p:pic>
        <p:nvPicPr>
          <p:cNvPr id="3" name="合格の鐘">
            <a:hlinkClick r:id="" action="ppaction://media"/>
            <a:extLst>
              <a:ext uri="{FF2B5EF4-FFF2-40B4-BE49-F238E27FC236}">
                <a16:creationId xmlns:a16="http://schemas.microsoft.com/office/drawing/2014/main" id="{EFF0F6A3-A3F1-0F91-67F0-BB8540EB08B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5" name="直線コネクタ 4">
            <a:extLst>
              <a:ext uri="{FF2B5EF4-FFF2-40B4-BE49-F238E27FC236}">
                <a16:creationId xmlns:a16="http://schemas.microsoft.com/office/drawing/2014/main" id="{6D0FB64A-46B8-7F2E-7040-D02D16F1552F}"/>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187482"/>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02F20-3E31-8D13-2E78-D6A61CEAC15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2CE9D35-3E53-0C7A-2EEB-08EC456275E2}"/>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5073CA9-290A-D1FB-37D4-FE63F71E479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03520BD-5E61-B1F2-1B2E-2BE00FF89C35}"/>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9" name="グループ化 8">
            <a:extLst>
              <a:ext uri="{FF2B5EF4-FFF2-40B4-BE49-F238E27FC236}">
                <a16:creationId xmlns:a16="http://schemas.microsoft.com/office/drawing/2014/main" id="{BACC82E7-7299-2F4A-B569-6B47A1E8DC58}"/>
              </a:ext>
            </a:extLst>
          </p:cNvPr>
          <p:cNvGrpSpPr/>
          <p:nvPr/>
        </p:nvGrpSpPr>
        <p:grpSpPr>
          <a:xfrm>
            <a:off x="815009" y="1636202"/>
            <a:ext cx="7513983" cy="3585596"/>
            <a:chOff x="815009" y="1410356"/>
            <a:chExt cx="7513983" cy="3585596"/>
          </a:xfrm>
        </p:grpSpPr>
        <p:sp>
          <p:nvSpPr>
            <p:cNvPr id="12" name="テキスト ボックス 11">
              <a:extLst>
                <a:ext uri="{FF2B5EF4-FFF2-40B4-BE49-F238E27FC236}">
                  <a16:creationId xmlns:a16="http://schemas.microsoft.com/office/drawing/2014/main" id="{6614A684-E1BD-80FD-AB50-15A12E60EDB6}"/>
                </a:ext>
              </a:extLst>
            </p:cNvPr>
            <p:cNvSpPr txBox="1"/>
            <p:nvPr/>
          </p:nvSpPr>
          <p:spPr>
            <a:xfrm>
              <a:off x="815009" y="1410356"/>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手伝う</a:t>
              </a:r>
              <a:endParaRPr kumimoji="1" lang="ja-JP" altLang="en-US" sz="12500" dirty="0">
                <a:solidFill>
                  <a:schemeClr val="tx1">
                    <a:lumMod val="85000"/>
                    <a:lumOff val="15000"/>
                  </a:schemeClr>
                </a:solidFill>
              </a:endParaRPr>
            </a:p>
          </p:txBody>
        </p:sp>
        <p:sp>
          <p:nvSpPr>
            <p:cNvPr id="13" name="テキスト ボックス 12">
              <a:extLst>
                <a:ext uri="{FF2B5EF4-FFF2-40B4-BE49-F238E27FC236}">
                  <a16:creationId xmlns:a16="http://schemas.microsoft.com/office/drawing/2014/main" id="{35C649A2-8767-FA9B-A4AE-64D083B33766}"/>
                </a:ext>
              </a:extLst>
            </p:cNvPr>
            <p:cNvSpPr txBox="1"/>
            <p:nvPr/>
          </p:nvSpPr>
          <p:spPr>
            <a:xfrm>
              <a:off x="1205948" y="3426292"/>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help</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1_help">
            <a:hlinkClick r:id="" action="ppaction://media"/>
            <a:extLst>
              <a:ext uri="{FF2B5EF4-FFF2-40B4-BE49-F238E27FC236}">
                <a16:creationId xmlns:a16="http://schemas.microsoft.com/office/drawing/2014/main" id="{B2738B3D-E0A3-4F2B-9311-7B65C825EB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9475" y="1539875"/>
            <a:ext cx="609600" cy="609600"/>
          </a:xfrm>
          <a:prstGeom prst="rect">
            <a:avLst/>
          </a:prstGeom>
        </p:spPr>
      </p:pic>
      <p:sp>
        <p:nvSpPr>
          <p:cNvPr id="6" name="正方形/長方形 5">
            <a:extLst>
              <a:ext uri="{FF2B5EF4-FFF2-40B4-BE49-F238E27FC236}">
                <a16:creationId xmlns:a16="http://schemas.microsoft.com/office/drawing/2014/main" id="{99ED2C9D-EEDD-A420-82C1-7B7FB877CAB4}"/>
              </a:ext>
            </a:extLst>
          </p:cNvPr>
          <p:cNvSpPr/>
          <p:nvPr/>
        </p:nvSpPr>
        <p:spPr>
          <a:xfrm>
            <a:off x="3219450" y="3508200"/>
            <a:ext cx="26967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43336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81026-C444-1BD5-641A-62072C92495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65B18E1F-E922-3E87-D37B-A309190A44C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5A8A25A-CE28-835A-1979-99A476A7573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909C4D3-226B-5F93-0660-5D67FD871B9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7EDAE116-04F7-ED5C-B983-ED9BBD0E8151}"/>
              </a:ext>
            </a:extLst>
          </p:cNvPr>
          <p:cNvGrpSpPr/>
          <p:nvPr/>
        </p:nvGrpSpPr>
        <p:grpSpPr>
          <a:xfrm>
            <a:off x="209550" y="1536175"/>
            <a:ext cx="8724900" cy="3662541"/>
            <a:chOff x="209550" y="1791644"/>
            <a:chExt cx="8724900" cy="3662541"/>
          </a:xfrm>
        </p:grpSpPr>
        <p:sp>
          <p:nvSpPr>
            <p:cNvPr id="5" name="テキスト ボックス 4">
              <a:extLst>
                <a:ext uri="{FF2B5EF4-FFF2-40B4-BE49-F238E27FC236}">
                  <a16:creationId xmlns:a16="http://schemas.microsoft.com/office/drawing/2014/main" id="{C8044108-526F-0EE7-8689-111070B428CE}"/>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宿題</a:t>
              </a:r>
              <a:endParaRPr kumimoji="1" lang="ja-JP" altLang="en-US" sz="72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5E7098E-6B6A-9A48-02EB-39E666D054BC}"/>
                </a:ext>
              </a:extLst>
            </p:cNvPr>
            <p:cNvSpPr txBox="1"/>
            <p:nvPr/>
          </p:nvSpPr>
          <p:spPr>
            <a:xfrm>
              <a:off x="209550" y="4007635"/>
              <a:ext cx="87249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homework</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grpSp>
      <p:pic>
        <p:nvPicPr>
          <p:cNvPr id="2" name="G3_L23_kihon_v2_homework">
            <a:hlinkClick r:id="" action="ppaction://media"/>
            <a:extLst>
              <a:ext uri="{FF2B5EF4-FFF2-40B4-BE49-F238E27FC236}">
                <a16:creationId xmlns:a16="http://schemas.microsoft.com/office/drawing/2014/main" id="{C22DA1E3-BDB5-2211-E4B2-C705D97459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075" y="2035175"/>
            <a:ext cx="609600" cy="609600"/>
          </a:xfrm>
          <a:prstGeom prst="rect">
            <a:avLst/>
          </a:prstGeom>
        </p:spPr>
      </p:pic>
      <p:sp>
        <p:nvSpPr>
          <p:cNvPr id="10" name="正方形/長方形 9">
            <a:extLst>
              <a:ext uri="{FF2B5EF4-FFF2-40B4-BE49-F238E27FC236}">
                <a16:creationId xmlns:a16="http://schemas.microsoft.com/office/drawing/2014/main" id="{895E03CB-BAA8-D829-81A4-490F70315736}"/>
              </a:ext>
            </a:extLst>
          </p:cNvPr>
          <p:cNvSpPr/>
          <p:nvPr/>
        </p:nvSpPr>
        <p:spPr>
          <a:xfrm>
            <a:off x="1447800" y="3485118"/>
            <a:ext cx="62400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017102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3CEF0-88A8-0690-41ED-C2A2F8A88E7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4A17503-DF90-FBE1-4F9F-9F44355A3FC1}"/>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6C36CAF-AB4D-6478-DECA-40EFB3FAC20E}"/>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F16E061-8202-7379-C55C-08FAD09907E5}"/>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2" name="グループ化 1">
            <a:extLst>
              <a:ext uri="{FF2B5EF4-FFF2-40B4-BE49-F238E27FC236}">
                <a16:creationId xmlns:a16="http://schemas.microsoft.com/office/drawing/2014/main" id="{36CAADB5-C914-DDFC-702F-0AA610EAED23}"/>
              </a:ext>
            </a:extLst>
          </p:cNvPr>
          <p:cNvGrpSpPr/>
          <p:nvPr/>
        </p:nvGrpSpPr>
        <p:grpSpPr>
          <a:xfrm>
            <a:off x="815008" y="1636776"/>
            <a:ext cx="7513984" cy="3584448"/>
            <a:chOff x="815008" y="1992847"/>
            <a:chExt cx="7513984" cy="3584448"/>
          </a:xfrm>
        </p:grpSpPr>
        <p:sp>
          <p:nvSpPr>
            <p:cNvPr id="5" name="テキスト ボックス 4">
              <a:extLst>
                <a:ext uri="{FF2B5EF4-FFF2-40B4-BE49-F238E27FC236}">
                  <a16:creationId xmlns:a16="http://schemas.microsoft.com/office/drawing/2014/main" id="{BEA0BE1A-1B34-E9DC-1F4D-90430FCE9AE5}"/>
                </a:ext>
              </a:extLst>
            </p:cNvPr>
            <p:cNvSpPr txBox="1"/>
            <p:nvPr/>
          </p:nvSpPr>
          <p:spPr>
            <a:xfrm>
              <a:off x="815009" y="1992847"/>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兄</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弟</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DE16F7C1-434A-5723-F2A6-3E907533FE2E}"/>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brother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3_brother">
            <a:hlinkClick r:id="" action="ppaction://media"/>
            <a:extLst>
              <a:ext uri="{FF2B5EF4-FFF2-40B4-BE49-F238E27FC236}">
                <a16:creationId xmlns:a16="http://schemas.microsoft.com/office/drawing/2014/main" id="{25D7B248-91E3-EAC0-4277-D553AAEB08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46225" y="2016125"/>
            <a:ext cx="609600" cy="609600"/>
          </a:xfrm>
          <a:prstGeom prst="rect">
            <a:avLst/>
          </a:prstGeom>
        </p:spPr>
      </p:pic>
      <p:sp>
        <p:nvSpPr>
          <p:cNvPr id="10" name="正方形/長方形 9">
            <a:extLst>
              <a:ext uri="{FF2B5EF4-FFF2-40B4-BE49-F238E27FC236}">
                <a16:creationId xmlns:a16="http://schemas.microsoft.com/office/drawing/2014/main" id="{ED04BB61-EA2E-AF62-87A3-51BDFEC831F1}"/>
              </a:ext>
            </a:extLst>
          </p:cNvPr>
          <p:cNvSpPr/>
          <p:nvPr/>
        </p:nvSpPr>
        <p:spPr>
          <a:xfrm>
            <a:off x="2038350" y="3596014"/>
            <a:ext cx="50589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82493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4E9EA-23BB-54FF-84C3-2B11C94DA502}"/>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98AC178-A0B5-66F9-AAD7-0B0D709D67C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4544776-4FB3-C55B-158C-02B52A34657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CA4D706-394E-6209-CB69-13A4E261C0A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A796EB0F-C859-A8C4-F505-8550052F7F19}"/>
              </a:ext>
            </a:extLst>
          </p:cNvPr>
          <p:cNvGrpSpPr/>
          <p:nvPr/>
        </p:nvGrpSpPr>
        <p:grpSpPr>
          <a:xfrm>
            <a:off x="206478" y="1636202"/>
            <a:ext cx="8731046" cy="3585596"/>
            <a:chOff x="206478" y="1991699"/>
            <a:chExt cx="8731046" cy="3585596"/>
          </a:xfrm>
        </p:grpSpPr>
        <p:sp>
          <p:nvSpPr>
            <p:cNvPr id="6" name="テキスト ボックス 5">
              <a:extLst>
                <a:ext uri="{FF2B5EF4-FFF2-40B4-BE49-F238E27FC236}">
                  <a16:creationId xmlns:a16="http://schemas.microsoft.com/office/drawing/2014/main" id="{3DD4B581-571D-342E-4B30-FFA2BF3A2CD1}"/>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there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E5E1B6DD-32E1-1339-A46A-60882A63C836}"/>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そこに</a:t>
              </a:r>
            </a:p>
          </p:txBody>
        </p:sp>
      </p:grpSp>
      <p:pic>
        <p:nvPicPr>
          <p:cNvPr id="2" name="G3_L23_kihon_v4_there">
            <a:hlinkClick r:id="" action="ppaction://media"/>
            <a:extLst>
              <a:ext uri="{FF2B5EF4-FFF2-40B4-BE49-F238E27FC236}">
                <a16:creationId xmlns:a16="http://schemas.microsoft.com/office/drawing/2014/main" id="{D2C3831C-8929-6557-A7E6-DBB8EB63A9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325" y="1958975"/>
            <a:ext cx="609600" cy="609600"/>
          </a:xfrm>
          <a:prstGeom prst="rect">
            <a:avLst/>
          </a:prstGeom>
        </p:spPr>
      </p:pic>
      <p:sp>
        <p:nvSpPr>
          <p:cNvPr id="10" name="正方形/長方形 9">
            <a:extLst>
              <a:ext uri="{FF2B5EF4-FFF2-40B4-BE49-F238E27FC236}">
                <a16:creationId xmlns:a16="http://schemas.microsoft.com/office/drawing/2014/main" id="{D070E445-D6D2-F9B8-DBCA-6DD10F259B71}"/>
              </a:ext>
            </a:extLst>
          </p:cNvPr>
          <p:cNvSpPr/>
          <p:nvPr/>
        </p:nvSpPr>
        <p:spPr>
          <a:xfrm>
            <a:off x="2743200" y="3508200"/>
            <a:ext cx="36492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90818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056D6-FB52-1B19-26D0-9B57D06A989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19F3F18-414E-BCB5-22B4-4C2531B4BC1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D515406C-40F9-B0E2-D9A2-F80D22E841EF}"/>
              </a:ext>
            </a:extLst>
          </p:cNvPr>
          <p:cNvSpPr txBox="1"/>
          <p:nvPr/>
        </p:nvSpPr>
        <p:spPr>
          <a:xfrm>
            <a:off x="739418" y="2409490"/>
            <a:ext cx="7665163"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a:t>
            </a:r>
            <a:r>
              <a:rPr kumimoji="1" lang="ja-JP" altLang="en-US"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F0"/>
                </a:solidFill>
                <a:latin typeface="メイリオ" panose="020B0604030504040204" pitchFamily="50" charset="-128"/>
                <a:ea typeface="メイリオ" panose="020B0604030504040204" pitchFamily="50" charset="-128"/>
              </a:rPr>
              <a:t>[y--]</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 </a:t>
            </a:r>
            <a:r>
              <a:rPr kumimoji="1" lang="en-US" altLang="ja-JP" sz="4400" b="1" dirty="0">
                <a:solidFill>
                  <a:srgbClr val="00B050"/>
                </a:solidFill>
                <a:latin typeface="メイリオ" panose="020B0604030504040204" pitchFamily="50" charset="-128"/>
                <a:ea typeface="メイリオ" panose="020B0604030504040204" pitchFamily="50" charset="-128"/>
              </a:rPr>
              <a:t>[m-]</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[w---] [m-] homework?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1Will you help me with my homework">
            <a:hlinkClick r:id="" action="ppaction://media"/>
            <a:extLst>
              <a:ext uri="{FF2B5EF4-FFF2-40B4-BE49-F238E27FC236}">
                <a16:creationId xmlns:a16="http://schemas.microsoft.com/office/drawing/2014/main" id="{619F2A82-43F5-D607-7F1E-06243F3992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8125" y="1539875"/>
            <a:ext cx="406400" cy="406400"/>
          </a:xfrm>
          <a:prstGeom prst="rect">
            <a:avLst/>
          </a:prstGeom>
        </p:spPr>
      </p:pic>
    </p:spTree>
    <p:extLst>
      <p:ext uri="{BB962C8B-B14F-4D97-AF65-F5344CB8AC3E}">
        <p14:creationId xmlns:p14="http://schemas.microsoft.com/office/powerpoint/2010/main" val="355729582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C4A88-FF36-18F6-B78A-0462DE43FC4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AA141D1-1826-963A-BDE0-F1C7496BDB29}"/>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136156F-F006-3F7E-4999-88CC5D6C60E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DD8F5F6-167B-8C39-6B79-8D2329D1F35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2" name="グループ化 1">
            <a:extLst>
              <a:ext uri="{FF2B5EF4-FFF2-40B4-BE49-F238E27FC236}">
                <a16:creationId xmlns:a16="http://schemas.microsoft.com/office/drawing/2014/main" id="{C18FF032-FD5E-D9E7-22F6-AD4FA6C44B9B}"/>
              </a:ext>
            </a:extLst>
          </p:cNvPr>
          <p:cNvGrpSpPr/>
          <p:nvPr/>
        </p:nvGrpSpPr>
        <p:grpSpPr>
          <a:xfrm>
            <a:off x="569844" y="1636202"/>
            <a:ext cx="8004314" cy="3585596"/>
            <a:chOff x="569844" y="2031455"/>
            <a:chExt cx="8004314" cy="3585596"/>
          </a:xfrm>
        </p:grpSpPr>
        <p:sp>
          <p:nvSpPr>
            <p:cNvPr id="5" name="テキスト ボックス 4">
              <a:extLst>
                <a:ext uri="{FF2B5EF4-FFF2-40B4-BE49-F238E27FC236}">
                  <a16:creationId xmlns:a16="http://schemas.microsoft.com/office/drawing/2014/main" id="{94D01046-FEE3-E7A5-C5B2-1EC997559E93}"/>
                </a:ext>
              </a:extLst>
            </p:cNvPr>
            <p:cNvSpPr txBox="1"/>
            <p:nvPr/>
          </p:nvSpPr>
          <p:spPr>
            <a:xfrm>
              <a:off x="569844" y="2031455"/>
              <a:ext cx="8004314"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彼自身</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CB2FAA34-B964-F2D4-1CD8-58220E075EED}"/>
                </a:ext>
              </a:extLst>
            </p:cNvPr>
            <p:cNvSpPr txBox="1"/>
            <p:nvPr/>
          </p:nvSpPr>
          <p:spPr>
            <a:xfrm>
              <a:off x="736600" y="4047391"/>
              <a:ext cx="76708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himself</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5_himself">
            <a:hlinkClick r:id="" action="ppaction://media"/>
            <a:extLst>
              <a:ext uri="{FF2B5EF4-FFF2-40B4-BE49-F238E27FC236}">
                <a16:creationId xmlns:a16="http://schemas.microsoft.com/office/drawing/2014/main" id="{B00DD232-0CAD-3847-6FB9-FDDED98EF6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17625" y="1406525"/>
            <a:ext cx="609600" cy="609600"/>
          </a:xfrm>
          <a:prstGeom prst="rect">
            <a:avLst/>
          </a:prstGeom>
        </p:spPr>
      </p:pic>
      <p:sp>
        <p:nvSpPr>
          <p:cNvPr id="10" name="正方形/長方形 9">
            <a:extLst>
              <a:ext uri="{FF2B5EF4-FFF2-40B4-BE49-F238E27FC236}">
                <a16:creationId xmlns:a16="http://schemas.microsoft.com/office/drawing/2014/main" id="{B9BD7AE6-F1CA-6496-4D2C-34C14F2ADF28}"/>
              </a:ext>
            </a:extLst>
          </p:cNvPr>
          <p:cNvSpPr/>
          <p:nvPr/>
        </p:nvSpPr>
        <p:spPr>
          <a:xfrm>
            <a:off x="2114550" y="3429000"/>
            <a:ext cx="49065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3432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B2E5C-3EE3-1D3F-6B56-F9876E14D6C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89448A-8ABC-C94F-7031-FE05A4152FF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F5A6779-283F-12BC-E6A5-54686FC94CEC}"/>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60A2A16-9D36-0A6F-9993-24115BB5A655}"/>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2" name="グループ化 1">
            <a:extLst>
              <a:ext uri="{FF2B5EF4-FFF2-40B4-BE49-F238E27FC236}">
                <a16:creationId xmlns:a16="http://schemas.microsoft.com/office/drawing/2014/main" id="{F103BAA8-DC3F-346F-D285-4BBB04B8CB95}"/>
              </a:ext>
            </a:extLst>
          </p:cNvPr>
          <p:cNvGrpSpPr/>
          <p:nvPr/>
        </p:nvGrpSpPr>
        <p:grpSpPr>
          <a:xfrm>
            <a:off x="569844" y="1636202"/>
            <a:ext cx="8004314" cy="3585596"/>
            <a:chOff x="569844" y="2031455"/>
            <a:chExt cx="8004314" cy="3585596"/>
          </a:xfrm>
        </p:grpSpPr>
        <p:sp>
          <p:nvSpPr>
            <p:cNvPr id="5" name="テキスト ボックス 4">
              <a:extLst>
                <a:ext uri="{FF2B5EF4-FFF2-40B4-BE49-F238E27FC236}">
                  <a16:creationId xmlns:a16="http://schemas.microsoft.com/office/drawing/2014/main" id="{D6793F3D-25DB-235D-9D7E-A96D83C3331E}"/>
                </a:ext>
              </a:extLst>
            </p:cNvPr>
            <p:cNvSpPr txBox="1"/>
            <p:nvPr/>
          </p:nvSpPr>
          <p:spPr>
            <a:xfrm>
              <a:off x="569844" y="2031455"/>
              <a:ext cx="8004314"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見せる</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087394AD-149B-1380-8D4C-A16E132884D9}"/>
                </a:ext>
              </a:extLst>
            </p:cNvPr>
            <p:cNvSpPr txBox="1"/>
            <p:nvPr/>
          </p:nvSpPr>
          <p:spPr>
            <a:xfrm>
              <a:off x="1020417" y="4047391"/>
              <a:ext cx="7103166"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show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6_show">
            <a:hlinkClick r:id="" action="ppaction://media"/>
            <a:extLst>
              <a:ext uri="{FF2B5EF4-FFF2-40B4-BE49-F238E27FC236}">
                <a16:creationId xmlns:a16="http://schemas.microsoft.com/office/drawing/2014/main" id="{FCF82FE7-5D37-517A-7A5E-199BB44789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70075" y="2511425"/>
            <a:ext cx="609600" cy="609600"/>
          </a:xfrm>
          <a:prstGeom prst="rect">
            <a:avLst/>
          </a:prstGeom>
        </p:spPr>
      </p:pic>
      <p:sp>
        <p:nvSpPr>
          <p:cNvPr id="10" name="正方形/長方形 9">
            <a:extLst>
              <a:ext uri="{FF2B5EF4-FFF2-40B4-BE49-F238E27FC236}">
                <a16:creationId xmlns:a16="http://schemas.microsoft.com/office/drawing/2014/main" id="{36CC1011-D04B-E19C-E942-83D08B8064E3}"/>
              </a:ext>
            </a:extLst>
          </p:cNvPr>
          <p:cNvSpPr/>
          <p:nvPr/>
        </p:nvSpPr>
        <p:spPr>
          <a:xfrm>
            <a:off x="2667000" y="3508200"/>
            <a:ext cx="38016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94407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C3603-9343-4BF6-61C0-D7E25F82CBFB}"/>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3621E99D-8736-42F4-A46C-3B3695576B6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BBCF3E5E-D534-09D8-6B6C-855D8BBBC8F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4AAE41E-9E43-A7AC-9889-9C9D298C009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9" name="グループ化 8">
            <a:extLst>
              <a:ext uri="{FF2B5EF4-FFF2-40B4-BE49-F238E27FC236}">
                <a16:creationId xmlns:a16="http://schemas.microsoft.com/office/drawing/2014/main" id="{95DD71D5-D655-297D-EC67-90474A9941FC}"/>
              </a:ext>
            </a:extLst>
          </p:cNvPr>
          <p:cNvGrpSpPr/>
          <p:nvPr/>
        </p:nvGrpSpPr>
        <p:grpSpPr>
          <a:xfrm>
            <a:off x="206478" y="1713146"/>
            <a:ext cx="8731046" cy="3431708"/>
            <a:chOff x="206478" y="2145587"/>
            <a:chExt cx="8731046" cy="3431708"/>
          </a:xfrm>
        </p:grpSpPr>
        <p:sp>
          <p:nvSpPr>
            <p:cNvPr id="12" name="テキスト ボックス 11">
              <a:extLst>
                <a:ext uri="{FF2B5EF4-FFF2-40B4-BE49-F238E27FC236}">
                  <a16:creationId xmlns:a16="http://schemas.microsoft.com/office/drawing/2014/main" id="{71E48618-39EB-BD2F-D889-F963AB237739}"/>
                </a:ext>
              </a:extLst>
            </p:cNvPr>
            <p:cNvSpPr txBox="1"/>
            <p:nvPr/>
          </p:nvSpPr>
          <p:spPr>
            <a:xfrm>
              <a:off x="676275" y="4007635"/>
              <a:ext cx="779145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another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3" name="テキスト ボックス 12">
              <a:extLst>
                <a:ext uri="{FF2B5EF4-FFF2-40B4-BE49-F238E27FC236}">
                  <a16:creationId xmlns:a16="http://schemas.microsoft.com/office/drawing/2014/main" id="{0E2D368B-4480-F8DF-EF57-D0709731963F}"/>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別のもの</a:t>
              </a:r>
            </a:p>
          </p:txBody>
        </p:sp>
      </p:grpSp>
      <p:pic>
        <p:nvPicPr>
          <p:cNvPr id="3" name="G3_L23_kihon_v7_another">
            <a:hlinkClick r:id="" action="ppaction://media"/>
            <a:extLst>
              <a:ext uri="{FF2B5EF4-FFF2-40B4-BE49-F238E27FC236}">
                <a16:creationId xmlns:a16="http://schemas.microsoft.com/office/drawing/2014/main" id="{3C50DDA3-175E-5162-B095-8E0DBF4009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9975" y="949325"/>
            <a:ext cx="609600" cy="609600"/>
          </a:xfrm>
          <a:prstGeom prst="rect">
            <a:avLst/>
          </a:prstGeom>
        </p:spPr>
      </p:pic>
      <p:sp>
        <p:nvSpPr>
          <p:cNvPr id="6" name="正方形/長方形 5">
            <a:extLst>
              <a:ext uri="{FF2B5EF4-FFF2-40B4-BE49-F238E27FC236}">
                <a16:creationId xmlns:a16="http://schemas.microsoft.com/office/drawing/2014/main" id="{6C97C1A9-16BA-0E0D-BDAE-1479DFDE8D66}"/>
              </a:ext>
            </a:extLst>
          </p:cNvPr>
          <p:cNvSpPr/>
          <p:nvPr/>
        </p:nvSpPr>
        <p:spPr>
          <a:xfrm>
            <a:off x="1809750" y="3429000"/>
            <a:ext cx="55161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14030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20060-833B-2CF5-4B7F-AA4D9D524F0B}"/>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D0349275-AAE9-8E6E-E667-1BC727604141}"/>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9B4A03CC-9D0B-CF82-396F-CDB56C39C9E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7F3937B4-9C4E-A079-24FA-6C398D8991E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pic>
        <p:nvPicPr>
          <p:cNvPr id="4" name="G3_L23_kihon_v8_cloudy">
            <a:hlinkClick r:id="" action="ppaction://media"/>
            <a:extLst>
              <a:ext uri="{FF2B5EF4-FFF2-40B4-BE49-F238E27FC236}">
                <a16:creationId xmlns:a16="http://schemas.microsoft.com/office/drawing/2014/main" id="{E8DAE0BC-41C1-CA48-5004-D97E13EB0F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55725" y="1387475"/>
            <a:ext cx="609600" cy="609600"/>
          </a:xfrm>
          <a:prstGeom prst="rect">
            <a:avLst/>
          </a:prstGeom>
        </p:spPr>
      </p:pic>
      <p:grpSp>
        <p:nvGrpSpPr>
          <p:cNvPr id="3" name="グループ化 2">
            <a:extLst>
              <a:ext uri="{FF2B5EF4-FFF2-40B4-BE49-F238E27FC236}">
                <a16:creationId xmlns:a16="http://schemas.microsoft.com/office/drawing/2014/main" id="{DB509D30-AEF2-61E6-1551-6E5BE81DB720}"/>
              </a:ext>
            </a:extLst>
          </p:cNvPr>
          <p:cNvGrpSpPr/>
          <p:nvPr/>
        </p:nvGrpSpPr>
        <p:grpSpPr>
          <a:xfrm>
            <a:off x="206478" y="1713146"/>
            <a:ext cx="8731046" cy="3431708"/>
            <a:chOff x="206478" y="2145587"/>
            <a:chExt cx="8731046" cy="3431708"/>
          </a:xfrm>
        </p:grpSpPr>
        <p:sp>
          <p:nvSpPr>
            <p:cNvPr id="8" name="テキスト ボックス 7">
              <a:extLst>
                <a:ext uri="{FF2B5EF4-FFF2-40B4-BE49-F238E27FC236}">
                  <a16:creationId xmlns:a16="http://schemas.microsoft.com/office/drawing/2014/main" id="{17E63F7D-9724-4804-3BD8-A8DC7CFA1D6E}"/>
                </a:ext>
              </a:extLst>
            </p:cNvPr>
            <p:cNvSpPr txBox="1"/>
            <p:nvPr/>
          </p:nvSpPr>
          <p:spPr>
            <a:xfrm>
              <a:off x="939800" y="4007635"/>
              <a:ext cx="72644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cloudy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901DE074-CB5F-6201-3C09-76E8BF338F6D}"/>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くもった</a:t>
              </a:r>
            </a:p>
          </p:txBody>
        </p:sp>
      </p:grpSp>
      <p:cxnSp>
        <p:nvCxnSpPr>
          <p:cNvPr id="2" name="直線コネクタ 1">
            <a:extLst>
              <a:ext uri="{FF2B5EF4-FFF2-40B4-BE49-F238E27FC236}">
                <a16:creationId xmlns:a16="http://schemas.microsoft.com/office/drawing/2014/main" id="{12B5E7CE-67C5-237F-B589-09A41DE99618}"/>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B57645AD-8BC0-245F-5D67-D934C4B3B528}"/>
              </a:ext>
            </a:extLst>
          </p:cNvPr>
          <p:cNvSpPr/>
          <p:nvPr/>
        </p:nvSpPr>
        <p:spPr>
          <a:xfrm>
            <a:off x="2333625" y="3503225"/>
            <a:ext cx="446836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50816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P.199</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180975" y="1275805"/>
            <a:ext cx="8943975" cy="769441"/>
          </a:xfrm>
          <a:prstGeom prst="rect">
            <a:avLst/>
          </a:prstGeom>
          <a:noFill/>
          <a:ln>
            <a:noFill/>
          </a:ln>
        </p:spPr>
        <p:txBody>
          <a:bodyPr wrap="square" rtlCol="0">
            <a:spAutoFit/>
          </a:bodyPr>
          <a:lstStyle/>
          <a:p>
            <a:pPr algn="just"/>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の特別用法（時、 天候、 距離など）</a:t>
            </a: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29A6DFF2-28EF-94C1-A3AA-C174659F2CE8}"/>
              </a:ext>
            </a:extLst>
          </p:cNvPr>
          <p:cNvPicPr>
            <a:picLocks noChangeAspect="1"/>
          </p:cNvPicPr>
          <p:nvPr/>
        </p:nvPicPr>
        <p:blipFill>
          <a:blip r:embed="rId2"/>
          <a:stretch>
            <a:fillRect/>
          </a:stretch>
        </p:blipFill>
        <p:spPr>
          <a:xfrm>
            <a:off x="216000" y="1097309"/>
            <a:ext cx="8712000" cy="5596755"/>
          </a:xfrm>
          <a:prstGeom prst="rect">
            <a:avLst/>
          </a:prstGeom>
        </p:spPr>
      </p:pic>
    </p:spTree>
    <p:extLst>
      <p:ext uri="{BB962C8B-B14F-4D97-AF65-F5344CB8AC3E}">
        <p14:creationId xmlns:p14="http://schemas.microsoft.com/office/powerpoint/2010/main" val="767105152"/>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288C91A1-F6F4-AAC0-80B3-37CC069A3227}"/>
              </a:ext>
            </a:extLst>
          </p:cNvPr>
          <p:cNvPicPr>
            <a:picLocks noChangeAspect="1"/>
          </p:cNvPicPr>
          <p:nvPr/>
        </p:nvPicPr>
        <p:blipFill>
          <a:blip r:embed="rId6"/>
          <a:stretch>
            <a:fillRect/>
          </a:stretch>
        </p:blipFill>
        <p:spPr>
          <a:xfrm>
            <a:off x="216000" y="1097309"/>
            <a:ext cx="8712000" cy="5596755"/>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1501235" y="3345603"/>
            <a:ext cx="4027894"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It           four    thirty </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12" name="AS_G3_25_03_kihon_t_1">
            <a:hlinkClick r:id="" action="ppaction://media"/>
            <a:extLst>
              <a:ext uri="{FF2B5EF4-FFF2-40B4-BE49-F238E27FC236}">
                <a16:creationId xmlns:a16="http://schemas.microsoft.com/office/drawing/2014/main" id="{63C63D23-F32B-CE8C-717A-1B869432BF0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596324" y="2371112"/>
            <a:ext cx="406400" cy="406400"/>
          </a:xfrm>
          <a:prstGeom prst="rect">
            <a:avLst/>
          </a:prstGeom>
        </p:spPr>
      </p:pic>
      <p:pic>
        <p:nvPicPr>
          <p:cNvPr id="13" name="AS_G3_25_03_kihon_t_1">
            <a:hlinkClick r:id="" action="ppaction://media"/>
            <a:extLst>
              <a:ext uri="{FF2B5EF4-FFF2-40B4-BE49-F238E27FC236}">
                <a16:creationId xmlns:a16="http://schemas.microsoft.com/office/drawing/2014/main" id="{F575A62C-9E31-099A-D3AC-1C9982AD225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596324" y="1426023"/>
            <a:ext cx="406400" cy="406400"/>
          </a:xfrm>
          <a:prstGeom prst="rect">
            <a:avLst/>
          </a:prstGeom>
        </p:spPr>
      </p:pic>
      <p:sp>
        <p:nvSpPr>
          <p:cNvPr id="14" name="テキスト ボックス 13">
            <a:extLst>
              <a:ext uri="{FF2B5EF4-FFF2-40B4-BE49-F238E27FC236}">
                <a16:creationId xmlns:a16="http://schemas.microsoft.com/office/drawing/2014/main" id="{2AB7E2BB-61FE-66D0-3242-EA99F3C0F130}"/>
              </a:ext>
            </a:extLst>
          </p:cNvPr>
          <p:cNvSpPr txBox="1"/>
          <p:nvPr/>
        </p:nvSpPr>
        <p:spPr>
          <a:xfrm>
            <a:off x="1501235" y="4547889"/>
            <a:ext cx="319040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It             sunny</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235B7AAB-1B02-D8DE-F7A4-4847A98F1178}"/>
              </a:ext>
            </a:extLst>
          </p:cNvPr>
          <p:cNvSpPr txBox="1"/>
          <p:nvPr/>
        </p:nvSpPr>
        <p:spPr>
          <a:xfrm>
            <a:off x="1501235" y="5750956"/>
            <a:ext cx="319040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It               hot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1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317"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cond evt="onNext" delay="0">
                      <p:tgtEl>
                        <p:sldTgt/>
                      </p:tgtEl>
                    </p:cond>
                  </p:endCondLst>
                </p:cTn>
                <p:tgtEl>
                  <p:spTgt spid="13"/>
                </p:tgtEl>
              </p:cMediaNode>
            </p:audio>
          </p:childTnLst>
        </p:cTn>
      </p:par>
    </p:tnLst>
    <p:bldLst>
      <p:bldP spid="29" grpId="0"/>
      <p:bldP spid="14" grpId="0"/>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8" name="図 7">
            <a:extLst>
              <a:ext uri="{FF2B5EF4-FFF2-40B4-BE49-F238E27FC236}">
                <a16:creationId xmlns:a16="http://schemas.microsoft.com/office/drawing/2014/main" id="{07125150-FA16-B945-703A-BB9E58B51164}"/>
              </a:ext>
            </a:extLst>
          </p:cNvPr>
          <p:cNvPicPr>
            <a:picLocks noChangeAspect="1"/>
          </p:cNvPicPr>
          <p:nvPr/>
        </p:nvPicPr>
        <p:blipFill>
          <a:blip r:embed="rId2"/>
          <a:stretch>
            <a:fillRect/>
          </a:stretch>
        </p:blipFill>
        <p:spPr>
          <a:xfrm>
            <a:off x="216000" y="1097309"/>
            <a:ext cx="8712000" cy="5596755"/>
          </a:xfrm>
          <a:prstGeom prst="rect">
            <a:avLst/>
          </a:prstGeom>
        </p:spPr>
      </p:pic>
      <p:sp>
        <p:nvSpPr>
          <p:cNvPr id="9" name="テキスト ボックス 8">
            <a:extLst>
              <a:ext uri="{FF2B5EF4-FFF2-40B4-BE49-F238E27FC236}">
                <a16:creationId xmlns:a16="http://schemas.microsoft.com/office/drawing/2014/main" id="{ABA146D1-1459-14DF-1E61-7FC95BCC81B4}"/>
              </a:ext>
            </a:extLst>
          </p:cNvPr>
          <p:cNvSpPr txBox="1"/>
          <p:nvPr/>
        </p:nvSpPr>
        <p:spPr>
          <a:xfrm>
            <a:off x="1501235" y="3345603"/>
            <a:ext cx="4027894"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It           four    thirty </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BCF69304-F2B3-0D6F-E233-4C59F00A6FE5}"/>
              </a:ext>
            </a:extLst>
          </p:cNvPr>
          <p:cNvSpPr txBox="1"/>
          <p:nvPr/>
        </p:nvSpPr>
        <p:spPr>
          <a:xfrm>
            <a:off x="1501235" y="4547889"/>
            <a:ext cx="319040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It             sunny</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838E8E7-6D44-E07E-E7E0-A07082A014EB}"/>
              </a:ext>
            </a:extLst>
          </p:cNvPr>
          <p:cNvSpPr txBox="1"/>
          <p:nvPr/>
        </p:nvSpPr>
        <p:spPr>
          <a:xfrm>
            <a:off x="1501235" y="5750956"/>
            <a:ext cx="319040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It               hot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B942348-1E40-84FC-7D80-DD158E55CAE2}"/>
              </a:ext>
            </a:extLst>
          </p:cNvPr>
          <p:cNvSpPr txBox="1"/>
          <p:nvPr/>
        </p:nvSpPr>
        <p:spPr>
          <a:xfrm>
            <a:off x="632705" y="5176199"/>
            <a:ext cx="7878590" cy="769441"/>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It snows a lot in Hokkaido.</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3" name="AS_G3_25_04_kihon_t_2">
            <a:hlinkClick r:id="" action="ppaction://media"/>
            <a:extLst>
              <a:ext uri="{FF2B5EF4-FFF2-40B4-BE49-F238E27FC236}">
                <a16:creationId xmlns:a16="http://schemas.microsoft.com/office/drawing/2014/main" id="{C2661C64-727A-FFAB-AA20-C2D9C0D3AB9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702800" y="1901825"/>
            <a:ext cx="406400" cy="406400"/>
          </a:xfrm>
          <a:prstGeom prst="rect">
            <a:avLst/>
          </a:prstGeom>
        </p:spPr>
      </p:pic>
      <p:pic>
        <p:nvPicPr>
          <p:cNvPr id="8" name="図 7">
            <a:extLst>
              <a:ext uri="{FF2B5EF4-FFF2-40B4-BE49-F238E27FC236}">
                <a16:creationId xmlns:a16="http://schemas.microsoft.com/office/drawing/2014/main" id="{E57DB889-73B6-0119-BA31-7F05D1BF717A}"/>
              </a:ext>
            </a:extLst>
          </p:cNvPr>
          <p:cNvPicPr>
            <a:picLocks noChangeAspect="1"/>
          </p:cNvPicPr>
          <p:nvPr/>
        </p:nvPicPr>
        <p:blipFill>
          <a:blip r:embed="rId7"/>
          <a:stretch>
            <a:fillRect/>
          </a:stretch>
        </p:blipFill>
        <p:spPr>
          <a:xfrm>
            <a:off x="133200" y="1382198"/>
            <a:ext cx="8877600" cy="2823623"/>
          </a:xfrm>
          <a:prstGeom prst="rect">
            <a:avLst/>
          </a:prstGeom>
        </p:spPr>
      </p:pic>
    </p:spTree>
    <p:extLst>
      <p:ext uri="{BB962C8B-B14F-4D97-AF65-F5344CB8AC3E}">
        <p14:creationId xmlns:p14="http://schemas.microsoft.com/office/powerpoint/2010/main" val="1941522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83" fill="hold"/>
                                        <p:tgtEl>
                                          <p:spTgt spid="3"/>
                                        </p:tgtEl>
                                      </p:cBhvr>
                                    </p:cmd>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9294583A-A497-98EB-AF62-F89A12BE4702}"/>
              </a:ext>
            </a:extLst>
          </p:cNvPr>
          <p:cNvPicPr>
            <a:picLocks noChangeAspect="1"/>
          </p:cNvPicPr>
          <p:nvPr/>
        </p:nvPicPr>
        <p:blipFill>
          <a:blip r:embed="rId6"/>
          <a:stretch>
            <a:fillRect/>
          </a:stretch>
        </p:blipFill>
        <p:spPr>
          <a:xfrm>
            <a:off x="129600" y="1382198"/>
            <a:ext cx="8884800" cy="2809807"/>
          </a:xfrm>
          <a:prstGeom prst="rect">
            <a:avLst/>
          </a:prstGeom>
        </p:spPr>
      </p:pic>
      <p:sp>
        <p:nvSpPr>
          <p:cNvPr id="6" name="テキスト ボックス 5">
            <a:extLst>
              <a:ext uri="{FF2B5EF4-FFF2-40B4-BE49-F238E27FC236}">
                <a16:creationId xmlns:a16="http://schemas.microsoft.com/office/drawing/2014/main" id="{BB942348-1E40-84FC-7D80-DD158E55CAE2}"/>
              </a:ext>
            </a:extLst>
          </p:cNvPr>
          <p:cNvSpPr txBox="1"/>
          <p:nvPr/>
        </p:nvSpPr>
        <p:spPr>
          <a:xfrm>
            <a:off x="211578" y="5176199"/>
            <a:ext cx="8720845" cy="769441"/>
          </a:xfrm>
          <a:prstGeom prst="rect">
            <a:avLst/>
          </a:prstGeom>
          <a:noFill/>
        </p:spPr>
        <p:txBody>
          <a:bodyPr wrap="square" rtlCol="0">
            <a:spAutoFit/>
          </a:bodyPr>
          <a:lstStyle/>
          <a:p>
            <a:pPr algn="ct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He is an illustrator loved by young people.</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9" name="AS_G3_18_04_kihon_t_2">
            <a:hlinkClick r:id="" action="ppaction://media"/>
            <a:extLst>
              <a:ext uri="{FF2B5EF4-FFF2-40B4-BE49-F238E27FC236}">
                <a16:creationId xmlns:a16="http://schemas.microsoft.com/office/drawing/2014/main" id="{965D3BA0-C17F-6B8C-6A09-09DA145212C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798175" y="2244725"/>
            <a:ext cx="406400" cy="406400"/>
          </a:xfrm>
          <a:prstGeom prst="rect">
            <a:avLst/>
          </a:prstGeom>
        </p:spPr>
      </p:pic>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91" fill="hold"/>
                                        <p:tgtEl>
                                          <p:spTgt spid="9"/>
                                        </p:tgtEl>
                                      </p:cBhvr>
                                    </p:cmd>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26672-4A06-2B53-5B92-32179AEC560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64EB1DD-CB97-861C-2FE9-0F7CA9484E98}"/>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425B3630-65CE-C7AB-DC94-8E58006E22A1}"/>
              </a:ext>
            </a:extLst>
          </p:cNvPr>
          <p:cNvSpPr txBox="1"/>
          <p:nvPr/>
        </p:nvSpPr>
        <p:spPr>
          <a:xfrm>
            <a:off x="1398742" y="2321003"/>
            <a:ext cx="6346512" cy="2215991"/>
          </a:xfrm>
          <a:prstGeom prst="rect">
            <a:avLst/>
          </a:prstGeom>
          <a:noFill/>
        </p:spPr>
        <p:txBody>
          <a:bodyPr wrap="square" rtlCol="0">
            <a:spAutoFit/>
          </a:bodyPr>
          <a:lstStyle/>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手伝ってもらえますか</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00B050"/>
                </a:solidFill>
                <a:latin typeface="メイリオ" panose="020B0604030504040204" pitchFamily="50" charset="-128"/>
                <a:ea typeface="メイリオ" panose="020B0604030504040204" pitchFamily="50" charset="-128"/>
              </a:rPr>
              <a:t>私を</a:t>
            </a: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私の宿題を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Will you help me with my homework">
            <a:hlinkClick r:id="" action="ppaction://media"/>
            <a:extLst>
              <a:ext uri="{FF2B5EF4-FFF2-40B4-BE49-F238E27FC236}">
                <a16:creationId xmlns:a16="http://schemas.microsoft.com/office/drawing/2014/main" id="{70461511-5DFA-3F42-FE66-C47262459D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8125" y="1539875"/>
            <a:ext cx="406400" cy="406400"/>
          </a:xfrm>
          <a:prstGeom prst="rect">
            <a:avLst/>
          </a:prstGeom>
        </p:spPr>
      </p:pic>
    </p:spTree>
    <p:extLst>
      <p:ext uri="{BB962C8B-B14F-4D97-AF65-F5344CB8AC3E}">
        <p14:creationId xmlns:p14="http://schemas.microsoft.com/office/powerpoint/2010/main" val="361544921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
        <p:nvSpPr>
          <p:cNvPr id="6" name="タイトル 1">
            <a:extLst>
              <a:ext uri="{FF2B5EF4-FFF2-40B4-BE49-F238E27FC236}">
                <a16:creationId xmlns:a16="http://schemas.microsoft.com/office/drawing/2014/main" id="{2ED6B2F6-2ABA-CE31-1A41-32D2400B8BF6}"/>
              </a:ext>
            </a:extLst>
          </p:cNvPr>
          <p:cNvSpPr txBox="1">
            <a:spLocks/>
          </p:cNvSpPr>
          <p:nvPr/>
        </p:nvSpPr>
        <p:spPr>
          <a:xfrm>
            <a:off x="66261" y="210403"/>
            <a:ext cx="9011478"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5400" b="1" spc="-300" dirty="0">
                <a:solidFill>
                  <a:schemeClr val="bg1"/>
                </a:solidFill>
                <a:latin typeface="ＭＳ Ｐゴシック" panose="020B0600070205080204" pitchFamily="50" charset="-128"/>
                <a:ea typeface="ＭＳ Ｐゴシック" panose="020B0600070205080204" pitchFamily="50" charset="-128"/>
              </a:rPr>
              <a:t>P.200</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204</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英語の文章を読もう</a:t>
            </a:r>
          </a:p>
        </p:txBody>
      </p:sp>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78C5506-7CA3-0305-E488-DA750DF30A46}"/>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60FF411-4060-B899-8893-89E7DAD85C62}"/>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9B36D38E-D005-3F8A-817D-591273321464}"/>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21ECC4D6-102B-F5E7-1F3A-6B8DFBDA19D7}"/>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9EBDE73-9433-1660-9E97-0471536684DC}"/>
                </a:ext>
              </a:extLst>
            </p:cNvPr>
            <p:cNvSpPr txBox="1"/>
            <p:nvPr/>
          </p:nvSpPr>
          <p:spPr>
            <a:xfrm>
              <a:off x="371399" y="1591000"/>
              <a:ext cx="8387499" cy="1077218"/>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「ボランティアを経験した多くの生徒は、</a:t>
              </a:r>
            </a:p>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また参加したいと考えます。」</a:t>
              </a:r>
            </a:p>
          </p:txBody>
        </p:sp>
      </p:grpSp>
      <p:pic>
        <p:nvPicPr>
          <p:cNvPr id="18" name="図 17">
            <a:extLst>
              <a:ext uri="{FF2B5EF4-FFF2-40B4-BE49-F238E27FC236}">
                <a16:creationId xmlns:a16="http://schemas.microsoft.com/office/drawing/2014/main" id="{DEFE16F6-2EC2-8A73-EAF3-3714044DD6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乗算記号 9">
            <a:extLst>
              <a:ext uri="{FF2B5EF4-FFF2-40B4-BE49-F238E27FC236}">
                <a16:creationId xmlns:a16="http://schemas.microsoft.com/office/drawing/2014/main" id="{C5849D0B-2506-420A-E213-72CFED0816AD}"/>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楕円 11">
            <a:extLst>
              <a:ext uri="{FF2B5EF4-FFF2-40B4-BE49-F238E27FC236}">
                <a16:creationId xmlns:a16="http://schemas.microsoft.com/office/drawing/2014/main" id="{6DA7A46F-DF33-FE23-5D8E-7D9672997DDF}"/>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3_25_05_reading_s1_1">
            <a:hlinkClick r:id="" action="ppaction://media"/>
            <a:extLst>
              <a:ext uri="{FF2B5EF4-FFF2-40B4-BE49-F238E27FC236}">
                <a16:creationId xmlns:a16="http://schemas.microsoft.com/office/drawing/2014/main" id="{99028D4F-8539-49DF-2C88-F755C5A7679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63375" y="1933575"/>
            <a:ext cx="406400" cy="406400"/>
          </a:xfrm>
          <a:prstGeom prst="rect">
            <a:avLst/>
          </a:prstGeom>
        </p:spPr>
      </p:pic>
      <p:pic>
        <p:nvPicPr>
          <p:cNvPr id="7" name="AS_G3_25_06_reading_s1_2">
            <a:hlinkClick r:id="" action="ppaction://media"/>
            <a:extLst>
              <a:ext uri="{FF2B5EF4-FFF2-40B4-BE49-F238E27FC236}">
                <a16:creationId xmlns:a16="http://schemas.microsoft.com/office/drawing/2014/main" id="{2B306FD0-4832-1D3A-1755-A2C1FC062A9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763375" y="2905121"/>
            <a:ext cx="406400" cy="406400"/>
          </a:xfrm>
          <a:prstGeom prst="rect">
            <a:avLst/>
          </a:prstGeom>
        </p:spPr>
      </p:pic>
    </p:spTree>
    <p:extLst>
      <p:ext uri="{BB962C8B-B14F-4D97-AF65-F5344CB8AC3E}">
        <p14:creationId xmlns:p14="http://schemas.microsoft.com/office/powerpoint/2010/main" val="935209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44175"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7868" fill="hold"/>
                                        <p:tgtEl>
                                          <p:spTgt spid="7"/>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37" grpId="0" animBg="1"/>
      <p:bldP spid="37" grpId="1" animBg="1"/>
      <p:bldP spid="5" grpId="0" animBg="1"/>
      <p:bldP spid="5"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2F3D4BA3-2290-ED70-94E7-CB0D7D6EC21C}"/>
              </a:ext>
            </a:extLst>
          </p:cNvPr>
          <p:cNvSpPr/>
          <p:nvPr/>
        </p:nvSpPr>
        <p:spPr>
          <a:xfrm>
            <a:off x="3429327" y="105531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4403992"/>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E50B-3E4E-C721-8FF6-5B3A633FA618}"/>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976B45C5-6628-1BE8-59A7-EE2FC004F8FB}"/>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A5C83718-638B-045F-CFB0-587CF812A3AE}"/>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34E326A1-65C7-868D-18E3-07B09BB3218E}"/>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30AE394C-F568-C971-5661-5665F3A4A739}"/>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機会</a:t>
              </a:r>
              <a:endParaRPr kumimoji="1" lang="ja-JP" altLang="en-US" sz="7200" dirty="0">
                <a:solidFill>
                  <a:schemeClr val="tx1">
                    <a:lumMod val="85000"/>
                    <a:lumOff val="15000"/>
                  </a:schemeClr>
                </a:solidFill>
              </a:endParaRPr>
            </a:p>
          </p:txBody>
        </p:sp>
      </p:grpSp>
      <p:pic>
        <p:nvPicPr>
          <p:cNvPr id="4" name="chance">
            <a:hlinkClick r:id="" action="ppaction://media"/>
            <a:extLst>
              <a:ext uri="{FF2B5EF4-FFF2-40B4-BE49-F238E27FC236}">
                <a16:creationId xmlns:a16="http://schemas.microsoft.com/office/drawing/2014/main" id="{51F77505-8FB0-8396-A8EE-2CE3B26083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600" y="1501775"/>
            <a:ext cx="406400" cy="406400"/>
          </a:xfrm>
          <a:prstGeom prst="rect">
            <a:avLst/>
          </a:prstGeom>
        </p:spPr>
      </p:pic>
    </p:spTree>
    <p:extLst>
      <p:ext uri="{BB962C8B-B14F-4D97-AF65-F5344CB8AC3E}">
        <p14:creationId xmlns:p14="http://schemas.microsoft.com/office/powerpoint/2010/main" val="33424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04139-5421-52D1-6BEB-C996011EC85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FBAE169-0CB1-409E-C451-A417755D49F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53CFD61-FB5F-5B3F-EFEB-1B42EE0E5166}"/>
              </a:ext>
            </a:extLst>
          </p:cNvPr>
          <p:cNvSpPr txBox="1"/>
          <p:nvPr/>
        </p:nvSpPr>
        <p:spPr>
          <a:xfrm>
            <a:off x="463826" y="2321005"/>
            <a:ext cx="8216348"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chance</a:t>
            </a:r>
            <a:endParaRPr kumimoji="1" lang="ja-JP" altLang="en-US" sz="7200" dirty="0">
              <a:solidFill>
                <a:schemeClr val="tx1">
                  <a:lumMod val="85000"/>
                  <a:lumOff val="15000"/>
                </a:schemeClr>
              </a:solidFill>
            </a:endParaRPr>
          </a:p>
        </p:txBody>
      </p:sp>
      <p:pic>
        <p:nvPicPr>
          <p:cNvPr id="2" name="chance">
            <a:hlinkClick r:id="" action="ppaction://media"/>
            <a:extLst>
              <a:ext uri="{FF2B5EF4-FFF2-40B4-BE49-F238E27FC236}">
                <a16:creationId xmlns:a16="http://schemas.microsoft.com/office/drawing/2014/main" id="{5DCF2F43-9059-3333-7704-19E342C590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600" y="1501775"/>
            <a:ext cx="406400" cy="406400"/>
          </a:xfrm>
          <a:prstGeom prst="rect">
            <a:avLst/>
          </a:prstGeom>
        </p:spPr>
      </p:pic>
    </p:spTree>
    <p:extLst>
      <p:ext uri="{BB962C8B-B14F-4D97-AF65-F5344CB8AC3E}">
        <p14:creationId xmlns:p14="http://schemas.microsoft.com/office/powerpoint/2010/main" val="9980282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64239-BAEB-E59E-BFFA-EEAFFD9B86CD}"/>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5674F17-3497-6856-7B7E-075ACDAFBBF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03808A11-7ED2-D22F-E1DA-9B055AAE2D03}"/>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機会</a:t>
            </a:r>
          </a:p>
        </p:txBody>
      </p:sp>
      <p:pic>
        <p:nvPicPr>
          <p:cNvPr id="2" name="chance">
            <a:hlinkClick r:id="" action="ppaction://media"/>
            <a:extLst>
              <a:ext uri="{FF2B5EF4-FFF2-40B4-BE49-F238E27FC236}">
                <a16:creationId xmlns:a16="http://schemas.microsoft.com/office/drawing/2014/main" id="{174A7E5D-8EFD-086D-6D78-7B551A6F2B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600" y="1501775"/>
            <a:ext cx="406400" cy="406400"/>
          </a:xfrm>
          <a:prstGeom prst="rect">
            <a:avLst/>
          </a:prstGeom>
        </p:spPr>
      </p:pic>
    </p:spTree>
    <p:extLst>
      <p:ext uri="{BB962C8B-B14F-4D97-AF65-F5344CB8AC3E}">
        <p14:creationId xmlns:p14="http://schemas.microsoft.com/office/powerpoint/2010/main" val="330933970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DA5C90F-D5A4-4E05-961B-7E9826B55BD4}"/>
              </a:ext>
            </a:extLst>
          </p:cNvPr>
          <p:cNvGrpSpPr/>
          <p:nvPr/>
        </p:nvGrpSpPr>
        <p:grpSpPr>
          <a:xfrm>
            <a:off x="206477" y="1850631"/>
            <a:ext cx="8731046" cy="3033628"/>
            <a:chOff x="206477" y="2420557"/>
            <a:chExt cx="8731046" cy="303362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914400" y="4007635"/>
              <a:ext cx="73152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v--------</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2420557"/>
              <a:ext cx="8731046" cy="1477328"/>
            </a:xfrm>
            <a:prstGeom prst="rect">
              <a:avLst/>
            </a:prstGeom>
            <a:noFill/>
          </p:spPr>
          <p:txBody>
            <a:bodyPr wrap="square" rtlCol="0">
              <a:spAutoFit/>
            </a:bodyPr>
            <a:lstStyle/>
            <a:p>
              <a:pPr algn="ctr"/>
              <a:r>
                <a:rPr kumimoji="1" lang="ja-JP" altLang="en-US" sz="9000" b="1" dirty="0">
                  <a:solidFill>
                    <a:schemeClr val="tx1">
                      <a:lumMod val="85000"/>
                      <a:lumOff val="15000"/>
                    </a:schemeClr>
                  </a:solidFill>
                  <a:latin typeface="メイリオ" panose="020B0604030504040204" pitchFamily="50" charset="-128"/>
                  <a:ea typeface="メイリオ" panose="020B0604030504040204" pitchFamily="50" charset="-128"/>
                </a:rPr>
                <a:t>ボランティア</a:t>
              </a:r>
            </a:p>
          </p:txBody>
        </p:sp>
      </p:grpSp>
      <p:pic>
        <p:nvPicPr>
          <p:cNvPr id="2" name="volunteer">
            <a:hlinkClick r:id="" action="ppaction://media"/>
            <a:extLst>
              <a:ext uri="{FF2B5EF4-FFF2-40B4-BE49-F238E27FC236}">
                <a16:creationId xmlns:a16="http://schemas.microsoft.com/office/drawing/2014/main" id="{38B71BC9-A55F-1503-223A-20F99F9C0D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1816100"/>
            <a:ext cx="406400" cy="406400"/>
          </a:xfrm>
          <a:prstGeom prst="rect">
            <a:avLst/>
          </a:prstGeom>
        </p:spPr>
      </p:pic>
    </p:spTree>
    <p:extLst>
      <p:ext uri="{BB962C8B-B14F-4D97-AF65-F5344CB8AC3E}">
        <p14:creationId xmlns:p14="http://schemas.microsoft.com/office/powerpoint/2010/main" val="110374821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18134</TotalTime>
  <Words>2895</Words>
  <Application>Microsoft Office PowerPoint</Application>
  <PresentationFormat>画面に合わせる (4:3)</PresentationFormat>
  <Paragraphs>510</Paragraphs>
  <Slides>170</Slides>
  <Notes>36</Notes>
  <HiddenSlides>0</HiddenSlides>
  <MMClips>156</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170</vt:i4>
      </vt:variant>
    </vt:vector>
  </HeadingPairs>
  <TitlesOfParts>
    <vt:vector size="178" baseType="lpstr">
      <vt:lpstr>ＭＳ Ｐゴシック</vt:lpstr>
      <vt:lpstr>ＭＳ Ｐ明朝</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企画制作 NKS</cp:lastModifiedBy>
  <cp:revision>2153</cp:revision>
  <cp:lastPrinted>2016-06-23T16:36:17Z</cp:lastPrinted>
  <dcterms:created xsi:type="dcterms:W3CDTF">2016-05-30T03:13:09Z</dcterms:created>
  <dcterms:modified xsi:type="dcterms:W3CDTF">2025-06-25T06:59:43Z</dcterms:modified>
</cp:coreProperties>
</file>