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3"/>
  </p:notesMasterIdLst>
  <p:handoutMasterIdLst>
    <p:handoutMasterId r:id="rId174"/>
  </p:handoutMasterIdLst>
  <p:sldIdLst>
    <p:sldId id="3657" r:id="rId2"/>
    <p:sldId id="3445" r:id="rId3"/>
    <p:sldId id="2531" r:id="rId4"/>
    <p:sldId id="3668" r:id="rId5"/>
    <p:sldId id="3720" r:id="rId6"/>
    <p:sldId id="4151" r:id="rId7"/>
    <p:sldId id="4096" r:id="rId8"/>
    <p:sldId id="4133" r:id="rId9"/>
    <p:sldId id="4098" r:id="rId10"/>
    <p:sldId id="4161" r:id="rId11"/>
    <p:sldId id="4162" r:id="rId12"/>
    <p:sldId id="4163" r:id="rId13"/>
    <p:sldId id="4164" r:id="rId14"/>
    <p:sldId id="4165" r:id="rId15"/>
    <p:sldId id="4166" r:id="rId16"/>
    <p:sldId id="4167" r:id="rId17"/>
    <p:sldId id="4150" r:id="rId18"/>
    <p:sldId id="4152" r:id="rId19"/>
    <p:sldId id="4153" r:id="rId20"/>
    <p:sldId id="4154" r:id="rId21"/>
    <p:sldId id="4168" r:id="rId22"/>
    <p:sldId id="4169" r:id="rId23"/>
    <p:sldId id="4170" r:id="rId24"/>
    <p:sldId id="4171" r:id="rId25"/>
    <p:sldId id="4172" r:id="rId26"/>
    <p:sldId id="4173" r:id="rId27"/>
    <p:sldId id="4174" r:id="rId28"/>
    <p:sldId id="4149" r:id="rId29"/>
    <p:sldId id="4155" r:id="rId30"/>
    <p:sldId id="4156" r:id="rId31"/>
    <p:sldId id="4157" r:id="rId32"/>
    <p:sldId id="4175" r:id="rId33"/>
    <p:sldId id="4176" r:id="rId34"/>
    <p:sldId id="4177" r:id="rId35"/>
    <p:sldId id="4178" r:id="rId36"/>
    <p:sldId id="4179" r:id="rId37"/>
    <p:sldId id="4180" r:id="rId38"/>
    <p:sldId id="4181" r:id="rId39"/>
    <p:sldId id="4086" r:id="rId40"/>
    <p:sldId id="4158" r:id="rId41"/>
    <p:sldId id="4159" r:id="rId42"/>
    <p:sldId id="4160" r:id="rId43"/>
    <p:sldId id="4182" r:id="rId44"/>
    <p:sldId id="4183" r:id="rId45"/>
    <p:sldId id="4184" r:id="rId46"/>
    <p:sldId id="4185" r:id="rId47"/>
    <p:sldId id="4186" r:id="rId48"/>
    <p:sldId id="4187" r:id="rId49"/>
    <p:sldId id="3626" r:id="rId50"/>
    <p:sldId id="3647" r:id="rId51"/>
    <p:sldId id="2841" r:id="rId52"/>
    <p:sldId id="2842" r:id="rId53"/>
    <p:sldId id="2843" r:id="rId54"/>
    <p:sldId id="2844" r:id="rId55"/>
    <p:sldId id="2845" r:id="rId56"/>
    <p:sldId id="2846" r:id="rId57"/>
    <p:sldId id="2847" r:id="rId58"/>
    <p:sldId id="2848" r:id="rId59"/>
    <p:sldId id="2849" r:id="rId60"/>
    <p:sldId id="2850" r:id="rId61"/>
    <p:sldId id="2851" r:id="rId62"/>
    <p:sldId id="2852" r:id="rId63"/>
    <p:sldId id="2853" r:id="rId64"/>
    <p:sldId id="2854" r:id="rId65"/>
    <p:sldId id="2855" r:id="rId66"/>
    <p:sldId id="2856" r:id="rId67"/>
    <p:sldId id="2857" r:id="rId68"/>
    <p:sldId id="2858" r:id="rId69"/>
    <p:sldId id="2859" r:id="rId70"/>
    <p:sldId id="2860" r:id="rId71"/>
    <p:sldId id="2861" r:id="rId72"/>
    <p:sldId id="3699" r:id="rId73"/>
    <p:sldId id="3700" r:id="rId74"/>
    <p:sldId id="3701" r:id="rId75"/>
    <p:sldId id="3622" r:id="rId76"/>
    <p:sldId id="3691" r:id="rId77"/>
    <p:sldId id="3692" r:id="rId78"/>
    <p:sldId id="3693" r:id="rId79"/>
    <p:sldId id="3694" r:id="rId80"/>
    <p:sldId id="3695" r:id="rId81"/>
    <p:sldId id="3702" r:id="rId82"/>
    <p:sldId id="3703" r:id="rId83"/>
    <p:sldId id="3704" r:id="rId84"/>
    <p:sldId id="3610" r:id="rId85"/>
    <p:sldId id="3611" r:id="rId86"/>
    <p:sldId id="3612" r:id="rId87"/>
    <p:sldId id="3613" r:id="rId88"/>
    <p:sldId id="3614" r:id="rId89"/>
    <p:sldId id="3623" r:id="rId90"/>
    <p:sldId id="3644" r:id="rId91"/>
    <p:sldId id="3524" r:id="rId92"/>
    <p:sldId id="3523" r:id="rId93"/>
    <p:sldId id="3624" r:id="rId94"/>
    <p:sldId id="3625" r:id="rId95"/>
    <p:sldId id="3494" r:id="rId96"/>
    <p:sldId id="3495" r:id="rId97"/>
    <p:sldId id="3496" r:id="rId98"/>
    <p:sldId id="3497" r:id="rId99"/>
    <p:sldId id="3498" r:id="rId100"/>
    <p:sldId id="3499" r:id="rId101"/>
    <p:sldId id="3500" r:id="rId102"/>
    <p:sldId id="3501" r:id="rId103"/>
    <p:sldId id="3502" r:id="rId104"/>
    <p:sldId id="3503" r:id="rId105"/>
    <p:sldId id="3504" r:id="rId106"/>
    <p:sldId id="3505" r:id="rId107"/>
    <p:sldId id="3506" r:id="rId108"/>
    <p:sldId id="3507" r:id="rId109"/>
    <p:sldId id="3508" r:id="rId110"/>
    <p:sldId id="3509" r:id="rId111"/>
    <p:sldId id="3510" r:id="rId112"/>
    <p:sldId id="3511" r:id="rId113"/>
    <p:sldId id="3512" r:id="rId114"/>
    <p:sldId id="3513" r:id="rId115"/>
    <p:sldId id="3514" r:id="rId116"/>
    <p:sldId id="3515" r:id="rId117"/>
    <p:sldId id="3516" r:id="rId118"/>
    <p:sldId id="3517" r:id="rId119"/>
    <p:sldId id="3518" r:id="rId120"/>
    <p:sldId id="3519" r:id="rId121"/>
    <p:sldId id="3520" r:id="rId122"/>
    <p:sldId id="3521" r:id="rId123"/>
    <p:sldId id="3522" r:id="rId124"/>
    <p:sldId id="3658" r:id="rId125"/>
    <p:sldId id="3646" r:id="rId126"/>
    <p:sldId id="3705" r:id="rId127"/>
    <p:sldId id="3706" r:id="rId128"/>
    <p:sldId id="3707" r:id="rId129"/>
    <p:sldId id="3708" r:id="rId130"/>
    <p:sldId id="3709" r:id="rId131"/>
    <p:sldId id="3710" r:id="rId132"/>
    <p:sldId id="3711" r:id="rId133"/>
    <p:sldId id="3712" r:id="rId134"/>
    <p:sldId id="3713" r:id="rId135"/>
    <p:sldId id="3714" r:id="rId136"/>
    <p:sldId id="3561" r:id="rId137"/>
    <p:sldId id="3562" r:id="rId138"/>
    <p:sldId id="3672" r:id="rId139"/>
    <p:sldId id="3674" r:id="rId140"/>
    <p:sldId id="3685" r:id="rId141"/>
    <p:sldId id="3686" r:id="rId142"/>
    <p:sldId id="3687" r:id="rId143"/>
    <p:sldId id="3688" r:id="rId144"/>
    <p:sldId id="3689" r:id="rId145"/>
    <p:sldId id="3715" r:id="rId146"/>
    <p:sldId id="3717" r:id="rId147"/>
    <p:sldId id="3690" r:id="rId148"/>
    <p:sldId id="3718" r:id="rId149"/>
    <p:sldId id="3661" r:id="rId150"/>
    <p:sldId id="3681" r:id="rId151"/>
    <p:sldId id="3563" r:id="rId152"/>
    <p:sldId id="3564" r:id="rId153"/>
    <p:sldId id="3565" r:id="rId154"/>
    <p:sldId id="3566" r:id="rId155"/>
    <p:sldId id="3567" r:id="rId156"/>
    <p:sldId id="3719" r:id="rId157"/>
    <p:sldId id="3569" r:id="rId158"/>
    <p:sldId id="3570" r:id="rId159"/>
    <p:sldId id="3573" r:id="rId160"/>
    <p:sldId id="3648" r:id="rId161"/>
    <p:sldId id="3577" r:id="rId162"/>
    <p:sldId id="3649" r:id="rId163"/>
    <p:sldId id="3650" r:id="rId164"/>
    <p:sldId id="3583" r:id="rId165"/>
    <p:sldId id="3587" r:id="rId166"/>
    <p:sldId id="3588" r:id="rId167"/>
    <p:sldId id="3589" r:id="rId168"/>
    <p:sldId id="3590" r:id="rId169"/>
    <p:sldId id="3655" r:id="rId170"/>
    <p:sldId id="3595" r:id="rId171"/>
    <p:sldId id="3609" r:id="rId17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00FF00"/>
    <a:srgbClr val="FFFF8B"/>
    <a:srgbClr val="B4FEB4"/>
    <a:srgbClr val="FF3399"/>
    <a:srgbClr val="0043C8"/>
    <a:srgbClr val="FFFF00"/>
    <a:srgbClr val="CC3399"/>
    <a:srgbClr val="005C2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19" autoAdjust="0"/>
    <p:restoredTop sz="94270" autoAdjust="0"/>
  </p:normalViewPr>
  <p:slideViewPr>
    <p:cSldViewPr snapToGrid="0">
      <p:cViewPr varScale="1">
        <p:scale>
          <a:sx n="114" d="100"/>
          <a:sy n="114" d="100"/>
        </p:scale>
        <p:origin x="1644" y="84"/>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2025/6/2</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2025/6/2</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F1F94-BC94-C1D5-31A3-35A1057AE7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2929B2-15D7-BC72-0D9D-2D72F7F22D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BACFAA-74C3-FF1B-8BEB-257BA3750BF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92EC377-2738-7BB8-C711-AD0A3F9343D6}"/>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15578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09711-BE5E-AC31-CE1E-F2397149C1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7435C1-8AA4-0120-8980-7CE3280CD4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00362A-1C81-3957-1ED8-3529D2B1E0A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87A242D-357B-3A72-9A1C-97CD9EBD3DA9}"/>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369931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0F722-14E0-D579-AC9B-1D6A32C9D2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DFA440-B2BF-C0EE-C5AD-E08BC3059C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38824-C1FE-8BE6-1EFD-096F15B075B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8CA906F-4673-FBE9-9FF6-55D86C886FCD}"/>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15841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98E3-C7D7-2AFB-776D-1D2A62AFB6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83339E-9F7A-1030-5A61-C2AAE6A8D6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81C488-0130-2D72-44DD-BAED2BB6E9C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423C081-F4F6-B452-44E0-65E236378211}"/>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28852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448BF-F03D-ED78-CE31-2E1501B279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10F771-F4B9-EB2F-AAAE-EBE9784733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CB7A2E-3E0C-0F2A-DD00-3FD68CF39A0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11574FB-48A2-03A9-07C8-F042A4A3D16F}"/>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671495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3976-AD58-9413-D909-0DA57F4079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88934E-1A95-9133-187A-7F534748297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67B273-121D-6591-20D1-1532118EDF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E12CCBD-700A-C4A0-A9C1-F1BBDB649D8D}"/>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164802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670A-4B94-E893-6BF5-1208B06931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261369-415D-E3C1-791C-7D550D7F0D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C66EC9-570B-382A-E275-652F29E2DCC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C0E7AFD-2344-21A2-A01A-45FE950D7C2C}"/>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298473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32C6A-9351-DD22-1B75-842BB85017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DD036D-C7BA-0723-9DC3-7E3F6A40C7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7C1A01-30F4-49B6-0C80-9F39E30EE88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867E756-F196-A9F9-DF54-C7024FE3C68B}"/>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2045923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DF3EA-7655-B3D9-5651-0590AFEF1F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4A5627-7C2D-A663-C810-1B8496E022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B24BB8-6B23-FD04-7BF5-4469C360149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78C2818-CE5B-EA2A-0842-F7579EB8E62B}"/>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52081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D48CE-E07C-A693-12BD-9EFA0536EF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A46BA7-584C-B84C-933B-4A58ADFE9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F3028F-ED34-5E1B-F3B0-53384919DCC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50AF8A-5E2B-E18A-3E31-A7E6E05725BF}"/>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14097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4FDF-D8E5-AC8D-02D1-BF322CCEB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DE79F-39D4-B85E-894F-C8DFF52FB4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20D9F6-E5E2-6294-9685-CA714832252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9013DD7-A1DB-682B-DC7C-068FF4B79D5F}"/>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458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74B48-3AAC-B706-F710-4D2E52E9B3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35D31B-E827-F21F-9078-84DF1A5C57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6585F9-F269-6027-963A-B633E5A1C3C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305B939-E089-C879-83C2-7AD97AAB7D36}"/>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4285175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0E51-9CA5-90C5-407E-D3D38542FD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1B07C0-6DA3-BA64-FDCA-71D6807618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D8BC2E-07E6-65D4-6AD1-60034BB6D9B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BE4C741-DCDE-AA15-9EF5-DB378AF988F1}"/>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20195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15AE-E1C4-2A23-DCAA-1F221E2337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6FB8B3-F736-D4C6-9C37-477B05BD95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407017-37D2-9ACD-3E2C-C59B0BFD57C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6334C31-ACAB-A9D5-EDB3-C348EDE36F41}"/>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3206762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421EC-F6E3-E8C2-A873-ACF1C92F1C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6D2423-0D54-93E8-F89E-40E8A0D9AC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E140A2-2BAF-8345-76D8-6944513BF57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D411228-1E08-936E-EB50-AE0D387A4DF0}"/>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45706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504A-8D0B-144C-8BA7-344BAE36D3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9EABCB-8445-DB4F-7032-2A2A41AB7C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D9DF7C-FBA6-FC45-9212-66D95A104C7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79770D9-7C57-3F00-2398-A535894F9B8E}"/>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3489112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CCC7-FFBB-DF40-FFD7-2BA39B99C0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716D0F-8C80-26B7-2CDF-2431795380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076A65-7015-0517-9A33-EC3C7304737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22810D2-A45D-245D-3B60-1B98E44597EA}"/>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973346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4AA1-B7F7-DE42-0702-FA6BF81351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2C9243-5A9F-7C18-613C-31036891DA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96B07A-E651-06C9-69B9-EF731E959B0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DF94086-EBA7-AF24-BE7A-76D7F635FED5}"/>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273322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B257E-92C7-C7A2-21B9-9DCA51613A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7DBFB8-8863-4D87-6611-CFA69E04F5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2E2534-E41C-0BE5-59B8-79B5D956DF0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26587D4-16EA-F140-BB3C-8432F572CABB}"/>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1343113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44F2D-5D9E-8950-5D9D-08D434B12E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76D0CA-153F-1C52-9E3A-7A21CD2164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ACC571-56C5-87D8-0300-46D1FB5BC9D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25FCB96-5528-871F-6BB6-47AE180FD4BC}"/>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3304117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2BF0-4B41-5A5C-862E-1C2ADCEC53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52607A-6CA6-8AB5-B653-E7D9D4B8BE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2A75AC-69AA-4613-CD41-2309EE1E96F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CCCAF6A-8C17-6B2A-7A58-EF294602CEC6}"/>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85389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7DD09-BD05-46EA-D87B-9FF15D984E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A8548D-2EF8-78E8-6AC0-5767A3C5C9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A9048C-F412-1411-D93C-59EE42D9F7C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CEC8F65-1DE4-7B3E-5523-260991DD9FAA}"/>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3724966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CF15B-57E1-3AEB-F2C2-10A9263E7E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628A44-DC1B-2224-1C7F-9468B3498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244A98-FA97-3B4E-79BC-64660C1FB52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428DA3C-F55B-528A-1959-3208CD492831}"/>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63082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BF36-35A3-CA17-8B2D-5C5C665071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7D47EA-0CE4-04C9-DB7A-9229375799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F97C35-E09E-295C-FE87-88B450CD9D2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19CECF2-1A21-785C-76C9-F290A6EF1A6C}"/>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2548771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178A-6DE8-3184-0E8C-C6E3466339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3CEBA7-9A3D-1517-E49F-9A3E62FCC8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9A5259-EB60-8D9B-A0EA-68E16FE868D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8D43011-2525-A2DE-B0E8-44E328130AC2}"/>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893003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8CC6-49D7-1983-4EE4-8AAC037C9A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9E72D5-CEB1-7E93-F3DE-423E75B471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3FE965-6FFF-D2F3-4ED8-88DA824ECC0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B99BD0C-A98D-8D00-C3E8-DC5EF10A1AC6}"/>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1181312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8DBDD-8B32-FB33-13AA-35A98E07D5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77ACB8-C8D3-D244-5247-D0D4A3C948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976F89-8FC5-6A13-B204-E9696329C66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BC8EEDD-8C89-AB58-384A-AE6B39040D0F}"/>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34791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252E-0E1C-D3B2-9DF8-CE7B2B68E7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14015B-591B-C340-B4D6-4D61D16877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D23997-44D1-6177-38AF-D71D8DF4B6F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E1C0931-7533-1B4B-2FD3-FD8411581EE1}"/>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34363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6600A-6556-8313-3FAC-C19EED8C8C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5AF4FD-0968-956D-BBA4-A780333915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C5518C-06AF-8CD4-3403-7346D9C5AF6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176655E-98AB-2C72-5D5D-296A33CF793F}"/>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289634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2D03-870A-D836-1CCB-18D54F2FF7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720B29-CFA5-642A-B289-3A7AB0BA52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20F42B-006D-A8FB-F97E-DF15B247CD4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A8BD14-096D-1C0B-8DD7-1F29A1CA1A65}"/>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196267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138B-7A92-8C3B-F2BD-AAEF847EDA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DF3A09-34C3-E112-0139-2D69FEC009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8DE497-31EC-B196-1C11-A3FAB822BD8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7DADF8D-66BD-A297-A4C3-83F0A27DE4B2}"/>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394031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3D36B-96D9-93A0-3BBD-476E911275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DF3C2B-0C67-24B2-8F70-DE06410ABC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37D24E-1BFC-4644-762F-5B62BB80B3B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12C529C-3387-B2AA-22C8-59C48048AAD7}"/>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376951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112E-4C36-4981-AAC2-0BF71C8ABE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876A99-5605-172D-13FD-94A5F500BA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62EB48-7607-5591-F179-F6AE1CC7DAF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8B5EFA2-1415-F21B-C50E-B60472B768CD}"/>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03050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2931F-5D59-E3E6-C7A4-861F7FD8A2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EBD42A-38E2-EA7E-F1E5-9F9A4CACAD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B43D61-2FC3-8277-9422-EFF590A6E57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972A2F3-FB84-65B4-FCDC-92A5928CD545}"/>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56443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2.mp3"/></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4.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5.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15.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15.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7.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8.mp3"/><Relationship Id="rId11" Type="http://schemas.openxmlformats.org/officeDocument/2006/relationships/image" Target="../media/image10.png"/><Relationship Id="rId5" Type="http://schemas.microsoft.com/office/2007/relationships/media" Target="../media/media48.mp3"/><Relationship Id="rId10" Type="http://schemas.openxmlformats.org/officeDocument/2006/relationships/image" Target="../media/image9.png"/><Relationship Id="rId4" Type="http://schemas.openxmlformats.org/officeDocument/2006/relationships/audio" Target="../media/media47.mp3"/><Relationship Id="rId9"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0.mp3"/><Relationship Id="rId7" Type="http://schemas.openxmlformats.org/officeDocument/2006/relationships/image" Target="../media/image10.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50.mp3"/><Relationship Id="rId9"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2.mp3"/><Relationship Id="rId7" Type="http://schemas.openxmlformats.org/officeDocument/2006/relationships/image" Target="../media/image23.png"/><Relationship Id="rId12" Type="http://schemas.openxmlformats.org/officeDocument/2006/relationships/image" Target="../media/image2.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52.mp3"/><Relationship Id="rId9" Type="http://schemas.openxmlformats.org/officeDocument/2006/relationships/image" Target="../media/image9.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1.mp3"/><Relationship Id="rId7" Type="http://schemas.openxmlformats.org/officeDocument/2006/relationships/image" Target="../media/image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E81A29E4-9369-5033-7B2F-1F645603E0C0}"/>
              </a:ext>
            </a:extLst>
          </p:cNvPr>
          <p:cNvSpPr txBox="1">
            <a:spLocks noChangeArrowheads="1"/>
          </p:cNvSpPr>
          <p:nvPr/>
        </p:nvSpPr>
        <p:spPr bwMode="auto">
          <a:xfrm>
            <a:off x="269489" y="191512"/>
            <a:ext cx="3144830"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No.23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5219CD21-6E37-A704-95F3-3676E1C16CF4}"/>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13</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受け身（受動態）</a:t>
            </a:r>
            <a:r>
              <a:rPr lang="ja-JP" altLang="en-US" sz="4800" b="1" dirty="0">
                <a:solidFill>
                  <a:schemeClr val="bg1"/>
                </a:solidFill>
                <a:latin typeface="ＭＳ Ｐゴシック" panose="020B0600070205080204" pitchFamily="50" charset="-128"/>
                <a:ea typeface="ＭＳ Ｐゴシック" panose="020B0600070205080204" pitchFamily="50" charset="-128"/>
              </a:rPr>
              <a:t> </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B8197361-E72C-2002-F3F2-D534CADAE4B4}"/>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2. </a:t>
            </a:r>
            <a:r>
              <a:rPr kumimoji="0" lang="ja-JP" altLang="en-US" sz="4000" b="1" dirty="0">
                <a:solidFill>
                  <a:schemeClr val="bg1"/>
                </a:solidFill>
                <a:latin typeface="ＭＳ Ｐゴシック" panose="020B0600070205080204" pitchFamily="50" charset="-128"/>
                <a:ea typeface="ＭＳ Ｐゴシック" panose="020B0600070205080204" pitchFamily="50" charset="-128"/>
              </a:rPr>
              <a:t>いろいろな受け身（受動態）</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989F9532-A869-DE29-5DE6-ABBF373F2588}"/>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3E10-6BD4-442C-5512-9F74AF7FC51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3CF3124-3C2D-74A6-78CC-94A2BBE862E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F2F6162-8F5B-864F-1BEE-61FBE92E8ED8}"/>
              </a:ext>
            </a:extLst>
          </p:cNvPr>
          <p:cNvSpPr txBox="1"/>
          <p:nvPr/>
        </p:nvSpPr>
        <p:spPr>
          <a:xfrm>
            <a:off x="439259"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known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5E43C53-4225-3C8C-CD65-2CD7F516E064}"/>
              </a:ext>
            </a:extLst>
          </p:cNvPr>
          <p:cNvSpPr txBox="1"/>
          <p:nvPr/>
        </p:nvSpPr>
        <p:spPr>
          <a:xfrm>
            <a:off x="439259" y="690490"/>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She is known to many people.">
            <a:hlinkClick r:id="" action="ppaction://media"/>
            <a:extLst>
              <a:ext uri="{FF2B5EF4-FFF2-40B4-BE49-F238E27FC236}">
                <a16:creationId xmlns:a16="http://schemas.microsoft.com/office/drawing/2014/main" id="{56461647-550D-82F9-A21C-9B39E3E166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213" y="1590675"/>
            <a:ext cx="406400" cy="406400"/>
          </a:xfrm>
          <a:prstGeom prst="rect">
            <a:avLst/>
          </a:prstGeom>
        </p:spPr>
      </p:pic>
    </p:spTree>
    <p:extLst>
      <p:ext uri="{BB962C8B-B14F-4D97-AF65-F5344CB8AC3E}">
        <p14:creationId xmlns:p14="http://schemas.microsoft.com/office/powerpoint/2010/main" val="1956695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3A7C0D-F5BC-4519-A555-8DD4FFFD3F80}"/>
              </a:ext>
            </a:extLst>
          </p:cNvPr>
          <p:cNvSpPr txBox="1"/>
          <p:nvPr/>
        </p:nvSpPr>
        <p:spPr>
          <a:xfrm>
            <a:off x="815009" y="1943978"/>
            <a:ext cx="7513983" cy="2970044"/>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する）</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ときに</a:t>
            </a:r>
          </a:p>
        </p:txBody>
      </p:sp>
      <p:pic>
        <p:nvPicPr>
          <p:cNvPr id="6" name="G3_L2_reading_v2_when">
            <a:hlinkClick r:id="" action="ppaction://media"/>
            <a:extLst>
              <a:ext uri="{FF2B5EF4-FFF2-40B4-BE49-F238E27FC236}">
                <a16:creationId xmlns:a16="http://schemas.microsoft.com/office/drawing/2014/main" id="{0055CCD4-8AF5-45FF-AB4C-50AC9B28D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Tree>
    <p:extLst>
      <p:ext uri="{BB962C8B-B14F-4D97-AF65-F5344CB8AC3E}">
        <p14:creationId xmlns:p14="http://schemas.microsoft.com/office/powerpoint/2010/main" val="6962858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8DECF84-34A0-41C1-8928-B5008410FAD7}"/>
              </a:ext>
            </a:extLst>
          </p:cNvPr>
          <p:cNvGrpSpPr/>
          <p:nvPr/>
        </p:nvGrpSpPr>
        <p:grpSpPr>
          <a:xfrm>
            <a:off x="0" y="1659285"/>
            <a:ext cx="9144000" cy="3539430"/>
            <a:chOff x="0" y="1791644"/>
            <a:chExt cx="9144000" cy="353943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[r--] [b--]</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茶碗</a:t>
              </a:r>
              <a:endParaRPr kumimoji="1" lang="ja-JP" altLang="en-US" sz="7200" dirty="0">
                <a:solidFill>
                  <a:schemeClr val="tx1">
                    <a:lumMod val="85000"/>
                    <a:lumOff val="15000"/>
                  </a:schemeClr>
                </a:solidFill>
              </a:endParaRPr>
            </a:p>
          </p:txBody>
        </p:sp>
      </p:grpSp>
      <p:pic>
        <p:nvPicPr>
          <p:cNvPr id="4" name="G3_L2_reading_v3_rice bowl">
            <a:hlinkClick r:id="" action="ppaction://media"/>
            <a:extLst>
              <a:ext uri="{FF2B5EF4-FFF2-40B4-BE49-F238E27FC236}">
                <a16:creationId xmlns:a16="http://schemas.microsoft.com/office/drawing/2014/main" id="{F9A0E337-1996-49CE-952A-285126EC1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Tree>
    <p:extLst>
      <p:ext uri="{BB962C8B-B14F-4D97-AF65-F5344CB8AC3E}">
        <p14:creationId xmlns:p14="http://schemas.microsoft.com/office/powerpoint/2010/main" val="18541459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45774" y="2321005"/>
            <a:ext cx="8852452"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rice bowl</a:t>
            </a:r>
            <a:endParaRPr kumimoji="1" lang="ja-JP" altLang="en-US" sz="11500" dirty="0">
              <a:solidFill>
                <a:schemeClr val="tx1">
                  <a:lumMod val="85000"/>
                  <a:lumOff val="15000"/>
                </a:schemeClr>
              </a:solidFill>
            </a:endParaRPr>
          </a:p>
        </p:txBody>
      </p:sp>
      <p:pic>
        <p:nvPicPr>
          <p:cNvPr id="7" name="G3_L2_reading_v3_rice bowl">
            <a:hlinkClick r:id="" action="ppaction://media"/>
            <a:extLst>
              <a:ext uri="{FF2B5EF4-FFF2-40B4-BE49-F238E27FC236}">
                <a16:creationId xmlns:a16="http://schemas.microsoft.com/office/drawing/2014/main" id="{A8893A9F-01AD-43F0-B167-3431D3D5CD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Tree>
    <p:extLst>
      <p:ext uri="{BB962C8B-B14F-4D97-AF65-F5344CB8AC3E}">
        <p14:creationId xmlns:p14="http://schemas.microsoft.com/office/powerpoint/2010/main" val="32577665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茶碗</a:t>
            </a:r>
            <a:endParaRPr kumimoji="1" lang="ja-JP" altLang="en-US" sz="7200" dirty="0">
              <a:solidFill>
                <a:schemeClr val="tx1">
                  <a:lumMod val="85000"/>
                  <a:lumOff val="15000"/>
                </a:schemeClr>
              </a:solidFill>
            </a:endParaRPr>
          </a:p>
        </p:txBody>
      </p:sp>
      <p:pic>
        <p:nvPicPr>
          <p:cNvPr id="6" name="G3_L2_reading_v3_rice bowl">
            <a:hlinkClick r:id="" action="ppaction://media"/>
            <a:extLst>
              <a:ext uri="{FF2B5EF4-FFF2-40B4-BE49-F238E27FC236}">
                <a16:creationId xmlns:a16="http://schemas.microsoft.com/office/drawing/2014/main" id="{BE09A650-F7D3-48BA-9B8E-1EC6CA0BE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Tree>
    <p:extLst>
      <p:ext uri="{BB962C8B-B14F-4D97-AF65-F5344CB8AC3E}">
        <p14:creationId xmlns:p14="http://schemas.microsoft.com/office/powerpoint/2010/main" val="21730932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5206EAF-CEE8-4486-BBB7-84DBE38D6564}"/>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145587"/>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土</a:t>
              </a:r>
            </a:p>
          </p:txBody>
        </p:sp>
      </p:grpSp>
      <p:pic>
        <p:nvPicPr>
          <p:cNvPr id="2" name="G3_L2_reading_v4_clay">
            <a:hlinkClick r:id="" action="ppaction://media"/>
            <a:extLst>
              <a:ext uri="{FF2B5EF4-FFF2-40B4-BE49-F238E27FC236}">
                <a16:creationId xmlns:a16="http://schemas.microsoft.com/office/drawing/2014/main" id="{70D54552-4133-45CE-B933-FE09B847A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Tree>
    <p:extLst>
      <p:ext uri="{BB962C8B-B14F-4D97-AF65-F5344CB8AC3E}">
        <p14:creationId xmlns:p14="http://schemas.microsoft.com/office/powerpoint/2010/main" val="127069506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clay</a:t>
            </a:r>
            <a:endParaRPr kumimoji="1" lang="ja-JP" altLang="en-US" sz="8000" dirty="0">
              <a:solidFill>
                <a:schemeClr val="tx1">
                  <a:lumMod val="85000"/>
                  <a:lumOff val="15000"/>
                </a:schemeClr>
              </a:solidFill>
            </a:endParaRPr>
          </a:p>
        </p:txBody>
      </p:sp>
      <p:pic>
        <p:nvPicPr>
          <p:cNvPr id="5" name="G3_L2_reading_v4_clay">
            <a:hlinkClick r:id="" action="ppaction://media"/>
            <a:extLst>
              <a:ext uri="{FF2B5EF4-FFF2-40B4-BE49-F238E27FC236}">
                <a16:creationId xmlns:a16="http://schemas.microsoft.com/office/drawing/2014/main" id="{EB5B3C22-0537-44B5-8543-7FF615C41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Tree>
    <p:extLst>
      <p:ext uri="{BB962C8B-B14F-4D97-AF65-F5344CB8AC3E}">
        <p14:creationId xmlns:p14="http://schemas.microsoft.com/office/powerpoint/2010/main" val="3363833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7" y="2321005"/>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土</a:t>
            </a:r>
          </a:p>
        </p:txBody>
      </p:sp>
      <p:pic>
        <p:nvPicPr>
          <p:cNvPr id="6" name="G3_L2_reading_v4_clay">
            <a:hlinkClick r:id="" action="ppaction://media"/>
            <a:extLst>
              <a:ext uri="{FF2B5EF4-FFF2-40B4-BE49-F238E27FC236}">
                <a16:creationId xmlns:a16="http://schemas.microsoft.com/office/drawing/2014/main" id="{C9182918-5313-4223-8EC3-2F1331EBC6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Tree>
    <p:extLst>
      <p:ext uri="{BB962C8B-B14F-4D97-AF65-F5344CB8AC3E}">
        <p14:creationId xmlns:p14="http://schemas.microsoft.com/office/powerpoint/2010/main" val="52057314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9631EB2-AD50-45AD-96A5-BC4D121E389C}"/>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だけれども</a:t>
              </a:r>
            </a:p>
          </p:txBody>
        </p:sp>
      </p:grpSp>
      <p:pic>
        <p:nvPicPr>
          <p:cNvPr id="4" name="G3_L2_reading_v5_although">
            <a:hlinkClick r:id="" action="ppaction://media"/>
            <a:extLst>
              <a:ext uri="{FF2B5EF4-FFF2-40B4-BE49-F238E27FC236}">
                <a16:creationId xmlns:a16="http://schemas.microsoft.com/office/drawing/2014/main" id="{F232C338-57B6-4589-8FB6-EF8E58ED3F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Tree>
    <p:extLst>
      <p:ext uri="{BB962C8B-B14F-4D97-AF65-F5344CB8AC3E}">
        <p14:creationId xmlns:p14="http://schemas.microsoft.com/office/powerpoint/2010/main" val="42033880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225287" y="2551837"/>
            <a:ext cx="86934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although</a:t>
            </a:r>
            <a:endParaRPr kumimoji="1" lang="ja-JP" altLang="en-US" sz="11500" dirty="0">
              <a:solidFill>
                <a:schemeClr val="tx1">
                  <a:lumMod val="85000"/>
                  <a:lumOff val="15000"/>
                </a:schemeClr>
              </a:solidFill>
            </a:endParaRPr>
          </a:p>
        </p:txBody>
      </p:sp>
      <p:pic>
        <p:nvPicPr>
          <p:cNvPr id="7" name="G3_L2_reading_v5_although">
            <a:hlinkClick r:id="" action="ppaction://media"/>
            <a:extLst>
              <a:ext uri="{FF2B5EF4-FFF2-40B4-BE49-F238E27FC236}">
                <a16:creationId xmlns:a16="http://schemas.microsoft.com/office/drawing/2014/main" id="{EDD07955-C852-4A83-9E27-DF5EB2293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Tree>
    <p:extLst>
      <p:ext uri="{BB962C8B-B14F-4D97-AF65-F5344CB8AC3E}">
        <p14:creationId xmlns:p14="http://schemas.microsoft.com/office/powerpoint/2010/main" val="208190482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644170"/>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だけれども</a:t>
            </a:r>
          </a:p>
        </p:txBody>
      </p:sp>
      <p:pic>
        <p:nvPicPr>
          <p:cNvPr id="7" name="G3_L2_reading_v5_although">
            <a:hlinkClick r:id="" action="ppaction://media"/>
            <a:extLst>
              <a:ext uri="{FF2B5EF4-FFF2-40B4-BE49-F238E27FC236}">
                <a16:creationId xmlns:a16="http://schemas.microsoft.com/office/drawing/2014/main" id="{01700B7A-F034-44E0-AE44-45AD1069F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Tree>
    <p:extLst>
      <p:ext uri="{BB962C8B-B14F-4D97-AF65-F5344CB8AC3E}">
        <p14:creationId xmlns:p14="http://schemas.microsoft.com/office/powerpoint/2010/main" val="19255548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B1ED-2336-74F0-C999-A2DF0D11B64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9AC8B67-C1CC-802F-D33C-0BEFD0B0F2F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B2E7F48-5E9D-CC35-99A9-7DCE3B0E0B09}"/>
              </a:ext>
            </a:extLst>
          </p:cNvPr>
          <p:cNvSpPr txBox="1"/>
          <p:nvPr/>
        </p:nvSpPr>
        <p:spPr>
          <a:xfrm>
            <a:off x="918876" y="2409490"/>
            <a:ext cx="730624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[k----]</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She is known to many people.">
            <a:hlinkClick r:id="" action="ppaction://media"/>
            <a:extLst>
              <a:ext uri="{FF2B5EF4-FFF2-40B4-BE49-F238E27FC236}">
                <a16:creationId xmlns:a16="http://schemas.microsoft.com/office/drawing/2014/main" id="{567FE23A-D90C-1DD8-361D-288A0A98F0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213" y="1590675"/>
            <a:ext cx="406400" cy="406400"/>
          </a:xfrm>
          <a:prstGeom prst="rect">
            <a:avLst/>
          </a:prstGeom>
        </p:spPr>
      </p:pic>
    </p:spTree>
    <p:extLst>
      <p:ext uri="{BB962C8B-B14F-4D97-AF65-F5344CB8AC3E}">
        <p14:creationId xmlns:p14="http://schemas.microsoft.com/office/powerpoint/2010/main" val="27926494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48440B3-8E28-4499-A216-1BE938B703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弱い</a:t>
              </a:r>
              <a:endParaRPr kumimoji="1" lang="ja-JP" altLang="en-US" sz="7200" dirty="0">
                <a:solidFill>
                  <a:schemeClr val="tx1">
                    <a:lumMod val="85000"/>
                    <a:lumOff val="15000"/>
                  </a:schemeClr>
                </a:solidFill>
              </a:endParaRPr>
            </a:p>
          </p:txBody>
        </p:sp>
      </p:grpSp>
      <p:pic>
        <p:nvPicPr>
          <p:cNvPr id="2" name="G3_L2_reading_v6_weak">
            <a:hlinkClick r:id="" action="ppaction://media"/>
            <a:extLst>
              <a:ext uri="{FF2B5EF4-FFF2-40B4-BE49-F238E27FC236}">
                <a16:creationId xmlns:a16="http://schemas.microsoft.com/office/drawing/2014/main" id="{8D7DB090-DED0-40FD-81E4-146C80474E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Tree>
    <p:extLst>
      <p:ext uri="{BB962C8B-B14F-4D97-AF65-F5344CB8AC3E}">
        <p14:creationId xmlns:p14="http://schemas.microsoft.com/office/powerpoint/2010/main" val="17699869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weak</a:t>
            </a:r>
            <a:endParaRPr kumimoji="1" lang="ja-JP" altLang="en-US" sz="8000" dirty="0">
              <a:solidFill>
                <a:schemeClr val="tx1">
                  <a:lumMod val="85000"/>
                  <a:lumOff val="15000"/>
                </a:schemeClr>
              </a:solidFill>
            </a:endParaRPr>
          </a:p>
        </p:txBody>
      </p:sp>
      <p:pic>
        <p:nvPicPr>
          <p:cNvPr id="8" name="G3_L2_reading_v6_weak">
            <a:hlinkClick r:id="" action="ppaction://media"/>
            <a:extLst>
              <a:ext uri="{FF2B5EF4-FFF2-40B4-BE49-F238E27FC236}">
                <a16:creationId xmlns:a16="http://schemas.microsoft.com/office/drawing/2014/main" id="{F6E0AD85-F14A-43B6-B3AA-BDEE5AA01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Tree>
    <p:extLst>
      <p:ext uri="{BB962C8B-B14F-4D97-AF65-F5344CB8AC3E}">
        <p14:creationId xmlns:p14="http://schemas.microsoft.com/office/powerpoint/2010/main" val="76232652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弱い</a:t>
            </a:r>
            <a:endParaRPr kumimoji="1" lang="ja-JP" altLang="en-US" sz="7200" dirty="0">
              <a:solidFill>
                <a:schemeClr val="tx1">
                  <a:lumMod val="85000"/>
                  <a:lumOff val="15000"/>
                </a:schemeClr>
              </a:solidFill>
            </a:endParaRPr>
          </a:p>
        </p:txBody>
      </p:sp>
      <p:pic>
        <p:nvPicPr>
          <p:cNvPr id="5" name="G3_L2_reading_v6_weak">
            <a:hlinkClick r:id="" action="ppaction://media"/>
            <a:extLst>
              <a:ext uri="{FF2B5EF4-FFF2-40B4-BE49-F238E27FC236}">
                <a16:creationId xmlns:a16="http://schemas.microsoft.com/office/drawing/2014/main" id="{56478135-3DFA-4AEA-A9FA-271B64AE3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Tree>
    <p:extLst>
      <p:ext uri="{BB962C8B-B14F-4D97-AF65-F5344CB8AC3E}">
        <p14:creationId xmlns:p14="http://schemas.microsoft.com/office/powerpoint/2010/main" val="849761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849A463-8186-4EAB-AB76-A871C8C4C624}"/>
              </a:ext>
            </a:extLst>
          </p:cNvPr>
          <p:cNvGrpSpPr/>
          <p:nvPr/>
        </p:nvGrpSpPr>
        <p:grpSpPr>
          <a:xfrm>
            <a:off x="815009" y="1713503"/>
            <a:ext cx="7513983" cy="3430995"/>
            <a:chOff x="815009" y="2146300"/>
            <a:chExt cx="7513983" cy="343099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14630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生産する</a:t>
              </a:r>
              <a:endParaRPr kumimoji="1" lang="ja-JP" altLang="en-US" sz="6600" dirty="0">
                <a:solidFill>
                  <a:schemeClr val="tx1">
                    <a:lumMod val="85000"/>
                    <a:lumOff val="15000"/>
                  </a:schemeClr>
                </a:solidFill>
              </a:endParaRPr>
            </a:p>
          </p:txBody>
        </p:sp>
      </p:grpSp>
      <p:pic>
        <p:nvPicPr>
          <p:cNvPr id="4" name="G3_L2_reading_v7_produce">
            <a:hlinkClick r:id="" action="ppaction://media"/>
            <a:extLst>
              <a:ext uri="{FF2B5EF4-FFF2-40B4-BE49-F238E27FC236}">
                <a16:creationId xmlns:a16="http://schemas.microsoft.com/office/drawing/2014/main" id="{8D8C1439-D225-4F15-88B0-BEF722075A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Tree>
    <p:extLst>
      <p:ext uri="{BB962C8B-B14F-4D97-AF65-F5344CB8AC3E}">
        <p14:creationId xmlns:p14="http://schemas.microsoft.com/office/powerpoint/2010/main" val="157245347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56591" y="2497976"/>
            <a:ext cx="803081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produce</a:t>
            </a:r>
            <a:endParaRPr kumimoji="1" lang="ja-JP" altLang="en-US" sz="6600" dirty="0">
              <a:solidFill>
                <a:schemeClr val="tx1">
                  <a:lumMod val="85000"/>
                  <a:lumOff val="15000"/>
                </a:schemeClr>
              </a:solidFill>
            </a:endParaRPr>
          </a:p>
        </p:txBody>
      </p:sp>
      <p:pic>
        <p:nvPicPr>
          <p:cNvPr id="7" name="G3_L2_reading_v7_produce">
            <a:hlinkClick r:id="" action="ppaction://media"/>
            <a:extLst>
              <a:ext uri="{FF2B5EF4-FFF2-40B4-BE49-F238E27FC236}">
                <a16:creationId xmlns:a16="http://schemas.microsoft.com/office/drawing/2014/main" id="{9EECECB8-2B08-41EE-B9E2-ED9E6C7C3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Tree>
    <p:extLst>
      <p:ext uri="{BB962C8B-B14F-4D97-AF65-F5344CB8AC3E}">
        <p14:creationId xmlns:p14="http://schemas.microsoft.com/office/powerpoint/2010/main" val="33022547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生産する</a:t>
            </a:r>
            <a:endParaRPr kumimoji="1" lang="ja-JP" altLang="en-US" sz="6600" dirty="0">
              <a:solidFill>
                <a:schemeClr val="tx1">
                  <a:lumMod val="85000"/>
                  <a:lumOff val="15000"/>
                </a:schemeClr>
              </a:solidFill>
            </a:endParaRPr>
          </a:p>
        </p:txBody>
      </p:sp>
      <p:pic>
        <p:nvPicPr>
          <p:cNvPr id="6" name="G3_L2_reading_v7_produce">
            <a:hlinkClick r:id="" action="ppaction://media"/>
            <a:extLst>
              <a:ext uri="{FF2B5EF4-FFF2-40B4-BE49-F238E27FC236}">
                <a16:creationId xmlns:a16="http://schemas.microsoft.com/office/drawing/2014/main" id="{1A416F27-5048-4A6B-8835-08CDB8EA9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Tree>
    <p:extLst>
      <p:ext uri="{BB962C8B-B14F-4D97-AF65-F5344CB8AC3E}">
        <p14:creationId xmlns:p14="http://schemas.microsoft.com/office/powerpoint/2010/main" val="15384938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402C10-FCEB-4D5C-A2E2-1FFB87A12F96}"/>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特に</a:t>
              </a:r>
              <a:endParaRPr kumimoji="1" lang="ja-JP" altLang="en-US" sz="7200" dirty="0">
                <a:solidFill>
                  <a:schemeClr val="tx1">
                    <a:lumMod val="85000"/>
                    <a:lumOff val="15000"/>
                  </a:schemeClr>
                </a:solidFill>
              </a:endParaRPr>
            </a:p>
          </p:txBody>
        </p:sp>
      </p:grpSp>
      <p:pic>
        <p:nvPicPr>
          <p:cNvPr id="2" name="G3_L2_reading_v8_especially">
            <a:hlinkClick r:id="" action="ppaction://media"/>
            <a:extLst>
              <a:ext uri="{FF2B5EF4-FFF2-40B4-BE49-F238E27FC236}">
                <a16:creationId xmlns:a16="http://schemas.microsoft.com/office/drawing/2014/main" id="{4C49FAE0-4F47-450B-A27A-54536331E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Tree>
    <p:extLst>
      <p:ext uri="{BB962C8B-B14F-4D97-AF65-F5344CB8AC3E}">
        <p14:creationId xmlns:p14="http://schemas.microsoft.com/office/powerpoint/2010/main" val="6381863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AC258FC-204E-46E7-BCE9-719DE4AE37B0}"/>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especially</a:t>
            </a:r>
            <a:endParaRPr kumimoji="1" lang="ja-JP" altLang="en-US" sz="10000" dirty="0">
              <a:solidFill>
                <a:schemeClr val="tx1">
                  <a:lumMod val="85000"/>
                  <a:lumOff val="15000"/>
                </a:schemeClr>
              </a:solidFill>
            </a:endParaRPr>
          </a:p>
        </p:txBody>
      </p:sp>
      <p:pic>
        <p:nvPicPr>
          <p:cNvPr id="5" name="G3_L2_reading_v8_especially">
            <a:hlinkClick r:id="" action="ppaction://media"/>
            <a:extLst>
              <a:ext uri="{FF2B5EF4-FFF2-40B4-BE49-F238E27FC236}">
                <a16:creationId xmlns:a16="http://schemas.microsoft.com/office/drawing/2014/main" id="{93B076A2-21AD-4992-98C1-734EA1F09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Tree>
    <p:extLst>
      <p:ext uri="{BB962C8B-B14F-4D97-AF65-F5344CB8AC3E}">
        <p14:creationId xmlns:p14="http://schemas.microsoft.com/office/powerpoint/2010/main" val="39894070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特に</a:t>
            </a:r>
            <a:endParaRPr kumimoji="1" lang="ja-JP" altLang="en-US" sz="7200" dirty="0">
              <a:solidFill>
                <a:schemeClr val="tx1">
                  <a:lumMod val="85000"/>
                  <a:lumOff val="15000"/>
                </a:schemeClr>
              </a:solidFill>
            </a:endParaRPr>
          </a:p>
        </p:txBody>
      </p:sp>
      <p:pic>
        <p:nvPicPr>
          <p:cNvPr id="5" name="G3_L2_reading_v8_especially">
            <a:hlinkClick r:id="" action="ppaction://media"/>
            <a:extLst>
              <a:ext uri="{FF2B5EF4-FFF2-40B4-BE49-F238E27FC236}">
                <a16:creationId xmlns:a16="http://schemas.microsoft.com/office/drawing/2014/main" id="{F9FC5F3D-613F-465E-9D56-8C43C60EB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Tree>
    <p:extLst>
      <p:ext uri="{BB962C8B-B14F-4D97-AF65-F5344CB8AC3E}">
        <p14:creationId xmlns:p14="http://schemas.microsoft.com/office/powerpoint/2010/main" val="21289016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3F62559-5C21-457F-970E-0335192BDE6C}"/>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東の</a:t>
              </a:r>
              <a:endParaRPr kumimoji="1" lang="ja-JP" altLang="en-US" sz="7200" dirty="0">
                <a:solidFill>
                  <a:schemeClr val="tx1">
                    <a:lumMod val="85000"/>
                    <a:lumOff val="15000"/>
                  </a:schemeClr>
                </a:solidFill>
              </a:endParaRPr>
            </a:p>
          </p:txBody>
        </p:sp>
      </p:grpSp>
      <p:pic>
        <p:nvPicPr>
          <p:cNvPr id="4" name="G3_L2_reading_v9_east">
            <a:hlinkClick r:id="" action="ppaction://media"/>
            <a:extLst>
              <a:ext uri="{FF2B5EF4-FFF2-40B4-BE49-F238E27FC236}">
                <a16:creationId xmlns:a16="http://schemas.microsoft.com/office/drawing/2014/main" id="{884E8E1F-72E1-4CBD-B090-CF91FBDF6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Tree>
    <p:extLst>
      <p:ext uri="{BB962C8B-B14F-4D97-AF65-F5344CB8AC3E}">
        <p14:creationId xmlns:p14="http://schemas.microsoft.com/office/powerpoint/2010/main" val="24308536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8D8E-ADD3-0BC0-90C4-38D33E8CB9B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37AC76-A8D7-9B27-1590-3F99F976813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877E776-6322-7AED-0D96-EFF1A395D8F6}"/>
              </a:ext>
            </a:extLst>
          </p:cNvPr>
          <p:cNvSpPr txBox="1"/>
          <p:nvPr/>
        </p:nvSpPr>
        <p:spPr>
          <a:xfrm>
            <a:off x="439259" y="2321004"/>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She is known to many people.">
            <a:hlinkClick r:id="" action="ppaction://media"/>
            <a:extLst>
              <a:ext uri="{FF2B5EF4-FFF2-40B4-BE49-F238E27FC236}">
                <a16:creationId xmlns:a16="http://schemas.microsoft.com/office/drawing/2014/main" id="{8460AB33-09D6-E6F0-DA0B-A560A642CF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213" y="1590675"/>
            <a:ext cx="406400" cy="406400"/>
          </a:xfrm>
          <a:prstGeom prst="rect">
            <a:avLst/>
          </a:prstGeom>
        </p:spPr>
      </p:pic>
    </p:spTree>
    <p:extLst>
      <p:ext uri="{BB962C8B-B14F-4D97-AF65-F5344CB8AC3E}">
        <p14:creationId xmlns:p14="http://schemas.microsoft.com/office/powerpoint/2010/main" val="246139540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east</a:t>
            </a:r>
            <a:endParaRPr kumimoji="1" lang="ja-JP" altLang="en-US" sz="8000" dirty="0">
              <a:solidFill>
                <a:schemeClr val="tx1">
                  <a:lumMod val="85000"/>
                  <a:lumOff val="15000"/>
                </a:schemeClr>
              </a:solidFill>
            </a:endParaRPr>
          </a:p>
        </p:txBody>
      </p:sp>
      <p:pic>
        <p:nvPicPr>
          <p:cNvPr id="7" name="G3_L2_reading_v9_east">
            <a:hlinkClick r:id="" action="ppaction://media"/>
            <a:extLst>
              <a:ext uri="{FF2B5EF4-FFF2-40B4-BE49-F238E27FC236}">
                <a16:creationId xmlns:a16="http://schemas.microsoft.com/office/drawing/2014/main" id="{4898D8D1-707F-4661-BA99-63F29E4ED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Tree>
    <p:extLst>
      <p:ext uri="{BB962C8B-B14F-4D97-AF65-F5344CB8AC3E}">
        <p14:creationId xmlns:p14="http://schemas.microsoft.com/office/powerpoint/2010/main" val="13809361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東の</a:t>
            </a:r>
            <a:endParaRPr kumimoji="1" lang="ja-JP" altLang="en-US" sz="7200" dirty="0">
              <a:solidFill>
                <a:schemeClr val="tx1">
                  <a:lumMod val="85000"/>
                  <a:lumOff val="15000"/>
                </a:schemeClr>
              </a:solidFill>
            </a:endParaRPr>
          </a:p>
        </p:txBody>
      </p:sp>
      <p:pic>
        <p:nvPicPr>
          <p:cNvPr id="6" name="G3_L2_reading_v9_east">
            <a:hlinkClick r:id="" action="ppaction://media"/>
            <a:extLst>
              <a:ext uri="{FF2B5EF4-FFF2-40B4-BE49-F238E27FC236}">
                <a16:creationId xmlns:a16="http://schemas.microsoft.com/office/drawing/2014/main" id="{34B1F2E1-C55E-439A-87E1-1C60EC3A2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Tree>
    <p:extLst>
      <p:ext uri="{BB962C8B-B14F-4D97-AF65-F5344CB8AC3E}">
        <p14:creationId xmlns:p14="http://schemas.microsoft.com/office/powerpoint/2010/main" val="417708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F4114F8-81F5-42CB-AE74-690E2FE28BC2}"/>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地域</a:t>
              </a:r>
              <a:endParaRPr kumimoji="1" lang="ja-JP" altLang="en-US" sz="7200" dirty="0">
                <a:solidFill>
                  <a:schemeClr val="tx1">
                    <a:lumMod val="85000"/>
                    <a:lumOff val="15000"/>
                  </a:schemeClr>
                </a:solidFill>
              </a:endParaRPr>
            </a:p>
          </p:txBody>
        </p:sp>
      </p:grpSp>
      <p:pic>
        <p:nvPicPr>
          <p:cNvPr id="2" name="G3_L2_reading_v10_area">
            <a:hlinkClick r:id="" action="ppaction://media"/>
            <a:extLst>
              <a:ext uri="{FF2B5EF4-FFF2-40B4-BE49-F238E27FC236}">
                <a16:creationId xmlns:a16="http://schemas.microsoft.com/office/drawing/2014/main" id="{EC348656-2A8E-43DF-A2CA-618A0E5D17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70" y="1760538"/>
            <a:ext cx="609600" cy="609600"/>
          </a:xfrm>
          <a:prstGeom prst="rect">
            <a:avLst/>
          </a:prstGeom>
        </p:spPr>
      </p:pic>
      <p:cxnSp>
        <p:nvCxnSpPr>
          <p:cNvPr id="4" name="直線コネクタ 3">
            <a:extLst>
              <a:ext uri="{FF2B5EF4-FFF2-40B4-BE49-F238E27FC236}">
                <a16:creationId xmlns:a16="http://schemas.microsoft.com/office/drawing/2014/main" id="{DADF44EF-44A5-F279-A230-0D05CFD1153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6486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area</a:t>
            </a:r>
            <a:endParaRPr kumimoji="1" lang="ja-JP" altLang="en-US" sz="8000" dirty="0">
              <a:solidFill>
                <a:schemeClr val="tx1">
                  <a:lumMod val="85000"/>
                  <a:lumOff val="15000"/>
                </a:schemeClr>
              </a:solidFill>
            </a:endParaRPr>
          </a:p>
        </p:txBody>
      </p:sp>
      <p:pic>
        <p:nvPicPr>
          <p:cNvPr id="8" name="G3_L2_reading_v10_area">
            <a:hlinkClick r:id="" action="ppaction://media"/>
            <a:extLst>
              <a:ext uri="{FF2B5EF4-FFF2-40B4-BE49-F238E27FC236}">
                <a16:creationId xmlns:a16="http://schemas.microsoft.com/office/drawing/2014/main" id="{DCD7DFE2-C55D-4307-BC42-3D21A4320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70" y="1760538"/>
            <a:ext cx="609600" cy="609600"/>
          </a:xfrm>
          <a:prstGeom prst="rect">
            <a:avLst/>
          </a:prstGeom>
        </p:spPr>
      </p:pic>
      <p:cxnSp>
        <p:nvCxnSpPr>
          <p:cNvPr id="2" name="直線コネクタ 1">
            <a:extLst>
              <a:ext uri="{FF2B5EF4-FFF2-40B4-BE49-F238E27FC236}">
                <a16:creationId xmlns:a16="http://schemas.microsoft.com/office/drawing/2014/main" id="{6CF51808-9670-FADE-5A1E-0A49907D618B}"/>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6168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地域</a:t>
            </a:r>
            <a:endParaRPr kumimoji="1" lang="ja-JP" altLang="en-US" sz="7200" dirty="0">
              <a:solidFill>
                <a:schemeClr val="tx1">
                  <a:lumMod val="85000"/>
                  <a:lumOff val="15000"/>
                </a:schemeClr>
              </a:solidFill>
            </a:endParaRPr>
          </a:p>
        </p:txBody>
      </p:sp>
      <p:pic>
        <p:nvPicPr>
          <p:cNvPr id="5" name="G3_L2_reading_v10_area">
            <a:hlinkClick r:id="" action="ppaction://media"/>
            <a:extLst>
              <a:ext uri="{FF2B5EF4-FFF2-40B4-BE49-F238E27FC236}">
                <a16:creationId xmlns:a16="http://schemas.microsoft.com/office/drawing/2014/main" id="{AFD879F6-DD3B-40E0-8306-9D21C3278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270" y="1760538"/>
            <a:ext cx="609600" cy="609600"/>
          </a:xfrm>
          <a:prstGeom prst="rect">
            <a:avLst/>
          </a:prstGeom>
        </p:spPr>
      </p:pic>
      <p:cxnSp>
        <p:nvCxnSpPr>
          <p:cNvPr id="2" name="直線コネクタ 1">
            <a:extLst>
              <a:ext uri="{FF2B5EF4-FFF2-40B4-BE49-F238E27FC236}">
                <a16:creationId xmlns:a16="http://schemas.microsoft.com/office/drawing/2014/main" id="{0EBD9DD0-7C9A-E227-BAC3-D4723BE0AEF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FF148634-248B-2875-A6BC-D3A031CBCFB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1114496254"/>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58D04-2CA6-F1E2-00B5-217FE0FCADD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2F6DC12-461F-F4DC-0B66-FED28ECC75E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DD6F308-B39B-DA98-4089-91435CB092D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3E3CB4E-4F79-6A0F-51B6-2207BBC8011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D6BDB461-4EF9-A79B-9A60-0DAFF13C36EA}"/>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9457B83A-9C05-6879-96EE-F8EE457FBD1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life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D265F17-B786-A867-0C4B-BF337731B9E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生活</a:t>
              </a:r>
              <a:endParaRPr kumimoji="1" lang="ja-JP" altLang="en-US" sz="7200" dirty="0">
                <a:solidFill>
                  <a:schemeClr val="tx1">
                    <a:lumMod val="85000"/>
                    <a:lumOff val="15000"/>
                  </a:schemeClr>
                </a:solidFill>
              </a:endParaRPr>
            </a:p>
          </p:txBody>
        </p:sp>
      </p:grpSp>
      <p:pic>
        <p:nvPicPr>
          <p:cNvPr id="4" name="G3_L2_reading_v1_life">
            <a:hlinkClick r:id="" action="ppaction://media"/>
            <a:extLst>
              <a:ext uri="{FF2B5EF4-FFF2-40B4-BE49-F238E27FC236}">
                <a16:creationId xmlns:a16="http://schemas.microsoft.com/office/drawing/2014/main" id="{78DD077B-B1D1-1BCA-562F-F2B144614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
        <p:nvSpPr>
          <p:cNvPr id="2" name="正方形/長方形 1">
            <a:extLst>
              <a:ext uri="{FF2B5EF4-FFF2-40B4-BE49-F238E27FC236}">
                <a16:creationId xmlns:a16="http://schemas.microsoft.com/office/drawing/2014/main" id="{78C647BA-2092-C479-FD07-7F9422157BB0}"/>
              </a:ext>
            </a:extLst>
          </p:cNvPr>
          <p:cNvSpPr/>
          <p:nvPr/>
        </p:nvSpPr>
        <p:spPr>
          <a:xfrm>
            <a:off x="3614058" y="3524854"/>
            <a:ext cx="192542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72718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E0F79-90DD-816B-44B2-D6036757C6E1}"/>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959A90D2-47E6-73C9-7B64-14A6C001C1A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3624193-FA5F-B358-F00F-703F7CB3EF3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FEC2F84-2893-C744-F7D8-3ADDD72392D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5A55F84C-3679-CFD9-849A-257B36B8BE0D}"/>
              </a:ext>
            </a:extLst>
          </p:cNvPr>
          <p:cNvGrpSpPr/>
          <p:nvPr/>
        </p:nvGrpSpPr>
        <p:grpSpPr>
          <a:xfrm>
            <a:off x="815009" y="1126018"/>
            <a:ext cx="7513983" cy="4605964"/>
            <a:chOff x="815009" y="1090599"/>
            <a:chExt cx="7513983" cy="4605964"/>
          </a:xfrm>
        </p:grpSpPr>
        <p:sp>
          <p:nvSpPr>
            <p:cNvPr id="5" name="テキスト ボックス 4">
              <a:extLst>
                <a:ext uri="{FF2B5EF4-FFF2-40B4-BE49-F238E27FC236}">
                  <a16:creationId xmlns:a16="http://schemas.microsoft.com/office/drawing/2014/main" id="{B5DF46A9-B195-7942-CF11-E5E60FFB53F1}"/>
                </a:ext>
              </a:extLst>
            </p:cNvPr>
            <p:cNvSpPr txBox="1"/>
            <p:nvPr/>
          </p:nvSpPr>
          <p:spPr>
            <a:xfrm>
              <a:off x="815009" y="1090599"/>
              <a:ext cx="7513983" cy="2970044"/>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する）</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ときに</a:t>
              </a:r>
            </a:p>
          </p:txBody>
        </p:sp>
        <p:sp>
          <p:nvSpPr>
            <p:cNvPr id="6" name="テキスト ボックス 5">
              <a:extLst>
                <a:ext uri="{FF2B5EF4-FFF2-40B4-BE49-F238E27FC236}">
                  <a16:creationId xmlns:a16="http://schemas.microsoft.com/office/drawing/2014/main" id="{A046F9DB-EC86-EBC8-E3F6-6746165FB1CA}"/>
                </a:ext>
              </a:extLst>
            </p:cNvPr>
            <p:cNvSpPr txBox="1"/>
            <p:nvPr/>
          </p:nvSpPr>
          <p:spPr>
            <a:xfrm>
              <a:off x="1205948" y="4126903"/>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when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reading_v2_when">
            <a:hlinkClick r:id="" action="ppaction://media"/>
            <a:extLst>
              <a:ext uri="{FF2B5EF4-FFF2-40B4-BE49-F238E27FC236}">
                <a16:creationId xmlns:a16="http://schemas.microsoft.com/office/drawing/2014/main" id="{75943E4A-1013-C896-2C91-0A8ED1675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
        <p:nvSpPr>
          <p:cNvPr id="2" name="正方形/長方形 1">
            <a:extLst>
              <a:ext uri="{FF2B5EF4-FFF2-40B4-BE49-F238E27FC236}">
                <a16:creationId xmlns:a16="http://schemas.microsoft.com/office/drawing/2014/main" id="{070C6775-8EE4-7439-96E5-7B5D670895E5}"/>
              </a:ext>
            </a:extLst>
          </p:cNvPr>
          <p:cNvSpPr/>
          <p:nvPr/>
        </p:nvSpPr>
        <p:spPr>
          <a:xfrm>
            <a:off x="2786743" y="4018384"/>
            <a:ext cx="358005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53443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C72A-DF06-F2AC-18F4-D2A5B2995E23}"/>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F8BC8A88-C164-323F-AB03-1ED354A2E6A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15B9A0C-3D53-8D3F-23B3-247A215DF04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6B30F40-2A90-C708-837C-6C5292353A5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8251F9B1-B2F8-236F-F391-0D8BCDCADEBA}"/>
              </a:ext>
            </a:extLst>
          </p:cNvPr>
          <p:cNvGrpSpPr/>
          <p:nvPr/>
        </p:nvGrpSpPr>
        <p:grpSpPr>
          <a:xfrm>
            <a:off x="0" y="1659285"/>
            <a:ext cx="9144000" cy="3539430"/>
            <a:chOff x="0" y="1791644"/>
            <a:chExt cx="9144000" cy="3539430"/>
          </a:xfrm>
        </p:grpSpPr>
        <p:sp>
          <p:nvSpPr>
            <p:cNvPr id="6" name="テキスト ボックス 5">
              <a:extLst>
                <a:ext uri="{FF2B5EF4-FFF2-40B4-BE49-F238E27FC236}">
                  <a16:creationId xmlns:a16="http://schemas.microsoft.com/office/drawing/2014/main" id="{6535BA44-51C3-BE7C-C737-2CF9534CC825}"/>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[rice] [bowl]</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BF01F47-178F-94EC-DC11-B1D3252E5533}"/>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茶碗</a:t>
              </a:r>
              <a:endParaRPr kumimoji="1" lang="ja-JP" altLang="en-US" sz="7200" dirty="0">
                <a:solidFill>
                  <a:schemeClr val="tx1">
                    <a:lumMod val="85000"/>
                    <a:lumOff val="15000"/>
                  </a:schemeClr>
                </a:solidFill>
              </a:endParaRPr>
            </a:p>
          </p:txBody>
        </p:sp>
      </p:grpSp>
      <p:pic>
        <p:nvPicPr>
          <p:cNvPr id="4" name="G3_L2_reading_v3_rice bowl">
            <a:hlinkClick r:id="" action="ppaction://media"/>
            <a:extLst>
              <a:ext uri="{FF2B5EF4-FFF2-40B4-BE49-F238E27FC236}">
                <a16:creationId xmlns:a16="http://schemas.microsoft.com/office/drawing/2014/main" id="{583D8272-0C22-8D05-8CCE-07B86DCB7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
        <p:nvSpPr>
          <p:cNvPr id="2" name="正方形/長方形 1">
            <a:extLst>
              <a:ext uri="{FF2B5EF4-FFF2-40B4-BE49-F238E27FC236}">
                <a16:creationId xmlns:a16="http://schemas.microsoft.com/office/drawing/2014/main" id="{27B42A46-3A66-5995-A444-E86364399671}"/>
              </a:ext>
            </a:extLst>
          </p:cNvPr>
          <p:cNvSpPr/>
          <p:nvPr/>
        </p:nvSpPr>
        <p:spPr>
          <a:xfrm>
            <a:off x="1635135" y="3524854"/>
            <a:ext cx="2007951"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12EA0D0-FB21-AC26-F25D-11F3BF24B653}"/>
              </a:ext>
            </a:extLst>
          </p:cNvPr>
          <p:cNvSpPr/>
          <p:nvPr/>
        </p:nvSpPr>
        <p:spPr>
          <a:xfrm>
            <a:off x="4982063" y="3524854"/>
            <a:ext cx="25268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853971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DEA49-9ED6-C902-BE63-4219A634F291}"/>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30C65A9-4309-7E8D-EEA3-E84E38F768C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04AFC9C-1CC3-C578-A8A8-8260D761456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DA7F20E-6DC2-FD74-937B-C7891B8E1F8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DF74199A-1883-D94C-D866-E8416A448E69}"/>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CE9DFD71-F673-4D53-2AB1-6ED8A1909ED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clay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6075E283-0108-D057-E908-DD499BE66452}"/>
                </a:ext>
              </a:extLst>
            </p:cNvPr>
            <p:cNvSpPr txBox="1"/>
            <p:nvPr/>
          </p:nvSpPr>
          <p:spPr>
            <a:xfrm>
              <a:off x="206477" y="2145587"/>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土</a:t>
              </a:r>
            </a:p>
          </p:txBody>
        </p:sp>
      </p:grpSp>
      <p:pic>
        <p:nvPicPr>
          <p:cNvPr id="2" name="G3_L2_reading_v4_clay">
            <a:hlinkClick r:id="" action="ppaction://media"/>
            <a:extLst>
              <a:ext uri="{FF2B5EF4-FFF2-40B4-BE49-F238E27FC236}">
                <a16:creationId xmlns:a16="http://schemas.microsoft.com/office/drawing/2014/main" id="{BA66C8BB-2FB7-200A-44B1-1AA935827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
        <p:nvSpPr>
          <p:cNvPr id="4" name="正方形/長方形 3">
            <a:extLst>
              <a:ext uri="{FF2B5EF4-FFF2-40B4-BE49-F238E27FC236}">
                <a16:creationId xmlns:a16="http://schemas.microsoft.com/office/drawing/2014/main" id="{7C952F70-2FC4-2AFE-A677-973729D01D3C}"/>
              </a:ext>
            </a:extLst>
          </p:cNvPr>
          <p:cNvSpPr/>
          <p:nvPr/>
        </p:nvSpPr>
        <p:spPr>
          <a:xfrm>
            <a:off x="3294743" y="3524854"/>
            <a:ext cx="256405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6884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C88A0-B22E-7E0D-570F-BEEFB3D8CED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558838-BD71-B9D8-39A5-A93E905ED0C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4391836-B013-9278-2B87-E1986CFEE7D7}"/>
              </a:ext>
            </a:extLst>
          </p:cNvPr>
          <p:cNvSpPr txBox="1"/>
          <p:nvPr/>
        </p:nvSpPr>
        <p:spPr>
          <a:xfrm>
            <a:off x="439259"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pianist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known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everyone.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7EED584-8D0D-E4E4-246D-68E0FAA3B8DD}"/>
              </a:ext>
            </a:extLst>
          </p:cNvPr>
          <p:cNvSpPr txBox="1"/>
          <p:nvPr/>
        </p:nvSpPr>
        <p:spPr>
          <a:xfrm>
            <a:off x="439259" y="114013"/>
            <a:ext cx="826548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このピアニストは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知られて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みんなに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pianist was known to everyone.">
            <a:hlinkClick r:id="" action="ppaction://media"/>
            <a:extLst>
              <a:ext uri="{FF2B5EF4-FFF2-40B4-BE49-F238E27FC236}">
                <a16:creationId xmlns:a16="http://schemas.microsoft.com/office/drawing/2014/main" id="{6E5EE776-0B36-C23E-C79F-6943BC487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2938" y="1074738"/>
            <a:ext cx="406400" cy="406400"/>
          </a:xfrm>
          <a:prstGeom prst="rect">
            <a:avLst/>
          </a:prstGeom>
        </p:spPr>
      </p:pic>
    </p:spTree>
    <p:extLst>
      <p:ext uri="{BB962C8B-B14F-4D97-AF65-F5344CB8AC3E}">
        <p14:creationId xmlns:p14="http://schemas.microsoft.com/office/powerpoint/2010/main" val="41320434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F0A0-1084-1534-DF2F-56C84876C872}"/>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75A4A5-6E7F-0B55-194D-B9A003359DF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89CC460-26F7-DDCA-322E-74E9E85B24D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290F6DC-682F-61CA-8BD1-913716C10AD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E7B0CA00-425F-255E-9584-852991FAB2AF}"/>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C5BEBE30-3C02-D7CC-6F07-A1A21A38E0D4}"/>
                </a:ext>
              </a:extLst>
            </p:cNvPr>
            <p:cNvSpPr txBox="1"/>
            <p:nvPr/>
          </p:nvSpPr>
          <p:spPr>
            <a:xfrm>
              <a:off x="333829" y="4007635"/>
              <a:ext cx="847634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although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5BC1FB0-CF0A-CAFD-123F-F21817BD250E}"/>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だけれども</a:t>
              </a:r>
            </a:p>
          </p:txBody>
        </p:sp>
      </p:grpSp>
      <p:pic>
        <p:nvPicPr>
          <p:cNvPr id="4" name="G3_L2_reading_v5_although">
            <a:hlinkClick r:id="" action="ppaction://media"/>
            <a:extLst>
              <a:ext uri="{FF2B5EF4-FFF2-40B4-BE49-F238E27FC236}">
                <a16:creationId xmlns:a16="http://schemas.microsoft.com/office/drawing/2014/main" id="{F67B7CA3-0371-9D41-3484-9C1E177027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
        <p:nvSpPr>
          <p:cNvPr id="2" name="正方形/長方形 1">
            <a:extLst>
              <a:ext uri="{FF2B5EF4-FFF2-40B4-BE49-F238E27FC236}">
                <a16:creationId xmlns:a16="http://schemas.microsoft.com/office/drawing/2014/main" id="{5DCE7AC8-094E-690C-2D7F-9316E400B0BA}"/>
              </a:ext>
            </a:extLst>
          </p:cNvPr>
          <p:cNvSpPr/>
          <p:nvPr/>
        </p:nvSpPr>
        <p:spPr>
          <a:xfrm>
            <a:off x="1698172" y="3324818"/>
            <a:ext cx="57571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593271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7708-FEB2-186C-184F-34DDE29523A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9C62F8F7-EC7B-A2CD-3003-3A194D97507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491422D-6886-5385-5919-CD5947F49E8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E6821DB-2657-56D9-8DF9-62505DAE129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11B25CA7-6300-694A-FA6C-983543E0825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E74EE43E-4A4A-6226-AEFD-DD2A8202E4D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weak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CC3A041-BFC1-117E-8618-E337431C5C7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弱い</a:t>
              </a:r>
              <a:endParaRPr kumimoji="1" lang="ja-JP" altLang="en-US" sz="7200" dirty="0">
                <a:solidFill>
                  <a:schemeClr val="tx1">
                    <a:lumMod val="85000"/>
                    <a:lumOff val="15000"/>
                  </a:schemeClr>
                </a:solidFill>
              </a:endParaRPr>
            </a:p>
          </p:txBody>
        </p:sp>
      </p:grpSp>
      <p:pic>
        <p:nvPicPr>
          <p:cNvPr id="2" name="G3_L2_reading_v6_weak">
            <a:hlinkClick r:id="" action="ppaction://media"/>
            <a:extLst>
              <a:ext uri="{FF2B5EF4-FFF2-40B4-BE49-F238E27FC236}">
                <a16:creationId xmlns:a16="http://schemas.microsoft.com/office/drawing/2014/main" id="{69CCE140-1C2D-933C-0E3D-961C2B9E1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
        <p:nvSpPr>
          <p:cNvPr id="4" name="正方形/長方形 3">
            <a:extLst>
              <a:ext uri="{FF2B5EF4-FFF2-40B4-BE49-F238E27FC236}">
                <a16:creationId xmlns:a16="http://schemas.microsoft.com/office/drawing/2014/main" id="{3EE7E78E-D399-8B7D-E54A-078BCF7E6D5E}"/>
              </a:ext>
            </a:extLst>
          </p:cNvPr>
          <p:cNvSpPr/>
          <p:nvPr/>
        </p:nvSpPr>
        <p:spPr>
          <a:xfrm>
            <a:off x="2859314" y="3524854"/>
            <a:ext cx="343490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46421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94178-8792-3A05-C23E-98CCA502D573}"/>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63439CDE-F4AE-D911-224D-77C286CF44B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E9463F8-DD78-355A-11A6-9B1C42DC69E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4C8EAE0-6DAC-0626-A974-896CC934780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91BEE304-1A54-39ED-C401-62CD430E7D86}"/>
              </a:ext>
            </a:extLst>
          </p:cNvPr>
          <p:cNvGrpSpPr/>
          <p:nvPr/>
        </p:nvGrpSpPr>
        <p:grpSpPr>
          <a:xfrm>
            <a:off x="580571" y="1713503"/>
            <a:ext cx="7982858" cy="3430995"/>
            <a:chOff x="580571" y="2146300"/>
            <a:chExt cx="7982858" cy="3430995"/>
          </a:xfrm>
        </p:grpSpPr>
        <p:sp>
          <p:nvSpPr>
            <p:cNvPr id="6" name="テキスト ボックス 5">
              <a:extLst>
                <a:ext uri="{FF2B5EF4-FFF2-40B4-BE49-F238E27FC236}">
                  <a16:creationId xmlns:a16="http://schemas.microsoft.com/office/drawing/2014/main" id="{6E30056C-8E16-379B-5D5D-B6E940A667D5}"/>
                </a:ext>
              </a:extLst>
            </p:cNvPr>
            <p:cNvSpPr txBox="1"/>
            <p:nvPr/>
          </p:nvSpPr>
          <p:spPr>
            <a:xfrm>
              <a:off x="580571" y="4007635"/>
              <a:ext cx="7982858"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produce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A4A28E4-2284-1D21-8C89-4831919A2E3D}"/>
                </a:ext>
              </a:extLst>
            </p:cNvPr>
            <p:cNvSpPr txBox="1"/>
            <p:nvPr/>
          </p:nvSpPr>
          <p:spPr>
            <a:xfrm>
              <a:off x="815009" y="214630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生産する</a:t>
              </a:r>
              <a:endParaRPr kumimoji="1" lang="ja-JP" altLang="en-US" sz="6600" dirty="0">
                <a:solidFill>
                  <a:schemeClr val="tx1">
                    <a:lumMod val="85000"/>
                    <a:lumOff val="15000"/>
                  </a:schemeClr>
                </a:solidFill>
              </a:endParaRPr>
            </a:p>
          </p:txBody>
        </p:sp>
      </p:grpSp>
      <p:pic>
        <p:nvPicPr>
          <p:cNvPr id="4" name="G3_L2_reading_v7_produce">
            <a:hlinkClick r:id="" action="ppaction://media"/>
            <a:extLst>
              <a:ext uri="{FF2B5EF4-FFF2-40B4-BE49-F238E27FC236}">
                <a16:creationId xmlns:a16="http://schemas.microsoft.com/office/drawing/2014/main" id="{50B00AC5-5533-B386-DF69-A7C3FC16C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
        <p:nvSpPr>
          <p:cNvPr id="2" name="正方形/長方形 1">
            <a:extLst>
              <a:ext uri="{FF2B5EF4-FFF2-40B4-BE49-F238E27FC236}">
                <a16:creationId xmlns:a16="http://schemas.microsoft.com/office/drawing/2014/main" id="{63F90D0F-EE45-27A8-72ED-EFE9E56FD31B}"/>
              </a:ext>
            </a:extLst>
          </p:cNvPr>
          <p:cNvSpPr/>
          <p:nvPr/>
        </p:nvSpPr>
        <p:spPr>
          <a:xfrm>
            <a:off x="1959430" y="3524854"/>
            <a:ext cx="523467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363548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AAA95-D628-14C9-C376-8AB17070C435}"/>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3CC6ED6E-7A4C-259B-1845-0267744980B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1754F41-39F8-2F1E-863B-A0FD3D8CC5D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E5E3E1D-1F24-58B0-C07B-4FD3B143EFB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DB63454F-FB36-4F4B-6061-EFBFB775F699}"/>
              </a:ext>
            </a:extLst>
          </p:cNvPr>
          <p:cNvGrpSpPr/>
          <p:nvPr/>
        </p:nvGrpSpPr>
        <p:grpSpPr>
          <a:xfrm>
            <a:off x="0" y="1536175"/>
            <a:ext cx="9144000" cy="3785651"/>
            <a:chOff x="0" y="1791644"/>
            <a:chExt cx="9144000" cy="3785651"/>
          </a:xfrm>
        </p:grpSpPr>
        <p:sp>
          <p:nvSpPr>
            <p:cNvPr id="6" name="テキスト ボックス 5">
              <a:extLst>
                <a:ext uri="{FF2B5EF4-FFF2-40B4-BE49-F238E27FC236}">
                  <a16:creationId xmlns:a16="http://schemas.microsoft.com/office/drawing/2014/main" id="{7EDAC632-CA52-0A1F-0336-289CF02F64CB}"/>
                </a:ext>
              </a:extLst>
            </p:cNvPr>
            <p:cNvSpPr txBox="1"/>
            <p:nvPr/>
          </p:nvSpPr>
          <p:spPr>
            <a:xfrm>
              <a:off x="0" y="4007635"/>
              <a:ext cx="9144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especially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543AA10-8691-77CD-8BFB-37271E94F9E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特に</a:t>
              </a:r>
              <a:endParaRPr kumimoji="1" lang="ja-JP" altLang="en-US" sz="7200" dirty="0">
                <a:solidFill>
                  <a:schemeClr val="tx1">
                    <a:lumMod val="85000"/>
                    <a:lumOff val="15000"/>
                  </a:schemeClr>
                </a:solidFill>
              </a:endParaRPr>
            </a:p>
          </p:txBody>
        </p:sp>
      </p:grpSp>
      <p:pic>
        <p:nvPicPr>
          <p:cNvPr id="2" name="G3_L2_reading_v8_especially">
            <a:hlinkClick r:id="" action="ppaction://media"/>
            <a:extLst>
              <a:ext uri="{FF2B5EF4-FFF2-40B4-BE49-F238E27FC236}">
                <a16:creationId xmlns:a16="http://schemas.microsoft.com/office/drawing/2014/main" id="{854D7783-3053-5E9B-AFBD-C7035FC9E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
        <p:nvSpPr>
          <p:cNvPr id="4" name="正方形/長方形 3">
            <a:extLst>
              <a:ext uri="{FF2B5EF4-FFF2-40B4-BE49-F238E27FC236}">
                <a16:creationId xmlns:a16="http://schemas.microsoft.com/office/drawing/2014/main" id="{E2D11EDA-2029-C488-C087-F8CB77F8A4CD}"/>
              </a:ext>
            </a:extLst>
          </p:cNvPr>
          <p:cNvSpPr/>
          <p:nvPr/>
        </p:nvSpPr>
        <p:spPr>
          <a:xfrm>
            <a:off x="1393372" y="3524854"/>
            <a:ext cx="63667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1123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03038-8A5A-6C0C-8C20-192663E01E84}"/>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8AE3A40-B5BE-F879-ED0A-23CFD15281E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4FE27A2-B5AD-57EA-C291-F3F5E23DE0C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245F513-039C-58C7-A33C-0C4A281E2AD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6C92AA76-2FD8-8077-F4C6-1ABA4BD5B623}"/>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F224957B-3FFB-7DEF-4457-62AFCC54EA4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east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C6B1E2F-E668-6547-F476-E347DF460B71}"/>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東の</a:t>
              </a:r>
              <a:endParaRPr kumimoji="1" lang="ja-JP" altLang="en-US" sz="7200" dirty="0">
                <a:solidFill>
                  <a:schemeClr val="tx1">
                    <a:lumMod val="85000"/>
                    <a:lumOff val="15000"/>
                  </a:schemeClr>
                </a:solidFill>
              </a:endParaRPr>
            </a:p>
          </p:txBody>
        </p:sp>
      </p:grpSp>
      <p:pic>
        <p:nvPicPr>
          <p:cNvPr id="4" name="G3_L2_reading_v9_east">
            <a:hlinkClick r:id="" action="ppaction://media"/>
            <a:extLst>
              <a:ext uri="{FF2B5EF4-FFF2-40B4-BE49-F238E27FC236}">
                <a16:creationId xmlns:a16="http://schemas.microsoft.com/office/drawing/2014/main" id="{A94EB620-7CDB-8C93-79C8-F17937C60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
        <p:nvSpPr>
          <p:cNvPr id="2" name="正方形/長方形 1">
            <a:extLst>
              <a:ext uri="{FF2B5EF4-FFF2-40B4-BE49-F238E27FC236}">
                <a16:creationId xmlns:a16="http://schemas.microsoft.com/office/drawing/2014/main" id="{B4258794-8CCE-92C5-1E13-E081E016E545}"/>
              </a:ext>
            </a:extLst>
          </p:cNvPr>
          <p:cNvSpPr/>
          <p:nvPr/>
        </p:nvSpPr>
        <p:spPr>
          <a:xfrm>
            <a:off x="3222172" y="3524854"/>
            <a:ext cx="27091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13153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8844C-78E1-55C5-8C9C-294C8813E4A0}"/>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D4F37E75-5958-4104-B2A3-550AA79AB38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498166A-896C-F2D7-E5D8-474A8CF12F9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0F7F21A-D22A-AB46-BCA6-46AE346D080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F4DBC385-AABB-2E87-5FBE-95521E33739D}"/>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03E36888-1246-8EF6-2835-D390E75D8C7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area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ABA5329-A943-6CEA-98AA-6340E4298516}"/>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地域</a:t>
              </a:r>
              <a:endParaRPr kumimoji="1" lang="ja-JP" altLang="en-US" sz="7200" dirty="0">
                <a:solidFill>
                  <a:schemeClr val="tx1">
                    <a:lumMod val="85000"/>
                    <a:lumOff val="15000"/>
                  </a:schemeClr>
                </a:solidFill>
              </a:endParaRPr>
            </a:p>
          </p:txBody>
        </p:sp>
      </p:grpSp>
      <p:pic>
        <p:nvPicPr>
          <p:cNvPr id="2" name="G3_L2_reading_v10_area">
            <a:hlinkClick r:id="" action="ppaction://media"/>
            <a:extLst>
              <a:ext uri="{FF2B5EF4-FFF2-40B4-BE49-F238E27FC236}">
                <a16:creationId xmlns:a16="http://schemas.microsoft.com/office/drawing/2014/main" id="{34A915ED-2E2B-A8C4-44EA-31C1546430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70" y="1760538"/>
            <a:ext cx="609600" cy="609600"/>
          </a:xfrm>
          <a:prstGeom prst="rect">
            <a:avLst/>
          </a:prstGeom>
        </p:spPr>
      </p:pic>
      <p:sp>
        <p:nvSpPr>
          <p:cNvPr id="4" name="正方形/長方形 3">
            <a:extLst>
              <a:ext uri="{FF2B5EF4-FFF2-40B4-BE49-F238E27FC236}">
                <a16:creationId xmlns:a16="http://schemas.microsoft.com/office/drawing/2014/main" id="{C27ADC63-121F-043C-CE0C-CEE4B63BD75C}"/>
              </a:ext>
            </a:extLst>
          </p:cNvPr>
          <p:cNvSpPr/>
          <p:nvPr/>
        </p:nvSpPr>
        <p:spPr>
          <a:xfrm>
            <a:off x="3178629" y="3524854"/>
            <a:ext cx="27962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C512810-1941-F9D5-1E37-2D1A9DD6FF4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997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83833C0-2DCA-9B92-12ED-FF7FD59BBC77}"/>
              </a:ext>
            </a:extLst>
          </p:cNvPr>
          <p:cNvPicPr>
            <a:picLocks noChangeAspect="1"/>
          </p:cNvPicPr>
          <p:nvPr/>
        </p:nvPicPr>
        <p:blipFill>
          <a:blip r:embed="rId6"/>
          <a:stretch>
            <a:fillRect/>
          </a:stretch>
        </p:blipFill>
        <p:spPr>
          <a:xfrm>
            <a:off x="144942" y="1309687"/>
            <a:ext cx="8854116" cy="4535195"/>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82" name="直線コネクタ 81">
            <a:extLst>
              <a:ext uri="{FF2B5EF4-FFF2-40B4-BE49-F238E27FC236}">
                <a16:creationId xmlns:a16="http://schemas.microsoft.com/office/drawing/2014/main" id="{C7811568-DC7A-5DFE-FD71-C763AF8F5CDE}"/>
              </a:ext>
            </a:extLst>
          </p:cNvPr>
          <p:cNvCxnSpPr/>
          <p:nvPr/>
        </p:nvCxnSpPr>
        <p:spPr>
          <a:xfrm flipH="1">
            <a:off x="1349451" y="14280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A23BA629-C628-9C36-A61C-108DEC3F0CF9}"/>
              </a:ext>
            </a:extLst>
          </p:cNvPr>
          <p:cNvCxnSpPr/>
          <p:nvPr/>
        </p:nvCxnSpPr>
        <p:spPr>
          <a:xfrm flipH="1">
            <a:off x="7359388" y="14280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9F7AEBCB-5F23-261A-C612-F56531BE165D}"/>
              </a:ext>
            </a:extLst>
          </p:cNvPr>
          <p:cNvCxnSpPr/>
          <p:nvPr/>
        </p:nvCxnSpPr>
        <p:spPr>
          <a:xfrm flipH="1">
            <a:off x="1564621" y="20084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92C54DC5-ABE0-C653-98D8-3283F9718BBF}"/>
              </a:ext>
            </a:extLst>
          </p:cNvPr>
          <p:cNvCxnSpPr/>
          <p:nvPr/>
        </p:nvCxnSpPr>
        <p:spPr>
          <a:xfrm flipH="1">
            <a:off x="4328434" y="20084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CF6AEACF-B28E-C1EE-61F1-4B7D5D9CDC53}"/>
              </a:ext>
            </a:extLst>
          </p:cNvPr>
          <p:cNvCxnSpPr/>
          <p:nvPr/>
        </p:nvCxnSpPr>
        <p:spPr>
          <a:xfrm flipH="1">
            <a:off x="7018107" y="20084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42463B5C-EF9E-ED39-4948-07DC9AC24D23}"/>
              </a:ext>
            </a:extLst>
          </p:cNvPr>
          <p:cNvCxnSpPr/>
          <p:nvPr/>
        </p:nvCxnSpPr>
        <p:spPr>
          <a:xfrm flipH="1">
            <a:off x="934242"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CABF7923-FED8-ADE3-2148-7D38089DD65F}"/>
              </a:ext>
            </a:extLst>
          </p:cNvPr>
          <p:cNvCxnSpPr/>
          <p:nvPr/>
        </p:nvCxnSpPr>
        <p:spPr>
          <a:xfrm flipH="1">
            <a:off x="2691288"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BE8D6A2A-0EFC-9316-FAD2-791774622B07}"/>
              </a:ext>
            </a:extLst>
          </p:cNvPr>
          <p:cNvCxnSpPr/>
          <p:nvPr/>
        </p:nvCxnSpPr>
        <p:spPr>
          <a:xfrm flipH="1">
            <a:off x="5517498"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E664D80A-95CE-1A50-78B1-B65C5262DE10}"/>
              </a:ext>
            </a:extLst>
          </p:cNvPr>
          <p:cNvCxnSpPr/>
          <p:nvPr/>
        </p:nvCxnSpPr>
        <p:spPr>
          <a:xfrm flipH="1">
            <a:off x="8172072"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6008367F-2021-AD34-C790-463D7DA10688}"/>
              </a:ext>
            </a:extLst>
          </p:cNvPr>
          <p:cNvCxnSpPr/>
          <p:nvPr/>
        </p:nvCxnSpPr>
        <p:spPr>
          <a:xfrm flipH="1">
            <a:off x="867981" y="326410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66B23B4F-D027-4AC8-E0CE-D984C0A20B8D}"/>
              </a:ext>
            </a:extLst>
          </p:cNvPr>
          <p:cNvCxnSpPr/>
          <p:nvPr/>
        </p:nvCxnSpPr>
        <p:spPr>
          <a:xfrm flipH="1">
            <a:off x="2208386" y="326410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7BC94C15-AD56-C663-6AB5-A8F99E5A6689}"/>
              </a:ext>
            </a:extLst>
          </p:cNvPr>
          <p:cNvCxnSpPr/>
          <p:nvPr/>
        </p:nvCxnSpPr>
        <p:spPr>
          <a:xfrm flipH="1">
            <a:off x="6153298" y="326410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2ED2835-E0DB-125C-0E33-EAA6E8BB7068}"/>
              </a:ext>
            </a:extLst>
          </p:cNvPr>
          <p:cNvCxnSpPr/>
          <p:nvPr/>
        </p:nvCxnSpPr>
        <p:spPr>
          <a:xfrm flipH="1">
            <a:off x="7312177" y="32673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5922A81-A82E-D55B-4EBC-41F96F34D660}"/>
              </a:ext>
            </a:extLst>
          </p:cNvPr>
          <p:cNvCxnSpPr/>
          <p:nvPr/>
        </p:nvCxnSpPr>
        <p:spPr>
          <a:xfrm flipH="1">
            <a:off x="8675514" y="32673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231DE94-6D40-C506-3288-C997E73353F5}"/>
              </a:ext>
            </a:extLst>
          </p:cNvPr>
          <p:cNvCxnSpPr/>
          <p:nvPr/>
        </p:nvCxnSpPr>
        <p:spPr>
          <a:xfrm flipH="1">
            <a:off x="2691287" y="390197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A67FCA9-3703-6E6E-C709-338F20B38D94}"/>
              </a:ext>
            </a:extLst>
          </p:cNvPr>
          <p:cNvCxnSpPr/>
          <p:nvPr/>
        </p:nvCxnSpPr>
        <p:spPr>
          <a:xfrm flipH="1">
            <a:off x="4977164" y="390197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A8301EC-5976-F504-D745-17E285E39482}"/>
              </a:ext>
            </a:extLst>
          </p:cNvPr>
          <p:cNvCxnSpPr/>
          <p:nvPr/>
        </p:nvCxnSpPr>
        <p:spPr>
          <a:xfrm flipH="1">
            <a:off x="5650019" y="39019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23942A68-4478-D199-6127-A4E5BA061F09}"/>
              </a:ext>
            </a:extLst>
          </p:cNvPr>
          <p:cNvCxnSpPr/>
          <p:nvPr/>
        </p:nvCxnSpPr>
        <p:spPr>
          <a:xfrm flipH="1">
            <a:off x="7378437" y="39019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9AD1626-9835-5798-398E-E0543B2DF17C}"/>
              </a:ext>
            </a:extLst>
          </p:cNvPr>
          <p:cNvCxnSpPr/>
          <p:nvPr/>
        </p:nvCxnSpPr>
        <p:spPr>
          <a:xfrm flipH="1">
            <a:off x="1415711" y="44686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E9B9BE98-3926-CF74-0CAD-E96A6C52AC4D}"/>
              </a:ext>
            </a:extLst>
          </p:cNvPr>
          <p:cNvCxnSpPr/>
          <p:nvPr/>
        </p:nvCxnSpPr>
        <p:spPr>
          <a:xfrm flipH="1">
            <a:off x="4460955" y="14280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B7A19444-6DC9-46FF-27A3-D59CAFFFC08F}"/>
              </a:ext>
            </a:extLst>
          </p:cNvPr>
          <p:cNvCxnSpPr/>
          <p:nvPr/>
        </p:nvCxnSpPr>
        <p:spPr>
          <a:xfrm flipH="1">
            <a:off x="2678482" y="44646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AACA6CFC-108F-7859-B53C-F15B7AB58371}"/>
              </a:ext>
            </a:extLst>
          </p:cNvPr>
          <p:cNvCxnSpPr/>
          <p:nvPr/>
        </p:nvCxnSpPr>
        <p:spPr>
          <a:xfrm flipH="1">
            <a:off x="5838770" y="44646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4" name="AS_G3_02_07_reading_s2">
            <a:hlinkClick r:id="" action="ppaction://media"/>
            <a:extLst>
              <a:ext uri="{FF2B5EF4-FFF2-40B4-BE49-F238E27FC236}">
                <a16:creationId xmlns:a16="http://schemas.microsoft.com/office/drawing/2014/main" id="{5261E2AE-66A1-0C9D-2B3B-E8FDB91629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75069" y="760413"/>
            <a:ext cx="406400" cy="406400"/>
          </a:xfrm>
          <a:prstGeom prst="rect">
            <a:avLst/>
          </a:prstGeom>
        </p:spPr>
      </p:pic>
      <p:pic>
        <p:nvPicPr>
          <p:cNvPr id="105" name="AS_G3_02_07_reading_s2">
            <a:hlinkClick r:id="" action="ppaction://media"/>
            <a:extLst>
              <a:ext uri="{FF2B5EF4-FFF2-40B4-BE49-F238E27FC236}">
                <a16:creationId xmlns:a16="http://schemas.microsoft.com/office/drawing/2014/main" id="{56737BD8-5B67-8CF8-1C68-BB7886DCCFA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75069" y="1529362"/>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2" fill="hold"/>
                                        <p:tgtEl>
                                          <p:spTgt spid="10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642" fill="hold"/>
                                        <p:tgtEl>
                                          <p:spTgt spid="105"/>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up)">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up)">
                                      <p:cBhvr>
                                        <p:cTn id="24" dur="500"/>
                                        <p:tgtEl>
                                          <p:spTgt spid="10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up)">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wipe(up)">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up)">
                                      <p:cBhvr>
                                        <p:cTn id="39" dur="5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wipe(up)">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up)">
                                      <p:cBhvr>
                                        <p:cTn id="49" dur="5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wipe(up)">
                                      <p:cBhvr>
                                        <p:cTn id="54" dur="500"/>
                                        <p:tgtEl>
                                          <p:spTgt spid="8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up)">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wipe(up)">
                                      <p:cBhvr>
                                        <p:cTn id="64" dur="500"/>
                                        <p:tgtEl>
                                          <p:spTgt spid="9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up)">
                                      <p:cBhvr>
                                        <p:cTn id="69" dur="500"/>
                                        <p:tgtEl>
                                          <p:spTgt spid="9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92"/>
                                        </p:tgtEl>
                                        <p:attrNameLst>
                                          <p:attrName>style.visibility</p:attrName>
                                        </p:attrNameLst>
                                      </p:cBhvr>
                                      <p:to>
                                        <p:strVal val="visible"/>
                                      </p:to>
                                    </p:set>
                                    <p:animEffect transition="in" filter="wipe(up)">
                                      <p:cBhvr>
                                        <p:cTn id="74" dur="500"/>
                                        <p:tgtEl>
                                          <p:spTgt spid="9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wipe(up)">
                                      <p:cBhvr>
                                        <p:cTn id="79" dur="500"/>
                                        <p:tgtEl>
                                          <p:spTgt spid="9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wipe(up)">
                                      <p:cBhvr>
                                        <p:cTn id="84" dur="500"/>
                                        <p:tgtEl>
                                          <p:spTgt spid="9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wipe(up)">
                                      <p:cBhvr>
                                        <p:cTn id="89" dur="500"/>
                                        <p:tgtEl>
                                          <p:spTgt spid="9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96"/>
                                        </p:tgtEl>
                                        <p:attrNameLst>
                                          <p:attrName>style.visibility</p:attrName>
                                        </p:attrNameLst>
                                      </p:cBhvr>
                                      <p:to>
                                        <p:strVal val="visible"/>
                                      </p:to>
                                    </p:set>
                                    <p:animEffect transition="in" filter="wipe(up)">
                                      <p:cBhvr>
                                        <p:cTn id="94" dur="500"/>
                                        <p:tgtEl>
                                          <p:spTgt spid="9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500"/>
                                        <p:tgtEl>
                                          <p:spTgt spid="9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98"/>
                                        </p:tgtEl>
                                        <p:attrNameLst>
                                          <p:attrName>style.visibility</p:attrName>
                                        </p:attrNameLst>
                                      </p:cBhvr>
                                      <p:to>
                                        <p:strVal val="visible"/>
                                      </p:to>
                                    </p:set>
                                    <p:animEffect transition="in" filter="wipe(up)">
                                      <p:cBhvr>
                                        <p:cTn id="104" dur="500"/>
                                        <p:tgtEl>
                                          <p:spTgt spid="9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99"/>
                                        </p:tgtEl>
                                        <p:attrNameLst>
                                          <p:attrName>style.visibility</p:attrName>
                                        </p:attrNameLst>
                                      </p:cBhvr>
                                      <p:to>
                                        <p:strVal val="visible"/>
                                      </p:to>
                                    </p:set>
                                    <p:animEffect transition="in" filter="wipe(up)">
                                      <p:cBhvr>
                                        <p:cTn id="109" dur="500"/>
                                        <p:tgtEl>
                                          <p:spTgt spid="9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wipe(up)">
                                      <p:cBhvr>
                                        <p:cTn id="114" dur="500"/>
                                        <p:tgtEl>
                                          <p:spTgt spid="10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102"/>
                                        </p:tgtEl>
                                        <p:attrNameLst>
                                          <p:attrName>style.visibility</p:attrName>
                                        </p:attrNameLst>
                                      </p:cBhvr>
                                      <p:to>
                                        <p:strVal val="visible"/>
                                      </p:to>
                                    </p:set>
                                    <p:animEffect transition="in" filter="wipe(up)">
                                      <p:cBhvr>
                                        <p:cTn id="119" dur="500"/>
                                        <p:tgtEl>
                                          <p:spTgt spid="10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103"/>
                                        </p:tgtEl>
                                        <p:attrNameLst>
                                          <p:attrName>style.visibility</p:attrName>
                                        </p:attrNameLst>
                                      </p:cBhvr>
                                      <p:to>
                                        <p:strVal val="visible"/>
                                      </p:to>
                                    </p:set>
                                    <p:animEffect transition="in" filter="wipe(up)">
                                      <p:cBhvr>
                                        <p:cTn id="1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26" fill="hold" display="0">
                  <p:stCondLst>
                    <p:cond delay="indefinite"/>
                  </p:stCondLst>
                  <p:endCondLst>
                    <p:cond evt="onStopAudio" delay="0">
                      <p:tgtEl>
                        <p:sldTgt/>
                      </p:tgtEl>
                    </p:cond>
                    <p:cond evt="onNext" delay="0">
                      <p:tgtEl>
                        <p:sldTgt/>
                      </p:tgtEl>
                    </p:cond>
                  </p:endCondLst>
                </p:cTn>
                <p:tgtEl>
                  <p:spTgt spid="104"/>
                </p:tgtEl>
              </p:cMediaNode>
            </p:audio>
            <p:audio>
              <p:cMediaNode vol="80000">
                <p:cTn id="127" fill="hold" display="0">
                  <p:stCondLst>
                    <p:cond delay="indefinite"/>
                  </p:stCondLst>
                  <p:endCondLst>
                    <p:cond evt="onStopAudio" delay="0">
                      <p:tgtEl>
                        <p:sldTgt/>
                      </p:tgtEl>
                    </p:cond>
                  </p:endCondLst>
                </p:cTn>
                <p:tgtEl>
                  <p:spTgt spid="105"/>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F5364A-7EFB-5F72-2DF9-AB8FDF042ACD}"/>
              </a:ext>
            </a:extLst>
          </p:cNvPr>
          <p:cNvPicPr>
            <a:picLocks noChangeAspect="1"/>
          </p:cNvPicPr>
          <p:nvPr/>
        </p:nvPicPr>
        <p:blipFill>
          <a:blip r:embed="rId2"/>
          <a:srcRect t="2099" b="89483"/>
          <a:stretch/>
        </p:blipFill>
        <p:spPr>
          <a:xfrm>
            <a:off x="228119" y="1022216"/>
            <a:ext cx="8710210" cy="784855"/>
          </a:xfrm>
          <a:prstGeom prst="rect">
            <a:avLst/>
          </a:prstGeom>
        </p:spPr>
      </p:pic>
      <p:pic>
        <p:nvPicPr>
          <p:cNvPr id="17" name="図 16">
            <a:extLst>
              <a:ext uri="{FF2B5EF4-FFF2-40B4-BE49-F238E27FC236}">
                <a16:creationId xmlns:a16="http://schemas.microsoft.com/office/drawing/2014/main" id="{EA7786A8-E05D-C7AF-FAEB-E777169DDC0C}"/>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正方形/長方形 4">
            <a:extLst>
              <a:ext uri="{FF2B5EF4-FFF2-40B4-BE49-F238E27FC236}">
                <a16:creationId xmlns:a16="http://schemas.microsoft.com/office/drawing/2014/main" id="{931C5BAE-381B-632E-591C-ED27D5FD1419}"/>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DD5DC4E-24A1-E10F-D07A-BF966A170A49}"/>
              </a:ext>
            </a:extLst>
          </p:cNvPr>
          <p:cNvSpPr txBox="1"/>
          <p:nvPr/>
        </p:nvSpPr>
        <p:spPr>
          <a:xfrm>
            <a:off x="537493" y="2604561"/>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kinds 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your everyday life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「日常生活で」という意味をもち、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の場所や状況を説明しています。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2" name="テキスト ボックス 1">
            <a:extLst>
              <a:ext uri="{FF2B5EF4-FFF2-40B4-BE49-F238E27FC236}">
                <a16:creationId xmlns:a16="http://schemas.microsoft.com/office/drawing/2014/main" id="{28583D36-4F8A-84D7-403B-5E67F7AEA986}"/>
              </a:ext>
            </a:extLst>
          </p:cNvPr>
          <p:cNvSpPr txBox="1"/>
          <p:nvPr/>
        </p:nvSpPr>
        <p:spPr>
          <a:xfrm>
            <a:off x="537493" y="1767406"/>
            <a:ext cx="713843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あなたは、あなたの毎日の生活で、たくさんの種類の焼き物を使います。</a:t>
            </a:r>
          </a:p>
        </p:txBody>
      </p:sp>
    </p:spTree>
    <p:extLst>
      <p:ext uri="{BB962C8B-B14F-4D97-AF65-F5344CB8AC3E}">
        <p14:creationId xmlns:p14="http://schemas.microsoft.com/office/powerpoint/2010/main" val="21391127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DEEF-C585-5711-E91D-09A0C685CA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00914A6-465F-5DAE-8FFC-62F4FE3EB7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4CBACF-A895-90D7-A51E-97221F35A147}"/>
              </a:ext>
            </a:extLst>
          </p:cNvPr>
          <p:cNvSpPr txBox="1"/>
          <p:nvPr/>
        </p:nvSpPr>
        <p:spPr>
          <a:xfrm>
            <a:off x="584944" y="2409490"/>
            <a:ext cx="797411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pianist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[k----]</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everyone.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is pianist was known to everyone.">
            <a:hlinkClick r:id="" action="ppaction://media"/>
            <a:extLst>
              <a:ext uri="{FF2B5EF4-FFF2-40B4-BE49-F238E27FC236}">
                <a16:creationId xmlns:a16="http://schemas.microsoft.com/office/drawing/2014/main" id="{2BC7B6EB-8881-66EF-F39B-8685FFD33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2938" y="1074738"/>
            <a:ext cx="406400" cy="406400"/>
          </a:xfrm>
          <a:prstGeom prst="rect">
            <a:avLst/>
          </a:prstGeom>
        </p:spPr>
      </p:pic>
    </p:spTree>
    <p:extLst>
      <p:ext uri="{BB962C8B-B14F-4D97-AF65-F5344CB8AC3E}">
        <p14:creationId xmlns:p14="http://schemas.microsoft.com/office/powerpoint/2010/main" val="1713745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ADDC-5EED-2EED-E33C-F7CB7D446FC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6C66FC6-22F2-E9BD-4CFB-61C4A7084D57}"/>
              </a:ext>
            </a:extLst>
          </p:cNvPr>
          <p:cNvPicPr>
            <a:picLocks noChangeAspect="1"/>
          </p:cNvPicPr>
          <p:nvPr/>
        </p:nvPicPr>
        <p:blipFill>
          <a:blip r:embed="rId2"/>
          <a:srcRect t="12690" b="79171"/>
          <a:stretch/>
        </p:blipFill>
        <p:spPr>
          <a:xfrm>
            <a:off x="228119" y="1022216"/>
            <a:ext cx="8710210" cy="758827"/>
          </a:xfrm>
          <a:prstGeom prst="rect">
            <a:avLst/>
          </a:prstGeom>
        </p:spPr>
      </p:pic>
      <p:sp>
        <p:nvSpPr>
          <p:cNvPr id="15" name="正方形/長方形 14">
            <a:extLst>
              <a:ext uri="{FF2B5EF4-FFF2-40B4-BE49-F238E27FC236}">
                <a16:creationId xmlns:a16="http://schemas.microsoft.com/office/drawing/2014/main" id="{EE3722A8-7BD2-F217-F7D9-0F6DFEFAECD6}"/>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70EFA62-7D09-CAE6-3945-17930564C294}"/>
              </a:ext>
            </a:extLst>
          </p:cNvPr>
          <p:cNvSpPr txBox="1"/>
          <p:nvPr/>
        </p:nvSpPr>
        <p:spPr>
          <a:xfrm>
            <a:off x="537493" y="2604561"/>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 rice bowl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When you eat meals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は主語と動詞をふくむ節（副詞節）です。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meals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use a rice bowl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するのは、どんなときか」を説明しています。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EDFD5995-BEC2-B289-C59E-1C5C4F870144}"/>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4DA241FB-3467-A7F0-ED3C-A45F4D0375C0}"/>
              </a:ext>
            </a:extLst>
          </p:cNvPr>
          <p:cNvSpPr txBox="1"/>
          <p:nvPr/>
        </p:nvSpPr>
        <p:spPr>
          <a:xfrm>
            <a:off x="537494" y="1767406"/>
            <a:ext cx="434490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食事をするとき、あなたは茶碗を使います。</a:t>
            </a:r>
          </a:p>
        </p:txBody>
      </p:sp>
    </p:spTree>
    <p:extLst>
      <p:ext uri="{BB962C8B-B14F-4D97-AF65-F5344CB8AC3E}">
        <p14:creationId xmlns:p14="http://schemas.microsoft.com/office/powerpoint/2010/main" val="2570390725"/>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1F3F-BC02-9136-E189-99C91FA2225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48B1B85-23CD-00DB-BD90-A8F64C02B3AE}"/>
              </a:ext>
            </a:extLst>
          </p:cNvPr>
          <p:cNvPicPr>
            <a:picLocks noChangeAspect="1"/>
          </p:cNvPicPr>
          <p:nvPr/>
        </p:nvPicPr>
        <p:blipFill>
          <a:blip r:embed="rId2"/>
          <a:srcRect t="23282" b="67762"/>
          <a:stretch/>
        </p:blipFill>
        <p:spPr>
          <a:xfrm>
            <a:off x="228119" y="1022216"/>
            <a:ext cx="8710210" cy="835028"/>
          </a:xfrm>
          <a:prstGeom prst="rect">
            <a:avLst/>
          </a:prstGeom>
        </p:spPr>
      </p:pic>
      <p:sp>
        <p:nvSpPr>
          <p:cNvPr id="15" name="正方形/長方形 14">
            <a:extLst>
              <a:ext uri="{FF2B5EF4-FFF2-40B4-BE49-F238E27FC236}">
                <a16:creationId xmlns:a16="http://schemas.microsoft.com/office/drawing/2014/main" id="{4AA0B226-B2B9-64D2-C0A3-1B1BB4C55F67}"/>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BCD8F55-D4F7-B8B7-C698-EF4C1A13A9E0}"/>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73FBF396-8728-DFE5-DEE7-F435A88DD464}"/>
              </a:ext>
            </a:extLst>
          </p:cNvPr>
          <p:cNvSpPr txBox="1"/>
          <p:nvPr/>
        </p:nvSpPr>
        <p:spPr>
          <a:xfrm>
            <a:off x="537493" y="2604561"/>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 tea cup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When you drink tea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は主語と動詞をふくむ節（副詞節）です。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drink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tea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use a tea cup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するのは、どんなときか」を説明しています。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5" name="テキスト ボックス 4">
            <a:extLst>
              <a:ext uri="{FF2B5EF4-FFF2-40B4-BE49-F238E27FC236}">
                <a16:creationId xmlns:a16="http://schemas.microsoft.com/office/drawing/2014/main" id="{8E241796-7732-A468-8E74-7DB23007BA75}"/>
              </a:ext>
            </a:extLst>
          </p:cNvPr>
          <p:cNvSpPr txBox="1"/>
          <p:nvPr/>
        </p:nvSpPr>
        <p:spPr>
          <a:xfrm>
            <a:off x="537493" y="1767406"/>
            <a:ext cx="504118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紅茶を飲むとき、あなたはティーカップを使います。</a:t>
            </a:r>
          </a:p>
        </p:txBody>
      </p:sp>
    </p:spTree>
    <p:extLst>
      <p:ext uri="{BB962C8B-B14F-4D97-AF65-F5344CB8AC3E}">
        <p14:creationId xmlns:p14="http://schemas.microsoft.com/office/powerpoint/2010/main" val="59283742"/>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4DF4-D2DB-1F8E-5667-DCAA3BF94AC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6CC55BB-B236-EA59-88D5-5F38936C46D9}"/>
              </a:ext>
            </a:extLst>
          </p:cNvPr>
          <p:cNvPicPr>
            <a:picLocks noChangeAspect="1"/>
          </p:cNvPicPr>
          <p:nvPr/>
        </p:nvPicPr>
        <p:blipFill>
          <a:blip r:embed="rId2"/>
          <a:srcRect t="33874" b="57307"/>
          <a:stretch/>
        </p:blipFill>
        <p:spPr>
          <a:xfrm>
            <a:off x="228119" y="1022216"/>
            <a:ext cx="8710210" cy="822326"/>
          </a:xfrm>
          <a:prstGeom prst="rect">
            <a:avLst/>
          </a:prstGeom>
        </p:spPr>
      </p:pic>
      <p:sp>
        <p:nvSpPr>
          <p:cNvPr id="15" name="正方形/長方形 14">
            <a:extLst>
              <a:ext uri="{FF2B5EF4-FFF2-40B4-BE49-F238E27FC236}">
                <a16:creationId xmlns:a16="http://schemas.microsoft.com/office/drawing/2014/main" id="{5C0E5A08-8D7F-60AF-B61E-295D2DCF2EE8}"/>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311A910-ED6A-4835-2174-0862DD1B8861}"/>
              </a:ext>
            </a:extLst>
          </p:cNvPr>
          <p:cNvSpPr txBox="1"/>
          <p:nvPr/>
        </p:nvSpPr>
        <p:spPr>
          <a:xfrm>
            <a:off x="537493" y="2604561"/>
            <a:ext cx="8069014"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things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things =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A251647-BFB0-E1E4-71C9-6A4FA6AE3907}"/>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A2613FA7-3B1C-43C9-2BBF-73FAB6E9D473}"/>
              </a:ext>
            </a:extLst>
          </p:cNvPr>
          <p:cNvSpPr txBox="1"/>
          <p:nvPr/>
        </p:nvSpPr>
        <p:spPr>
          <a:xfrm>
            <a:off x="537494" y="1800962"/>
            <a:ext cx="421067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これらのものは焼き物と呼ばれています。</a:t>
            </a:r>
          </a:p>
        </p:txBody>
      </p:sp>
    </p:spTree>
    <p:extLst>
      <p:ext uri="{BB962C8B-B14F-4D97-AF65-F5344CB8AC3E}">
        <p14:creationId xmlns:p14="http://schemas.microsoft.com/office/powerpoint/2010/main" val="3407062493"/>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9B1D-3FFA-2601-2EB8-7C9504E9BE5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DDE5000-ADCE-ED37-5418-E3D40F683CAD}"/>
              </a:ext>
            </a:extLst>
          </p:cNvPr>
          <p:cNvPicPr>
            <a:picLocks noChangeAspect="1"/>
          </p:cNvPicPr>
          <p:nvPr/>
        </p:nvPicPr>
        <p:blipFill>
          <a:blip r:embed="rId2"/>
          <a:srcRect t="44465" b="45082"/>
          <a:stretch/>
        </p:blipFill>
        <p:spPr>
          <a:xfrm>
            <a:off x="228119" y="1022216"/>
            <a:ext cx="8710210" cy="974722"/>
          </a:xfrm>
          <a:prstGeom prst="rect">
            <a:avLst/>
          </a:prstGeom>
        </p:spPr>
      </p:pic>
      <p:sp>
        <p:nvSpPr>
          <p:cNvPr id="15" name="正方形/長方形 14">
            <a:extLst>
              <a:ext uri="{FF2B5EF4-FFF2-40B4-BE49-F238E27FC236}">
                <a16:creationId xmlns:a16="http://schemas.microsoft.com/office/drawing/2014/main" id="{738ACA9B-4CCD-328A-6BE2-619E4EBDA107}"/>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3C50BB1-0C93-F061-5ACC-61D842C0B37B}"/>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0A173120-716E-B6B7-07F1-1463E4B216D9}"/>
              </a:ext>
            </a:extLst>
          </p:cNvPr>
          <p:cNvSpPr txBox="1"/>
          <p:nvPr/>
        </p:nvSpPr>
        <p:spPr>
          <a:xfrm>
            <a:off x="537493" y="2604561"/>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clay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「土で」という意味をもち、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の材料を説明しています。</a:t>
            </a:r>
          </a:p>
        </p:txBody>
      </p:sp>
      <p:sp>
        <p:nvSpPr>
          <p:cNvPr id="5" name="テキスト ボックス 4">
            <a:extLst>
              <a:ext uri="{FF2B5EF4-FFF2-40B4-BE49-F238E27FC236}">
                <a16:creationId xmlns:a16="http://schemas.microsoft.com/office/drawing/2014/main" id="{00BE7B97-DC31-D6F6-1694-01D65D79B260}"/>
              </a:ext>
            </a:extLst>
          </p:cNvPr>
          <p:cNvSpPr txBox="1"/>
          <p:nvPr/>
        </p:nvSpPr>
        <p:spPr>
          <a:xfrm>
            <a:off x="537494" y="1825106"/>
            <a:ext cx="337177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私たちは土で焼き物を作ります。</a:t>
            </a:r>
          </a:p>
        </p:txBody>
      </p:sp>
    </p:spTree>
    <p:extLst>
      <p:ext uri="{BB962C8B-B14F-4D97-AF65-F5344CB8AC3E}">
        <p14:creationId xmlns:p14="http://schemas.microsoft.com/office/powerpoint/2010/main" val="1662696469"/>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1030-4846-3CB5-4845-B4776AAB0FC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B871D6C-BE79-AD4B-D125-6A9E76386541}"/>
              </a:ext>
            </a:extLst>
          </p:cNvPr>
          <p:cNvPicPr>
            <a:picLocks noChangeAspect="1"/>
          </p:cNvPicPr>
          <p:nvPr/>
        </p:nvPicPr>
        <p:blipFill>
          <a:blip r:embed="rId2"/>
          <a:srcRect t="56247" b="24413"/>
          <a:stretch/>
        </p:blipFill>
        <p:spPr>
          <a:xfrm>
            <a:off x="228119" y="855589"/>
            <a:ext cx="8710210" cy="1803398"/>
          </a:xfrm>
          <a:prstGeom prst="rect">
            <a:avLst/>
          </a:prstGeom>
        </p:spPr>
      </p:pic>
      <p:pic>
        <p:nvPicPr>
          <p:cNvPr id="17" name="図 16">
            <a:extLst>
              <a:ext uri="{FF2B5EF4-FFF2-40B4-BE49-F238E27FC236}">
                <a16:creationId xmlns:a16="http://schemas.microsoft.com/office/drawing/2014/main" id="{5C869EA7-DB0B-E339-5C26-DE508DF74AA9}"/>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12FA49ED-82F4-1589-96E5-03360759A8DD}"/>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8537F23-BA43-E1F4-31FA-3E71A9E70A35}"/>
              </a:ext>
            </a:extLst>
          </p:cNvPr>
          <p:cNvSpPr txBox="1"/>
          <p:nvPr/>
        </p:nvSpPr>
        <p:spPr>
          <a:xfrm>
            <a:off x="537492" y="3759719"/>
            <a:ext cx="8405785"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produce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stronger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現在は頑丈な焼き物を作ることができるようになったことを示しています。</a:t>
            </a:r>
          </a:p>
        </p:txBody>
      </p:sp>
      <p:sp>
        <p:nvSpPr>
          <p:cNvPr id="6" name="テキスト ボックス 5">
            <a:extLst>
              <a:ext uri="{FF2B5EF4-FFF2-40B4-BE49-F238E27FC236}">
                <a16:creationId xmlns:a16="http://schemas.microsoft.com/office/drawing/2014/main" id="{C93A9A2A-C5B3-DC25-48B6-BD92E9E6AB05}"/>
              </a:ext>
            </a:extLst>
          </p:cNvPr>
          <p:cNvSpPr txBox="1"/>
          <p:nvPr/>
        </p:nvSpPr>
        <p:spPr>
          <a:xfrm>
            <a:off x="537493" y="2700214"/>
            <a:ext cx="8128335"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日本の最初の焼き物の製品はもろかったですが、今ではより頑丈な焼き物を作ることができます。</a:t>
            </a:r>
          </a:p>
        </p:txBody>
      </p:sp>
    </p:spTree>
    <p:extLst>
      <p:ext uri="{BB962C8B-B14F-4D97-AF65-F5344CB8AC3E}">
        <p14:creationId xmlns:p14="http://schemas.microsoft.com/office/powerpoint/2010/main" val="3631285068"/>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21C1C-6123-E2A1-0C87-1318F083BBCD}"/>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ED6BAA4F-2790-3A16-AC62-36E9E6D83A00}"/>
              </a:ext>
            </a:extLst>
          </p:cNvPr>
          <p:cNvPicPr>
            <a:picLocks noChangeAspect="1"/>
          </p:cNvPicPr>
          <p:nvPr/>
        </p:nvPicPr>
        <p:blipFill>
          <a:blip r:embed="rId2"/>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7B81AA2C-1A43-2181-1538-5237C0559FDA}"/>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7007B33-D1C8-CE25-967C-EEFBF576F928}"/>
              </a:ext>
            </a:extLst>
          </p:cNvPr>
          <p:cNvSpPr txBox="1"/>
          <p:nvPr/>
        </p:nvSpPr>
        <p:spPr>
          <a:xfrm>
            <a:off x="537492" y="3759719"/>
            <a:ext cx="8405785" cy="224676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Although the first products 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in Japan were weak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主語と動詞をふくむ節（副詞節）です。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weak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 weak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6" name="図 5">
            <a:extLst>
              <a:ext uri="{FF2B5EF4-FFF2-40B4-BE49-F238E27FC236}">
                <a16:creationId xmlns:a16="http://schemas.microsoft.com/office/drawing/2014/main" id="{B022B1E9-41FD-A64F-2B8F-DA4FBFD55F24}"/>
              </a:ext>
            </a:extLst>
          </p:cNvPr>
          <p:cNvPicPr>
            <a:picLocks noChangeAspect="1"/>
          </p:cNvPicPr>
          <p:nvPr/>
        </p:nvPicPr>
        <p:blipFill>
          <a:blip r:embed="rId3"/>
          <a:srcRect t="56247" b="24413"/>
          <a:stretch/>
        </p:blipFill>
        <p:spPr>
          <a:xfrm>
            <a:off x="228119" y="855589"/>
            <a:ext cx="8710210" cy="1803398"/>
          </a:xfrm>
          <a:prstGeom prst="rect">
            <a:avLst/>
          </a:prstGeom>
        </p:spPr>
      </p:pic>
      <p:sp>
        <p:nvSpPr>
          <p:cNvPr id="7" name="テキスト ボックス 6">
            <a:extLst>
              <a:ext uri="{FF2B5EF4-FFF2-40B4-BE49-F238E27FC236}">
                <a16:creationId xmlns:a16="http://schemas.microsoft.com/office/drawing/2014/main" id="{341A5AAA-DB47-2541-CB15-6167308B99C5}"/>
              </a:ext>
            </a:extLst>
          </p:cNvPr>
          <p:cNvSpPr txBox="1"/>
          <p:nvPr/>
        </p:nvSpPr>
        <p:spPr>
          <a:xfrm>
            <a:off x="537493" y="2700214"/>
            <a:ext cx="8128335"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日本の最初の焼き物の製品はもろかったですが、今ではより頑丈な焼き物を作ることができます。</a:t>
            </a:r>
          </a:p>
        </p:txBody>
      </p:sp>
    </p:spTree>
    <p:extLst>
      <p:ext uri="{BB962C8B-B14F-4D97-AF65-F5344CB8AC3E}">
        <p14:creationId xmlns:p14="http://schemas.microsoft.com/office/powerpoint/2010/main" val="670387696"/>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871F1-62E2-935C-E526-7D4BCDA3B882}"/>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25E88CB6-DB04-7C5D-13FF-471874B33872}"/>
              </a:ext>
            </a:extLst>
          </p:cNvPr>
          <p:cNvPicPr>
            <a:picLocks noChangeAspect="1"/>
          </p:cNvPicPr>
          <p:nvPr/>
        </p:nvPicPr>
        <p:blipFill>
          <a:blip r:embed="rId2"/>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5764A045-752C-C121-E3DB-5FE4714E50ED}"/>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A07B48E-AD37-F4D6-4375-1E9964AF271A}"/>
              </a:ext>
            </a:extLst>
          </p:cNvPr>
          <p:cNvSpPr txBox="1"/>
          <p:nvPr/>
        </p:nvSpPr>
        <p:spPr>
          <a:xfrm>
            <a:off x="537492" y="3759719"/>
            <a:ext cx="8405785" cy="255454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Japan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can produce stronger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now</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」に対して</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逆説の関係を示しています。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6" name="図 5">
            <a:extLst>
              <a:ext uri="{FF2B5EF4-FFF2-40B4-BE49-F238E27FC236}">
                <a16:creationId xmlns:a16="http://schemas.microsoft.com/office/drawing/2014/main" id="{F049F2D6-315D-3016-AA6B-63F52F1813AF}"/>
              </a:ext>
            </a:extLst>
          </p:cNvPr>
          <p:cNvPicPr>
            <a:picLocks noChangeAspect="1"/>
          </p:cNvPicPr>
          <p:nvPr/>
        </p:nvPicPr>
        <p:blipFill>
          <a:blip r:embed="rId3"/>
          <a:srcRect t="56247" b="24413"/>
          <a:stretch/>
        </p:blipFill>
        <p:spPr>
          <a:xfrm>
            <a:off x="228119" y="855589"/>
            <a:ext cx="8710210" cy="1803398"/>
          </a:xfrm>
          <a:prstGeom prst="rect">
            <a:avLst/>
          </a:prstGeom>
        </p:spPr>
      </p:pic>
      <p:sp>
        <p:nvSpPr>
          <p:cNvPr id="7" name="テキスト ボックス 6">
            <a:extLst>
              <a:ext uri="{FF2B5EF4-FFF2-40B4-BE49-F238E27FC236}">
                <a16:creationId xmlns:a16="http://schemas.microsoft.com/office/drawing/2014/main" id="{175DEF9A-6CC9-67CC-C219-D7808ABF2A41}"/>
              </a:ext>
            </a:extLst>
          </p:cNvPr>
          <p:cNvSpPr txBox="1"/>
          <p:nvPr/>
        </p:nvSpPr>
        <p:spPr>
          <a:xfrm>
            <a:off x="537493" y="2700214"/>
            <a:ext cx="8128335"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日本の最初の焼き物の製品はもろかったですが、今ではより頑丈な焼き物を作ることができます。</a:t>
            </a:r>
          </a:p>
        </p:txBody>
      </p:sp>
    </p:spTree>
    <p:extLst>
      <p:ext uri="{BB962C8B-B14F-4D97-AF65-F5344CB8AC3E}">
        <p14:creationId xmlns:p14="http://schemas.microsoft.com/office/powerpoint/2010/main" val="630412028"/>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B8CA-CF6F-342F-B2E5-CD57FB106DB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D770418-903E-1EA8-83C2-2019FCAA6158}"/>
              </a:ext>
            </a:extLst>
          </p:cNvPr>
          <p:cNvPicPr>
            <a:picLocks noChangeAspect="1"/>
          </p:cNvPicPr>
          <p:nvPr/>
        </p:nvPicPr>
        <p:blipFill>
          <a:blip r:embed="rId2"/>
          <a:srcRect t="77972" b="3778"/>
          <a:stretch/>
        </p:blipFill>
        <p:spPr>
          <a:xfrm>
            <a:off x="228119" y="1022216"/>
            <a:ext cx="8710210" cy="1701796"/>
          </a:xfrm>
          <a:prstGeom prst="rect">
            <a:avLst/>
          </a:prstGeom>
        </p:spPr>
      </p:pic>
      <p:pic>
        <p:nvPicPr>
          <p:cNvPr id="17" name="図 16">
            <a:extLst>
              <a:ext uri="{FF2B5EF4-FFF2-40B4-BE49-F238E27FC236}">
                <a16:creationId xmlns:a16="http://schemas.microsoft.com/office/drawing/2014/main" id="{52DB55B8-E2DA-62E1-1A14-68DBF7EEA7A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2312B6E4-D02F-BE86-0F83-6A91194EA0FB}"/>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9393808-621A-D8FF-414B-F3377202C28F}"/>
              </a:ext>
            </a:extLst>
          </p:cNvPr>
          <p:cNvSpPr txBox="1"/>
          <p:nvPr/>
        </p:nvSpPr>
        <p:spPr>
          <a:xfrm>
            <a:off x="537492" y="3759719"/>
            <a:ext cx="8405785" cy="224676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setomono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setomono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を修飾し、他にも呼び名があることを示しています。</a:t>
            </a:r>
          </a:p>
        </p:txBody>
      </p:sp>
      <p:sp>
        <p:nvSpPr>
          <p:cNvPr id="6" name="テキスト ボックス 5">
            <a:extLst>
              <a:ext uri="{FF2B5EF4-FFF2-40B4-BE49-F238E27FC236}">
                <a16:creationId xmlns:a16="http://schemas.microsoft.com/office/drawing/2014/main" id="{C1E8F955-C798-02E4-78A3-986F015FDEA1}"/>
              </a:ext>
            </a:extLst>
          </p:cNvPr>
          <p:cNvSpPr txBox="1"/>
          <p:nvPr/>
        </p:nvSpPr>
        <p:spPr>
          <a:xfrm>
            <a:off x="537493" y="2700214"/>
            <a:ext cx="618208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焼き物は、特に東日本の地域で、瀬戸物とも呼ばれています。</a:t>
            </a:r>
          </a:p>
        </p:txBody>
      </p:sp>
    </p:spTree>
    <p:extLst>
      <p:ext uri="{BB962C8B-B14F-4D97-AF65-F5344CB8AC3E}">
        <p14:creationId xmlns:p14="http://schemas.microsoft.com/office/powerpoint/2010/main" val="3987541526"/>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4397C-D32E-9EFD-20A9-FE0ECEF8812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228510C-2DCB-A7F0-C9C6-ADC3A26A6365}"/>
              </a:ext>
            </a:extLst>
          </p:cNvPr>
          <p:cNvPicPr>
            <a:picLocks noChangeAspect="1"/>
          </p:cNvPicPr>
          <p:nvPr/>
        </p:nvPicPr>
        <p:blipFill>
          <a:blip r:embed="rId2"/>
          <a:srcRect t="77972" b="3778"/>
          <a:stretch/>
        </p:blipFill>
        <p:spPr>
          <a:xfrm>
            <a:off x="228119" y="1022216"/>
            <a:ext cx="8710210" cy="1701796"/>
          </a:xfrm>
          <a:prstGeom prst="rect">
            <a:avLst/>
          </a:prstGeom>
        </p:spPr>
      </p:pic>
      <p:pic>
        <p:nvPicPr>
          <p:cNvPr id="17" name="図 16">
            <a:extLst>
              <a:ext uri="{FF2B5EF4-FFF2-40B4-BE49-F238E27FC236}">
                <a16:creationId xmlns:a16="http://schemas.microsoft.com/office/drawing/2014/main" id="{1DE8282A-5823-903C-895E-F5E505B2175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96145D49-ABCE-021E-649E-757227008DF9}"/>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24BA981-10E8-48E6-9AF2-819F51BB7A3D}"/>
              </a:ext>
            </a:extLst>
          </p:cNvPr>
          <p:cNvSpPr txBox="1"/>
          <p:nvPr/>
        </p:nvSpPr>
        <p:spPr>
          <a:xfrm>
            <a:off x="537492" y="3759719"/>
            <a:ext cx="8405785" cy="1015663"/>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especially in the east area of Japan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「特に日本の東部地域で」という意味をもち、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p>
        </p:txBody>
      </p:sp>
      <p:sp>
        <p:nvSpPr>
          <p:cNvPr id="6" name="テキスト ボックス 5">
            <a:extLst>
              <a:ext uri="{FF2B5EF4-FFF2-40B4-BE49-F238E27FC236}">
                <a16:creationId xmlns:a16="http://schemas.microsoft.com/office/drawing/2014/main" id="{96218479-5E25-5EF0-A335-29533A207BAF}"/>
              </a:ext>
            </a:extLst>
          </p:cNvPr>
          <p:cNvSpPr txBox="1"/>
          <p:nvPr/>
        </p:nvSpPr>
        <p:spPr>
          <a:xfrm>
            <a:off x="537493" y="2700214"/>
            <a:ext cx="618208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焼き物は、特に東日本の地域で、瀬戸物とも呼ばれています。</a:t>
            </a:r>
          </a:p>
        </p:txBody>
      </p:sp>
    </p:spTree>
    <p:extLst>
      <p:ext uri="{BB962C8B-B14F-4D97-AF65-F5344CB8AC3E}">
        <p14:creationId xmlns:p14="http://schemas.microsoft.com/office/powerpoint/2010/main" val="612081113"/>
      </p:ext>
    </p:extLst>
  </p:cSld>
  <p:clrMapOvr>
    <a:masterClrMapping/>
  </p:clrMapOvr>
  <p:transition spd="med">
    <p:pull/>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5519-5862-3C37-1483-AE5EECAA82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A818DF-DACB-B306-AC40-A2B0CCE3440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D837068-78DF-EACD-D4E7-BBEE9EA9A09E}"/>
              </a:ext>
            </a:extLst>
          </p:cNvPr>
          <p:cNvSpPr txBox="1"/>
          <p:nvPr/>
        </p:nvSpPr>
        <p:spPr>
          <a:xfrm>
            <a:off x="1721217" y="1767006"/>
            <a:ext cx="5701565"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このピアニストは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知られて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みんなに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pianist was known to everyone.">
            <a:hlinkClick r:id="" action="ppaction://media"/>
            <a:extLst>
              <a:ext uri="{FF2B5EF4-FFF2-40B4-BE49-F238E27FC236}">
                <a16:creationId xmlns:a16="http://schemas.microsoft.com/office/drawing/2014/main" id="{9CF9E76B-18F5-CA5D-409D-9F85B9DA96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2938" y="1074738"/>
            <a:ext cx="406400" cy="406400"/>
          </a:xfrm>
          <a:prstGeom prst="rect">
            <a:avLst/>
          </a:prstGeom>
        </p:spPr>
      </p:pic>
    </p:spTree>
    <p:extLst>
      <p:ext uri="{BB962C8B-B14F-4D97-AF65-F5344CB8AC3E}">
        <p14:creationId xmlns:p14="http://schemas.microsoft.com/office/powerpoint/2010/main" val="200925167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0B1F11-ED0F-AD3D-A500-330D06D1B8B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E5947AB-81CC-3F86-0672-B38E95456300}"/>
              </a:ext>
            </a:extLst>
          </p:cNvPr>
          <p:cNvPicPr>
            <a:picLocks noChangeAspect="1"/>
          </p:cNvPicPr>
          <p:nvPr/>
        </p:nvPicPr>
        <p:blipFill>
          <a:blip r:embed="rId4"/>
          <a:stretch>
            <a:fillRect/>
          </a:stretch>
        </p:blipFill>
        <p:spPr>
          <a:xfrm>
            <a:off x="1300551" y="34192"/>
            <a:ext cx="6542899" cy="6789617"/>
          </a:xfrm>
          <a:prstGeom prst="rect">
            <a:avLst/>
          </a:prstGeom>
        </p:spPr>
      </p:pic>
      <p:pic>
        <p:nvPicPr>
          <p:cNvPr id="4" name="AS_G3_02_09_reading_str">
            <a:hlinkClick r:id="" action="ppaction://media"/>
            <a:extLst>
              <a:ext uri="{FF2B5EF4-FFF2-40B4-BE49-F238E27FC236}">
                <a16:creationId xmlns:a16="http://schemas.microsoft.com/office/drawing/2014/main" id="{B4DFB863-B27F-7FEB-F4DB-84DF3ECA2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4832" y="0"/>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a:extLst>
              <a:ext uri="{FF2B5EF4-FFF2-40B4-BE49-F238E27FC236}">
                <a16:creationId xmlns:a16="http://schemas.microsoft.com/office/drawing/2014/main" id="{7C414125-AD00-4119-A0B5-15F28EB0871E}"/>
              </a:ext>
            </a:extLst>
          </p:cNvPr>
          <p:cNvPicPr>
            <a:picLocks noChangeAspect="1"/>
          </p:cNvPicPr>
          <p:nvPr/>
        </p:nvPicPr>
        <p:blipFill>
          <a:blip r:embed="rId4"/>
          <a:stretch>
            <a:fillRect/>
          </a:stretch>
        </p:blipFill>
        <p:spPr>
          <a:xfrm>
            <a:off x="1006399" y="682296"/>
            <a:ext cx="6864360" cy="6120276"/>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53" name="AS_G3_02_10_reading_s3">
            <a:hlinkClick r:id="" action="ppaction://media"/>
            <a:extLst>
              <a:ext uri="{FF2B5EF4-FFF2-40B4-BE49-F238E27FC236}">
                <a16:creationId xmlns:a16="http://schemas.microsoft.com/office/drawing/2014/main" id="{85EB2963-D276-6AAF-4377-EBF596FB3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74250" y="1504664"/>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78"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53"/>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8550" y="74870"/>
            <a:ext cx="609600" cy="609600"/>
          </a:xfrm>
          <a:prstGeom prst="rect">
            <a:avLst/>
          </a:prstGeom>
        </p:spPr>
      </p:pic>
      <p:pic>
        <p:nvPicPr>
          <p:cNvPr id="3" name="図 2">
            <a:extLst>
              <a:ext uri="{FF2B5EF4-FFF2-40B4-BE49-F238E27FC236}">
                <a16:creationId xmlns:a16="http://schemas.microsoft.com/office/drawing/2014/main" id="{58DCDE29-4B74-31B5-10E7-3C2EA35BB4F0}"/>
              </a:ext>
            </a:extLst>
          </p:cNvPr>
          <p:cNvPicPr>
            <a:picLocks noChangeAspect="1"/>
          </p:cNvPicPr>
          <p:nvPr/>
        </p:nvPicPr>
        <p:blipFill>
          <a:blip r:embed="rId7"/>
          <a:stretch>
            <a:fillRect/>
          </a:stretch>
        </p:blipFill>
        <p:spPr>
          <a:xfrm>
            <a:off x="1006399" y="191165"/>
            <a:ext cx="6864360" cy="6120276"/>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842690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8C48-1EFD-07AB-719C-F69ABA4300FA}"/>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BC9C8A81-2040-2EEC-AD5A-286C4B14ACAD}"/>
              </a:ext>
            </a:extLst>
          </p:cNvPr>
          <p:cNvPicPr>
            <a:picLocks noChangeAspect="1"/>
          </p:cNvPicPr>
          <p:nvPr/>
        </p:nvPicPr>
        <p:blipFill>
          <a:blip r:embed="rId2"/>
          <a:srcRect t="40909" b="43614"/>
          <a:stretch/>
        </p:blipFill>
        <p:spPr>
          <a:xfrm>
            <a:off x="245278" y="1022216"/>
            <a:ext cx="8653445" cy="752469"/>
          </a:xfrm>
          <a:prstGeom prst="rect">
            <a:avLst/>
          </a:prstGeom>
        </p:spPr>
      </p:pic>
      <p:sp>
        <p:nvSpPr>
          <p:cNvPr id="3" name="正方形/長方形 2">
            <a:extLst>
              <a:ext uri="{FF2B5EF4-FFF2-40B4-BE49-F238E27FC236}">
                <a16:creationId xmlns:a16="http://schemas.microsoft.com/office/drawing/2014/main" id="{1C980FF0-4885-12B4-84FE-A0F71EB5485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6AEA5A9-8C70-8A01-A69A-92AAF981302E}"/>
              </a:ext>
            </a:extLst>
          </p:cNvPr>
          <p:cNvSpPr txBox="1"/>
          <p:nvPr/>
        </p:nvSpPr>
        <p:spPr>
          <a:xfrm>
            <a:off x="537493" y="3677650"/>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given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bike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my brother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「兄によって」という意味をもち、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given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の行為者を説明しています。</a:t>
            </a:r>
          </a:p>
        </p:txBody>
      </p:sp>
      <p:pic>
        <p:nvPicPr>
          <p:cNvPr id="4" name="図 3">
            <a:extLst>
              <a:ext uri="{FF2B5EF4-FFF2-40B4-BE49-F238E27FC236}">
                <a16:creationId xmlns:a16="http://schemas.microsoft.com/office/drawing/2014/main" id="{B71B7035-E23C-4698-58D7-67B325FD6BC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FEDCCBDD-CE8E-7AAC-D65B-8954DCF155C8}"/>
              </a:ext>
            </a:extLst>
          </p:cNvPr>
          <p:cNvSpPr txBox="1"/>
          <p:nvPr/>
        </p:nvSpPr>
        <p:spPr>
          <a:xfrm>
            <a:off x="1032443" y="1774685"/>
            <a:ext cx="420228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私は兄［弟］にこの自転車をもらいました。</a:t>
            </a:r>
          </a:p>
        </p:txBody>
      </p:sp>
    </p:spTree>
    <p:extLst>
      <p:ext uri="{BB962C8B-B14F-4D97-AF65-F5344CB8AC3E}">
        <p14:creationId xmlns:p14="http://schemas.microsoft.com/office/powerpoint/2010/main" val="2306021160"/>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pic>
        <p:nvPicPr>
          <p:cNvPr id="45" name="図 44">
            <a:extLst>
              <a:ext uri="{FF2B5EF4-FFF2-40B4-BE49-F238E27FC236}">
                <a16:creationId xmlns:a16="http://schemas.microsoft.com/office/drawing/2014/main" id="{F888C9F4-4B89-3613-9899-FC0AB99D050A}"/>
              </a:ext>
            </a:extLst>
          </p:cNvPr>
          <p:cNvPicPr>
            <a:picLocks noChangeAspect="1"/>
          </p:cNvPicPr>
          <p:nvPr/>
        </p:nvPicPr>
        <p:blipFill>
          <a:blip r:embed="rId7"/>
          <a:stretch>
            <a:fillRect/>
          </a:stretch>
        </p:blipFill>
        <p:spPr>
          <a:xfrm>
            <a:off x="1006399" y="191165"/>
            <a:ext cx="6864360" cy="6120276"/>
          </a:xfrm>
          <a:prstGeom prst="rect">
            <a:avLst/>
          </a:prstGeom>
        </p:spPr>
      </p:pic>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6559B7A-CF2B-F7EE-E310-1447F9E474F4}"/>
              </a:ext>
            </a:extLst>
          </p:cNvPr>
          <p:cNvPicPr>
            <a:picLocks noChangeAspect="1"/>
          </p:cNvPicPr>
          <p:nvPr/>
        </p:nvPicPr>
        <p:blipFill>
          <a:blip r:embed="rId6"/>
          <a:stretch>
            <a:fillRect/>
          </a:stretch>
        </p:blipFill>
        <p:spPr>
          <a:xfrm>
            <a:off x="1112736" y="191164"/>
            <a:ext cx="6918529" cy="6120275"/>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25BC648-822C-30D5-9415-F1AD67000D52}"/>
              </a:ext>
            </a:extLst>
          </p:cNvPr>
          <p:cNvPicPr>
            <a:picLocks noChangeAspect="1"/>
          </p:cNvPicPr>
          <p:nvPr/>
        </p:nvPicPr>
        <p:blipFill>
          <a:blip r:embed="rId8"/>
          <a:stretch>
            <a:fillRect/>
          </a:stretch>
        </p:blipFill>
        <p:spPr>
          <a:xfrm>
            <a:off x="208721" y="1872128"/>
            <a:ext cx="8726558" cy="4444782"/>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23" name="テキスト ボックス 22">
            <a:extLst>
              <a:ext uri="{FF2B5EF4-FFF2-40B4-BE49-F238E27FC236}">
                <a16:creationId xmlns:a16="http://schemas.microsoft.com/office/drawing/2014/main" id="{3D3645BA-E309-A587-0BA1-108AF1A0E07B}"/>
              </a:ext>
            </a:extLst>
          </p:cNvPr>
          <p:cNvSpPr txBox="1"/>
          <p:nvPr/>
        </p:nvSpPr>
        <p:spPr>
          <a:xfrm>
            <a:off x="2777268" y="1821907"/>
            <a:ext cx="2340015"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kinds    of</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4FE85148-1020-BA18-AA08-B92BEA1C1B28}"/>
              </a:ext>
            </a:extLst>
          </p:cNvPr>
          <p:cNvSpPr txBox="1"/>
          <p:nvPr/>
        </p:nvSpPr>
        <p:spPr>
          <a:xfrm>
            <a:off x="849756" y="2308967"/>
            <a:ext cx="7400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life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FC072F40-5E98-5D6C-7036-DD34E8BE954D}"/>
              </a:ext>
            </a:extLst>
          </p:cNvPr>
          <p:cNvSpPr txBox="1"/>
          <p:nvPr/>
        </p:nvSpPr>
        <p:spPr>
          <a:xfrm>
            <a:off x="3947275" y="2308967"/>
            <a:ext cx="7400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eat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7DE6549B-2D53-9605-E583-2D07AC4DC161}"/>
              </a:ext>
            </a:extLst>
          </p:cNvPr>
          <p:cNvSpPr txBox="1"/>
          <p:nvPr/>
        </p:nvSpPr>
        <p:spPr>
          <a:xfrm>
            <a:off x="2262349" y="2827213"/>
            <a:ext cx="1222792"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drink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3E7E186-2A4E-3AAE-0B56-AEE173D769D2}"/>
              </a:ext>
            </a:extLst>
          </p:cNvPr>
          <p:cNvSpPr txBox="1"/>
          <p:nvPr/>
        </p:nvSpPr>
        <p:spPr>
          <a:xfrm>
            <a:off x="874063" y="3374138"/>
            <a:ext cx="2330531"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are    called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4402C456-4630-10D0-3A83-3935098D8C60}"/>
              </a:ext>
            </a:extLst>
          </p:cNvPr>
          <p:cNvSpPr txBox="1"/>
          <p:nvPr/>
        </p:nvSpPr>
        <p:spPr>
          <a:xfrm>
            <a:off x="5553416" y="3368098"/>
            <a:ext cx="1222792"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make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A1776A19-7A64-A137-EBDE-4A8CC98F91FA}"/>
              </a:ext>
            </a:extLst>
          </p:cNvPr>
          <p:cNvSpPr txBox="1"/>
          <p:nvPr/>
        </p:nvSpPr>
        <p:spPr>
          <a:xfrm>
            <a:off x="3746066" y="3890311"/>
            <a:ext cx="2808473"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first   products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23F57F60-F08E-6AE0-742A-79AD887B769A}"/>
              </a:ext>
            </a:extLst>
          </p:cNvPr>
          <p:cNvSpPr txBox="1"/>
          <p:nvPr/>
        </p:nvSpPr>
        <p:spPr>
          <a:xfrm>
            <a:off x="4743989" y="4390566"/>
            <a:ext cx="1618854"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produce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B617991E-68FF-13AA-BBCA-BA6080F469D1}"/>
              </a:ext>
            </a:extLst>
          </p:cNvPr>
          <p:cNvSpPr txBox="1"/>
          <p:nvPr/>
        </p:nvSpPr>
        <p:spPr>
          <a:xfrm>
            <a:off x="3465942" y="4940325"/>
            <a:ext cx="2340015"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also   called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090A5654-E97A-A989-3E23-2230CDEAEAD3}"/>
              </a:ext>
            </a:extLst>
          </p:cNvPr>
          <p:cNvSpPr txBox="1"/>
          <p:nvPr/>
        </p:nvSpPr>
        <p:spPr>
          <a:xfrm>
            <a:off x="1349638" y="5454407"/>
            <a:ext cx="2340014"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east    area</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4" name="AS_G3_02_11_reading_s6_1">
            <a:hlinkClick r:id="" action="ppaction://media"/>
            <a:extLst>
              <a:ext uri="{FF2B5EF4-FFF2-40B4-BE49-F238E27FC236}">
                <a16:creationId xmlns:a16="http://schemas.microsoft.com/office/drawing/2014/main" id="{EC73D663-F170-FBA9-DE11-9BDBA537D36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85503" y="1084484"/>
            <a:ext cx="406400" cy="406400"/>
          </a:xfrm>
          <a:prstGeom prst="rect">
            <a:avLst/>
          </a:prstGeom>
        </p:spPr>
      </p:pic>
      <p:pic>
        <p:nvPicPr>
          <p:cNvPr id="45" name="AS_G3_02_12_reading_s6_2">
            <a:hlinkClick r:id="" action="ppaction://media"/>
            <a:extLst>
              <a:ext uri="{FF2B5EF4-FFF2-40B4-BE49-F238E27FC236}">
                <a16:creationId xmlns:a16="http://schemas.microsoft.com/office/drawing/2014/main" id="{2BFFDD12-45FF-5B12-F09B-8CDB3A9B2A59}"/>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585503" y="1859184"/>
            <a:ext cx="406400" cy="406400"/>
          </a:xfrm>
          <a:prstGeom prst="rect">
            <a:avLst/>
          </a:prstGeom>
        </p:spPr>
      </p:pic>
      <p:pic>
        <p:nvPicPr>
          <p:cNvPr id="46" name="AS_G3_02_11_reading_s6_1">
            <a:hlinkClick r:id="" action="ppaction://media"/>
            <a:extLst>
              <a:ext uri="{FF2B5EF4-FFF2-40B4-BE49-F238E27FC236}">
                <a16:creationId xmlns:a16="http://schemas.microsoft.com/office/drawing/2014/main" id="{3C3E397E-D3E1-B84E-D469-6B97999CA9E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85503" y="2707970"/>
            <a:ext cx="406400" cy="406400"/>
          </a:xfrm>
          <a:prstGeom prst="rect">
            <a:avLst/>
          </a:prstGeom>
        </p:spPr>
      </p:pic>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1742" fill="hold"/>
                                        <p:tgtEl>
                                          <p:spTgt spid="44"/>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760" fill="hold"/>
                                        <p:tgtEl>
                                          <p:spTgt spid="45"/>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1742" fill="hold"/>
                                        <p:tgtEl>
                                          <p:spTgt spid="46"/>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44"/>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45"/>
                </p:tgtEl>
              </p:cMediaNode>
            </p:audio>
            <p:audio>
              <p:cMediaNode vol="80000">
                <p:cTn id="86" fill="hold" display="0">
                  <p:stCondLst>
                    <p:cond delay="indefinite"/>
                  </p:stCondLst>
                  <p:endCondLst>
                    <p:cond evt="onStopAudio" delay="0">
                      <p:tgtEl>
                        <p:sldTgt/>
                      </p:tgtEl>
                    </p:cond>
                  </p:endCondLst>
                </p:cTn>
                <p:tgtEl>
                  <p:spTgt spid="46"/>
                </p:tgtEl>
              </p:cMediaNode>
            </p:audio>
          </p:childTnLst>
        </p:cTn>
      </p:par>
    </p:tnLst>
    <p:bldLst>
      <p:bldP spid="28" grpId="0" animBg="1"/>
      <p:bldP spid="28" grpId="1" animBg="1"/>
      <p:bldP spid="29" grpId="0" animBg="1"/>
      <p:bldP spid="29" grpId="1" animBg="1"/>
      <p:bldP spid="23" grpId="0"/>
      <p:bldP spid="24" grpId="0"/>
      <p:bldP spid="26" grpId="0"/>
      <p:bldP spid="27" grpId="0"/>
      <p:bldP spid="30" grpId="0"/>
      <p:bldP spid="31" grpId="0"/>
      <p:bldP spid="38" grpId="0"/>
      <p:bldP spid="39" grpId="0"/>
      <p:bldP spid="40" grpId="0"/>
      <p:bldP spid="4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17" name="AS_G3_02_14_reading_s7_1">
            <a:hlinkClick r:id="" action="ppaction://media"/>
            <a:extLst>
              <a:ext uri="{FF2B5EF4-FFF2-40B4-BE49-F238E27FC236}">
                <a16:creationId xmlns:a16="http://schemas.microsoft.com/office/drawing/2014/main" id="{9D1EB6AC-AA0A-C0CE-8EDF-417AEB5A9D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39475" y="2886075"/>
            <a:ext cx="406400" cy="406400"/>
          </a:xfrm>
          <a:prstGeom prst="rect">
            <a:avLst/>
          </a:prstGeom>
        </p:spPr>
      </p:pic>
      <p:pic>
        <p:nvPicPr>
          <p:cNvPr id="29" name="AS_G3_02_15_reading_s7_2">
            <a:hlinkClick r:id="" action="ppaction://media"/>
            <a:extLst>
              <a:ext uri="{FF2B5EF4-FFF2-40B4-BE49-F238E27FC236}">
                <a16:creationId xmlns:a16="http://schemas.microsoft.com/office/drawing/2014/main" id="{FBABC0A9-F803-137E-AB91-9515C7248AB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39475" y="4193044"/>
            <a:ext cx="406400" cy="406400"/>
          </a:xfrm>
          <a:prstGeom prst="rect">
            <a:avLst/>
          </a:prstGeom>
        </p:spPr>
      </p:pic>
      <p:sp>
        <p:nvSpPr>
          <p:cNvPr id="3" name="正方形/長方形 2">
            <a:extLst>
              <a:ext uri="{FF2B5EF4-FFF2-40B4-BE49-F238E27FC236}">
                <a16:creationId xmlns:a16="http://schemas.microsoft.com/office/drawing/2014/main" id="{3FF1A506-0524-5B8B-4DEA-7C7EFC2E2FD5}"/>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81F6E43-F8B6-4F9B-0B61-62A7656059BB}"/>
              </a:ext>
            </a:extLst>
          </p:cNvPr>
          <p:cNvPicPr>
            <a:picLocks noChangeAspect="1"/>
          </p:cNvPicPr>
          <p:nvPr/>
        </p:nvPicPr>
        <p:blipFill>
          <a:blip r:embed="rId10"/>
          <a:stretch>
            <a:fillRect/>
          </a:stretch>
        </p:blipFill>
        <p:spPr>
          <a:xfrm>
            <a:off x="963750" y="1983709"/>
            <a:ext cx="5814135" cy="4017493"/>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7746" fill="hold"/>
                                        <p:tgtEl>
                                          <p:spTgt spid="17"/>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812" fill="hold"/>
                                        <p:tgtEl>
                                          <p:spTgt spid="2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17"/>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29"/>
                </p:tgtEl>
              </p:cMediaNode>
            </p:audio>
          </p:childTnLst>
        </p:cTn>
      </p:par>
    </p:tnLst>
    <p:bldLst>
      <p:bldP spid="19" grpId="0" animBg="1"/>
      <p:bldP spid="19" grpId="1" animBg="1"/>
      <p:bldP spid="3" grpId="0" animBg="1"/>
      <p:bldP spid="3"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6DB5-DAB0-3E56-55B9-294C0989E3DF}"/>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F8CA459F-A87D-A96A-B419-811DBACE6C66}"/>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695096C0-7BD9-08BB-F54F-A38535C2AEC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2454C3-1CC9-EA9A-78A5-3FB2792C03E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3ABBC0D-71EB-1884-FDBB-2C95F5EAD5E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672FD7A5-6D42-51C9-8576-E8ED7166C621}"/>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5882007"/>
      </p:ext>
    </p:extLst>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64DE544-AA61-EDFF-DF0D-6160BB2634D2}"/>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0142247-E5DA-8FFF-C4D2-E78EA54A0AA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A913F804-6714-C152-E0E8-F47C2F07948F}"/>
              </a:ext>
            </a:extLst>
          </p:cNvPr>
          <p:cNvPicPr>
            <a:picLocks noChangeAspect="1"/>
          </p:cNvPicPr>
          <p:nvPr/>
        </p:nvPicPr>
        <p:blipFill>
          <a:blip r:embed="rId6"/>
          <a:srcRect l="66820"/>
          <a:stretch/>
        </p:blipFill>
        <p:spPr>
          <a:xfrm>
            <a:off x="4585711" y="5537605"/>
            <a:ext cx="3937658" cy="1000109"/>
          </a:xfrm>
          <a:prstGeom prst="rect">
            <a:avLst/>
          </a:prstGeom>
        </p:spPr>
      </p:pic>
      <p:pic>
        <p:nvPicPr>
          <p:cNvPr id="8" name="図 7">
            <a:extLst>
              <a:ext uri="{FF2B5EF4-FFF2-40B4-BE49-F238E27FC236}">
                <a16:creationId xmlns:a16="http://schemas.microsoft.com/office/drawing/2014/main" id="{B73D945A-8723-8E7C-8633-BC4FCEDBF9D6}"/>
              </a:ext>
            </a:extLst>
          </p:cNvPr>
          <p:cNvPicPr>
            <a:picLocks noChangeAspect="1"/>
          </p:cNvPicPr>
          <p:nvPr/>
        </p:nvPicPr>
        <p:blipFill>
          <a:blip r:embed="rId7"/>
          <a:srcRect l="24003" t="68019" r="24375" b="6274"/>
          <a:stretch/>
        </p:blipFill>
        <p:spPr>
          <a:xfrm>
            <a:off x="274970" y="1989801"/>
            <a:ext cx="8594062" cy="1000110"/>
          </a:xfrm>
          <a:prstGeom prst="rect">
            <a:avLst/>
          </a:prstGeom>
        </p:spPr>
      </p:pic>
      <p:sp>
        <p:nvSpPr>
          <p:cNvPr id="9" name="楕円 8">
            <a:extLst>
              <a:ext uri="{FF2B5EF4-FFF2-40B4-BE49-F238E27FC236}">
                <a16:creationId xmlns:a16="http://schemas.microsoft.com/office/drawing/2014/main" id="{F89F2609-CC56-345D-0F8E-AB032BE30796}"/>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E67EBC8C-ED00-46F9-3449-8816DD3996C1}"/>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A34EF567-9A9F-D56D-3672-23F6BA12979F}"/>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C5FC9A22-5504-17BC-CFD7-1EEA5EAD161A}"/>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28825BF-146F-5F43-5CDC-74979ED676ED}"/>
              </a:ext>
            </a:extLst>
          </p:cNvPr>
          <p:cNvPicPr>
            <a:picLocks noChangeAspect="1"/>
          </p:cNvPicPr>
          <p:nvPr/>
        </p:nvPicPr>
        <p:blipFill>
          <a:blip r:embed="rId8"/>
          <a:srcRect t="73556"/>
          <a:stretch/>
        </p:blipFill>
        <p:spPr>
          <a:xfrm>
            <a:off x="274969" y="1567312"/>
            <a:ext cx="8594062" cy="169547"/>
          </a:xfrm>
          <a:prstGeom prst="rect">
            <a:avLst/>
          </a:prstGeom>
        </p:spPr>
      </p:pic>
      <p:pic>
        <p:nvPicPr>
          <p:cNvPr id="15" name="図 14">
            <a:extLst>
              <a:ext uri="{FF2B5EF4-FFF2-40B4-BE49-F238E27FC236}">
                <a16:creationId xmlns:a16="http://schemas.microsoft.com/office/drawing/2014/main" id="{7F0D8B9F-D0AF-0729-471A-B55297D18911}"/>
              </a:ext>
            </a:extLst>
          </p:cNvPr>
          <p:cNvPicPr>
            <a:picLocks noChangeAspect="1"/>
          </p:cNvPicPr>
          <p:nvPr/>
        </p:nvPicPr>
        <p:blipFill>
          <a:blip r:embed="rId6"/>
          <a:srcRect r="34836"/>
          <a:stretch/>
        </p:blipFill>
        <p:spPr>
          <a:xfrm>
            <a:off x="520699" y="4942889"/>
            <a:ext cx="4345523" cy="561980"/>
          </a:xfrm>
          <a:prstGeom prst="rect">
            <a:avLst/>
          </a:prstGeom>
        </p:spPr>
      </p:pic>
      <p:cxnSp>
        <p:nvCxnSpPr>
          <p:cNvPr id="16" name="直線コネクタ 15">
            <a:extLst>
              <a:ext uri="{FF2B5EF4-FFF2-40B4-BE49-F238E27FC236}">
                <a16:creationId xmlns:a16="http://schemas.microsoft.com/office/drawing/2014/main" id="{793FB175-941F-65C6-5F07-EB4404601701}"/>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7D0938E-1F2B-21D4-0BA2-51C535E7D078}"/>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3FBD379-9165-B7EE-57D7-DD68D60397BB}"/>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66E8967-9E33-6AC0-453A-7F6C5002081F}"/>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C4E53C61-E6A6-EA86-6AEA-279A178B6DB9}"/>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122985B9-5C74-3799-B8BC-841568A7FBFC}"/>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pic>
        <p:nvPicPr>
          <p:cNvPr id="27" name="AS_G3_02_16_reading_s8_1">
            <a:hlinkClick r:id="" action="ppaction://media"/>
            <a:extLst>
              <a:ext uri="{FF2B5EF4-FFF2-40B4-BE49-F238E27FC236}">
                <a16:creationId xmlns:a16="http://schemas.microsoft.com/office/drawing/2014/main" id="{EFAA11EF-6A85-B87F-3ABF-E99034BAA9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45731" y="1447199"/>
            <a:ext cx="406400" cy="406400"/>
          </a:xfrm>
          <a:prstGeom prst="rect">
            <a:avLst/>
          </a:prstGeom>
        </p:spPr>
      </p:pic>
      <p:pic>
        <p:nvPicPr>
          <p:cNvPr id="28" name="AS_G3_02_17_reading_s8_2">
            <a:hlinkClick r:id="" action="ppaction://media"/>
            <a:extLst>
              <a:ext uri="{FF2B5EF4-FFF2-40B4-BE49-F238E27FC236}">
                <a16:creationId xmlns:a16="http://schemas.microsoft.com/office/drawing/2014/main" id="{301A1C05-FDBD-9102-357B-F55001B6E3E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245731" y="2085837"/>
            <a:ext cx="406400" cy="406400"/>
          </a:xfrm>
          <a:prstGeom prst="rect">
            <a:avLst/>
          </a:prstGeom>
        </p:spPr>
      </p:pic>
      <p:sp>
        <p:nvSpPr>
          <p:cNvPr id="3" name="正方形/長方形 2">
            <a:extLst>
              <a:ext uri="{FF2B5EF4-FFF2-40B4-BE49-F238E27FC236}">
                <a16:creationId xmlns:a16="http://schemas.microsoft.com/office/drawing/2014/main" id="{C0BFBA8B-7DD0-2F88-D73F-6A81AE1AC46F}"/>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2604" fill="hold"/>
                                        <p:tgtEl>
                                          <p:spTgt spid="27"/>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28095" fill="hold"/>
                                        <p:tgtEl>
                                          <p:spTgt spid="28"/>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7"/>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28"/>
                </p:tgtEl>
              </p:cMediaNode>
            </p:audio>
          </p:childTnLst>
        </p:cTn>
      </p:par>
    </p:tnLst>
    <p:bldLst>
      <p:bldP spid="37" grpId="0" animBg="1"/>
      <p:bldP spid="37" grpId="1" animBg="1"/>
      <p:bldP spid="3" grpId="0" animBg="1"/>
      <p:bldP spid="3"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1AE1C-7F25-1E36-54A7-105D9CB609F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92EBE18-D8F1-B185-F219-5930B7E7254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598DF4B-F86E-54B5-FDCA-E1D8C362DF09}"/>
              </a:ext>
            </a:extLst>
          </p:cNvPr>
          <p:cNvSpPr txBox="1"/>
          <p:nvPr/>
        </p:nvSpPr>
        <p:spPr>
          <a:xfrm>
            <a:off x="439259"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given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this bike</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57FD3DB-69CA-3AA8-A4B8-99E8ED28AB3E}"/>
              </a:ext>
            </a:extLst>
          </p:cNvPr>
          <p:cNvSpPr txBox="1"/>
          <p:nvPr/>
        </p:nvSpPr>
        <p:spPr>
          <a:xfrm>
            <a:off x="439259" y="179502"/>
            <a:ext cx="826548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この自転車を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this bike by my brother.">
            <a:hlinkClick r:id="" action="ppaction://media"/>
            <a:extLst>
              <a:ext uri="{FF2B5EF4-FFF2-40B4-BE49-F238E27FC236}">
                <a16:creationId xmlns:a16="http://schemas.microsoft.com/office/drawing/2014/main" id="{2607664F-75E0-41ED-95EA-2A301DD30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413" y="1125538"/>
            <a:ext cx="406400" cy="406400"/>
          </a:xfrm>
          <a:prstGeom prst="rect">
            <a:avLst/>
          </a:prstGeom>
        </p:spPr>
      </p:pic>
    </p:spTree>
    <p:extLst>
      <p:ext uri="{BB962C8B-B14F-4D97-AF65-F5344CB8AC3E}">
        <p14:creationId xmlns:p14="http://schemas.microsoft.com/office/powerpoint/2010/main" val="9179848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27CBA-2885-D506-1AC4-0C2E490DDB4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33F2962-6BEE-4011-F131-969C50B0121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5024EB-4FFA-BD1C-52B0-099F5F276B0E}"/>
              </a:ext>
            </a:extLst>
          </p:cNvPr>
          <p:cNvSpPr txBox="1"/>
          <p:nvPr/>
        </p:nvSpPr>
        <p:spPr>
          <a:xfrm>
            <a:off x="542361" y="2409490"/>
            <a:ext cx="805927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this bike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 was given this bike by my brother.">
            <a:hlinkClick r:id="" action="ppaction://media"/>
            <a:extLst>
              <a:ext uri="{FF2B5EF4-FFF2-40B4-BE49-F238E27FC236}">
                <a16:creationId xmlns:a16="http://schemas.microsoft.com/office/drawing/2014/main" id="{AA0877B6-C97F-B501-4E97-4C039A02E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413" y="1125538"/>
            <a:ext cx="406400" cy="406400"/>
          </a:xfrm>
          <a:prstGeom prst="rect">
            <a:avLst/>
          </a:prstGeom>
        </p:spPr>
      </p:pic>
    </p:spTree>
    <p:extLst>
      <p:ext uri="{BB962C8B-B14F-4D97-AF65-F5344CB8AC3E}">
        <p14:creationId xmlns:p14="http://schemas.microsoft.com/office/powerpoint/2010/main" val="27417224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DEBBC8B-3752-E934-59FF-B0B76E36D4D6}"/>
              </a:ext>
            </a:extLst>
          </p:cNvPr>
          <p:cNvSpPr/>
          <p:nvPr/>
        </p:nvSpPr>
        <p:spPr>
          <a:xfrm>
            <a:off x="863595" y="4687508"/>
            <a:ext cx="72805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167D19D-7ABB-8899-A6ED-B7F4F1C62E83}"/>
              </a:ext>
            </a:extLst>
          </p:cNvPr>
          <p:cNvSpPr/>
          <p:nvPr/>
        </p:nvSpPr>
        <p:spPr>
          <a:xfrm>
            <a:off x="752500" y="5098694"/>
            <a:ext cx="177705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183CBB4-3319-CB79-8DB2-862CAD8C0CD2}"/>
              </a:ext>
            </a:extLst>
          </p:cNvPr>
          <p:cNvSpPr/>
          <p:nvPr/>
        </p:nvSpPr>
        <p:spPr>
          <a:xfrm>
            <a:off x="863595" y="3618466"/>
            <a:ext cx="72805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6E06EE9-BF0D-6ED9-D2BC-DD05AA6C4A3B}"/>
              </a:ext>
            </a:extLst>
          </p:cNvPr>
          <p:cNvSpPr/>
          <p:nvPr/>
        </p:nvSpPr>
        <p:spPr>
          <a:xfrm>
            <a:off x="752500" y="4029652"/>
            <a:ext cx="480226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412BC12-2DD6-D2F0-644F-90D50F201E73}"/>
              </a:ext>
            </a:extLst>
          </p:cNvPr>
          <p:cNvSpPr/>
          <p:nvPr/>
        </p:nvSpPr>
        <p:spPr>
          <a:xfrm>
            <a:off x="863595" y="1794970"/>
            <a:ext cx="684471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9C5B8E8-FB53-6BD8-A6CD-CC5720405FAC}"/>
              </a:ext>
            </a:extLst>
          </p:cNvPr>
          <p:cNvSpPr/>
          <p:nvPr/>
        </p:nvSpPr>
        <p:spPr>
          <a:xfrm>
            <a:off x="863595" y="2475667"/>
            <a:ext cx="72805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2734EA1-69A6-0CE2-7030-203281E4CD76}"/>
              </a:ext>
            </a:extLst>
          </p:cNvPr>
          <p:cNvSpPr/>
          <p:nvPr/>
        </p:nvSpPr>
        <p:spPr>
          <a:xfrm>
            <a:off x="752501" y="2886853"/>
            <a:ext cx="105920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E9ABDEF6-2F0B-3E6A-8AAF-D5D5AC97B957}"/>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P.182</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8" name="テキスト ボックス 7">
            <a:extLst>
              <a:ext uri="{FF2B5EF4-FFF2-40B4-BE49-F238E27FC236}">
                <a16:creationId xmlns:a16="http://schemas.microsoft.com/office/drawing/2014/main" id="{D5AFD1C3-AF8D-49F7-C077-DCBA1C97DA0B}"/>
              </a:ext>
            </a:extLst>
          </p:cNvPr>
          <p:cNvSpPr txBox="1"/>
          <p:nvPr/>
        </p:nvSpPr>
        <p:spPr>
          <a:xfrm>
            <a:off x="620817" y="1714563"/>
            <a:ext cx="7944309" cy="378565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以外の前置詞を使う受け身は、熟語として覚える。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・目的語が２つある文は、２通りの受け身の文を作ることが</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できる。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の受け身は、「～を」にあたる名詞（目的語）を主語に</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して、受け身の文を作ることができる。</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・助動詞のある文の受け身は、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助動詞＋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＋過去分詞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p>
        </p:txBody>
      </p:sp>
      <p:pic>
        <p:nvPicPr>
          <p:cNvPr id="3" name="se_maoudamashii_onepoint17">
            <a:hlinkClick r:id="" action="ppaction://media"/>
            <a:extLst>
              <a:ext uri="{FF2B5EF4-FFF2-40B4-BE49-F238E27FC236}">
                <a16:creationId xmlns:a16="http://schemas.microsoft.com/office/drawing/2014/main" id="{D10AF803-EA35-CE57-11EA-CC084AD3BD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3"/>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768"/>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0" grpId="0" animBg="1"/>
      <p:bldP spid="11" grpId="0" animBg="1"/>
      <p:bldP spid="4" grpId="0" animBg="1"/>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451F-D2D3-0138-D6F3-ED9F5F41F92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9D6DACC-0049-EE96-8EB0-49FEDB4829B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F03C90E-D7EB-D1E0-00BF-2EE4A6EEDFA9}"/>
              </a:ext>
            </a:extLst>
          </p:cNvPr>
          <p:cNvSpPr txBox="1"/>
          <p:nvPr/>
        </p:nvSpPr>
        <p:spPr>
          <a:xfrm>
            <a:off x="1618123" y="1767006"/>
            <a:ext cx="5907753"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この自転車を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this bike by my brother.">
            <a:hlinkClick r:id="" action="ppaction://media"/>
            <a:extLst>
              <a:ext uri="{FF2B5EF4-FFF2-40B4-BE49-F238E27FC236}">
                <a16:creationId xmlns:a16="http://schemas.microsoft.com/office/drawing/2014/main" id="{C5605532-CB85-25A2-85AA-B751EA8C9D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413" y="1125538"/>
            <a:ext cx="406400" cy="406400"/>
          </a:xfrm>
          <a:prstGeom prst="rect">
            <a:avLst/>
          </a:prstGeom>
        </p:spPr>
      </p:pic>
    </p:spTree>
    <p:extLst>
      <p:ext uri="{BB962C8B-B14F-4D97-AF65-F5344CB8AC3E}">
        <p14:creationId xmlns:p14="http://schemas.microsoft.com/office/powerpoint/2010/main" val="302739676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64A7-951C-7172-A74B-F9EFCE0DD15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818BEF7-B681-BA66-EF48-923ED1FF3A6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88FFE7C-E1DD-9181-4197-7C033696A613}"/>
              </a:ext>
            </a:extLst>
          </p:cNvPr>
          <p:cNvSpPr txBox="1"/>
          <p:nvPr/>
        </p:nvSpPr>
        <p:spPr>
          <a:xfrm>
            <a:off x="439259"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given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cake</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9B992A4-2890-8394-0D17-F93F0770C2CC}"/>
              </a:ext>
            </a:extLst>
          </p:cNvPr>
          <p:cNvSpPr txBox="1"/>
          <p:nvPr/>
        </p:nvSpPr>
        <p:spPr>
          <a:xfrm>
            <a:off x="439259" y="179502"/>
            <a:ext cx="826548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ケーキを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a cake by my brother.">
            <a:hlinkClick r:id="" action="ppaction://media"/>
            <a:extLst>
              <a:ext uri="{FF2B5EF4-FFF2-40B4-BE49-F238E27FC236}">
                <a16:creationId xmlns:a16="http://schemas.microsoft.com/office/drawing/2014/main" id="{0231CC6A-6CB2-1FD0-1862-3095A815C5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141538"/>
            <a:ext cx="406400" cy="406400"/>
          </a:xfrm>
          <a:prstGeom prst="rect">
            <a:avLst/>
          </a:prstGeom>
        </p:spPr>
      </p:pic>
    </p:spTree>
    <p:extLst>
      <p:ext uri="{BB962C8B-B14F-4D97-AF65-F5344CB8AC3E}">
        <p14:creationId xmlns:p14="http://schemas.microsoft.com/office/powerpoint/2010/main" val="4039842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28B4C-B070-EC9E-665F-0E529A5468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61CD97-0B7E-6254-923A-38A41112893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9879ACA-3421-38CE-5CE2-F66EB930024F}"/>
              </a:ext>
            </a:extLst>
          </p:cNvPr>
          <p:cNvSpPr txBox="1"/>
          <p:nvPr/>
        </p:nvSpPr>
        <p:spPr>
          <a:xfrm>
            <a:off x="788883" y="2409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cake</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I was given a cake by my brother.">
            <a:hlinkClick r:id="" action="ppaction://media"/>
            <a:extLst>
              <a:ext uri="{FF2B5EF4-FFF2-40B4-BE49-F238E27FC236}">
                <a16:creationId xmlns:a16="http://schemas.microsoft.com/office/drawing/2014/main" id="{C29D280F-4010-989D-6F49-BDBFE1C3E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141538"/>
            <a:ext cx="406400" cy="406400"/>
          </a:xfrm>
          <a:prstGeom prst="rect">
            <a:avLst/>
          </a:prstGeom>
        </p:spPr>
      </p:pic>
    </p:spTree>
    <p:extLst>
      <p:ext uri="{BB962C8B-B14F-4D97-AF65-F5344CB8AC3E}">
        <p14:creationId xmlns:p14="http://schemas.microsoft.com/office/powerpoint/2010/main" val="26190703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E0AE-7880-3206-A249-9520892D6AB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0EB9C63-66DD-FFC8-3FAC-758162E8BA5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F9746D9-93C6-974D-9331-E5EAE0FC21E1}"/>
              </a:ext>
            </a:extLst>
          </p:cNvPr>
          <p:cNvSpPr txBox="1"/>
          <p:nvPr/>
        </p:nvSpPr>
        <p:spPr>
          <a:xfrm>
            <a:off x="1618123" y="1767006"/>
            <a:ext cx="5907753"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ケーキを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a cake by my brother.">
            <a:hlinkClick r:id="" action="ppaction://media"/>
            <a:extLst>
              <a:ext uri="{FF2B5EF4-FFF2-40B4-BE49-F238E27FC236}">
                <a16:creationId xmlns:a16="http://schemas.microsoft.com/office/drawing/2014/main" id="{363BE29F-C978-A1E7-A24C-3B1C833263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141538"/>
            <a:ext cx="406400" cy="406400"/>
          </a:xfrm>
          <a:prstGeom prst="rect">
            <a:avLst/>
          </a:prstGeom>
        </p:spPr>
      </p:pic>
    </p:spTree>
    <p:extLst>
      <p:ext uri="{BB962C8B-B14F-4D97-AF65-F5344CB8AC3E}">
        <p14:creationId xmlns:p14="http://schemas.microsoft.com/office/powerpoint/2010/main" val="3269131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D2845-EC0E-8890-0193-6FEDA31922F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48BBA0E-24E4-3324-C007-159F0ABB982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4E714CD-6C9D-2395-F869-5FE1F568CEC4}"/>
              </a:ext>
            </a:extLst>
          </p:cNvPr>
          <p:cNvSpPr txBox="1"/>
          <p:nvPr/>
        </p:nvSpPr>
        <p:spPr>
          <a:xfrm>
            <a:off x="439259" y="3620659"/>
            <a:ext cx="5154717"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were</a:t>
            </a:r>
            <a:r>
              <a:rPr kumimoji="1" lang="en-US" altLang="ja-JP" sz="4400" b="1" dirty="0">
                <a:solidFill>
                  <a:srgbClr val="FF0000"/>
                </a:solidFill>
                <a:latin typeface="メイリオ" panose="020B0604030504040204" pitchFamily="50" charset="-128"/>
                <a:ea typeface="メイリオ" panose="020B0604030504040204" pitchFamily="50" charset="-128"/>
              </a:rPr>
              <a:t> given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many books</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Mr. Tanaka.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401B816-7624-34BB-97A1-94B1F6EC745A}"/>
              </a:ext>
            </a:extLst>
          </p:cNvPr>
          <p:cNvSpPr txBox="1"/>
          <p:nvPr/>
        </p:nvSpPr>
        <p:spPr>
          <a:xfrm>
            <a:off x="439259" y="179502"/>
            <a:ext cx="826548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a:t>
            </a:r>
            <a:r>
              <a:rPr kumimoji="1" lang="ja-JP" altLang="en-US" sz="4800" b="1" u="sng" dirty="0">
                <a:solidFill>
                  <a:srgbClr val="FF0000"/>
                </a:solidFill>
                <a:latin typeface="メイリオ" panose="020B0604030504040204" pitchFamily="50" charset="-128"/>
                <a:ea typeface="メイリオ" panose="020B0604030504040204" pitchFamily="50" charset="-128"/>
              </a:rPr>
              <a:t>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たくさんの本を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田中さんに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ere given many books by Mr. Tanaka.">
            <a:hlinkClick r:id="" action="ppaction://media"/>
            <a:extLst>
              <a:ext uri="{FF2B5EF4-FFF2-40B4-BE49-F238E27FC236}">
                <a16:creationId xmlns:a16="http://schemas.microsoft.com/office/drawing/2014/main" id="{0396C7AE-529C-CC17-F58B-36808F9095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338" y="608013"/>
            <a:ext cx="406400" cy="406400"/>
          </a:xfrm>
          <a:prstGeom prst="rect">
            <a:avLst/>
          </a:prstGeom>
        </p:spPr>
      </p:pic>
    </p:spTree>
    <p:extLst>
      <p:ext uri="{BB962C8B-B14F-4D97-AF65-F5344CB8AC3E}">
        <p14:creationId xmlns:p14="http://schemas.microsoft.com/office/powerpoint/2010/main" val="23075900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30E4B-56EC-9D75-D6DA-A27C3DFE5B2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8B24B66-DF9C-5290-1FB9-CEF6F8978C1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7877A70-55FC-62F4-030F-4CFCCEB9D31A}"/>
              </a:ext>
            </a:extLst>
          </p:cNvPr>
          <p:cNvSpPr txBox="1"/>
          <p:nvPr/>
        </p:nvSpPr>
        <p:spPr>
          <a:xfrm>
            <a:off x="1290906" y="1901659"/>
            <a:ext cx="6051188"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many books</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Mr. Tanaka.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We were given many books by Mr. Tanaka.">
            <a:hlinkClick r:id="" action="ppaction://media"/>
            <a:extLst>
              <a:ext uri="{FF2B5EF4-FFF2-40B4-BE49-F238E27FC236}">
                <a16:creationId xmlns:a16="http://schemas.microsoft.com/office/drawing/2014/main" id="{AA064F53-C974-FDDA-1466-9FB41F7C7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338" y="608013"/>
            <a:ext cx="406400" cy="406400"/>
          </a:xfrm>
          <a:prstGeom prst="rect">
            <a:avLst/>
          </a:prstGeom>
        </p:spPr>
      </p:pic>
    </p:spTree>
    <p:extLst>
      <p:ext uri="{BB962C8B-B14F-4D97-AF65-F5344CB8AC3E}">
        <p14:creationId xmlns:p14="http://schemas.microsoft.com/office/powerpoint/2010/main" val="12419392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EDAF-9547-86F7-8239-03FF7B0A2B6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52DF1B5-AC4A-CD05-C428-0F345F19F46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BDFAD22-0693-D0FD-7658-1B2FB74BDBEA}"/>
              </a:ext>
            </a:extLst>
          </p:cNvPr>
          <p:cNvSpPr txBox="1"/>
          <p:nvPr/>
        </p:nvSpPr>
        <p:spPr>
          <a:xfrm>
            <a:off x="981629" y="1767006"/>
            <a:ext cx="71807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a:t>
            </a:r>
            <a:r>
              <a:rPr kumimoji="1" lang="ja-JP" altLang="en-US" sz="4800" b="1" u="sng" dirty="0">
                <a:solidFill>
                  <a:srgbClr val="FF0000"/>
                </a:solidFill>
                <a:latin typeface="メイリオ" panose="020B0604030504040204" pitchFamily="50" charset="-128"/>
                <a:ea typeface="メイリオ" panose="020B0604030504040204" pitchFamily="50" charset="-128"/>
              </a:rPr>
              <a:t>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たくさんの本を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田中さんに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ere given many books by Mr. Tanaka.">
            <a:hlinkClick r:id="" action="ppaction://media"/>
            <a:extLst>
              <a:ext uri="{FF2B5EF4-FFF2-40B4-BE49-F238E27FC236}">
                <a16:creationId xmlns:a16="http://schemas.microsoft.com/office/drawing/2014/main" id="{FB8705EC-9DF8-E0CC-DA77-167718078B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338" y="608013"/>
            <a:ext cx="406400" cy="406400"/>
          </a:xfrm>
          <a:prstGeom prst="rect">
            <a:avLst/>
          </a:prstGeom>
        </p:spPr>
      </p:pic>
    </p:spTree>
    <p:extLst>
      <p:ext uri="{BB962C8B-B14F-4D97-AF65-F5344CB8AC3E}">
        <p14:creationId xmlns:p14="http://schemas.microsoft.com/office/powerpoint/2010/main" val="14531082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83882-DF35-7A1D-5C34-16ACCB671422}"/>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16E151C1-858B-0268-4E1F-5B5416125B59}"/>
              </a:ext>
            </a:extLst>
          </p:cNvPr>
          <p:cNvPicPr>
            <a:picLocks noChangeAspect="1"/>
          </p:cNvPicPr>
          <p:nvPr/>
        </p:nvPicPr>
        <p:blipFill>
          <a:blip r:embed="rId2"/>
          <a:srcRect t="58536" b="26437"/>
          <a:stretch/>
        </p:blipFill>
        <p:spPr>
          <a:xfrm>
            <a:off x="245278" y="1022216"/>
            <a:ext cx="8653445" cy="730606"/>
          </a:xfrm>
          <a:prstGeom prst="rect">
            <a:avLst/>
          </a:prstGeom>
        </p:spPr>
      </p:pic>
      <p:sp>
        <p:nvSpPr>
          <p:cNvPr id="3" name="正方形/長方形 2">
            <a:extLst>
              <a:ext uri="{FF2B5EF4-FFF2-40B4-BE49-F238E27FC236}">
                <a16:creationId xmlns:a16="http://schemas.microsoft.com/office/drawing/2014/main" id="{B0061D24-1A56-B3F8-21C8-106BEFEDA7E7}"/>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39D8E0E-6332-E4ED-6A87-97911E63FAB9}"/>
              </a:ext>
            </a:extLst>
          </p:cNvPr>
          <p:cNvSpPr txBox="1"/>
          <p:nvPr/>
        </p:nvSpPr>
        <p:spPr>
          <a:xfrm>
            <a:off x="537493" y="3677650"/>
            <a:ext cx="8069014" cy="156966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 Tom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p:txBody>
      </p:sp>
      <p:pic>
        <p:nvPicPr>
          <p:cNvPr id="4" name="図 3">
            <a:extLst>
              <a:ext uri="{FF2B5EF4-FFF2-40B4-BE49-F238E27FC236}">
                <a16:creationId xmlns:a16="http://schemas.microsoft.com/office/drawing/2014/main" id="{40522D64-7586-7173-57D9-49A6F469E1D3}"/>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C0901E87-44DA-327A-C194-6D4D77FAFFAB}"/>
              </a:ext>
            </a:extLst>
          </p:cNvPr>
          <p:cNvSpPr txBox="1"/>
          <p:nvPr/>
        </p:nvSpPr>
        <p:spPr>
          <a:xfrm>
            <a:off x="1032444" y="1752822"/>
            <a:ext cx="291038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彼はトムと呼ばれています。</a:t>
            </a:r>
          </a:p>
        </p:txBody>
      </p:sp>
    </p:spTree>
    <p:extLst>
      <p:ext uri="{BB962C8B-B14F-4D97-AF65-F5344CB8AC3E}">
        <p14:creationId xmlns:p14="http://schemas.microsoft.com/office/powerpoint/2010/main" val="401637390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590-F58D-679D-6D99-857CDC0AA1E1}"/>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68048E1A-97B5-B1CC-F7DF-F02BC3F841C4}"/>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064ABD38-9471-758D-58C1-E566837BAE1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525A887-5CA5-705A-EDD3-179FE51D6AB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2D663D-E007-BD77-FCC0-FFFD77BEEDC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34A72E4-14AC-1D67-1855-F3C2B2346C3F}"/>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0287217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11F4-51EA-FFBA-4C7C-8F0571BCA23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A397E7-A033-8F2B-FF8D-17DCC2BECF9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B0EBE03-2996-B681-DCCE-88862E69BECF}"/>
              </a:ext>
            </a:extLst>
          </p:cNvPr>
          <p:cNvSpPr txBox="1"/>
          <p:nvPr/>
        </p:nvSpPr>
        <p:spPr>
          <a:xfrm>
            <a:off x="439259" y="4636321"/>
            <a:ext cx="7566233"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called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3CA52C74-0B66-9A31-A9C8-6906391376CC}"/>
              </a:ext>
            </a:extLst>
          </p:cNvPr>
          <p:cNvSpPr txBox="1"/>
          <p:nvPr/>
        </p:nvSpPr>
        <p:spPr>
          <a:xfrm>
            <a:off x="439259" y="713174"/>
            <a:ext cx="668767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He is called Tom.">
            <a:hlinkClick r:id="" action="ppaction://media"/>
            <a:extLst>
              <a:ext uri="{FF2B5EF4-FFF2-40B4-BE49-F238E27FC236}">
                <a16:creationId xmlns:a16="http://schemas.microsoft.com/office/drawing/2014/main" id="{536BCD43-7745-E635-2A34-0D174FEBE9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896938"/>
            <a:ext cx="406400" cy="406400"/>
          </a:xfrm>
          <a:prstGeom prst="rect">
            <a:avLst/>
          </a:prstGeom>
        </p:spPr>
      </p:pic>
    </p:spTree>
    <p:extLst>
      <p:ext uri="{BB962C8B-B14F-4D97-AF65-F5344CB8AC3E}">
        <p14:creationId xmlns:p14="http://schemas.microsoft.com/office/powerpoint/2010/main" val="10418935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B4B93B-15FB-43E7-8079-B3162DEA95E0}"/>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71A5448-55E2-489F-DD33-0AE013A194EB}"/>
              </a:ext>
            </a:extLst>
          </p:cNvPr>
          <p:cNvPicPr>
            <a:picLocks noChangeAspect="1"/>
          </p:cNvPicPr>
          <p:nvPr/>
        </p:nvPicPr>
        <p:blipFill>
          <a:blip r:embed="rId4"/>
          <a:stretch>
            <a:fillRect/>
          </a:stretch>
        </p:blipFill>
        <p:spPr>
          <a:xfrm>
            <a:off x="72891" y="1222976"/>
            <a:ext cx="9012872" cy="5063523"/>
          </a:xfrm>
          <a:prstGeom prst="rect">
            <a:avLst/>
          </a:prstGeom>
        </p:spPr>
      </p:pic>
      <p:sp>
        <p:nvSpPr>
          <p:cNvPr id="14" name="正方形/長方形 13">
            <a:extLst>
              <a:ext uri="{FF2B5EF4-FFF2-40B4-BE49-F238E27FC236}">
                <a16:creationId xmlns:a16="http://schemas.microsoft.com/office/drawing/2014/main" id="{81FC1979-4189-4538-A9D0-07D470F535F3}"/>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43C86BA-35A9-47C6-8FA2-B588921918DC}"/>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2_01_kihon">
            <a:hlinkClick r:id="" action="ppaction://media"/>
            <a:extLst>
              <a:ext uri="{FF2B5EF4-FFF2-40B4-BE49-F238E27FC236}">
                <a16:creationId xmlns:a16="http://schemas.microsoft.com/office/drawing/2014/main" id="{E6FA9062-88EC-3C60-4790-D9512428EC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6475" y="2244725"/>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B496-D63C-FC90-47B5-046FD7071CC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F794CD-8242-288E-BFB2-83DB69C6D1E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9C79725-689B-655F-2563-8D25152B5566}"/>
              </a:ext>
            </a:extLst>
          </p:cNvPr>
          <p:cNvSpPr txBox="1"/>
          <p:nvPr/>
        </p:nvSpPr>
        <p:spPr>
          <a:xfrm>
            <a:off x="788883" y="2917321"/>
            <a:ext cx="7566233"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[c-----]</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He is called Tom.">
            <a:hlinkClick r:id="" action="ppaction://media"/>
            <a:extLst>
              <a:ext uri="{FF2B5EF4-FFF2-40B4-BE49-F238E27FC236}">
                <a16:creationId xmlns:a16="http://schemas.microsoft.com/office/drawing/2014/main" id="{95CEFEE1-86FA-8CAD-9B33-674D594EA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896938"/>
            <a:ext cx="406400" cy="406400"/>
          </a:xfrm>
          <a:prstGeom prst="rect">
            <a:avLst/>
          </a:prstGeom>
        </p:spPr>
      </p:pic>
    </p:spTree>
    <p:extLst>
      <p:ext uri="{BB962C8B-B14F-4D97-AF65-F5344CB8AC3E}">
        <p14:creationId xmlns:p14="http://schemas.microsoft.com/office/powerpoint/2010/main" val="87428347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9FC9-6797-EBE9-C6FA-8326E3D6F69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B88199E-0868-5511-58DE-36C98965C8C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1EE561D-91F4-9380-EFA0-E3D5F4B5822F}"/>
              </a:ext>
            </a:extLst>
          </p:cNvPr>
          <p:cNvSpPr txBox="1"/>
          <p:nvPr/>
        </p:nvSpPr>
        <p:spPr>
          <a:xfrm>
            <a:off x="1228164" y="2321004"/>
            <a:ext cx="668767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He is called Tom.">
            <a:hlinkClick r:id="" action="ppaction://media"/>
            <a:extLst>
              <a:ext uri="{FF2B5EF4-FFF2-40B4-BE49-F238E27FC236}">
                <a16:creationId xmlns:a16="http://schemas.microsoft.com/office/drawing/2014/main" id="{1516CA5A-D944-48DA-6EC3-67172159F8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896938"/>
            <a:ext cx="406400" cy="406400"/>
          </a:xfrm>
          <a:prstGeom prst="rect">
            <a:avLst/>
          </a:prstGeom>
        </p:spPr>
      </p:pic>
    </p:spTree>
    <p:extLst>
      <p:ext uri="{BB962C8B-B14F-4D97-AF65-F5344CB8AC3E}">
        <p14:creationId xmlns:p14="http://schemas.microsoft.com/office/powerpoint/2010/main" val="4865916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7FC6-D460-877C-7E0A-2CE9DC45ECC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8038F9-B2FD-E5D8-39C7-4E21428AFCC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47A519F-B925-3FF3-2156-0D0B3016C358}"/>
              </a:ext>
            </a:extLst>
          </p:cNvPr>
          <p:cNvSpPr txBox="1"/>
          <p:nvPr/>
        </p:nvSpPr>
        <p:spPr>
          <a:xfrm>
            <a:off x="439259" y="4105806"/>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called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7E18214E-13DD-A50F-FCF5-C06E04022ADA}"/>
              </a:ext>
            </a:extLst>
          </p:cNvPr>
          <p:cNvSpPr txBox="1"/>
          <p:nvPr/>
        </p:nvSpPr>
        <p:spPr>
          <a:xfrm>
            <a:off x="439259" y="713174"/>
            <a:ext cx="773655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My brother is called Tom.">
            <a:hlinkClick r:id="" action="ppaction://media"/>
            <a:extLst>
              <a:ext uri="{FF2B5EF4-FFF2-40B4-BE49-F238E27FC236}">
                <a16:creationId xmlns:a16="http://schemas.microsoft.com/office/drawing/2014/main" id="{9D6A7F17-3FCF-46E4-BD46-4B900000C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738" y="1565275"/>
            <a:ext cx="406400" cy="406400"/>
          </a:xfrm>
          <a:prstGeom prst="rect">
            <a:avLst/>
          </a:prstGeom>
        </p:spPr>
      </p:pic>
    </p:spTree>
    <p:extLst>
      <p:ext uri="{BB962C8B-B14F-4D97-AF65-F5344CB8AC3E}">
        <p14:creationId xmlns:p14="http://schemas.microsoft.com/office/powerpoint/2010/main" val="788464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783A-67D4-4450-4FBA-416B1F9333D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CAF8C9F-3C59-898D-B478-9716992FA0E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0A97C00-5762-7B54-95E3-5AAF350A3626}"/>
              </a:ext>
            </a:extLst>
          </p:cNvPr>
          <p:cNvSpPr txBox="1"/>
          <p:nvPr/>
        </p:nvSpPr>
        <p:spPr>
          <a:xfrm>
            <a:off x="788883" y="2409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[c-----]</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My brother is called Tom.">
            <a:hlinkClick r:id="" action="ppaction://media"/>
            <a:extLst>
              <a:ext uri="{FF2B5EF4-FFF2-40B4-BE49-F238E27FC236}">
                <a16:creationId xmlns:a16="http://schemas.microsoft.com/office/drawing/2014/main" id="{6472D48D-F544-9239-6CE4-EAB4BAB0F3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738" y="1565275"/>
            <a:ext cx="406400" cy="406400"/>
          </a:xfrm>
          <a:prstGeom prst="rect">
            <a:avLst/>
          </a:prstGeom>
        </p:spPr>
      </p:pic>
    </p:spTree>
    <p:extLst>
      <p:ext uri="{BB962C8B-B14F-4D97-AF65-F5344CB8AC3E}">
        <p14:creationId xmlns:p14="http://schemas.microsoft.com/office/powerpoint/2010/main" val="57277998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379C-EA9E-F9C4-F1FC-2D1CF52ACB4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EA1736A-D31B-8419-DF15-B59A69F28BA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A770E53-6F07-6B04-258D-1042493D8D0F}"/>
              </a:ext>
            </a:extLst>
          </p:cNvPr>
          <p:cNvSpPr txBox="1"/>
          <p:nvPr/>
        </p:nvSpPr>
        <p:spPr>
          <a:xfrm>
            <a:off x="658905" y="2321004"/>
            <a:ext cx="782618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brother is called Tom.">
            <a:hlinkClick r:id="" action="ppaction://media"/>
            <a:extLst>
              <a:ext uri="{FF2B5EF4-FFF2-40B4-BE49-F238E27FC236}">
                <a16:creationId xmlns:a16="http://schemas.microsoft.com/office/drawing/2014/main" id="{13AAE444-A1EB-F417-E3EE-104A3D277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738" y="1565275"/>
            <a:ext cx="406400" cy="406400"/>
          </a:xfrm>
          <a:prstGeom prst="rect">
            <a:avLst/>
          </a:prstGeom>
        </p:spPr>
      </p:pic>
    </p:spTree>
    <p:extLst>
      <p:ext uri="{BB962C8B-B14F-4D97-AF65-F5344CB8AC3E}">
        <p14:creationId xmlns:p14="http://schemas.microsoft.com/office/powerpoint/2010/main" val="253669430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ECA85-F03D-79E7-6008-75C0FD8FDEC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526B2C-F231-E05B-C9A4-8506BB703AA2}"/>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7607562-EC78-9C74-DF51-B2144F8ED6FD}"/>
              </a:ext>
            </a:extLst>
          </p:cNvPr>
          <p:cNvSpPr txBox="1"/>
          <p:nvPr/>
        </p:nvSpPr>
        <p:spPr>
          <a:xfrm>
            <a:off x="591659" y="4052017"/>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cat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called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1AB58E23-9A23-E6A0-85B0-7087FDA7B5DE}"/>
              </a:ext>
            </a:extLst>
          </p:cNvPr>
          <p:cNvSpPr txBox="1"/>
          <p:nvPr/>
        </p:nvSpPr>
        <p:spPr>
          <a:xfrm>
            <a:off x="591659" y="105013"/>
            <a:ext cx="576431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そのネコは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呼ばれて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The cat was called Tama.">
            <a:hlinkClick r:id="" action="ppaction://media"/>
            <a:extLst>
              <a:ext uri="{FF2B5EF4-FFF2-40B4-BE49-F238E27FC236}">
                <a16:creationId xmlns:a16="http://schemas.microsoft.com/office/drawing/2014/main" id="{0805F18A-F870-F2FF-9B0E-17A25FD50E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4013" y="481013"/>
            <a:ext cx="406400" cy="406400"/>
          </a:xfrm>
          <a:prstGeom prst="rect">
            <a:avLst/>
          </a:prstGeom>
        </p:spPr>
      </p:pic>
    </p:spTree>
    <p:extLst>
      <p:ext uri="{BB962C8B-B14F-4D97-AF65-F5344CB8AC3E}">
        <p14:creationId xmlns:p14="http://schemas.microsoft.com/office/powerpoint/2010/main" val="127185889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033F-0DE4-A2BB-1E48-5E8C3D1091C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1AEE023-1693-75A4-A557-C99AB1B8D11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A36B3C9-775E-96CD-CB48-2A0A3056D462}"/>
              </a:ext>
            </a:extLst>
          </p:cNvPr>
          <p:cNvSpPr txBox="1"/>
          <p:nvPr/>
        </p:nvSpPr>
        <p:spPr>
          <a:xfrm>
            <a:off x="788883" y="2409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cat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[c-----]</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e cat was called Tama.">
            <a:hlinkClick r:id="" action="ppaction://media"/>
            <a:extLst>
              <a:ext uri="{FF2B5EF4-FFF2-40B4-BE49-F238E27FC236}">
                <a16:creationId xmlns:a16="http://schemas.microsoft.com/office/drawing/2014/main" id="{19347B68-451D-E750-97A2-AEBCD79A99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4013" y="481013"/>
            <a:ext cx="406400" cy="406400"/>
          </a:xfrm>
          <a:prstGeom prst="rect">
            <a:avLst/>
          </a:prstGeom>
        </p:spPr>
      </p:pic>
    </p:spTree>
    <p:extLst>
      <p:ext uri="{BB962C8B-B14F-4D97-AF65-F5344CB8AC3E}">
        <p14:creationId xmlns:p14="http://schemas.microsoft.com/office/powerpoint/2010/main" val="402260592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A69A-B12E-2B76-611E-9430B89F68D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9FBCE64-B7EC-BB4E-EAA9-181D9611D39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FCCE8D9-311D-53A0-2F8B-ECB22B720EB0}"/>
              </a:ext>
            </a:extLst>
          </p:cNvPr>
          <p:cNvSpPr txBox="1"/>
          <p:nvPr/>
        </p:nvSpPr>
        <p:spPr>
          <a:xfrm>
            <a:off x="1689841" y="1767006"/>
            <a:ext cx="576431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そのネコは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呼ばれて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e cat was called Tama.">
            <a:hlinkClick r:id="" action="ppaction://media"/>
            <a:extLst>
              <a:ext uri="{FF2B5EF4-FFF2-40B4-BE49-F238E27FC236}">
                <a16:creationId xmlns:a16="http://schemas.microsoft.com/office/drawing/2014/main" id="{2932C1B0-F84C-8DE3-13B5-4F57D2119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4013" y="481013"/>
            <a:ext cx="406400" cy="406400"/>
          </a:xfrm>
          <a:prstGeom prst="rect">
            <a:avLst/>
          </a:prstGeom>
        </p:spPr>
      </p:pic>
    </p:spTree>
    <p:extLst>
      <p:ext uri="{BB962C8B-B14F-4D97-AF65-F5344CB8AC3E}">
        <p14:creationId xmlns:p14="http://schemas.microsoft.com/office/powerpoint/2010/main" val="33133074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6446A-4CD7-B746-300C-4E67DA1DA466}"/>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23E25DCC-FFC4-D258-DD1A-3212617A757D}"/>
              </a:ext>
            </a:extLst>
          </p:cNvPr>
          <p:cNvPicPr>
            <a:picLocks noChangeAspect="1"/>
          </p:cNvPicPr>
          <p:nvPr/>
        </p:nvPicPr>
        <p:blipFill>
          <a:blip r:embed="rId2"/>
          <a:srcRect t="77343" b="8509"/>
          <a:stretch/>
        </p:blipFill>
        <p:spPr>
          <a:xfrm>
            <a:off x="245278" y="1022216"/>
            <a:ext cx="8653445" cy="687893"/>
          </a:xfrm>
          <a:prstGeom prst="rect">
            <a:avLst/>
          </a:prstGeom>
        </p:spPr>
      </p:pic>
      <p:sp>
        <p:nvSpPr>
          <p:cNvPr id="3" name="正方形/長方形 2">
            <a:extLst>
              <a:ext uri="{FF2B5EF4-FFF2-40B4-BE49-F238E27FC236}">
                <a16:creationId xmlns:a16="http://schemas.microsoft.com/office/drawing/2014/main" id="{A99C9514-F4CA-953D-4A0A-5D6C0A2743AA}"/>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C816465-5A8F-B85B-AEE9-D8EEFF30E8EC}"/>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shop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be opened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nine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「９時に」という意味をもち、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be opened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の時間を説明しています。</a:t>
            </a:r>
          </a:p>
        </p:txBody>
      </p:sp>
      <p:pic>
        <p:nvPicPr>
          <p:cNvPr id="4" name="図 3">
            <a:extLst>
              <a:ext uri="{FF2B5EF4-FFF2-40B4-BE49-F238E27FC236}">
                <a16:creationId xmlns:a16="http://schemas.microsoft.com/office/drawing/2014/main" id="{F72701B0-D36A-D3DF-F0AB-36BB50F4FB5A}"/>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E44050ED-377E-3A23-AFA9-5A2CD430ED8E}"/>
              </a:ext>
            </a:extLst>
          </p:cNvPr>
          <p:cNvSpPr txBox="1"/>
          <p:nvPr/>
        </p:nvSpPr>
        <p:spPr>
          <a:xfrm>
            <a:off x="1032443" y="1684681"/>
            <a:ext cx="362344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あの店は９時に開けられるでしょう。</a:t>
            </a:r>
          </a:p>
        </p:txBody>
      </p:sp>
    </p:spTree>
    <p:extLst>
      <p:ext uri="{BB962C8B-B14F-4D97-AF65-F5344CB8AC3E}">
        <p14:creationId xmlns:p14="http://schemas.microsoft.com/office/powerpoint/2010/main" val="66519974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19DC-0E6A-90F4-F4EC-797CE531FCC3}"/>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DBBD191-83EB-3190-AAFB-3ED6793A9FF5}"/>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33C2AAAF-2139-2E4F-DE6B-62A40B8C725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E7B40D5-4C33-8EC5-C9EF-B118D9B7ECBF}"/>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734CB5-2411-6A21-EB0A-65E01B2074EC}"/>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C91FE1E-B7FC-8FC3-0010-BD5A2CABB18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734362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B2D7-8C5F-4455-3E6E-2DAE0AA536B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84241B-6D31-F916-3E6F-D36777B1126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78EADCE-D255-C06E-5C2C-E052E8FD1903}"/>
              </a:ext>
            </a:extLst>
          </p:cNvPr>
          <p:cNvSpPr txBox="1"/>
          <p:nvPr/>
        </p:nvSpPr>
        <p:spPr>
          <a:xfrm>
            <a:off x="1438829" y="3455964"/>
            <a:ext cx="5208505"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will be opened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nine.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689C0E6-6C4A-B0E5-6F5D-8062317300D2}"/>
              </a:ext>
            </a:extLst>
          </p:cNvPr>
          <p:cNvSpPr txBox="1"/>
          <p:nvPr/>
        </p:nvSpPr>
        <p:spPr>
          <a:xfrm>
            <a:off x="1438829" y="78050"/>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9</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nine.">
            <a:hlinkClick r:id="" action="ppaction://media"/>
            <a:extLst>
              <a:ext uri="{FF2B5EF4-FFF2-40B4-BE49-F238E27FC236}">
                <a16:creationId xmlns:a16="http://schemas.microsoft.com/office/drawing/2014/main" id="{0735F40F-EDAA-50EB-E46E-EA0947C338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1938" y="1370013"/>
            <a:ext cx="406400" cy="406400"/>
          </a:xfrm>
          <a:prstGeom prst="rect">
            <a:avLst/>
          </a:prstGeom>
        </p:spPr>
      </p:pic>
    </p:spTree>
    <p:extLst>
      <p:ext uri="{BB962C8B-B14F-4D97-AF65-F5344CB8AC3E}">
        <p14:creationId xmlns:p14="http://schemas.microsoft.com/office/powerpoint/2010/main" val="3694491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4A88-0DEF-BEB3-08DC-73A16747A58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A6FE33D-6736-8314-7C99-A8BA7387A9F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9652004-7C33-8C81-7741-C1870E6A1203}"/>
              </a:ext>
            </a:extLst>
          </p:cNvPr>
          <p:cNvSpPr txBox="1"/>
          <p:nvPr/>
        </p:nvSpPr>
        <p:spPr>
          <a:xfrm>
            <a:off x="1344700" y="1901659"/>
            <a:ext cx="645460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 [b-] [o-----]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nine.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at shop will be opened at nine.">
            <a:hlinkClick r:id="" action="ppaction://media"/>
            <a:extLst>
              <a:ext uri="{FF2B5EF4-FFF2-40B4-BE49-F238E27FC236}">
                <a16:creationId xmlns:a16="http://schemas.microsoft.com/office/drawing/2014/main" id="{DB68196B-311E-1572-FDF8-A4E3B8814E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1938" y="1370013"/>
            <a:ext cx="406400" cy="406400"/>
          </a:xfrm>
          <a:prstGeom prst="rect">
            <a:avLst/>
          </a:prstGeom>
        </p:spPr>
      </p:pic>
    </p:spTree>
    <p:extLst>
      <p:ext uri="{BB962C8B-B14F-4D97-AF65-F5344CB8AC3E}">
        <p14:creationId xmlns:p14="http://schemas.microsoft.com/office/powerpoint/2010/main" val="226264750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3A4B-1A73-4E62-1B37-48CEEC5EFEA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EB3D8F-62A1-A92E-F475-B7A87DAA21A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73CED2E-6900-80FE-AE86-35B65657FE24}"/>
              </a:ext>
            </a:extLst>
          </p:cNvPr>
          <p:cNvSpPr txBox="1"/>
          <p:nvPr/>
        </p:nvSpPr>
        <p:spPr>
          <a:xfrm>
            <a:off x="1438829" y="1767006"/>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9</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nine.">
            <a:hlinkClick r:id="" action="ppaction://media"/>
            <a:extLst>
              <a:ext uri="{FF2B5EF4-FFF2-40B4-BE49-F238E27FC236}">
                <a16:creationId xmlns:a16="http://schemas.microsoft.com/office/drawing/2014/main" id="{47954063-ABE6-6306-2BEB-8F12F6418E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1938" y="1370013"/>
            <a:ext cx="406400" cy="406400"/>
          </a:xfrm>
          <a:prstGeom prst="rect">
            <a:avLst/>
          </a:prstGeom>
        </p:spPr>
      </p:pic>
    </p:spTree>
    <p:extLst>
      <p:ext uri="{BB962C8B-B14F-4D97-AF65-F5344CB8AC3E}">
        <p14:creationId xmlns:p14="http://schemas.microsoft.com/office/powerpoint/2010/main" val="415717239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15935-6223-4302-0D77-12116746046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D7D161D-989F-A005-192B-10169F3CF2D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BC30EC7-30EB-601F-2037-C7CF56CE912B}"/>
              </a:ext>
            </a:extLst>
          </p:cNvPr>
          <p:cNvSpPr txBox="1"/>
          <p:nvPr/>
        </p:nvSpPr>
        <p:spPr>
          <a:xfrm>
            <a:off x="1438829" y="3518683"/>
            <a:ext cx="5208505"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will be opened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seven.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C2099F2-A6F8-766C-CEFA-E1A2540EA0BB}"/>
              </a:ext>
            </a:extLst>
          </p:cNvPr>
          <p:cNvSpPr txBox="1"/>
          <p:nvPr/>
        </p:nvSpPr>
        <p:spPr>
          <a:xfrm>
            <a:off x="1438829" y="78050"/>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7</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seven.">
            <a:hlinkClick r:id="" action="ppaction://media"/>
            <a:extLst>
              <a:ext uri="{FF2B5EF4-FFF2-40B4-BE49-F238E27FC236}">
                <a16:creationId xmlns:a16="http://schemas.microsoft.com/office/drawing/2014/main" id="{DE14419E-D4BA-F7CF-0BB8-2A93F45E3F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6275" y="1303338"/>
            <a:ext cx="406400" cy="406400"/>
          </a:xfrm>
          <a:prstGeom prst="rect">
            <a:avLst/>
          </a:prstGeom>
        </p:spPr>
      </p:pic>
    </p:spTree>
    <p:extLst>
      <p:ext uri="{BB962C8B-B14F-4D97-AF65-F5344CB8AC3E}">
        <p14:creationId xmlns:p14="http://schemas.microsoft.com/office/powerpoint/2010/main" val="187185695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776F-D58E-AB11-A74C-34DA0F5B011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42C03D2-0F8A-C141-AD44-F9074800318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BA87D87-CFBB-61E5-ECFD-5DE0C5E77476}"/>
              </a:ext>
            </a:extLst>
          </p:cNvPr>
          <p:cNvSpPr txBox="1"/>
          <p:nvPr/>
        </p:nvSpPr>
        <p:spPr>
          <a:xfrm>
            <a:off x="1344700" y="1901659"/>
            <a:ext cx="645460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 [b-] [o-----]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seven.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at shop will be opened at seven.">
            <a:hlinkClick r:id="" action="ppaction://media"/>
            <a:extLst>
              <a:ext uri="{FF2B5EF4-FFF2-40B4-BE49-F238E27FC236}">
                <a16:creationId xmlns:a16="http://schemas.microsoft.com/office/drawing/2014/main" id="{AC56BFBC-2538-CFFB-C2E0-66FB8B226A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6275" y="1303338"/>
            <a:ext cx="406400" cy="406400"/>
          </a:xfrm>
          <a:prstGeom prst="rect">
            <a:avLst/>
          </a:prstGeom>
        </p:spPr>
      </p:pic>
    </p:spTree>
    <p:extLst>
      <p:ext uri="{BB962C8B-B14F-4D97-AF65-F5344CB8AC3E}">
        <p14:creationId xmlns:p14="http://schemas.microsoft.com/office/powerpoint/2010/main" val="297146502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901C-DFE5-D2D5-CEB4-0312C449EBC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AB4BA27-7990-DA9E-5448-3B162309181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EB06018-EE82-D0D3-616C-4F039B40078B}"/>
              </a:ext>
            </a:extLst>
          </p:cNvPr>
          <p:cNvSpPr txBox="1"/>
          <p:nvPr/>
        </p:nvSpPr>
        <p:spPr>
          <a:xfrm>
            <a:off x="1438829" y="1767006"/>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7</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seven.">
            <a:hlinkClick r:id="" action="ppaction://media"/>
            <a:extLst>
              <a:ext uri="{FF2B5EF4-FFF2-40B4-BE49-F238E27FC236}">
                <a16:creationId xmlns:a16="http://schemas.microsoft.com/office/drawing/2014/main" id="{ED199516-8590-1835-3238-B86753B72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6275" y="1303338"/>
            <a:ext cx="406400" cy="406400"/>
          </a:xfrm>
          <a:prstGeom prst="rect">
            <a:avLst/>
          </a:prstGeom>
        </p:spPr>
      </p:pic>
    </p:spTree>
    <p:extLst>
      <p:ext uri="{BB962C8B-B14F-4D97-AF65-F5344CB8AC3E}">
        <p14:creationId xmlns:p14="http://schemas.microsoft.com/office/powerpoint/2010/main" val="317099162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4B053-6CC5-BF44-775A-C05B7825D77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E0F5F4D-E5D6-2396-C265-FB6BF25B2CA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FF58CBC-8F4E-5923-94E6-D66E1B65A3DB}"/>
              </a:ext>
            </a:extLst>
          </p:cNvPr>
          <p:cNvSpPr txBox="1"/>
          <p:nvPr/>
        </p:nvSpPr>
        <p:spPr>
          <a:xfrm>
            <a:off x="1326763" y="3620659"/>
            <a:ext cx="464373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will be </a:t>
            </a:r>
            <a:r>
              <a:rPr kumimoji="1" lang="en-US" altLang="ja-JP" sz="4400" b="1" u="sng" dirty="0">
                <a:solidFill>
                  <a:srgbClr val="FF0000"/>
                </a:solidFill>
                <a:latin typeface="メイリオ" panose="020B0604030504040204" pitchFamily="50" charset="-128"/>
                <a:ea typeface="メイリオ" panose="020B0604030504040204" pitchFamily="50" charset="-128"/>
              </a:rPr>
              <a:t>read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children.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05B725B-529D-DCEE-8CCD-70D39667871C}"/>
              </a:ext>
            </a:extLst>
          </p:cNvPr>
          <p:cNvSpPr txBox="1"/>
          <p:nvPr/>
        </p:nvSpPr>
        <p:spPr>
          <a:xfrm>
            <a:off x="1326763" y="114013"/>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読まれる</a:t>
            </a:r>
            <a:r>
              <a:rPr kumimoji="1" lang="ja-JP" altLang="en-US" sz="4800" b="1" dirty="0">
                <a:solidFill>
                  <a:srgbClr val="FF0000"/>
                </a:solidFill>
                <a:latin typeface="メイリオ" panose="020B0604030504040204" pitchFamily="50" charset="-128"/>
                <a:ea typeface="メイリオ" panose="020B0604030504040204" pitchFamily="50" charset="-128"/>
              </a:rPr>
              <a:t>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子ども達に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book will be read by children.">
            <a:hlinkClick r:id="" action="ppaction://media"/>
            <a:extLst>
              <a:ext uri="{FF2B5EF4-FFF2-40B4-BE49-F238E27FC236}">
                <a16:creationId xmlns:a16="http://schemas.microsoft.com/office/drawing/2014/main" id="{EE7F9F79-3C3F-15E8-3AFF-D6EDDF36A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538" y="1049338"/>
            <a:ext cx="406400" cy="406400"/>
          </a:xfrm>
          <a:prstGeom prst="rect">
            <a:avLst/>
          </a:prstGeom>
        </p:spPr>
      </p:pic>
    </p:spTree>
    <p:extLst>
      <p:ext uri="{BB962C8B-B14F-4D97-AF65-F5344CB8AC3E}">
        <p14:creationId xmlns:p14="http://schemas.microsoft.com/office/powerpoint/2010/main" val="37520141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C090-D2DD-CCEE-3293-DBACA6CD8A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5C1C509-CEB8-1BFF-20AB-0F7BA5170D0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73DFF75-AE4C-D984-32E2-531536415469}"/>
              </a:ext>
            </a:extLst>
          </p:cNvPr>
          <p:cNvSpPr txBox="1"/>
          <p:nvPr/>
        </p:nvSpPr>
        <p:spPr>
          <a:xfrm>
            <a:off x="1685359" y="1901659"/>
            <a:ext cx="5773282"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 [b-] [</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children.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is book will be read by children.">
            <a:hlinkClick r:id="" action="ppaction://media"/>
            <a:extLst>
              <a:ext uri="{FF2B5EF4-FFF2-40B4-BE49-F238E27FC236}">
                <a16:creationId xmlns:a16="http://schemas.microsoft.com/office/drawing/2014/main" id="{8953FE23-A1DF-A098-9E5F-62EC9C914B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538" y="1049338"/>
            <a:ext cx="406400" cy="406400"/>
          </a:xfrm>
          <a:prstGeom prst="rect">
            <a:avLst/>
          </a:prstGeom>
        </p:spPr>
      </p:pic>
    </p:spTree>
    <p:extLst>
      <p:ext uri="{BB962C8B-B14F-4D97-AF65-F5344CB8AC3E}">
        <p14:creationId xmlns:p14="http://schemas.microsoft.com/office/powerpoint/2010/main" val="42633225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E2A7-86CA-6690-C644-BD1937AA45F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50D98D-A6B1-0F89-DEB1-17110BD9584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BF41D9B-2FC3-A772-887D-921B55369318}"/>
              </a:ext>
            </a:extLst>
          </p:cNvPr>
          <p:cNvSpPr txBox="1"/>
          <p:nvPr/>
        </p:nvSpPr>
        <p:spPr>
          <a:xfrm>
            <a:off x="1438829" y="1767006"/>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読まれる</a:t>
            </a:r>
            <a:r>
              <a:rPr kumimoji="1" lang="ja-JP" altLang="en-US" sz="4800" b="1" dirty="0">
                <a:solidFill>
                  <a:srgbClr val="FF0000"/>
                </a:solidFill>
                <a:latin typeface="メイリオ" panose="020B0604030504040204" pitchFamily="50" charset="-128"/>
                <a:ea typeface="メイリオ" panose="020B0604030504040204" pitchFamily="50" charset="-128"/>
              </a:rPr>
              <a:t>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子ども達に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is book will be read by children.">
            <a:hlinkClick r:id="" action="ppaction://media"/>
            <a:extLst>
              <a:ext uri="{FF2B5EF4-FFF2-40B4-BE49-F238E27FC236}">
                <a16:creationId xmlns:a16="http://schemas.microsoft.com/office/drawing/2014/main" id="{A3B710ED-8F14-7F9B-F892-B62A16F83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538" y="1049338"/>
            <a:ext cx="406400" cy="406400"/>
          </a:xfrm>
          <a:prstGeom prst="rect">
            <a:avLst/>
          </a:prstGeom>
        </p:spPr>
      </p:pic>
    </p:spTree>
    <p:extLst>
      <p:ext uri="{BB962C8B-B14F-4D97-AF65-F5344CB8AC3E}">
        <p14:creationId xmlns:p14="http://schemas.microsoft.com/office/powerpoint/2010/main" val="8332549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B4A90B82-E8AC-660D-DEA1-D97101B2BA78}"/>
              </a:ext>
            </a:extLst>
          </p:cNvPr>
          <p:cNvPicPr>
            <a:picLocks noChangeAspect="1"/>
          </p:cNvPicPr>
          <p:nvPr/>
        </p:nvPicPr>
        <p:blipFill>
          <a:blip r:embed="rId2"/>
          <a:srcRect t="24123" b="62165"/>
          <a:stretch/>
        </p:blipFill>
        <p:spPr>
          <a:xfrm>
            <a:off x="245278" y="1022216"/>
            <a:ext cx="8653445" cy="666635"/>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singer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known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many people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「多くの人々に」という意味をもち、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known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の対象を説明しています。</a:t>
            </a:r>
          </a:p>
        </p:txBody>
      </p:sp>
      <p:pic>
        <p:nvPicPr>
          <p:cNvPr id="4" name="図 3">
            <a:extLst>
              <a:ext uri="{FF2B5EF4-FFF2-40B4-BE49-F238E27FC236}">
                <a16:creationId xmlns:a16="http://schemas.microsoft.com/office/drawing/2014/main" id="{6E48756A-1C46-F3B3-A00D-58711505CCDB}"/>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59F7C82D-927F-BBC3-FED2-ACFE406A50E9}"/>
              </a:ext>
            </a:extLst>
          </p:cNvPr>
          <p:cNvSpPr txBox="1"/>
          <p:nvPr/>
        </p:nvSpPr>
        <p:spPr>
          <a:xfrm>
            <a:off x="1032443" y="1684681"/>
            <a:ext cx="402666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この歌手は多くの人に知られています。</a:t>
            </a:r>
          </a:p>
        </p:txBody>
      </p:sp>
    </p:spTree>
    <p:extLst>
      <p:ext uri="{BB962C8B-B14F-4D97-AF65-F5344CB8AC3E}">
        <p14:creationId xmlns:p14="http://schemas.microsoft.com/office/powerpoint/2010/main" val="116060600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0DC33CD-2A10-428B-9F01-05EE17DCCC7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3_L2_kihon_v1_singer">
            <a:hlinkClick r:id="" action="ppaction://media"/>
            <a:extLst>
              <a:ext uri="{FF2B5EF4-FFF2-40B4-BE49-F238E27FC236}">
                <a16:creationId xmlns:a16="http://schemas.microsoft.com/office/drawing/2014/main" id="{8008C6E4-8802-428E-A557-EA946B5927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Tree>
    <p:extLst>
      <p:ext uri="{BB962C8B-B14F-4D97-AF65-F5344CB8AC3E}">
        <p14:creationId xmlns:p14="http://schemas.microsoft.com/office/powerpoint/2010/main" val="10901372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singer</a:t>
            </a:r>
            <a:endParaRPr kumimoji="1" lang="ja-JP" altLang="en-US" sz="7200" dirty="0">
              <a:solidFill>
                <a:schemeClr val="tx1">
                  <a:lumMod val="85000"/>
                  <a:lumOff val="15000"/>
                </a:schemeClr>
              </a:solidFill>
            </a:endParaRPr>
          </a:p>
        </p:txBody>
      </p:sp>
      <p:pic>
        <p:nvPicPr>
          <p:cNvPr id="7" name="G3_L2_kihon_v1_singer">
            <a:hlinkClick r:id="" action="ppaction://media"/>
            <a:extLst>
              <a:ext uri="{FF2B5EF4-FFF2-40B4-BE49-F238E27FC236}">
                <a16:creationId xmlns:a16="http://schemas.microsoft.com/office/drawing/2014/main" id="{EFA1E5F1-6FE1-4A3F-B65D-52F782235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Tree>
    <p:extLst>
      <p:ext uri="{BB962C8B-B14F-4D97-AF65-F5344CB8AC3E}">
        <p14:creationId xmlns:p14="http://schemas.microsoft.com/office/powerpoint/2010/main" val="32038743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pic>
        <p:nvPicPr>
          <p:cNvPr id="6" name="G3_L2_kihon_v1_singer">
            <a:hlinkClick r:id="" action="ppaction://media"/>
            <a:extLst>
              <a:ext uri="{FF2B5EF4-FFF2-40B4-BE49-F238E27FC236}">
                <a16:creationId xmlns:a16="http://schemas.microsoft.com/office/drawing/2014/main" id="{F0AE487E-ADF5-4B55-B117-180F6D13B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Tree>
    <p:extLst>
      <p:ext uri="{BB962C8B-B14F-4D97-AF65-F5344CB8AC3E}">
        <p14:creationId xmlns:p14="http://schemas.microsoft.com/office/powerpoint/2010/main" val="4033929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C1C3893-6BF2-4661-B94A-D25F40D88F8B}"/>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2_known">
            <a:hlinkClick r:id="" action="ppaction://media"/>
            <a:extLst>
              <a:ext uri="{FF2B5EF4-FFF2-40B4-BE49-F238E27FC236}">
                <a16:creationId xmlns:a16="http://schemas.microsoft.com/office/drawing/2014/main" id="{860A6251-E175-4B0C-8F1E-31F69BD9F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Tree>
    <p:extLst>
      <p:ext uri="{BB962C8B-B14F-4D97-AF65-F5344CB8AC3E}">
        <p14:creationId xmlns:p14="http://schemas.microsoft.com/office/powerpoint/2010/main" val="343151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known</a:t>
            </a:r>
            <a:endParaRPr kumimoji="1" lang="ja-JP" altLang="en-US" sz="7200" dirty="0">
              <a:solidFill>
                <a:schemeClr val="tx1">
                  <a:lumMod val="85000"/>
                  <a:lumOff val="15000"/>
                </a:schemeClr>
              </a:solidFill>
            </a:endParaRPr>
          </a:p>
        </p:txBody>
      </p:sp>
      <p:pic>
        <p:nvPicPr>
          <p:cNvPr id="7" name="G3_L2_kihon_v2_known">
            <a:hlinkClick r:id="" action="ppaction://media"/>
            <a:extLst>
              <a:ext uri="{FF2B5EF4-FFF2-40B4-BE49-F238E27FC236}">
                <a16:creationId xmlns:a16="http://schemas.microsoft.com/office/drawing/2014/main" id="{719240DA-1F73-4ACE-BF4A-F7D804D49B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Tree>
    <p:extLst>
      <p:ext uri="{BB962C8B-B14F-4D97-AF65-F5344CB8AC3E}">
        <p14:creationId xmlns:p14="http://schemas.microsoft.com/office/powerpoint/2010/main" val="39111383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7" name="G3_L2_kihon_v2_known">
            <a:hlinkClick r:id="" action="ppaction://media"/>
            <a:extLst>
              <a:ext uri="{FF2B5EF4-FFF2-40B4-BE49-F238E27FC236}">
                <a16:creationId xmlns:a16="http://schemas.microsoft.com/office/drawing/2014/main" id="{7557198C-8144-432B-A8D5-ACB0F25B6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Tree>
    <p:extLst>
      <p:ext uri="{BB962C8B-B14F-4D97-AF65-F5344CB8AC3E}">
        <p14:creationId xmlns:p14="http://schemas.microsoft.com/office/powerpoint/2010/main" val="3584209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2A04AA-6681-4FF2-AA6A-4BBE721C393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多くの</a:t>
              </a:r>
              <a:endParaRPr kumimoji="1" lang="ja-JP" altLang="en-US" sz="12500" dirty="0">
                <a:solidFill>
                  <a:schemeClr val="tx1">
                    <a:lumMod val="85000"/>
                    <a:lumOff val="15000"/>
                  </a:schemeClr>
                </a:solidFill>
              </a:endParaRPr>
            </a:p>
          </p:txBody>
        </p:sp>
      </p:grpSp>
      <p:pic>
        <p:nvPicPr>
          <p:cNvPr id="4" name="G3_L2_kihon_v3_many">
            <a:hlinkClick r:id="" action="ppaction://media"/>
            <a:extLst>
              <a:ext uri="{FF2B5EF4-FFF2-40B4-BE49-F238E27FC236}">
                <a16:creationId xmlns:a16="http://schemas.microsoft.com/office/drawing/2014/main" id="{5AC1C0BF-E290-4896-B41C-74EDC628F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Tree>
    <p:extLst>
      <p:ext uri="{BB962C8B-B14F-4D97-AF65-F5344CB8AC3E}">
        <p14:creationId xmlns:p14="http://schemas.microsoft.com/office/powerpoint/2010/main" val="3006972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many</a:t>
            </a:r>
            <a:endParaRPr kumimoji="1" lang="ja-JP" altLang="en-US" sz="7200" dirty="0">
              <a:solidFill>
                <a:schemeClr val="tx1">
                  <a:lumMod val="85000"/>
                  <a:lumOff val="15000"/>
                </a:schemeClr>
              </a:solidFill>
            </a:endParaRPr>
          </a:p>
        </p:txBody>
      </p:sp>
      <p:pic>
        <p:nvPicPr>
          <p:cNvPr id="7" name="G3_L2_kihon_v3_many">
            <a:hlinkClick r:id="" action="ppaction://media"/>
            <a:extLst>
              <a:ext uri="{FF2B5EF4-FFF2-40B4-BE49-F238E27FC236}">
                <a16:creationId xmlns:a16="http://schemas.microsoft.com/office/drawing/2014/main" id="{607E0800-1F4A-499F-875B-2D1B75C50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Tree>
    <p:extLst>
      <p:ext uri="{BB962C8B-B14F-4D97-AF65-F5344CB8AC3E}">
        <p14:creationId xmlns:p14="http://schemas.microsoft.com/office/powerpoint/2010/main" val="41803263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多くの</a:t>
            </a:r>
            <a:endParaRPr kumimoji="1" lang="ja-JP" altLang="en-US" sz="12500" dirty="0">
              <a:solidFill>
                <a:schemeClr val="tx1">
                  <a:lumMod val="85000"/>
                  <a:lumOff val="15000"/>
                </a:schemeClr>
              </a:solidFill>
            </a:endParaRPr>
          </a:p>
        </p:txBody>
      </p:sp>
      <p:pic>
        <p:nvPicPr>
          <p:cNvPr id="6" name="G3_L2_kihon_v3_many">
            <a:hlinkClick r:id="" action="ppaction://media"/>
            <a:extLst>
              <a:ext uri="{FF2B5EF4-FFF2-40B4-BE49-F238E27FC236}">
                <a16:creationId xmlns:a16="http://schemas.microsoft.com/office/drawing/2014/main" id="{1188D42B-F8F6-4235-8983-74A7AF7E4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Tree>
    <p:extLst>
      <p:ext uri="{BB962C8B-B14F-4D97-AF65-F5344CB8AC3E}">
        <p14:creationId xmlns:p14="http://schemas.microsoft.com/office/powerpoint/2010/main" val="2709538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人々</a:t>
              </a:r>
              <a:endParaRPr kumimoji="1" lang="ja-JP" altLang="en-US" sz="7200" dirty="0">
                <a:solidFill>
                  <a:schemeClr val="tx1">
                    <a:lumMod val="85000"/>
                    <a:lumOff val="15000"/>
                  </a:schemeClr>
                </a:solidFill>
              </a:endParaRPr>
            </a:p>
          </p:txBody>
        </p:sp>
      </p:grpSp>
      <p:pic>
        <p:nvPicPr>
          <p:cNvPr id="4" name="G3_L2_kihon_v4_people">
            <a:hlinkClick r:id="" action="ppaction://media"/>
            <a:extLst>
              <a:ext uri="{FF2B5EF4-FFF2-40B4-BE49-F238E27FC236}">
                <a16:creationId xmlns:a16="http://schemas.microsoft.com/office/drawing/2014/main" id="{7C18945B-F1C1-4E9F-915C-41A7AA83D0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Tree>
    <p:extLst>
      <p:ext uri="{BB962C8B-B14F-4D97-AF65-F5344CB8AC3E}">
        <p14:creationId xmlns:p14="http://schemas.microsoft.com/office/powerpoint/2010/main" val="38751500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people</a:t>
            </a:r>
            <a:endParaRPr kumimoji="1" lang="ja-JP" altLang="en-US" sz="7200" dirty="0">
              <a:solidFill>
                <a:schemeClr val="tx1">
                  <a:lumMod val="85000"/>
                  <a:lumOff val="15000"/>
                </a:schemeClr>
              </a:solidFill>
            </a:endParaRPr>
          </a:p>
        </p:txBody>
      </p:sp>
      <p:pic>
        <p:nvPicPr>
          <p:cNvPr id="7" name="G3_L2_kihon_v4_people">
            <a:hlinkClick r:id="" action="ppaction://media"/>
            <a:extLst>
              <a:ext uri="{FF2B5EF4-FFF2-40B4-BE49-F238E27FC236}">
                <a16:creationId xmlns:a16="http://schemas.microsoft.com/office/drawing/2014/main" id="{1C0F74EF-85B9-4D89-A3D8-B55C66385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Tree>
    <p:extLst>
      <p:ext uri="{BB962C8B-B14F-4D97-AF65-F5344CB8AC3E}">
        <p14:creationId xmlns:p14="http://schemas.microsoft.com/office/powerpoint/2010/main" val="40336035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人々</a:t>
            </a:r>
            <a:endParaRPr kumimoji="1" lang="ja-JP" altLang="en-US" sz="7200" dirty="0">
              <a:solidFill>
                <a:schemeClr val="tx1">
                  <a:lumMod val="85000"/>
                  <a:lumOff val="15000"/>
                </a:schemeClr>
              </a:solidFill>
            </a:endParaRPr>
          </a:p>
        </p:txBody>
      </p:sp>
      <p:pic>
        <p:nvPicPr>
          <p:cNvPr id="6" name="G3_L2_kihon_v4_people">
            <a:hlinkClick r:id="" action="ppaction://media"/>
            <a:extLst>
              <a:ext uri="{FF2B5EF4-FFF2-40B4-BE49-F238E27FC236}">
                <a16:creationId xmlns:a16="http://schemas.microsoft.com/office/drawing/2014/main" id="{F0C0E036-ADCC-429A-881A-281BC07D7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Tree>
    <p:extLst>
      <p:ext uri="{BB962C8B-B14F-4D97-AF65-F5344CB8AC3E}">
        <p14:creationId xmlns:p14="http://schemas.microsoft.com/office/powerpoint/2010/main" val="3631318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53A30FE5-5521-4882-AD24-41B6F631C509}"/>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5_given">
            <a:hlinkClick r:id="" action="ppaction://media"/>
            <a:extLst>
              <a:ext uri="{FF2B5EF4-FFF2-40B4-BE49-F238E27FC236}">
                <a16:creationId xmlns:a16="http://schemas.microsoft.com/office/drawing/2014/main" id="{1E875F88-447D-4D6D-9119-26162E31E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Tree>
    <p:extLst>
      <p:ext uri="{BB962C8B-B14F-4D97-AF65-F5344CB8AC3E}">
        <p14:creationId xmlns:p14="http://schemas.microsoft.com/office/powerpoint/2010/main" val="207494351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given</a:t>
            </a:r>
            <a:endParaRPr kumimoji="1" lang="ja-JP" altLang="en-US" sz="7200" dirty="0">
              <a:solidFill>
                <a:schemeClr val="tx1">
                  <a:lumMod val="85000"/>
                  <a:lumOff val="15000"/>
                </a:schemeClr>
              </a:solidFill>
            </a:endParaRPr>
          </a:p>
        </p:txBody>
      </p:sp>
      <p:pic>
        <p:nvPicPr>
          <p:cNvPr id="8" name="G3_L2_kihon_v5_given">
            <a:hlinkClick r:id="" action="ppaction://media"/>
            <a:extLst>
              <a:ext uri="{FF2B5EF4-FFF2-40B4-BE49-F238E27FC236}">
                <a16:creationId xmlns:a16="http://schemas.microsoft.com/office/drawing/2014/main" id="{B402BCF4-B8CE-4376-AE3E-61829E003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Tree>
    <p:extLst>
      <p:ext uri="{BB962C8B-B14F-4D97-AF65-F5344CB8AC3E}">
        <p14:creationId xmlns:p14="http://schemas.microsoft.com/office/powerpoint/2010/main" val="19090405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7" name="G3_L2_kihon_v5_given">
            <a:hlinkClick r:id="" action="ppaction://media"/>
            <a:extLst>
              <a:ext uri="{FF2B5EF4-FFF2-40B4-BE49-F238E27FC236}">
                <a16:creationId xmlns:a16="http://schemas.microsoft.com/office/drawing/2014/main" id="{B44CB712-6A27-434A-9DCC-B3EE58A86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Tree>
    <p:extLst>
      <p:ext uri="{BB962C8B-B14F-4D97-AF65-F5344CB8AC3E}">
        <p14:creationId xmlns:p14="http://schemas.microsoft.com/office/powerpoint/2010/main" val="26089597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8D72CF8B-ACBA-DEF4-A047-99A0AB7455F1}"/>
              </a:ext>
            </a:extLst>
          </p:cNvPr>
          <p:cNvGrpSpPr/>
          <p:nvPr/>
        </p:nvGrpSpPr>
        <p:grpSpPr>
          <a:xfrm>
            <a:off x="152401" y="1004293"/>
            <a:ext cx="8839200" cy="4733031"/>
            <a:chOff x="152401" y="844264"/>
            <a:chExt cx="8839200" cy="4733031"/>
          </a:xfrm>
        </p:grpSpPr>
        <p:sp>
          <p:nvSpPr>
            <p:cNvPr id="8" name="テキスト ボックス 7">
              <a:extLst>
                <a:ext uri="{FF2B5EF4-FFF2-40B4-BE49-F238E27FC236}">
                  <a16:creationId xmlns:a16="http://schemas.microsoft.com/office/drawing/2014/main" id="{15561B8B-9E89-FC37-A97E-9071C00C4290}"/>
                </a:ext>
              </a:extLst>
            </p:cNvPr>
            <p:cNvSpPr txBox="1"/>
            <p:nvPr/>
          </p:nvSpPr>
          <p:spPr>
            <a:xfrm>
              <a:off x="152401" y="844264"/>
              <a:ext cx="8839200" cy="353943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を（～と）</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28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8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7FA31E3D-A6A7-7E5D-1A9A-5F81B753C6C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0" name="call">
            <a:hlinkClick r:id="" action="ppaction://media"/>
            <a:extLst>
              <a:ext uri="{FF2B5EF4-FFF2-40B4-BE49-F238E27FC236}">
                <a16:creationId xmlns:a16="http://schemas.microsoft.com/office/drawing/2014/main" id="{D9FEDB6D-8C94-E6F3-B5F3-B35C1271C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Tree>
    <p:extLst>
      <p:ext uri="{BB962C8B-B14F-4D97-AF65-F5344CB8AC3E}">
        <p14:creationId xmlns:p14="http://schemas.microsoft.com/office/powerpoint/2010/main" val="25032598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call</a:t>
            </a:r>
            <a:endParaRPr kumimoji="1" lang="ja-JP" altLang="en-US" sz="7200" dirty="0">
              <a:solidFill>
                <a:schemeClr val="tx1">
                  <a:lumMod val="85000"/>
                  <a:lumOff val="15000"/>
                </a:schemeClr>
              </a:solidFill>
            </a:endParaRPr>
          </a:p>
        </p:txBody>
      </p:sp>
      <p:pic>
        <p:nvPicPr>
          <p:cNvPr id="2" name="call">
            <a:hlinkClick r:id="" action="ppaction://media"/>
            <a:extLst>
              <a:ext uri="{FF2B5EF4-FFF2-40B4-BE49-F238E27FC236}">
                <a16:creationId xmlns:a16="http://schemas.microsoft.com/office/drawing/2014/main" id="{39A64B0B-EB26-8BBF-09DC-437F41DC3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Tree>
    <p:extLst>
      <p:ext uri="{BB962C8B-B14F-4D97-AF65-F5344CB8AC3E}">
        <p14:creationId xmlns:p14="http://schemas.microsoft.com/office/powerpoint/2010/main" val="13587587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9B3A002-850A-5017-3804-CC4F3B997750}"/>
              </a:ext>
            </a:extLst>
          </p:cNvPr>
          <p:cNvSpPr txBox="1"/>
          <p:nvPr/>
        </p:nvSpPr>
        <p:spPr>
          <a:xfrm>
            <a:off x="152401" y="1659285"/>
            <a:ext cx="8839200" cy="353943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を（～と）</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28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8000" dirty="0">
              <a:solidFill>
                <a:schemeClr val="tx1">
                  <a:lumMod val="85000"/>
                  <a:lumOff val="15000"/>
                </a:schemeClr>
              </a:solidFill>
            </a:endParaRPr>
          </a:p>
        </p:txBody>
      </p:sp>
      <p:pic>
        <p:nvPicPr>
          <p:cNvPr id="3" name="call">
            <a:hlinkClick r:id="" action="ppaction://media"/>
            <a:extLst>
              <a:ext uri="{FF2B5EF4-FFF2-40B4-BE49-F238E27FC236}">
                <a16:creationId xmlns:a16="http://schemas.microsoft.com/office/drawing/2014/main" id="{B6F58A9F-E15E-572F-6662-6646BEADB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Tree>
    <p:extLst>
      <p:ext uri="{BB962C8B-B14F-4D97-AF65-F5344CB8AC3E}">
        <p14:creationId xmlns:p14="http://schemas.microsoft.com/office/powerpoint/2010/main" val="21737000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48FBC9E-8AFB-44B3-9CC8-A00ACB2D84DA}"/>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292203"/>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でしょう</a:t>
              </a:r>
              <a:endParaRPr kumimoji="1" lang="ja-JP" altLang="en-US" sz="6000" dirty="0">
                <a:solidFill>
                  <a:schemeClr val="tx1">
                    <a:lumMod val="85000"/>
                    <a:lumOff val="15000"/>
                  </a:schemeClr>
                </a:solidFill>
              </a:endParaRPr>
            </a:p>
          </p:txBody>
        </p:sp>
      </p:grpSp>
      <p:pic>
        <p:nvPicPr>
          <p:cNvPr id="2" name="G3_L2_kihon_v7_will">
            <a:hlinkClick r:id="" action="ppaction://media"/>
            <a:extLst>
              <a:ext uri="{FF2B5EF4-FFF2-40B4-BE49-F238E27FC236}">
                <a16:creationId xmlns:a16="http://schemas.microsoft.com/office/drawing/2014/main" id="{B05B815D-EFA6-4B81-B64B-EE2FCD753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Tree>
    <p:extLst>
      <p:ext uri="{BB962C8B-B14F-4D97-AF65-F5344CB8AC3E}">
        <p14:creationId xmlns:p14="http://schemas.microsoft.com/office/powerpoint/2010/main" val="36129995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5DDA79B-8CC9-8AB4-794D-6346078E89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537B8A2-0DC1-10FA-D6EC-069DED088347}"/>
              </a:ext>
            </a:extLst>
          </p:cNvPr>
          <p:cNvSpPr txBox="1"/>
          <p:nvPr/>
        </p:nvSpPr>
        <p:spPr>
          <a:xfrm>
            <a:off x="439259"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singer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known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FF25122-3A63-6088-95FB-1E6AF086672D}"/>
              </a:ext>
            </a:extLst>
          </p:cNvPr>
          <p:cNvSpPr txBox="1"/>
          <p:nvPr/>
        </p:nvSpPr>
        <p:spPr>
          <a:xfrm>
            <a:off x="439259" y="690490"/>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この歌手は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singer is known to many people.">
            <a:hlinkClick r:id="" action="ppaction://media"/>
            <a:extLst>
              <a:ext uri="{FF2B5EF4-FFF2-40B4-BE49-F238E27FC236}">
                <a16:creationId xmlns:a16="http://schemas.microsoft.com/office/drawing/2014/main" id="{7D60F6A6-F158-F3F8-B664-326F5E992C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9613" y="1793875"/>
            <a:ext cx="406400" cy="406400"/>
          </a:xfrm>
          <a:prstGeom prst="rect">
            <a:avLst/>
          </a:prstGeom>
        </p:spPr>
      </p:pic>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1851645"/>
            <a:ext cx="7474226" cy="3154710"/>
          </a:xfrm>
          <a:prstGeom prst="rect">
            <a:avLst/>
          </a:prstGeom>
          <a:noFill/>
        </p:spPr>
        <p:txBody>
          <a:bodyPr wrap="square" rtlCol="0">
            <a:spAutoFit/>
          </a:bodyPr>
          <a:lstStyle/>
          <a:p>
            <a:pPr algn="ctr"/>
            <a:r>
              <a:rPr lang="en-US" altLang="ja-JP" sz="19900" b="1" dirty="0">
                <a:solidFill>
                  <a:schemeClr val="tx1">
                    <a:lumMod val="85000"/>
                    <a:lumOff val="15000"/>
                  </a:schemeClr>
                </a:solidFill>
                <a:latin typeface="メイリオ" panose="020B0604030504040204" pitchFamily="50" charset="-128"/>
                <a:ea typeface="メイリオ" panose="020B0604030504040204" pitchFamily="50" charset="-128"/>
              </a:rPr>
              <a:t>will</a:t>
            </a:r>
            <a:endParaRPr kumimoji="1" lang="ja-JP" altLang="en-US" sz="8800" dirty="0">
              <a:solidFill>
                <a:schemeClr val="tx1">
                  <a:lumMod val="85000"/>
                  <a:lumOff val="15000"/>
                </a:schemeClr>
              </a:solidFill>
            </a:endParaRPr>
          </a:p>
        </p:txBody>
      </p:sp>
      <p:pic>
        <p:nvPicPr>
          <p:cNvPr id="8" name="G3_L2_kihon_v7_will">
            <a:hlinkClick r:id="" action="ppaction://media"/>
            <a:extLst>
              <a:ext uri="{FF2B5EF4-FFF2-40B4-BE49-F238E27FC236}">
                <a16:creationId xmlns:a16="http://schemas.microsoft.com/office/drawing/2014/main" id="{8731414D-0516-4624-9557-AFC7FCD6C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Tree>
    <p:extLst>
      <p:ext uri="{BB962C8B-B14F-4D97-AF65-F5344CB8AC3E}">
        <p14:creationId xmlns:p14="http://schemas.microsoft.com/office/powerpoint/2010/main" val="5859021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644170"/>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でしょう</a:t>
            </a:r>
            <a:endParaRPr kumimoji="1" lang="ja-JP" altLang="en-US" sz="6000" dirty="0">
              <a:solidFill>
                <a:schemeClr val="tx1">
                  <a:lumMod val="85000"/>
                  <a:lumOff val="15000"/>
                </a:schemeClr>
              </a:solidFill>
            </a:endParaRPr>
          </a:p>
        </p:txBody>
      </p:sp>
      <p:pic>
        <p:nvPicPr>
          <p:cNvPr id="5" name="G3_L2_kihon_v7_will">
            <a:hlinkClick r:id="" action="ppaction://media"/>
            <a:extLst>
              <a:ext uri="{FF2B5EF4-FFF2-40B4-BE49-F238E27FC236}">
                <a16:creationId xmlns:a16="http://schemas.microsoft.com/office/drawing/2014/main" id="{2E62E5CD-1439-4AE7-91A8-9F4D2E1D2B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Tree>
    <p:extLst>
      <p:ext uri="{BB962C8B-B14F-4D97-AF65-F5344CB8AC3E}">
        <p14:creationId xmlns:p14="http://schemas.microsoft.com/office/powerpoint/2010/main" val="13361415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565C9-5279-003B-1156-2F523391F02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18B696C5-49F0-B74B-F7BC-3FEEA5D0155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4B5FC34-94B9-6FC9-6EED-93D408308851}"/>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74DF7078-E4CB-2513-CB26-BFB56E04621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586C90C-78DC-3604-26B8-17AF935BF566}"/>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開ける</a:t>
              </a:r>
              <a:endParaRPr kumimoji="1" lang="ja-JP" altLang="en-US" sz="12500" dirty="0">
                <a:solidFill>
                  <a:schemeClr val="tx1">
                    <a:lumMod val="85000"/>
                    <a:lumOff val="15000"/>
                  </a:schemeClr>
                </a:solidFill>
              </a:endParaRPr>
            </a:p>
          </p:txBody>
        </p:sp>
      </p:grpSp>
      <p:pic>
        <p:nvPicPr>
          <p:cNvPr id="2" name="open">
            <a:hlinkClick r:id="" action="ppaction://media"/>
            <a:extLst>
              <a:ext uri="{FF2B5EF4-FFF2-40B4-BE49-F238E27FC236}">
                <a16:creationId xmlns:a16="http://schemas.microsoft.com/office/drawing/2014/main" id="{407BA7D6-F7BC-B039-0CDD-73202B3F58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31" y="3022600"/>
            <a:ext cx="406400" cy="406400"/>
          </a:xfrm>
          <a:prstGeom prst="rect">
            <a:avLst/>
          </a:prstGeom>
        </p:spPr>
      </p:pic>
      <p:cxnSp>
        <p:nvCxnSpPr>
          <p:cNvPr id="4" name="直線コネクタ 3">
            <a:extLst>
              <a:ext uri="{FF2B5EF4-FFF2-40B4-BE49-F238E27FC236}">
                <a16:creationId xmlns:a16="http://schemas.microsoft.com/office/drawing/2014/main" id="{EC29169C-D7CB-95F5-BCA8-736F4D33FD7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6944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CCA1-3489-26AC-E53D-506BF23DE07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861533-3E27-2010-ADF7-20772A0AF27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65A641C-A8A2-3774-CF6A-8F840D432378}"/>
              </a:ext>
            </a:extLst>
          </p:cNvPr>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open</a:t>
            </a:r>
            <a:endParaRPr kumimoji="1" lang="ja-JP" altLang="en-US" sz="7200" dirty="0">
              <a:solidFill>
                <a:schemeClr val="tx1">
                  <a:lumMod val="85000"/>
                  <a:lumOff val="15000"/>
                </a:schemeClr>
              </a:solidFill>
            </a:endParaRPr>
          </a:p>
        </p:txBody>
      </p:sp>
      <p:pic>
        <p:nvPicPr>
          <p:cNvPr id="2" name="open">
            <a:hlinkClick r:id="" action="ppaction://media"/>
            <a:extLst>
              <a:ext uri="{FF2B5EF4-FFF2-40B4-BE49-F238E27FC236}">
                <a16:creationId xmlns:a16="http://schemas.microsoft.com/office/drawing/2014/main" id="{102994F9-9541-3F45-16AB-C45444F8B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31" y="3022600"/>
            <a:ext cx="406400" cy="406400"/>
          </a:xfrm>
          <a:prstGeom prst="rect">
            <a:avLst/>
          </a:prstGeom>
        </p:spPr>
      </p:pic>
      <p:cxnSp>
        <p:nvCxnSpPr>
          <p:cNvPr id="3" name="直線コネクタ 2">
            <a:extLst>
              <a:ext uri="{FF2B5EF4-FFF2-40B4-BE49-F238E27FC236}">
                <a16:creationId xmlns:a16="http://schemas.microsoft.com/office/drawing/2014/main" id="{0BD4363F-49D5-37A5-4F78-39961C7BEE6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2939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F0DA1-D270-23C0-FD9C-B6940FC42D8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A01F12-5B8D-E42A-1936-3136DC0EA03B}"/>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8E0B832-A0AD-FD41-A131-8875AE79499D}"/>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開ける</a:t>
            </a:r>
            <a:endParaRPr kumimoji="1" lang="ja-JP" altLang="en-US" sz="12500" dirty="0">
              <a:solidFill>
                <a:schemeClr val="tx1">
                  <a:lumMod val="85000"/>
                  <a:lumOff val="15000"/>
                </a:schemeClr>
              </a:solidFill>
            </a:endParaRPr>
          </a:p>
        </p:txBody>
      </p:sp>
      <p:pic>
        <p:nvPicPr>
          <p:cNvPr id="9" name="合格の鐘">
            <a:hlinkClick r:id="" action="ppaction://media"/>
            <a:extLst>
              <a:ext uri="{FF2B5EF4-FFF2-40B4-BE49-F238E27FC236}">
                <a16:creationId xmlns:a16="http://schemas.microsoft.com/office/drawing/2014/main" id="{79BA7C03-A243-588A-C160-148396B044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cxnSp>
        <p:nvCxnSpPr>
          <p:cNvPr id="10" name="直線コネクタ 9">
            <a:extLst>
              <a:ext uri="{FF2B5EF4-FFF2-40B4-BE49-F238E27FC236}">
                <a16:creationId xmlns:a16="http://schemas.microsoft.com/office/drawing/2014/main" id="{DD6172FE-CB96-5741-7B54-B59B9B1D765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open">
            <a:hlinkClick r:id="" action="ppaction://media"/>
            <a:extLst>
              <a:ext uri="{FF2B5EF4-FFF2-40B4-BE49-F238E27FC236}">
                <a16:creationId xmlns:a16="http://schemas.microsoft.com/office/drawing/2014/main" id="{AACB45F8-9313-F07F-AA38-2359CD8DEE5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6431" y="3022600"/>
            <a:ext cx="406400" cy="406400"/>
          </a:xfrm>
          <a:prstGeom prst="rect">
            <a:avLst/>
          </a:prstGeom>
        </p:spPr>
      </p:pic>
    </p:spTree>
    <p:extLst>
      <p:ext uri="{BB962C8B-B14F-4D97-AF65-F5344CB8AC3E}">
        <p14:creationId xmlns:p14="http://schemas.microsoft.com/office/powerpoint/2010/main" val="25144779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AE5B-B009-03CD-D303-12B3A2C94B10}"/>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4D2DE09-7362-7150-9094-B540A7F1B41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31CD158-A744-5705-16CA-E280CE3F6DD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D8907A5-ED01-768E-4FD8-10C6A8719C4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C110C6F0-A633-FC81-9E22-6064A86D4FA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8F12B439-12FB-EA9E-D76B-CD0A391002A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singer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E6E6349-D895-2839-11C1-B1A8E92E65DF}"/>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3_L2_kihon_v1_singer">
            <a:hlinkClick r:id="" action="ppaction://media"/>
            <a:extLst>
              <a:ext uri="{FF2B5EF4-FFF2-40B4-BE49-F238E27FC236}">
                <a16:creationId xmlns:a16="http://schemas.microsoft.com/office/drawing/2014/main" id="{1BE8887C-CF28-8038-F856-3D33161CEA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
        <p:nvSpPr>
          <p:cNvPr id="2" name="正方形/長方形 1">
            <a:extLst>
              <a:ext uri="{FF2B5EF4-FFF2-40B4-BE49-F238E27FC236}">
                <a16:creationId xmlns:a16="http://schemas.microsoft.com/office/drawing/2014/main" id="{3729176F-749B-8328-7FCA-D1A49C860503}"/>
              </a:ext>
            </a:extLst>
          </p:cNvPr>
          <p:cNvSpPr/>
          <p:nvPr/>
        </p:nvSpPr>
        <p:spPr>
          <a:xfrm>
            <a:off x="2259249" y="3524854"/>
            <a:ext cx="46350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99725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A3AD0-88D0-3246-FB2E-E5C05C293E2D}"/>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3CD745-C373-9949-25A6-B0A36EE20AF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A1447B1-F0D2-1117-50A9-729F770765B5}"/>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E126E94C-47F2-24EF-AF4D-AFC8C2AB0044}"/>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CE15324C-EF7D-F157-DCE2-626390483881}"/>
                </a:ext>
              </a:extLst>
            </p:cNvPr>
            <p:cNvSpPr txBox="1"/>
            <p:nvPr/>
          </p:nvSpPr>
          <p:spPr>
            <a:xfrm>
              <a:off x="1047750" y="4007635"/>
              <a:ext cx="70485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2_known">
            <a:hlinkClick r:id="" action="ppaction://media"/>
            <a:extLst>
              <a:ext uri="{FF2B5EF4-FFF2-40B4-BE49-F238E27FC236}">
                <a16:creationId xmlns:a16="http://schemas.microsoft.com/office/drawing/2014/main" id="{82E264CF-0676-BBA8-B761-C34D927E4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
        <p:nvSpPr>
          <p:cNvPr id="2" name="正方形/長方形 1">
            <a:extLst>
              <a:ext uri="{FF2B5EF4-FFF2-40B4-BE49-F238E27FC236}">
                <a16:creationId xmlns:a16="http://schemas.microsoft.com/office/drawing/2014/main" id="{9CE3BDFA-59B7-A9E4-7C6E-B6F6CC9B105A}"/>
              </a:ext>
            </a:extLst>
          </p:cNvPr>
          <p:cNvSpPr/>
          <p:nvPr/>
        </p:nvSpPr>
        <p:spPr>
          <a:xfrm>
            <a:off x="2259249" y="3962290"/>
            <a:ext cx="46350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6CE9A84-3784-8E84-CF24-E2DEC64B50C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19F9F5D-2410-4E83-E37B-4CA827DA99F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spTree>
    <p:extLst>
      <p:ext uri="{BB962C8B-B14F-4D97-AF65-F5344CB8AC3E}">
        <p14:creationId xmlns:p14="http://schemas.microsoft.com/office/powerpoint/2010/main" val="85808487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77E85-F927-DC70-9E0C-CE8A3965FBD9}"/>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EE35FFA-36F6-D078-1A43-107A42B7F3A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BC5EE46-D48F-A03C-389B-2E8BAFA5578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A39666B-22D5-4976-E8E1-82FF2E72615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06482690-8F2B-2752-27F0-A47961A4F3BF}"/>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2E0FF5D1-AD8B-B99E-C186-B9AB30FA515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many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BB35C3F-2D0D-12D2-4944-305C35676D5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多くの</a:t>
              </a:r>
              <a:endParaRPr kumimoji="1" lang="ja-JP" altLang="en-US" sz="12500" dirty="0">
                <a:solidFill>
                  <a:schemeClr val="tx1">
                    <a:lumMod val="85000"/>
                    <a:lumOff val="15000"/>
                  </a:schemeClr>
                </a:solidFill>
              </a:endParaRPr>
            </a:p>
          </p:txBody>
        </p:sp>
      </p:grpSp>
      <p:pic>
        <p:nvPicPr>
          <p:cNvPr id="4" name="G3_L2_kihon_v3_many">
            <a:hlinkClick r:id="" action="ppaction://media"/>
            <a:extLst>
              <a:ext uri="{FF2B5EF4-FFF2-40B4-BE49-F238E27FC236}">
                <a16:creationId xmlns:a16="http://schemas.microsoft.com/office/drawing/2014/main" id="{8ED98BE5-6A8B-55AF-DDB1-39174C1E7F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
        <p:nvSpPr>
          <p:cNvPr id="2" name="正方形/長方形 1">
            <a:extLst>
              <a:ext uri="{FF2B5EF4-FFF2-40B4-BE49-F238E27FC236}">
                <a16:creationId xmlns:a16="http://schemas.microsoft.com/office/drawing/2014/main" id="{A39D72C4-6155-D674-40CC-B26A17ECA0C3}"/>
              </a:ext>
            </a:extLst>
          </p:cNvPr>
          <p:cNvSpPr/>
          <p:nvPr/>
        </p:nvSpPr>
        <p:spPr>
          <a:xfrm>
            <a:off x="2800351" y="3524854"/>
            <a:ext cx="355283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79147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A8B8-72EC-E140-9C8E-0A576523E211}"/>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9A7937A7-165D-AC30-1C81-3099F458D83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8B7C512-0B71-3528-7480-B0D7EF49C3D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C71A812-3312-A214-15AF-248CB725DD9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DBFB8F8F-78AE-47A2-4179-C1489E1EE8EF}"/>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8772B403-191C-356A-EA89-92B8DDEE9C5C}"/>
                </a:ext>
              </a:extLst>
            </p:cNvPr>
            <p:cNvSpPr txBox="1"/>
            <p:nvPr/>
          </p:nvSpPr>
          <p:spPr>
            <a:xfrm>
              <a:off x="952500" y="4007635"/>
              <a:ext cx="7239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people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057CD71-CBDC-1CC9-D452-FEEE6C7013C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人々</a:t>
              </a:r>
              <a:endParaRPr kumimoji="1" lang="ja-JP" altLang="en-US" sz="7200" dirty="0">
                <a:solidFill>
                  <a:schemeClr val="tx1">
                    <a:lumMod val="85000"/>
                    <a:lumOff val="15000"/>
                  </a:schemeClr>
                </a:solidFill>
              </a:endParaRPr>
            </a:p>
          </p:txBody>
        </p:sp>
      </p:grpSp>
      <p:pic>
        <p:nvPicPr>
          <p:cNvPr id="4" name="G3_L2_kihon_v4_people">
            <a:hlinkClick r:id="" action="ppaction://media"/>
            <a:extLst>
              <a:ext uri="{FF2B5EF4-FFF2-40B4-BE49-F238E27FC236}">
                <a16:creationId xmlns:a16="http://schemas.microsoft.com/office/drawing/2014/main" id="{58253B52-821D-E45D-72FA-08D5E1E05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
        <p:nvSpPr>
          <p:cNvPr id="3" name="正方形/長方形 2">
            <a:extLst>
              <a:ext uri="{FF2B5EF4-FFF2-40B4-BE49-F238E27FC236}">
                <a16:creationId xmlns:a16="http://schemas.microsoft.com/office/drawing/2014/main" id="{8166B647-5BCF-9F87-FF6A-A68011F25499}"/>
              </a:ext>
            </a:extLst>
          </p:cNvPr>
          <p:cNvSpPr/>
          <p:nvPr/>
        </p:nvSpPr>
        <p:spPr>
          <a:xfrm>
            <a:off x="2259249" y="3524854"/>
            <a:ext cx="46350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58108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544-C205-8CB1-D1D0-88722AE224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B718541-0614-BDC3-BA22-22F44FD44F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D2FA296-D802-D93E-9316-6D3945DC2D6F}"/>
              </a:ext>
            </a:extLst>
          </p:cNvPr>
          <p:cNvSpPr txBox="1"/>
          <p:nvPr/>
        </p:nvSpPr>
        <p:spPr>
          <a:xfrm>
            <a:off x="918876" y="2409490"/>
            <a:ext cx="730624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singer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[k----]</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is singer is known to many people.">
            <a:hlinkClick r:id="" action="ppaction://media"/>
            <a:extLst>
              <a:ext uri="{FF2B5EF4-FFF2-40B4-BE49-F238E27FC236}">
                <a16:creationId xmlns:a16="http://schemas.microsoft.com/office/drawing/2014/main" id="{2B14BB83-BA9D-CC0F-58A8-FAA7BB914D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9613" y="1793875"/>
            <a:ext cx="406400" cy="406400"/>
          </a:xfrm>
          <a:prstGeom prst="rect">
            <a:avLst/>
          </a:prstGeom>
        </p:spPr>
      </p:pic>
    </p:spTree>
    <p:extLst>
      <p:ext uri="{BB962C8B-B14F-4D97-AF65-F5344CB8AC3E}">
        <p14:creationId xmlns:p14="http://schemas.microsoft.com/office/powerpoint/2010/main" val="38406789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6C17A-B4FF-1249-9611-A5708A0473EC}"/>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A6BD9530-8149-01C0-BA5A-9E100196B69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D15B69B-8CE8-182C-601B-3B2579CD21A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F5E10A0-C437-C1A2-5CB4-E0F8ABCC2A1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D67A83B2-A5C0-FC6C-02B2-CCF1371A49D7}"/>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0D45D48B-4DA8-E9CC-271F-B11DA2A511CD}"/>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ED3990-A5AA-9425-7A1C-70CF3FFB3F2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5_given">
            <a:hlinkClick r:id="" action="ppaction://media"/>
            <a:extLst>
              <a:ext uri="{FF2B5EF4-FFF2-40B4-BE49-F238E27FC236}">
                <a16:creationId xmlns:a16="http://schemas.microsoft.com/office/drawing/2014/main" id="{51852461-8B87-FFD4-FC68-3FBEEDCC0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
        <p:nvSpPr>
          <p:cNvPr id="2" name="正方形/長方形 1">
            <a:extLst>
              <a:ext uri="{FF2B5EF4-FFF2-40B4-BE49-F238E27FC236}">
                <a16:creationId xmlns:a16="http://schemas.microsoft.com/office/drawing/2014/main" id="{44D368A4-A3FD-AC2D-41A2-15ECEBBF731E}"/>
              </a:ext>
            </a:extLst>
          </p:cNvPr>
          <p:cNvSpPr/>
          <p:nvPr/>
        </p:nvSpPr>
        <p:spPr>
          <a:xfrm>
            <a:off x="2847975" y="3871203"/>
            <a:ext cx="345758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07819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0F56F-A9D0-417F-89AC-273650FAB6A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B68A30-872A-6D9B-0DDB-3DB47C8AB90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317CBA6-2595-83EF-CB16-B36BF88AF3D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131406-294B-493C-F3EE-4ADEDC107A1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4" name="グループ化 3">
            <a:extLst>
              <a:ext uri="{FF2B5EF4-FFF2-40B4-BE49-F238E27FC236}">
                <a16:creationId xmlns:a16="http://schemas.microsoft.com/office/drawing/2014/main" id="{06F1E81C-E06F-7B80-4A02-A27D769E5EFB}"/>
              </a:ext>
            </a:extLst>
          </p:cNvPr>
          <p:cNvGrpSpPr/>
          <p:nvPr/>
        </p:nvGrpSpPr>
        <p:grpSpPr>
          <a:xfrm>
            <a:off x="152401" y="1004293"/>
            <a:ext cx="8839200" cy="4733031"/>
            <a:chOff x="152401" y="844264"/>
            <a:chExt cx="8839200" cy="4733031"/>
          </a:xfrm>
        </p:grpSpPr>
        <p:sp>
          <p:nvSpPr>
            <p:cNvPr id="8" name="テキスト ボックス 7">
              <a:extLst>
                <a:ext uri="{FF2B5EF4-FFF2-40B4-BE49-F238E27FC236}">
                  <a16:creationId xmlns:a16="http://schemas.microsoft.com/office/drawing/2014/main" id="{2E0DBFBF-1CBA-41CF-9D62-EE8BE2B33F81}"/>
                </a:ext>
              </a:extLst>
            </p:cNvPr>
            <p:cNvSpPr txBox="1"/>
            <p:nvPr/>
          </p:nvSpPr>
          <p:spPr>
            <a:xfrm>
              <a:off x="152401" y="844264"/>
              <a:ext cx="8839200" cy="353943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を（～と）</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28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8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D861DA4F-1A51-0168-459D-4E2899D40EC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0" name="call">
            <a:hlinkClick r:id="" action="ppaction://media"/>
            <a:extLst>
              <a:ext uri="{FF2B5EF4-FFF2-40B4-BE49-F238E27FC236}">
                <a16:creationId xmlns:a16="http://schemas.microsoft.com/office/drawing/2014/main" id="{1AC13425-E9CF-61B7-1A9E-B7CB38742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
        <p:nvSpPr>
          <p:cNvPr id="2" name="正方形/長方形 1">
            <a:extLst>
              <a:ext uri="{FF2B5EF4-FFF2-40B4-BE49-F238E27FC236}">
                <a16:creationId xmlns:a16="http://schemas.microsoft.com/office/drawing/2014/main" id="{27C8CDFC-F573-2A71-2A27-55C05AA77B7B}"/>
              </a:ext>
            </a:extLst>
          </p:cNvPr>
          <p:cNvSpPr/>
          <p:nvPr/>
        </p:nvSpPr>
        <p:spPr>
          <a:xfrm>
            <a:off x="3276601" y="4140109"/>
            <a:ext cx="260033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8271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10"/>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F56F-855D-5A19-91DB-3DF530E78239}"/>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43ABCDB-9BAC-2FBC-D811-F8B31AB3C03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17396CA-5704-310B-102C-3DD252AD5E1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D0262CE-1CC4-1804-D1E8-D45F387F135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6912EA9E-4BA3-4C9D-9FEA-41387A93B520}"/>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60440361-04CA-C68F-3B4E-9FE0CF2F96E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will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4F961FD-E120-EA09-E827-C7EDB63BC31D}"/>
                </a:ext>
              </a:extLst>
            </p:cNvPr>
            <p:cNvSpPr txBox="1"/>
            <p:nvPr/>
          </p:nvSpPr>
          <p:spPr>
            <a:xfrm>
              <a:off x="815009" y="2292203"/>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でしょう</a:t>
              </a:r>
              <a:endParaRPr kumimoji="1" lang="ja-JP" altLang="en-US" sz="6000" dirty="0">
                <a:solidFill>
                  <a:schemeClr val="tx1">
                    <a:lumMod val="85000"/>
                    <a:lumOff val="15000"/>
                  </a:schemeClr>
                </a:solidFill>
              </a:endParaRPr>
            </a:p>
          </p:txBody>
        </p:sp>
      </p:grpSp>
      <p:pic>
        <p:nvPicPr>
          <p:cNvPr id="2" name="G3_L2_kihon_v7_will">
            <a:hlinkClick r:id="" action="ppaction://media"/>
            <a:extLst>
              <a:ext uri="{FF2B5EF4-FFF2-40B4-BE49-F238E27FC236}">
                <a16:creationId xmlns:a16="http://schemas.microsoft.com/office/drawing/2014/main" id="{B935FEBD-A643-F5DB-7E5C-3F39E954AE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
        <p:nvSpPr>
          <p:cNvPr id="4" name="正方形/長方形 3">
            <a:extLst>
              <a:ext uri="{FF2B5EF4-FFF2-40B4-BE49-F238E27FC236}">
                <a16:creationId xmlns:a16="http://schemas.microsoft.com/office/drawing/2014/main" id="{5205F141-E54E-6E3A-53E1-A0ED8FBC1B2E}"/>
              </a:ext>
            </a:extLst>
          </p:cNvPr>
          <p:cNvSpPr/>
          <p:nvPr/>
        </p:nvSpPr>
        <p:spPr>
          <a:xfrm>
            <a:off x="3476626" y="3524854"/>
            <a:ext cx="220028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082405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4242C-21EE-A795-DFF6-30EDCBC58072}"/>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8336550D-53E7-58FB-4F91-576735FB409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AD7171D-60C5-8AF5-C9AD-30AD3E19C12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7F36B31-F44F-5156-236C-7C2119AD784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7C124A15-280E-CD4D-6F73-5843F3F9EB2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2AD59D3B-CE17-DE0D-3048-53212522953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open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93A8AB0-01CF-CDF0-8153-111E34A7E3C9}"/>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開ける</a:t>
              </a:r>
              <a:endParaRPr kumimoji="1" lang="ja-JP" altLang="en-US" sz="12500" dirty="0">
                <a:solidFill>
                  <a:schemeClr val="tx1">
                    <a:lumMod val="85000"/>
                    <a:lumOff val="15000"/>
                  </a:schemeClr>
                </a:solidFill>
              </a:endParaRPr>
            </a:p>
          </p:txBody>
        </p:sp>
      </p:grpSp>
      <p:pic>
        <p:nvPicPr>
          <p:cNvPr id="2" name="open">
            <a:hlinkClick r:id="" action="ppaction://media"/>
            <a:extLst>
              <a:ext uri="{FF2B5EF4-FFF2-40B4-BE49-F238E27FC236}">
                <a16:creationId xmlns:a16="http://schemas.microsoft.com/office/drawing/2014/main" id="{BC2A73F8-50D0-5DE5-04CD-7CC473601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31" y="3022600"/>
            <a:ext cx="406400" cy="406400"/>
          </a:xfrm>
          <a:prstGeom prst="rect">
            <a:avLst/>
          </a:prstGeom>
        </p:spPr>
      </p:pic>
      <p:sp>
        <p:nvSpPr>
          <p:cNvPr id="4" name="正方形/長方形 3">
            <a:extLst>
              <a:ext uri="{FF2B5EF4-FFF2-40B4-BE49-F238E27FC236}">
                <a16:creationId xmlns:a16="http://schemas.microsoft.com/office/drawing/2014/main" id="{9A207725-C693-1625-29BC-24BF02426879}"/>
              </a:ext>
            </a:extLst>
          </p:cNvPr>
          <p:cNvSpPr/>
          <p:nvPr/>
        </p:nvSpPr>
        <p:spPr>
          <a:xfrm>
            <a:off x="2933701" y="3524854"/>
            <a:ext cx="328613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656EF2D4-264C-356B-00E3-5446DD35944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7381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sp>
        <p:nvSpPr>
          <p:cNvPr id="10" name="タイトル 1">
            <a:extLst>
              <a:ext uri="{FF2B5EF4-FFF2-40B4-BE49-F238E27FC236}">
                <a16:creationId xmlns:a16="http://schemas.microsoft.com/office/drawing/2014/main" id="{54211E5C-13AB-50B5-BE52-EF9FF96928DA}"/>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P.183</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11" name="テキスト ボックス 10">
            <a:extLst>
              <a:ext uri="{FF2B5EF4-FFF2-40B4-BE49-F238E27FC236}">
                <a16:creationId xmlns:a16="http://schemas.microsoft.com/office/drawing/2014/main" id="{25441B17-730A-2003-5431-9F3781C8119A}"/>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～をもらいました</a:t>
            </a:r>
          </a:p>
        </p:txBody>
      </p:sp>
      <p:pic>
        <p:nvPicPr>
          <p:cNvPr id="4" name="se_maoudamashii_onepoint17">
            <a:hlinkClick r:id="" action="ppaction://media"/>
            <a:extLst>
              <a:ext uri="{FF2B5EF4-FFF2-40B4-BE49-F238E27FC236}">
                <a16:creationId xmlns:a16="http://schemas.microsoft.com/office/drawing/2014/main" id="{D4D99607-59D3-3E17-9874-0DBE7CBEA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685" y="12184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2DF09F2-D369-5E93-A6EC-E6E86CDE24F5}"/>
              </a:ext>
            </a:extLst>
          </p:cNvPr>
          <p:cNvPicPr>
            <a:picLocks noChangeAspect="1"/>
          </p:cNvPicPr>
          <p:nvPr/>
        </p:nvPicPr>
        <p:blipFill>
          <a:blip r:embed="rId2"/>
          <a:stretch>
            <a:fillRect/>
          </a:stretch>
        </p:blipFill>
        <p:spPr>
          <a:xfrm>
            <a:off x="228502" y="1097309"/>
            <a:ext cx="8686996" cy="5613433"/>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2128D1F2-AB3A-F761-E08F-80F981852FDC}"/>
              </a:ext>
            </a:extLst>
          </p:cNvPr>
          <p:cNvPicPr>
            <a:picLocks noChangeAspect="1"/>
          </p:cNvPicPr>
          <p:nvPr/>
        </p:nvPicPr>
        <p:blipFill>
          <a:blip r:embed="rId6"/>
          <a:stretch>
            <a:fillRect/>
          </a:stretch>
        </p:blipFill>
        <p:spPr>
          <a:xfrm>
            <a:off x="228502" y="1097309"/>
            <a:ext cx="8686996" cy="5613433"/>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7" name="テキスト ボックス 26">
            <a:extLst>
              <a:ext uri="{FF2B5EF4-FFF2-40B4-BE49-F238E27FC236}">
                <a16:creationId xmlns:a16="http://schemas.microsoft.com/office/drawing/2014/main" id="{853981A2-9E55-5FA4-E7A0-AFECA214583D}"/>
              </a:ext>
            </a:extLst>
          </p:cNvPr>
          <p:cNvSpPr txBox="1"/>
          <p:nvPr/>
        </p:nvSpPr>
        <p:spPr>
          <a:xfrm>
            <a:off x="1490585" y="3212142"/>
            <a:ext cx="4926993"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hat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AD9EE87E-4039-F871-C3F8-11FA8BC29241}"/>
              </a:ext>
            </a:extLst>
          </p:cNvPr>
          <p:cNvSpPr txBox="1"/>
          <p:nvPr/>
        </p:nvSpPr>
        <p:spPr>
          <a:xfrm>
            <a:off x="1490585" y="4357138"/>
            <a:ext cx="53799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computer</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2D19910B-A8B0-BDC6-3E9B-1FCEEF8F2C62}"/>
              </a:ext>
            </a:extLst>
          </p:cNvPr>
          <p:cNvSpPr txBox="1"/>
          <p:nvPr/>
        </p:nvSpPr>
        <p:spPr>
          <a:xfrm>
            <a:off x="1490585" y="5579814"/>
            <a:ext cx="4692101"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given         cake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3_02_03_kihon_t_1">
            <a:hlinkClick r:id="" action="ppaction://media"/>
            <a:extLst>
              <a:ext uri="{FF2B5EF4-FFF2-40B4-BE49-F238E27FC236}">
                <a16:creationId xmlns:a16="http://schemas.microsoft.com/office/drawing/2014/main" id="{A72A2E26-C838-B4E9-DDE6-895F31C0EE1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64422" y="890588"/>
            <a:ext cx="406400" cy="406400"/>
          </a:xfrm>
          <a:prstGeom prst="rect">
            <a:avLst/>
          </a:prstGeom>
        </p:spPr>
      </p:pic>
      <p:pic>
        <p:nvPicPr>
          <p:cNvPr id="7" name="AS_G3_02_03_kihon_t_1">
            <a:hlinkClick r:id="" action="ppaction://media"/>
            <a:extLst>
              <a:ext uri="{FF2B5EF4-FFF2-40B4-BE49-F238E27FC236}">
                <a16:creationId xmlns:a16="http://schemas.microsoft.com/office/drawing/2014/main" id="{E7035B6A-589D-876D-B36D-EF1C57C3697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64422" y="1951735"/>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21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7" grpId="0"/>
      <p:bldP spid="29" grpId="0"/>
      <p:bldP spid="3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F87341C2-80D4-1691-B33A-BD337F8BE2F2}"/>
              </a:ext>
            </a:extLst>
          </p:cNvPr>
          <p:cNvPicPr>
            <a:picLocks noChangeAspect="1"/>
          </p:cNvPicPr>
          <p:nvPr/>
        </p:nvPicPr>
        <p:blipFill>
          <a:blip r:embed="rId2"/>
          <a:stretch>
            <a:fillRect/>
          </a:stretch>
        </p:blipFill>
        <p:spPr>
          <a:xfrm>
            <a:off x="228502" y="1097309"/>
            <a:ext cx="8686996" cy="5613433"/>
          </a:xfrm>
          <a:prstGeom prst="rect">
            <a:avLst/>
          </a:prstGeom>
        </p:spPr>
      </p:pic>
      <p:sp>
        <p:nvSpPr>
          <p:cNvPr id="7" name="テキスト ボックス 6">
            <a:extLst>
              <a:ext uri="{FF2B5EF4-FFF2-40B4-BE49-F238E27FC236}">
                <a16:creationId xmlns:a16="http://schemas.microsoft.com/office/drawing/2014/main" id="{B13F04BE-7D3B-9B8B-6718-98F388E908EA}"/>
              </a:ext>
            </a:extLst>
          </p:cNvPr>
          <p:cNvSpPr txBox="1"/>
          <p:nvPr/>
        </p:nvSpPr>
        <p:spPr>
          <a:xfrm>
            <a:off x="1490585" y="3212142"/>
            <a:ext cx="4926993"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hat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5584BE57-747D-BBCC-00F1-B999598CEB98}"/>
              </a:ext>
            </a:extLst>
          </p:cNvPr>
          <p:cNvSpPr txBox="1"/>
          <p:nvPr/>
        </p:nvSpPr>
        <p:spPr>
          <a:xfrm>
            <a:off x="1490585" y="4357138"/>
            <a:ext cx="53799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computer</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4D541F1-E0B1-8704-42FD-8578C62C4A63}"/>
              </a:ext>
            </a:extLst>
          </p:cNvPr>
          <p:cNvSpPr txBox="1"/>
          <p:nvPr/>
        </p:nvSpPr>
        <p:spPr>
          <a:xfrm>
            <a:off x="1490585" y="5579814"/>
            <a:ext cx="4692101"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given         cake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6CD8866-9766-497F-3E9D-09AA789BF444}"/>
              </a:ext>
            </a:extLst>
          </p:cNvPr>
          <p:cNvSpPr txBox="1"/>
          <p:nvPr/>
        </p:nvSpPr>
        <p:spPr>
          <a:xfrm>
            <a:off x="2758096" y="1349238"/>
            <a:ext cx="1956480" cy="523220"/>
          </a:xfrm>
          <a:prstGeom prst="rect">
            <a:avLst/>
          </a:prstGeom>
          <a:noFill/>
          <a:ln>
            <a:noFill/>
          </a:ln>
        </p:spPr>
        <p:txBody>
          <a:bodyPr wrap="square" rtlCol="0">
            <a:spAutoFit/>
          </a:bodyPr>
          <a:lstStyle/>
          <a:p>
            <a:r>
              <a:rPr lang="en-US" altLang="ja-JP" sz="2800" dirty="0">
                <a:effectLst/>
                <a:latin typeface="ＭＳ Ｐゴシック" panose="020B0600070205080204" pitchFamily="50" charset="-128"/>
                <a:ea typeface="ＭＳ Ｐゴシック" panose="020B0600070205080204" pitchFamily="50" charset="-128"/>
              </a:rPr>
              <a:t>Mr. Brown</a:t>
            </a:r>
            <a:endParaRPr kumimoji="1" lang="ja-JP" altLang="en-US" sz="2800" b="1" dirty="0">
              <a:latin typeface="ＭＳ Ｐゴシック" panose="020B0600070205080204" pitchFamily="50" charset="-128"/>
              <a:ea typeface="ＭＳ Ｐゴシック" panose="020B060007020508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8" name="図 7">
            <a:extLst>
              <a:ext uri="{FF2B5EF4-FFF2-40B4-BE49-F238E27FC236}">
                <a16:creationId xmlns:a16="http://schemas.microsoft.com/office/drawing/2014/main" id="{44E0F280-3A09-4508-161A-79826EC10C16}"/>
              </a:ext>
            </a:extLst>
          </p:cNvPr>
          <p:cNvPicPr>
            <a:picLocks noChangeAspect="1"/>
          </p:cNvPicPr>
          <p:nvPr/>
        </p:nvPicPr>
        <p:blipFill>
          <a:blip r:embed="rId7"/>
          <a:stretch>
            <a:fillRect/>
          </a:stretch>
        </p:blipFill>
        <p:spPr>
          <a:xfrm>
            <a:off x="116332" y="1150583"/>
            <a:ext cx="8911337" cy="2849918"/>
          </a:xfrm>
          <a:prstGeom prst="rect">
            <a:avLst/>
          </a:prstGeom>
        </p:spPr>
      </p:pic>
      <p:sp>
        <p:nvSpPr>
          <p:cNvPr id="9" name="テキスト ボックス 8">
            <a:extLst>
              <a:ext uri="{FF2B5EF4-FFF2-40B4-BE49-F238E27FC236}">
                <a16:creationId xmlns:a16="http://schemas.microsoft.com/office/drawing/2014/main" id="{D34A9E4C-8AF2-05CF-1D9E-DBB091602996}"/>
              </a:ext>
            </a:extLst>
          </p:cNvPr>
          <p:cNvSpPr txBox="1"/>
          <p:nvPr/>
        </p:nvSpPr>
        <p:spPr>
          <a:xfrm>
            <a:off x="466725" y="5475392"/>
            <a:ext cx="821055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 was given these apples by Mr. Tanaka.</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3" name="AS_G3_02_04_kihon_t_2">
            <a:hlinkClick r:id="" action="ppaction://media"/>
            <a:extLst>
              <a:ext uri="{FF2B5EF4-FFF2-40B4-BE49-F238E27FC236}">
                <a16:creationId xmlns:a16="http://schemas.microsoft.com/office/drawing/2014/main" id="{EC0C5140-623B-C7DE-1FCB-AE3BCE8E159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69336" y="2225931"/>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56"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se_maoudamashii_onepoint17">
            <a:hlinkClick r:id="" action="ppaction://media"/>
            <a:extLst>
              <a:ext uri="{FF2B5EF4-FFF2-40B4-BE49-F238E27FC236}">
                <a16:creationId xmlns:a16="http://schemas.microsoft.com/office/drawing/2014/main" id="{7E2BF2BD-63BC-FA1A-BC13-604FB8E7CD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685" y="1218441"/>
            <a:ext cx="609601" cy="609600"/>
          </a:xfrm>
          <a:prstGeom prst="rect">
            <a:avLst/>
          </a:prstGeom>
        </p:spPr>
      </p:pic>
      <p:sp>
        <p:nvSpPr>
          <p:cNvPr id="6" name="タイトル 1">
            <a:extLst>
              <a:ext uri="{FF2B5EF4-FFF2-40B4-BE49-F238E27FC236}">
                <a16:creationId xmlns:a16="http://schemas.microsoft.com/office/drawing/2014/main" id="{0CF3B40E-2FDC-9946-233B-A3EBD981C33B}"/>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P.184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188</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FA38DBC-FCF4-A9C9-B766-CE212B105C6D}"/>
              </a:ext>
            </a:extLst>
          </p:cNvPr>
          <p:cNvSpPr txBox="1"/>
          <p:nvPr/>
        </p:nvSpPr>
        <p:spPr>
          <a:xfrm>
            <a:off x="439259" y="2321004"/>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この歌手は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is singer is known to many people.">
            <a:hlinkClick r:id="" action="ppaction://media"/>
            <a:extLst>
              <a:ext uri="{FF2B5EF4-FFF2-40B4-BE49-F238E27FC236}">
                <a16:creationId xmlns:a16="http://schemas.microsoft.com/office/drawing/2014/main" id="{9ADCFCEC-2E76-1702-3F98-04DAB8844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9613" y="1793875"/>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BAD69D2-0F6E-544C-2C17-A53F7B701533}"/>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7C4C4C0-22AA-2A2A-44AC-6379E1A783D6}"/>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2CA328EE-AC2B-064F-0D1D-FB096F9A9960}"/>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5858F16-2721-D068-E72E-D71CDC61DC61}"/>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FD7DE49-9B87-2500-7FCE-922C7C5CF312}"/>
                </a:ext>
              </a:extLst>
            </p:cNvPr>
            <p:cNvSpPr txBox="1"/>
            <p:nvPr/>
          </p:nvSpPr>
          <p:spPr>
            <a:xfrm>
              <a:off x="404076" y="1591000"/>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「西日本の地域では、人々は</a:t>
              </a:r>
              <a:endParaRPr kumimoji="1" lang="en-US" altLang="ja-JP" sz="3200" b="1" dirty="0">
                <a:solidFill>
                  <a:schemeClr val="bg1"/>
                </a:solidFill>
                <a:latin typeface="ＭＳ Ｐゴシック" panose="020B0600070205080204" pitchFamily="50" charset="-128"/>
                <a:ea typeface="ＭＳ Ｐゴシック" panose="020B0600070205080204" pitchFamily="50" charset="-128"/>
              </a:endParaRPr>
            </a:p>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　　　　　　　　　　　　焼き物を瀬戸物と呼びます」</a:t>
              </a:r>
            </a:p>
          </p:txBody>
        </p:sp>
      </p:grpSp>
      <p:pic>
        <p:nvPicPr>
          <p:cNvPr id="16" name="図 15">
            <a:extLst>
              <a:ext uri="{FF2B5EF4-FFF2-40B4-BE49-F238E27FC236}">
                <a16:creationId xmlns:a16="http://schemas.microsoft.com/office/drawing/2014/main" id="{E4CAFD9C-1D3D-51DC-D59C-F91F8134D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730860D1-6176-2FED-088C-47C510EB2F52}"/>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EC4BA83D-4116-F5A5-57DF-09B26B4F909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2_05_reading_s1_1">
            <a:hlinkClick r:id="" action="ppaction://media"/>
            <a:extLst>
              <a:ext uri="{FF2B5EF4-FFF2-40B4-BE49-F238E27FC236}">
                <a16:creationId xmlns:a16="http://schemas.microsoft.com/office/drawing/2014/main" id="{0A4CC55C-E4BF-CDFF-5E78-3654110BEB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90067" y="2445665"/>
            <a:ext cx="406400" cy="406400"/>
          </a:xfrm>
          <a:prstGeom prst="rect">
            <a:avLst/>
          </a:prstGeom>
        </p:spPr>
      </p:pic>
      <p:pic>
        <p:nvPicPr>
          <p:cNvPr id="8" name="AS_G3_02_06_reading_s1_2">
            <a:hlinkClick r:id="" action="ppaction://media"/>
            <a:extLst>
              <a:ext uri="{FF2B5EF4-FFF2-40B4-BE49-F238E27FC236}">
                <a16:creationId xmlns:a16="http://schemas.microsoft.com/office/drawing/2014/main" id="{A96837F4-14B1-8F2E-DEEF-452EEAD0727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36543" y="2388442"/>
            <a:ext cx="406400" cy="406400"/>
          </a:xfrm>
          <a:prstGeom prst="rect">
            <a:avLst/>
          </a:prstGeom>
        </p:spPr>
      </p:pic>
      <p:sp>
        <p:nvSpPr>
          <p:cNvPr id="4" name="正方形/長方形 3">
            <a:extLst>
              <a:ext uri="{FF2B5EF4-FFF2-40B4-BE49-F238E27FC236}">
                <a16:creationId xmlns:a16="http://schemas.microsoft.com/office/drawing/2014/main" id="{5210E23D-0655-6434-5B63-DB14AECB1E84}"/>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2708"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28225"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7" grpId="0" animBg="1"/>
      <p:bldP spid="37" grpId="1" animBg="1"/>
      <p:bldP spid="4" grpId="0" animBg="1"/>
      <p:bldP spid="4"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A4C91E9-D9F2-802A-F9D3-03801356DDD1}"/>
              </a:ext>
            </a:extLst>
          </p:cNvPr>
          <p:cNvPicPr>
            <a:picLocks noChangeAspect="1"/>
          </p:cNvPicPr>
          <p:nvPr/>
        </p:nvPicPr>
        <p:blipFill>
          <a:blip r:embed="rId2"/>
          <a:stretch>
            <a:fillRect/>
          </a:stretch>
        </p:blipFill>
        <p:spPr>
          <a:xfrm>
            <a:off x="274969" y="5426384"/>
            <a:ext cx="8594062" cy="641147"/>
          </a:xfrm>
          <a:prstGeom prst="rect">
            <a:avLst/>
          </a:prstGeom>
        </p:spPr>
      </p:pic>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sp>
        <p:nvSpPr>
          <p:cNvPr id="2" name="乗算記号 1">
            <a:extLst>
              <a:ext uri="{FF2B5EF4-FFF2-40B4-BE49-F238E27FC236}">
                <a16:creationId xmlns:a16="http://schemas.microsoft.com/office/drawing/2014/main" id="{8A747158-49E2-615B-F183-5B36362C7341}"/>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76BA5F46-3062-0288-BF98-C90E2608A0CF}"/>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1A03B39-7080-40EC-A1F7-8CB8814BEF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生活</a:t>
              </a:r>
              <a:endParaRPr kumimoji="1" lang="ja-JP" altLang="en-US" sz="7200" dirty="0">
                <a:solidFill>
                  <a:schemeClr val="tx1">
                    <a:lumMod val="85000"/>
                    <a:lumOff val="15000"/>
                  </a:schemeClr>
                </a:solidFill>
              </a:endParaRPr>
            </a:p>
          </p:txBody>
        </p:sp>
      </p:grpSp>
      <p:pic>
        <p:nvPicPr>
          <p:cNvPr id="4" name="G3_L2_reading_v1_life">
            <a:hlinkClick r:id="" action="ppaction://media"/>
            <a:extLst>
              <a:ext uri="{FF2B5EF4-FFF2-40B4-BE49-F238E27FC236}">
                <a16:creationId xmlns:a16="http://schemas.microsoft.com/office/drawing/2014/main" id="{14BB0D17-C4AD-4695-915F-19118681E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Tree>
    <p:extLst>
      <p:ext uri="{BB962C8B-B14F-4D97-AF65-F5344CB8AC3E}">
        <p14:creationId xmlns:p14="http://schemas.microsoft.com/office/powerpoint/2010/main" val="20696950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life</a:t>
            </a:r>
            <a:endParaRPr kumimoji="1" lang="ja-JP" altLang="en-US" sz="8000" dirty="0">
              <a:solidFill>
                <a:schemeClr val="tx1">
                  <a:lumMod val="85000"/>
                  <a:lumOff val="15000"/>
                </a:schemeClr>
              </a:solidFill>
            </a:endParaRPr>
          </a:p>
        </p:txBody>
      </p:sp>
      <p:pic>
        <p:nvPicPr>
          <p:cNvPr id="7" name="G3_L2_reading_v1_life">
            <a:hlinkClick r:id="" action="ppaction://media"/>
            <a:extLst>
              <a:ext uri="{FF2B5EF4-FFF2-40B4-BE49-F238E27FC236}">
                <a16:creationId xmlns:a16="http://schemas.microsoft.com/office/drawing/2014/main" id="{1B571CA5-21BA-49BD-9AAC-147C670C2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Tree>
    <p:extLst>
      <p:ext uri="{BB962C8B-B14F-4D97-AF65-F5344CB8AC3E}">
        <p14:creationId xmlns:p14="http://schemas.microsoft.com/office/powerpoint/2010/main" val="38921141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生活</a:t>
            </a:r>
            <a:endParaRPr kumimoji="1" lang="ja-JP" altLang="en-US" sz="7200" dirty="0">
              <a:solidFill>
                <a:schemeClr val="tx1">
                  <a:lumMod val="85000"/>
                  <a:lumOff val="15000"/>
                </a:schemeClr>
              </a:solidFill>
            </a:endParaRPr>
          </a:p>
        </p:txBody>
      </p:sp>
      <p:pic>
        <p:nvPicPr>
          <p:cNvPr id="6" name="G3_L2_reading_v1_life">
            <a:hlinkClick r:id="" action="ppaction://media"/>
            <a:extLst>
              <a:ext uri="{FF2B5EF4-FFF2-40B4-BE49-F238E27FC236}">
                <a16:creationId xmlns:a16="http://schemas.microsoft.com/office/drawing/2014/main" id="{19CCB01B-A1ED-4998-AFB6-2D65FCCA3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Tree>
    <p:extLst>
      <p:ext uri="{BB962C8B-B14F-4D97-AF65-F5344CB8AC3E}">
        <p14:creationId xmlns:p14="http://schemas.microsoft.com/office/powerpoint/2010/main" val="1746544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B748270-F3A4-49D6-9719-33527B57786F}"/>
              </a:ext>
            </a:extLst>
          </p:cNvPr>
          <p:cNvGrpSpPr/>
          <p:nvPr/>
        </p:nvGrpSpPr>
        <p:grpSpPr>
          <a:xfrm>
            <a:off x="815009" y="1126018"/>
            <a:ext cx="7513983" cy="4605964"/>
            <a:chOff x="815009" y="1090599"/>
            <a:chExt cx="7513983" cy="4605964"/>
          </a:xfrm>
        </p:grpSpPr>
        <p:sp>
          <p:nvSpPr>
            <p:cNvPr id="5" name="テキスト ボックス 4"/>
            <p:cNvSpPr txBox="1"/>
            <p:nvPr/>
          </p:nvSpPr>
          <p:spPr>
            <a:xfrm>
              <a:off x="815009" y="1090599"/>
              <a:ext cx="7513983" cy="2970044"/>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する）</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ときに</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126903"/>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reading_v2_when">
            <a:hlinkClick r:id="" action="ppaction://media"/>
            <a:extLst>
              <a:ext uri="{FF2B5EF4-FFF2-40B4-BE49-F238E27FC236}">
                <a16:creationId xmlns:a16="http://schemas.microsoft.com/office/drawing/2014/main" id="{E6D9A342-CEC9-49DE-9608-C953BE5311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Tree>
    <p:extLst>
      <p:ext uri="{BB962C8B-B14F-4D97-AF65-F5344CB8AC3E}">
        <p14:creationId xmlns:p14="http://schemas.microsoft.com/office/powerpoint/2010/main" val="23259680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when</a:t>
            </a:r>
            <a:endParaRPr kumimoji="1" lang="ja-JP" altLang="en-US" sz="8000" dirty="0">
              <a:solidFill>
                <a:schemeClr val="tx1">
                  <a:lumMod val="85000"/>
                  <a:lumOff val="15000"/>
                </a:schemeClr>
              </a:solidFill>
            </a:endParaRPr>
          </a:p>
        </p:txBody>
      </p:sp>
      <p:pic>
        <p:nvPicPr>
          <p:cNvPr id="7" name="G3_L2_reading_v2_when">
            <a:hlinkClick r:id="" action="ppaction://media"/>
            <a:extLst>
              <a:ext uri="{FF2B5EF4-FFF2-40B4-BE49-F238E27FC236}">
                <a16:creationId xmlns:a16="http://schemas.microsoft.com/office/drawing/2014/main" id="{824E0B3F-DAC9-4A3E-A13A-67529F9CC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Tree>
    <p:extLst>
      <p:ext uri="{BB962C8B-B14F-4D97-AF65-F5344CB8AC3E}">
        <p14:creationId xmlns:p14="http://schemas.microsoft.com/office/powerpoint/2010/main" val="30224403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16331</TotalTime>
  <Words>2703</Words>
  <Application>Microsoft Office PowerPoint</Application>
  <PresentationFormat>画面に合わせる (4:3)</PresentationFormat>
  <Paragraphs>542</Paragraphs>
  <Slides>171</Slides>
  <Notes>36</Notes>
  <HiddenSlides>0</HiddenSlides>
  <MMClips>154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171</vt:i4>
      </vt:variant>
    </vt:vector>
  </HeadingPairs>
  <TitlesOfParts>
    <vt:vector size="178"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2020</cp:revision>
  <cp:lastPrinted>2016-06-23T16:36:17Z</cp:lastPrinted>
  <dcterms:created xsi:type="dcterms:W3CDTF">2016-05-30T03:13:09Z</dcterms:created>
  <dcterms:modified xsi:type="dcterms:W3CDTF">2025-06-02T09:30:06Z</dcterms:modified>
</cp:coreProperties>
</file>