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3"/>
  </p:notesMasterIdLst>
  <p:handoutMasterIdLst>
    <p:handoutMasterId r:id="rId174"/>
  </p:handoutMasterIdLst>
  <p:sldIdLst>
    <p:sldId id="3657" r:id="rId2"/>
    <p:sldId id="3445" r:id="rId3"/>
    <p:sldId id="2531" r:id="rId4"/>
    <p:sldId id="3668" r:id="rId5"/>
    <p:sldId id="3720" r:id="rId6"/>
    <p:sldId id="4151" r:id="rId7"/>
    <p:sldId id="4096" r:id="rId8"/>
    <p:sldId id="4133" r:id="rId9"/>
    <p:sldId id="4098" r:id="rId10"/>
    <p:sldId id="4161" r:id="rId11"/>
    <p:sldId id="4162" r:id="rId12"/>
    <p:sldId id="4163" r:id="rId13"/>
    <p:sldId id="4164" r:id="rId14"/>
    <p:sldId id="4165" r:id="rId15"/>
    <p:sldId id="4166" r:id="rId16"/>
    <p:sldId id="4167" r:id="rId17"/>
    <p:sldId id="4150" r:id="rId18"/>
    <p:sldId id="4152" r:id="rId19"/>
    <p:sldId id="4153" r:id="rId20"/>
    <p:sldId id="4154" r:id="rId21"/>
    <p:sldId id="4168" r:id="rId22"/>
    <p:sldId id="4169" r:id="rId23"/>
    <p:sldId id="4170" r:id="rId24"/>
    <p:sldId id="4171" r:id="rId25"/>
    <p:sldId id="4172" r:id="rId26"/>
    <p:sldId id="4173" r:id="rId27"/>
    <p:sldId id="4174" r:id="rId28"/>
    <p:sldId id="4149" r:id="rId29"/>
    <p:sldId id="4155" r:id="rId30"/>
    <p:sldId id="4156" r:id="rId31"/>
    <p:sldId id="4157" r:id="rId32"/>
    <p:sldId id="4175" r:id="rId33"/>
    <p:sldId id="4176" r:id="rId34"/>
    <p:sldId id="4177" r:id="rId35"/>
    <p:sldId id="4178" r:id="rId36"/>
    <p:sldId id="4179" r:id="rId37"/>
    <p:sldId id="4180" r:id="rId38"/>
    <p:sldId id="4181" r:id="rId39"/>
    <p:sldId id="4086" r:id="rId40"/>
    <p:sldId id="4158" r:id="rId41"/>
    <p:sldId id="4159" r:id="rId42"/>
    <p:sldId id="4160" r:id="rId43"/>
    <p:sldId id="4182" r:id="rId44"/>
    <p:sldId id="4183" r:id="rId45"/>
    <p:sldId id="4184" r:id="rId46"/>
    <p:sldId id="4185" r:id="rId47"/>
    <p:sldId id="4186" r:id="rId48"/>
    <p:sldId id="4187" r:id="rId49"/>
    <p:sldId id="3626" r:id="rId50"/>
    <p:sldId id="3647" r:id="rId51"/>
    <p:sldId id="2841" r:id="rId52"/>
    <p:sldId id="2842" r:id="rId53"/>
    <p:sldId id="2843" r:id="rId54"/>
    <p:sldId id="2844" r:id="rId55"/>
    <p:sldId id="2845" r:id="rId56"/>
    <p:sldId id="2846" r:id="rId57"/>
    <p:sldId id="2847" r:id="rId58"/>
    <p:sldId id="2848" r:id="rId59"/>
    <p:sldId id="2849" r:id="rId60"/>
    <p:sldId id="2850" r:id="rId61"/>
    <p:sldId id="2851" r:id="rId62"/>
    <p:sldId id="2852" r:id="rId63"/>
    <p:sldId id="2853" r:id="rId64"/>
    <p:sldId id="2854" r:id="rId65"/>
    <p:sldId id="2855" r:id="rId66"/>
    <p:sldId id="2856" r:id="rId67"/>
    <p:sldId id="2857" r:id="rId68"/>
    <p:sldId id="2858" r:id="rId69"/>
    <p:sldId id="2859" r:id="rId70"/>
    <p:sldId id="2860" r:id="rId71"/>
    <p:sldId id="2861" r:id="rId72"/>
    <p:sldId id="3699" r:id="rId73"/>
    <p:sldId id="3700" r:id="rId74"/>
    <p:sldId id="3701" r:id="rId75"/>
    <p:sldId id="3622" r:id="rId76"/>
    <p:sldId id="3691" r:id="rId77"/>
    <p:sldId id="3692" r:id="rId78"/>
    <p:sldId id="3693" r:id="rId79"/>
    <p:sldId id="3694" r:id="rId80"/>
    <p:sldId id="3695" r:id="rId81"/>
    <p:sldId id="3702" r:id="rId82"/>
    <p:sldId id="3703" r:id="rId83"/>
    <p:sldId id="3704" r:id="rId84"/>
    <p:sldId id="3610" r:id="rId85"/>
    <p:sldId id="3611" r:id="rId86"/>
    <p:sldId id="3612" r:id="rId87"/>
    <p:sldId id="3613" r:id="rId88"/>
    <p:sldId id="3614" r:id="rId89"/>
    <p:sldId id="3623" r:id="rId90"/>
    <p:sldId id="3644" r:id="rId91"/>
    <p:sldId id="3524" r:id="rId92"/>
    <p:sldId id="3523" r:id="rId93"/>
    <p:sldId id="3624" r:id="rId94"/>
    <p:sldId id="3625" r:id="rId95"/>
    <p:sldId id="3494" r:id="rId96"/>
    <p:sldId id="3495" r:id="rId97"/>
    <p:sldId id="3496" r:id="rId98"/>
    <p:sldId id="3497" r:id="rId99"/>
    <p:sldId id="3498" r:id="rId100"/>
    <p:sldId id="3499" r:id="rId101"/>
    <p:sldId id="3500" r:id="rId102"/>
    <p:sldId id="3501" r:id="rId103"/>
    <p:sldId id="3502" r:id="rId104"/>
    <p:sldId id="3503" r:id="rId105"/>
    <p:sldId id="3504" r:id="rId106"/>
    <p:sldId id="3505" r:id="rId107"/>
    <p:sldId id="3506" r:id="rId108"/>
    <p:sldId id="3507" r:id="rId109"/>
    <p:sldId id="3508" r:id="rId110"/>
    <p:sldId id="3509" r:id="rId111"/>
    <p:sldId id="3510" r:id="rId112"/>
    <p:sldId id="3511" r:id="rId113"/>
    <p:sldId id="3512" r:id="rId114"/>
    <p:sldId id="3513" r:id="rId115"/>
    <p:sldId id="3514" r:id="rId116"/>
    <p:sldId id="3515" r:id="rId117"/>
    <p:sldId id="3516" r:id="rId118"/>
    <p:sldId id="3517" r:id="rId119"/>
    <p:sldId id="3518" r:id="rId120"/>
    <p:sldId id="3519" r:id="rId121"/>
    <p:sldId id="3520" r:id="rId122"/>
    <p:sldId id="3521" r:id="rId123"/>
    <p:sldId id="3522" r:id="rId124"/>
    <p:sldId id="3658" r:id="rId125"/>
    <p:sldId id="3646" r:id="rId126"/>
    <p:sldId id="3705" r:id="rId127"/>
    <p:sldId id="3706" r:id="rId128"/>
    <p:sldId id="3707" r:id="rId129"/>
    <p:sldId id="3708" r:id="rId130"/>
    <p:sldId id="3709" r:id="rId131"/>
    <p:sldId id="3710" r:id="rId132"/>
    <p:sldId id="3711" r:id="rId133"/>
    <p:sldId id="3712" r:id="rId134"/>
    <p:sldId id="3713" r:id="rId135"/>
    <p:sldId id="3714" r:id="rId136"/>
    <p:sldId id="3561" r:id="rId137"/>
    <p:sldId id="3562" r:id="rId138"/>
    <p:sldId id="3672" r:id="rId139"/>
    <p:sldId id="3674" r:id="rId140"/>
    <p:sldId id="3685" r:id="rId141"/>
    <p:sldId id="3686" r:id="rId142"/>
    <p:sldId id="3687" r:id="rId143"/>
    <p:sldId id="3688" r:id="rId144"/>
    <p:sldId id="3689" r:id="rId145"/>
    <p:sldId id="3715" r:id="rId146"/>
    <p:sldId id="3717" r:id="rId147"/>
    <p:sldId id="3690" r:id="rId148"/>
    <p:sldId id="3718" r:id="rId149"/>
    <p:sldId id="3661" r:id="rId150"/>
    <p:sldId id="3681" r:id="rId151"/>
    <p:sldId id="3563" r:id="rId152"/>
    <p:sldId id="3564" r:id="rId153"/>
    <p:sldId id="3565" r:id="rId154"/>
    <p:sldId id="3566" r:id="rId155"/>
    <p:sldId id="3567" r:id="rId156"/>
    <p:sldId id="3719" r:id="rId157"/>
    <p:sldId id="3569" r:id="rId158"/>
    <p:sldId id="3570" r:id="rId159"/>
    <p:sldId id="3573" r:id="rId160"/>
    <p:sldId id="3648" r:id="rId161"/>
    <p:sldId id="3577" r:id="rId162"/>
    <p:sldId id="3649" r:id="rId163"/>
    <p:sldId id="3650" r:id="rId164"/>
    <p:sldId id="3583" r:id="rId165"/>
    <p:sldId id="3587" r:id="rId166"/>
    <p:sldId id="3588" r:id="rId167"/>
    <p:sldId id="3589" r:id="rId168"/>
    <p:sldId id="3590" r:id="rId169"/>
    <p:sldId id="3655" r:id="rId170"/>
    <p:sldId id="3595" r:id="rId171"/>
    <p:sldId id="3609" r:id="rId172"/>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CBAD"/>
    <a:srgbClr val="00FF00"/>
    <a:srgbClr val="FFFF8B"/>
    <a:srgbClr val="B4FEB4"/>
    <a:srgbClr val="FF3399"/>
    <a:srgbClr val="0043C8"/>
    <a:srgbClr val="FFFF00"/>
    <a:srgbClr val="CC3399"/>
    <a:srgbClr val="005C2A"/>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519" autoAdjust="0"/>
    <p:restoredTop sz="94270" autoAdjust="0"/>
  </p:normalViewPr>
  <p:slideViewPr>
    <p:cSldViewPr snapToGrid="0">
      <p:cViewPr varScale="1">
        <p:scale>
          <a:sx n="114" d="100"/>
          <a:sy n="114" d="100"/>
        </p:scale>
        <p:origin x="1644" y="84"/>
      </p:cViewPr>
      <p:guideLst>
        <p:guide orient="horz" pos="2160"/>
        <p:guide pos="2880"/>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theme" Target="theme/theme1.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handoutMaster" Target="handoutMasters/handoutMaster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presProps" Target="presProps.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viewProps" Target="viewProps.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5659" cy="498056"/>
          </a:xfrm>
          <a:prstGeom prst="rect">
            <a:avLst/>
          </a:prstGeom>
        </p:spPr>
        <p:txBody>
          <a:bodyPr vert="horz" lIns="92034" tIns="46017" rIns="92034" bIns="46017"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0443" y="0"/>
            <a:ext cx="2945659" cy="498056"/>
          </a:xfrm>
          <a:prstGeom prst="rect">
            <a:avLst/>
          </a:prstGeom>
        </p:spPr>
        <p:txBody>
          <a:bodyPr vert="horz" lIns="92034" tIns="46017" rIns="92034" bIns="46017" rtlCol="0"/>
          <a:lstStyle>
            <a:lvl1pPr algn="r">
              <a:defRPr sz="1200"/>
            </a:lvl1pPr>
          </a:lstStyle>
          <a:p>
            <a:fld id="{2B1F34B9-0AC5-4E73-BF1F-21CCB564203A}" type="datetimeFigureOut">
              <a:rPr kumimoji="1" lang="ja-JP" altLang="en-US" smtClean="0"/>
              <a:t>2025/6/2</a:t>
            </a:fld>
            <a:endParaRPr kumimoji="1" lang="ja-JP" altLang="en-US"/>
          </a:p>
        </p:txBody>
      </p:sp>
      <p:sp>
        <p:nvSpPr>
          <p:cNvPr id="4" name="フッター プレースホルダー 3"/>
          <p:cNvSpPr>
            <a:spLocks noGrp="1"/>
          </p:cNvSpPr>
          <p:nvPr>
            <p:ph type="ftr" sz="quarter" idx="2"/>
          </p:nvPr>
        </p:nvSpPr>
        <p:spPr>
          <a:xfrm>
            <a:off x="0" y="9428584"/>
            <a:ext cx="2945659" cy="498055"/>
          </a:xfrm>
          <a:prstGeom prst="rect">
            <a:avLst/>
          </a:prstGeom>
        </p:spPr>
        <p:txBody>
          <a:bodyPr vert="horz" lIns="92034" tIns="46017" rIns="92034" bIns="46017"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0443" y="9428584"/>
            <a:ext cx="2945659" cy="498055"/>
          </a:xfrm>
          <a:prstGeom prst="rect">
            <a:avLst/>
          </a:prstGeom>
        </p:spPr>
        <p:txBody>
          <a:bodyPr vert="horz" lIns="92034" tIns="46017" rIns="92034" bIns="46017" rtlCol="0" anchor="b"/>
          <a:lstStyle>
            <a:lvl1pPr algn="r">
              <a:defRPr sz="1200"/>
            </a:lvl1pPr>
          </a:lstStyle>
          <a:p>
            <a:fld id="{9E2676CF-156D-46B0-A308-5BE7C3EAC667}" type="slidenum">
              <a:rPr kumimoji="1" lang="ja-JP" altLang="en-US" smtClean="0"/>
              <a:t>‹#›</a:t>
            </a:fld>
            <a:endParaRPr kumimoji="1" lang="ja-JP" altLang="en-US"/>
          </a:p>
        </p:txBody>
      </p:sp>
    </p:spTree>
    <p:extLst>
      <p:ext uri="{BB962C8B-B14F-4D97-AF65-F5344CB8AC3E}">
        <p14:creationId xmlns:p14="http://schemas.microsoft.com/office/powerpoint/2010/main" val="39651490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5072" cy="498008"/>
          </a:xfrm>
          <a:prstGeom prst="rect">
            <a:avLst/>
          </a:prstGeom>
        </p:spPr>
        <p:txBody>
          <a:bodyPr vert="horz" lIns="92034" tIns="46017" rIns="92034" bIns="46017"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1002" y="0"/>
            <a:ext cx="2945072" cy="498008"/>
          </a:xfrm>
          <a:prstGeom prst="rect">
            <a:avLst/>
          </a:prstGeom>
        </p:spPr>
        <p:txBody>
          <a:bodyPr vert="horz" lIns="92034" tIns="46017" rIns="92034" bIns="46017" rtlCol="0"/>
          <a:lstStyle>
            <a:lvl1pPr algn="r">
              <a:defRPr sz="1200"/>
            </a:lvl1pPr>
          </a:lstStyle>
          <a:p>
            <a:fld id="{594C8D1A-E903-4CC0-AEC9-4041A386BBE5}" type="datetimeFigureOut">
              <a:rPr kumimoji="1" lang="ja-JP" altLang="en-US" smtClean="0"/>
              <a:t>2025/6/2</a:t>
            </a:fld>
            <a:endParaRPr kumimoji="1" lang="ja-JP" altLang="en-US"/>
          </a:p>
        </p:txBody>
      </p:sp>
      <p:sp>
        <p:nvSpPr>
          <p:cNvPr id="4" name="スライド イメージ プレースホルダー 3"/>
          <p:cNvSpPr>
            <a:spLocks noGrp="1" noRot="1" noChangeAspect="1"/>
          </p:cNvSpPr>
          <p:nvPr>
            <p:ph type="sldImg" idx="2"/>
          </p:nvPr>
        </p:nvSpPr>
        <p:spPr>
          <a:xfrm>
            <a:off x="1165225" y="1239838"/>
            <a:ext cx="4467225" cy="3351212"/>
          </a:xfrm>
          <a:prstGeom prst="rect">
            <a:avLst/>
          </a:prstGeom>
          <a:noFill/>
          <a:ln w="12700">
            <a:solidFill>
              <a:prstClr val="black"/>
            </a:solidFill>
          </a:ln>
        </p:spPr>
        <p:txBody>
          <a:bodyPr vert="horz" lIns="92034" tIns="46017" rIns="92034" bIns="46017" rtlCol="0" anchor="ctr"/>
          <a:lstStyle/>
          <a:p>
            <a:endParaRPr lang="ja-JP" altLang="en-US"/>
          </a:p>
        </p:txBody>
      </p:sp>
      <p:sp>
        <p:nvSpPr>
          <p:cNvPr id="5" name="ノート プレースホルダー 4"/>
          <p:cNvSpPr>
            <a:spLocks noGrp="1"/>
          </p:cNvSpPr>
          <p:nvPr>
            <p:ph type="body" sz="quarter" idx="3"/>
          </p:nvPr>
        </p:nvSpPr>
        <p:spPr>
          <a:xfrm>
            <a:off x="680249" y="4777365"/>
            <a:ext cx="5437179" cy="3909042"/>
          </a:xfrm>
          <a:prstGeom prst="rect">
            <a:avLst/>
          </a:prstGeom>
        </p:spPr>
        <p:txBody>
          <a:bodyPr vert="horz" lIns="92034" tIns="46017" rIns="92034" bIns="4601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8630"/>
            <a:ext cx="2945072" cy="498008"/>
          </a:xfrm>
          <a:prstGeom prst="rect">
            <a:avLst/>
          </a:prstGeom>
        </p:spPr>
        <p:txBody>
          <a:bodyPr vert="horz" lIns="92034" tIns="46017" rIns="92034" bIns="46017"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1002" y="9428630"/>
            <a:ext cx="2945072" cy="498008"/>
          </a:xfrm>
          <a:prstGeom prst="rect">
            <a:avLst/>
          </a:prstGeom>
        </p:spPr>
        <p:txBody>
          <a:bodyPr vert="horz" lIns="92034" tIns="46017" rIns="92034" bIns="46017" rtlCol="0" anchor="b"/>
          <a:lstStyle>
            <a:lvl1pPr algn="r">
              <a:defRPr sz="1200"/>
            </a:lvl1pPr>
          </a:lstStyle>
          <a:p>
            <a:fld id="{EE94831B-95E8-4741-AC9E-FAE0388C9AD4}" type="slidenum">
              <a:rPr kumimoji="1" lang="ja-JP" altLang="en-US" smtClean="0"/>
              <a:t>‹#›</a:t>
            </a:fld>
            <a:endParaRPr kumimoji="1" lang="ja-JP" altLang="en-US"/>
          </a:p>
        </p:txBody>
      </p:sp>
    </p:spTree>
    <p:extLst>
      <p:ext uri="{BB962C8B-B14F-4D97-AF65-F5344CB8AC3E}">
        <p14:creationId xmlns:p14="http://schemas.microsoft.com/office/powerpoint/2010/main" val="257609298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75265-E0B0-37D9-1014-EB6AAEFACC5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6549BAA-E17B-96E9-29C4-3105424F72A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C1A5117-5A50-15D6-F07A-74C2C2770E3C}"/>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E53EF793-21F5-7B31-7383-0B614D5524B2}"/>
              </a:ext>
            </a:extLst>
          </p:cNvPr>
          <p:cNvSpPr>
            <a:spLocks noGrp="1"/>
          </p:cNvSpPr>
          <p:nvPr>
            <p:ph type="sldNum" sz="quarter" idx="5"/>
          </p:nvPr>
        </p:nvSpPr>
        <p:spPr/>
        <p:txBody>
          <a:bodyPr/>
          <a:lstStyle/>
          <a:p>
            <a:fld id="{EE94831B-95E8-4741-AC9E-FAE0388C9AD4}" type="slidenum">
              <a:rPr kumimoji="1" lang="ja-JP" altLang="en-US" smtClean="0"/>
              <a:t>7</a:t>
            </a:fld>
            <a:endParaRPr kumimoji="1" lang="ja-JP" altLang="en-US"/>
          </a:p>
        </p:txBody>
      </p:sp>
    </p:spTree>
    <p:extLst>
      <p:ext uri="{BB962C8B-B14F-4D97-AF65-F5344CB8AC3E}">
        <p14:creationId xmlns:p14="http://schemas.microsoft.com/office/powerpoint/2010/main" val="7363956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F1F94-BC94-C1D5-31A3-35A1057AE72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52929B2-15D7-BC72-0D9D-2D72F7F22DB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6BACFAA-74C3-FF1B-8BEB-257BA3750BF7}"/>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792EC377-2738-7BB8-C711-AD0A3F9343D6}"/>
              </a:ext>
            </a:extLst>
          </p:cNvPr>
          <p:cNvSpPr>
            <a:spLocks noGrp="1"/>
          </p:cNvSpPr>
          <p:nvPr>
            <p:ph type="sldNum" sz="quarter" idx="5"/>
          </p:nvPr>
        </p:nvSpPr>
        <p:spPr/>
        <p:txBody>
          <a:bodyPr/>
          <a:lstStyle/>
          <a:p>
            <a:fld id="{EE94831B-95E8-4741-AC9E-FAE0388C9AD4}" type="slidenum">
              <a:rPr kumimoji="1" lang="ja-JP" altLang="en-US" smtClean="0"/>
              <a:t>18</a:t>
            </a:fld>
            <a:endParaRPr kumimoji="1" lang="ja-JP" altLang="en-US"/>
          </a:p>
        </p:txBody>
      </p:sp>
    </p:spTree>
    <p:extLst>
      <p:ext uri="{BB962C8B-B14F-4D97-AF65-F5344CB8AC3E}">
        <p14:creationId xmlns:p14="http://schemas.microsoft.com/office/powerpoint/2010/main" val="31557881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09711-BE5E-AC31-CE1E-F2397149C14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E7435C1-8AA4-0120-8980-7CE3280CD48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E00362A-1C81-3957-1ED8-3529D2B1E0A2}"/>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387A242D-357B-3A72-9A1C-97CD9EBD3DA9}"/>
              </a:ext>
            </a:extLst>
          </p:cNvPr>
          <p:cNvSpPr>
            <a:spLocks noGrp="1"/>
          </p:cNvSpPr>
          <p:nvPr>
            <p:ph type="sldNum" sz="quarter" idx="5"/>
          </p:nvPr>
        </p:nvSpPr>
        <p:spPr/>
        <p:txBody>
          <a:bodyPr/>
          <a:lstStyle/>
          <a:p>
            <a:fld id="{EE94831B-95E8-4741-AC9E-FAE0388C9AD4}" type="slidenum">
              <a:rPr kumimoji="1" lang="ja-JP" altLang="en-US" smtClean="0"/>
              <a:t>19</a:t>
            </a:fld>
            <a:endParaRPr kumimoji="1" lang="ja-JP" altLang="en-US"/>
          </a:p>
        </p:txBody>
      </p:sp>
    </p:spTree>
    <p:extLst>
      <p:ext uri="{BB962C8B-B14F-4D97-AF65-F5344CB8AC3E}">
        <p14:creationId xmlns:p14="http://schemas.microsoft.com/office/powerpoint/2010/main" val="36993123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0F722-14E0-D579-AC9B-1D6A32C9D28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9DFA440-B2BF-C0EE-C5AD-E08BC3059C1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6A38824-C1FE-8BE6-1EFD-096F15B075BC}"/>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48CA906F-4673-FBE9-9FF6-55D86C886FCD}"/>
              </a:ext>
            </a:extLst>
          </p:cNvPr>
          <p:cNvSpPr>
            <a:spLocks noGrp="1"/>
          </p:cNvSpPr>
          <p:nvPr>
            <p:ph type="sldNum" sz="quarter" idx="5"/>
          </p:nvPr>
        </p:nvSpPr>
        <p:spPr/>
        <p:txBody>
          <a:bodyPr/>
          <a:lstStyle/>
          <a:p>
            <a:fld id="{EE94831B-95E8-4741-AC9E-FAE0388C9AD4}" type="slidenum">
              <a:rPr kumimoji="1" lang="ja-JP" altLang="en-US" smtClean="0"/>
              <a:t>20</a:t>
            </a:fld>
            <a:endParaRPr kumimoji="1" lang="ja-JP" altLang="en-US"/>
          </a:p>
        </p:txBody>
      </p:sp>
    </p:spTree>
    <p:extLst>
      <p:ext uri="{BB962C8B-B14F-4D97-AF65-F5344CB8AC3E}">
        <p14:creationId xmlns:p14="http://schemas.microsoft.com/office/powerpoint/2010/main" val="1584185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F98E3-C7D7-2AFB-776D-1D2A62AFB64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383339E-9F7A-1030-5A61-C2AAE6A8D68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281C488-0130-2D72-44DD-BAED2BB6E9CD}"/>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F423C081-F4F6-B452-44E0-65E236378211}"/>
              </a:ext>
            </a:extLst>
          </p:cNvPr>
          <p:cNvSpPr>
            <a:spLocks noGrp="1"/>
          </p:cNvSpPr>
          <p:nvPr>
            <p:ph type="sldNum" sz="quarter" idx="5"/>
          </p:nvPr>
        </p:nvSpPr>
        <p:spPr/>
        <p:txBody>
          <a:bodyPr/>
          <a:lstStyle/>
          <a:p>
            <a:fld id="{EE94831B-95E8-4741-AC9E-FAE0388C9AD4}" type="slidenum">
              <a:rPr kumimoji="1" lang="ja-JP" altLang="en-US" smtClean="0"/>
              <a:t>21</a:t>
            </a:fld>
            <a:endParaRPr kumimoji="1" lang="ja-JP" altLang="en-US"/>
          </a:p>
        </p:txBody>
      </p:sp>
    </p:spTree>
    <p:extLst>
      <p:ext uri="{BB962C8B-B14F-4D97-AF65-F5344CB8AC3E}">
        <p14:creationId xmlns:p14="http://schemas.microsoft.com/office/powerpoint/2010/main" val="32885273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448BF-F03D-ED78-CE31-2E1501B279E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410F771-F4B9-EB2F-AAAE-EBE9784733D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CCB7A2E-3E0C-0F2A-DD00-3FD68CF39A0F}"/>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511574FB-48A2-03A9-07C8-F042A4A3D16F}"/>
              </a:ext>
            </a:extLst>
          </p:cNvPr>
          <p:cNvSpPr>
            <a:spLocks noGrp="1"/>
          </p:cNvSpPr>
          <p:nvPr>
            <p:ph type="sldNum" sz="quarter" idx="5"/>
          </p:nvPr>
        </p:nvSpPr>
        <p:spPr/>
        <p:txBody>
          <a:bodyPr/>
          <a:lstStyle/>
          <a:p>
            <a:fld id="{EE94831B-95E8-4741-AC9E-FAE0388C9AD4}" type="slidenum">
              <a:rPr kumimoji="1" lang="ja-JP" altLang="en-US" smtClean="0"/>
              <a:t>22</a:t>
            </a:fld>
            <a:endParaRPr kumimoji="1" lang="ja-JP" altLang="en-US"/>
          </a:p>
        </p:txBody>
      </p:sp>
    </p:spTree>
    <p:extLst>
      <p:ext uri="{BB962C8B-B14F-4D97-AF65-F5344CB8AC3E}">
        <p14:creationId xmlns:p14="http://schemas.microsoft.com/office/powerpoint/2010/main" val="16714958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63976-AD58-9413-D909-0DA57F40798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088934E-1A95-9133-187A-7F534748297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167B273-121D-6591-20D1-1532118EDF63}"/>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3E12CCBD-700A-C4A0-A9C1-F1BBDB649D8D}"/>
              </a:ext>
            </a:extLst>
          </p:cNvPr>
          <p:cNvSpPr>
            <a:spLocks noGrp="1"/>
          </p:cNvSpPr>
          <p:nvPr>
            <p:ph type="sldNum" sz="quarter" idx="5"/>
          </p:nvPr>
        </p:nvSpPr>
        <p:spPr/>
        <p:txBody>
          <a:bodyPr/>
          <a:lstStyle/>
          <a:p>
            <a:fld id="{EE94831B-95E8-4741-AC9E-FAE0388C9AD4}" type="slidenum">
              <a:rPr kumimoji="1" lang="ja-JP" altLang="en-US" smtClean="0"/>
              <a:t>23</a:t>
            </a:fld>
            <a:endParaRPr kumimoji="1" lang="ja-JP" altLang="en-US"/>
          </a:p>
        </p:txBody>
      </p:sp>
    </p:spTree>
    <p:extLst>
      <p:ext uri="{BB962C8B-B14F-4D97-AF65-F5344CB8AC3E}">
        <p14:creationId xmlns:p14="http://schemas.microsoft.com/office/powerpoint/2010/main" val="16480268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6670A-4B94-E893-6BF5-1208B069318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C261369-415D-E3C1-791C-7D550D7F0D7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AC66EC9-570B-382A-E275-652F29E2DCCC}"/>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AC0E7AFD-2344-21A2-A01A-45FE950D7C2C}"/>
              </a:ext>
            </a:extLst>
          </p:cNvPr>
          <p:cNvSpPr>
            <a:spLocks noGrp="1"/>
          </p:cNvSpPr>
          <p:nvPr>
            <p:ph type="sldNum" sz="quarter" idx="5"/>
          </p:nvPr>
        </p:nvSpPr>
        <p:spPr/>
        <p:txBody>
          <a:bodyPr/>
          <a:lstStyle/>
          <a:p>
            <a:fld id="{EE94831B-95E8-4741-AC9E-FAE0388C9AD4}" type="slidenum">
              <a:rPr kumimoji="1" lang="ja-JP" altLang="en-US" smtClean="0"/>
              <a:t>24</a:t>
            </a:fld>
            <a:endParaRPr kumimoji="1" lang="ja-JP" altLang="en-US"/>
          </a:p>
        </p:txBody>
      </p:sp>
    </p:spTree>
    <p:extLst>
      <p:ext uri="{BB962C8B-B14F-4D97-AF65-F5344CB8AC3E}">
        <p14:creationId xmlns:p14="http://schemas.microsoft.com/office/powerpoint/2010/main" val="2984732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532C6A-9351-DD22-1B75-842BB850177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0DD036D-C7BA-0723-9DC3-7E3F6A40C79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C7C1A01-30F4-49B6-0C80-9F39E30EE88B}"/>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8867E756-F196-A9F9-DF54-C7024FE3C68B}"/>
              </a:ext>
            </a:extLst>
          </p:cNvPr>
          <p:cNvSpPr>
            <a:spLocks noGrp="1"/>
          </p:cNvSpPr>
          <p:nvPr>
            <p:ph type="sldNum" sz="quarter" idx="5"/>
          </p:nvPr>
        </p:nvSpPr>
        <p:spPr/>
        <p:txBody>
          <a:bodyPr/>
          <a:lstStyle/>
          <a:p>
            <a:fld id="{EE94831B-95E8-4741-AC9E-FAE0388C9AD4}" type="slidenum">
              <a:rPr kumimoji="1" lang="ja-JP" altLang="en-US" smtClean="0"/>
              <a:t>25</a:t>
            </a:fld>
            <a:endParaRPr kumimoji="1" lang="ja-JP" altLang="en-US"/>
          </a:p>
        </p:txBody>
      </p:sp>
    </p:spTree>
    <p:extLst>
      <p:ext uri="{BB962C8B-B14F-4D97-AF65-F5344CB8AC3E}">
        <p14:creationId xmlns:p14="http://schemas.microsoft.com/office/powerpoint/2010/main" val="20459232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DF3EA-7655-B3D9-5651-0590AFEF1F0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C4A5627-7C2D-A663-C810-1B8496E0229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EB24BB8-6B23-FD04-7BF5-4469C360149C}"/>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478C2818-CE5B-EA2A-0842-F7579EB8E62B}"/>
              </a:ext>
            </a:extLst>
          </p:cNvPr>
          <p:cNvSpPr>
            <a:spLocks noGrp="1"/>
          </p:cNvSpPr>
          <p:nvPr>
            <p:ph type="sldNum" sz="quarter" idx="5"/>
          </p:nvPr>
        </p:nvSpPr>
        <p:spPr/>
        <p:txBody>
          <a:bodyPr/>
          <a:lstStyle/>
          <a:p>
            <a:fld id="{EE94831B-95E8-4741-AC9E-FAE0388C9AD4}" type="slidenum">
              <a:rPr kumimoji="1" lang="ja-JP" altLang="en-US" smtClean="0"/>
              <a:t>26</a:t>
            </a:fld>
            <a:endParaRPr kumimoji="1" lang="ja-JP" altLang="en-US"/>
          </a:p>
        </p:txBody>
      </p:sp>
    </p:spTree>
    <p:extLst>
      <p:ext uri="{BB962C8B-B14F-4D97-AF65-F5344CB8AC3E}">
        <p14:creationId xmlns:p14="http://schemas.microsoft.com/office/powerpoint/2010/main" val="5208164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D48CE-E07C-A693-12BD-9EFA0536EFB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4A46BA7-584C-B84C-933B-4A58ADFE938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0F3028F-ED34-5E1B-F3B0-53384919DCCB}"/>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6D50AF8A-5E2B-E18A-3E31-A7E6E05725BF}"/>
              </a:ext>
            </a:extLst>
          </p:cNvPr>
          <p:cNvSpPr>
            <a:spLocks noGrp="1"/>
          </p:cNvSpPr>
          <p:nvPr>
            <p:ph type="sldNum" sz="quarter" idx="5"/>
          </p:nvPr>
        </p:nvSpPr>
        <p:spPr/>
        <p:txBody>
          <a:bodyPr/>
          <a:lstStyle/>
          <a:p>
            <a:fld id="{EE94831B-95E8-4741-AC9E-FAE0388C9AD4}" type="slidenum">
              <a:rPr kumimoji="1" lang="ja-JP" altLang="en-US" smtClean="0"/>
              <a:t>29</a:t>
            </a:fld>
            <a:endParaRPr kumimoji="1" lang="ja-JP" altLang="en-US"/>
          </a:p>
        </p:txBody>
      </p:sp>
    </p:spTree>
    <p:extLst>
      <p:ext uri="{BB962C8B-B14F-4D97-AF65-F5344CB8AC3E}">
        <p14:creationId xmlns:p14="http://schemas.microsoft.com/office/powerpoint/2010/main" val="140976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A4FDF-D8E5-AC8D-02D1-BF322CCEBA3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62DE79F-39D4-B85E-894F-C8DFF52FB42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720D9F6-E5E2-6294-9685-CA714832252F}"/>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B9013DD7-A1DB-682B-DC7C-068FF4B79D5F}"/>
              </a:ext>
            </a:extLst>
          </p:cNvPr>
          <p:cNvSpPr>
            <a:spLocks noGrp="1"/>
          </p:cNvSpPr>
          <p:nvPr>
            <p:ph type="sldNum" sz="quarter" idx="5"/>
          </p:nvPr>
        </p:nvSpPr>
        <p:spPr/>
        <p:txBody>
          <a:bodyPr/>
          <a:lstStyle/>
          <a:p>
            <a:fld id="{EE94831B-95E8-4741-AC9E-FAE0388C9AD4}" type="slidenum">
              <a:rPr kumimoji="1" lang="ja-JP" altLang="en-US" smtClean="0"/>
              <a:t>8</a:t>
            </a:fld>
            <a:endParaRPr kumimoji="1" lang="ja-JP" altLang="en-US"/>
          </a:p>
        </p:txBody>
      </p:sp>
    </p:spTree>
    <p:extLst>
      <p:ext uri="{BB962C8B-B14F-4D97-AF65-F5344CB8AC3E}">
        <p14:creationId xmlns:p14="http://schemas.microsoft.com/office/powerpoint/2010/main" val="33458709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E74B48-3AAC-B706-F710-4D2E52E9B37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335D31B-E827-F21F-9078-84DF1A5C57C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16585F9-F269-6027-963A-B633E5A1C3C6}"/>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B305B939-E089-C879-83C2-7AD97AAB7D36}"/>
              </a:ext>
            </a:extLst>
          </p:cNvPr>
          <p:cNvSpPr>
            <a:spLocks noGrp="1"/>
          </p:cNvSpPr>
          <p:nvPr>
            <p:ph type="sldNum" sz="quarter" idx="5"/>
          </p:nvPr>
        </p:nvSpPr>
        <p:spPr/>
        <p:txBody>
          <a:bodyPr/>
          <a:lstStyle/>
          <a:p>
            <a:fld id="{EE94831B-95E8-4741-AC9E-FAE0388C9AD4}" type="slidenum">
              <a:rPr kumimoji="1" lang="ja-JP" altLang="en-US" smtClean="0"/>
              <a:t>30</a:t>
            </a:fld>
            <a:endParaRPr kumimoji="1" lang="ja-JP" altLang="en-US"/>
          </a:p>
        </p:txBody>
      </p:sp>
    </p:spTree>
    <p:extLst>
      <p:ext uri="{BB962C8B-B14F-4D97-AF65-F5344CB8AC3E}">
        <p14:creationId xmlns:p14="http://schemas.microsoft.com/office/powerpoint/2010/main" val="42851754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650E51-9CA5-90C5-407E-D3D38542FD2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41B07C0-6DA3-BA64-FDCA-71D68076181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DD8BC2E-07E6-65D4-6AD1-60034BB6D9BA}"/>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EBE4C741-DCDE-AA15-9EF5-DB378AF988F1}"/>
              </a:ext>
            </a:extLst>
          </p:cNvPr>
          <p:cNvSpPr>
            <a:spLocks noGrp="1"/>
          </p:cNvSpPr>
          <p:nvPr>
            <p:ph type="sldNum" sz="quarter" idx="5"/>
          </p:nvPr>
        </p:nvSpPr>
        <p:spPr/>
        <p:txBody>
          <a:bodyPr/>
          <a:lstStyle/>
          <a:p>
            <a:fld id="{EE94831B-95E8-4741-AC9E-FAE0388C9AD4}" type="slidenum">
              <a:rPr kumimoji="1" lang="ja-JP" altLang="en-US" smtClean="0"/>
              <a:t>31</a:t>
            </a:fld>
            <a:endParaRPr kumimoji="1" lang="ja-JP" altLang="en-US"/>
          </a:p>
        </p:txBody>
      </p:sp>
    </p:spTree>
    <p:extLst>
      <p:ext uri="{BB962C8B-B14F-4D97-AF65-F5344CB8AC3E}">
        <p14:creationId xmlns:p14="http://schemas.microsoft.com/office/powerpoint/2010/main" val="2019549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A15AE-E1C4-2A23-DCAA-1F221E2337C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56FB8B3-F736-D4C6-9C37-477B05BD95D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D407017-37D2-9ACD-3E2C-C59B0BFD57C9}"/>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16334C31-ACAB-A9D5-EDB3-C348EDE36F41}"/>
              </a:ext>
            </a:extLst>
          </p:cNvPr>
          <p:cNvSpPr>
            <a:spLocks noGrp="1"/>
          </p:cNvSpPr>
          <p:nvPr>
            <p:ph type="sldNum" sz="quarter" idx="5"/>
          </p:nvPr>
        </p:nvSpPr>
        <p:spPr/>
        <p:txBody>
          <a:bodyPr/>
          <a:lstStyle/>
          <a:p>
            <a:fld id="{EE94831B-95E8-4741-AC9E-FAE0388C9AD4}" type="slidenum">
              <a:rPr kumimoji="1" lang="ja-JP" altLang="en-US" smtClean="0"/>
              <a:t>32</a:t>
            </a:fld>
            <a:endParaRPr kumimoji="1" lang="ja-JP" altLang="en-US"/>
          </a:p>
        </p:txBody>
      </p:sp>
    </p:spTree>
    <p:extLst>
      <p:ext uri="{BB962C8B-B14F-4D97-AF65-F5344CB8AC3E}">
        <p14:creationId xmlns:p14="http://schemas.microsoft.com/office/powerpoint/2010/main" val="32067626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421EC-F6E3-E8C2-A873-ACF1C92F1CA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96D2423-0D54-93E8-F89E-40E8A0D9AC1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0E140A2-2BAF-8345-76D8-6944513BF574}"/>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1D411228-1E08-936E-EB50-AE0D387A4DF0}"/>
              </a:ext>
            </a:extLst>
          </p:cNvPr>
          <p:cNvSpPr>
            <a:spLocks noGrp="1"/>
          </p:cNvSpPr>
          <p:nvPr>
            <p:ph type="sldNum" sz="quarter" idx="5"/>
          </p:nvPr>
        </p:nvSpPr>
        <p:spPr/>
        <p:txBody>
          <a:bodyPr/>
          <a:lstStyle/>
          <a:p>
            <a:fld id="{EE94831B-95E8-4741-AC9E-FAE0388C9AD4}" type="slidenum">
              <a:rPr kumimoji="1" lang="ja-JP" altLang="en-US" smtClean="0"/>
              <a:t>33</a:t>
            </a:fld>
            <a:endParaRPr kumimoji="1" lang="ja-JP" altLang="en-US"/>
          </a:p>
        </p:txBody>
      </p:sp>
    </p:spTree>
    <p:extLst>
      <p:ext uri="{BB962C8B-B14F-4D97-AF65-F5344CB8AC3E}">
        <p14:creationId xmlns:p14="http://schemas.microsoft.com/office/powerpoint/2010/main" val="34570693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8504A-8D0B-144C-8BA7-344BAE36D34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29EABCB-8445-DB4F-7032-2A2A41AB7CA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6D9DF7C-FBA6-FC45-9212-66D95A104C78}"/>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A79770D9-7C57-3F00-2398-A535894F9B8E}"/>
              </a:ext>
            </a:extLst>
          </p:cNvPr>
          <p:cNvSpPr>
            <a:spLocks noGrp="1"/>
          </p:cNvSpPr>
          <p:nvPr>
            <p:ph type="sldNum" sz="quarter" idx="5"/>
          </p:nvPr>
        </p:nvSpPr>
        <p:spPr/>
        <p:txBody>
          <a:bodyPr/>
          <a:lstStyle/>
          <a:p>
            <a:fld id="{EE94831B-95E8-4741-AC9E-FAE0388C9AD4}" type="slidenum">
              <a:rPr kumimoji="1" lang="ja-JP" altLang="en-US" smtClean="0"/>
              <a:t>34</a:t>
            </a:fld>
            <a:endParaRPr kumimoji="1" lang="ja-JP" altLang="en-US"/>
          </a:p>
        </p:txBody>
      </p:sp>
    </p:spTree>
    <p:extLst>
      <p:ext uri="{BB962C8B-B14F-4D97-AF65-F5344CB8AC3E}">
        <p14:creationId xmlns:p14="http://schemas.microsoft.com/office/powerpoint/2010/main" val="34891122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FCCC7-FFBB-DF40-FFD7-2BA39B99C02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4716D0F-8C80-26B7-2CDF-24317953808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C076A65-7015-0517-9A33-EC3C73047377}"/>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822810D2-A45D-245D-3B60-1B98E44597EA}"/>
              </a:ext>
            </a:extLst>
          </p:cNvPr>
          <p:cNvSpPr>
            <a:spLocks noGrp="1"/>
          </p:cNvSpPr>
          <p:nvPr>
            <p:ph type="sldNum" sz="quarter" idx="5"/>
          </p:nvPr>
        </p:nvSpPr>
        <p:spPr/>
        <p:txBody>
          <a:bodyPr/>
          <a:lstStyle/>
          <a:p>
            <a:fld id="{EE94831B-95E8-4741-AC9E-FAE0388C9AD4}" type="slidenum">
              <a:rPr kumimoji="1" lang="ja-JP" altLang="en-US" smtClean="0"/>
              <a:t>35</a:t>
            </a:fld>
            <a:endParaRPr kumimoji="1" lang="ja-JP" altLang="en-US"/>
          </a:p>
        </p:txBody>
      </p:sp>
    </p:spTree>
    <p:extLst>
      <p:ext uri="{BB962C8B-B14F-4D97-AF65-F5344CB8AC3E}">
        <p14:creationId xmlns:p14="http://schemas.microsoft.com/office/powerpoint/2010/main" val="9733465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4AA1-B7F7-DE42-0702-FA6BF813519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82C9243-5A9F-7C18-613C-31036891DAB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696B07A-E651-06C9-69B9-EF731E959B0A}"/>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CDF94086-EBA7-AF24-BE7A-76D7F635FED5}"/>
              </a:ext>
            </a:extLst>
          </p:cNvPr>
          <p:cNvSpPr>
            <a:spLocks noGrp="1"/>
          </p:cNvSpPr>
          <p:nvPr>
            <p:ph type="sldNum" sz="quarter" idx="5"/>
          </p:nvPr>
        </p:nvSpPr>
        <p:spPr/>
        <p:txBody>
          <a:bodyPr/>
          <a:lstStyle/>
          <a:p>
            <a:fld id="{EE94831B-95E8-4741-AC9E-FAE0388C9AD4}" type="slidenum">
              <a:rPr kumimoji="1" lang="ja-JP" altLang="en-US" smtClean="0"/>
              <a:t>36</a:t>
            </a:fld>
            <a:endParaRPr kumimoji="1" lang="ja-JP" altLang="en-US"/>
          </a:p>
        </p:txBody>
      </p:sp>
    </p:spTree>
    <p:extLst>
      <p:ext uri="{BB962C8B-B14F-4D97-AF65-F5344CB8AC3E}">
        <p14:creationId xmlns:p14="http://schemas.microsoft.com/office/powerpoint/2010/main" val="2733228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B257E-92C7-C7A2-21B9-9DCA51613A0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17DBFB8-8863-4D87-6611-CFA69E04F57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82E2534-E41C-0BE5-59B8-79B5D956DF0D}"/>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626587D4-16EA-F140-BB3C-8432F572CABB}"/>
              </a:ext>
            </a:extLst>
          </p:cNvPr>
          <p:cNvSpPr>
            <a:spLocks noGrp="1"/>
          </p:cNvSpPr>
          <p:nvPr>
            <p:ph type="sldNum" sz="quarter" idx="5"/>
          </p:nvPr>
        </p:nvSpPr>
        <p:spPr/>
        <p:txBody>
          <a:bodyPr/>
          <a:lstStyle/>
          <a:p>
            <a:fld id="{EE94831B-95E8-4741-AC9E-FAE0388C9AD4}" type="slidenum">
              <a:rPr kumimoji="1" lang="ja-JP" altLang="en-US" smtClean="0"/>
              <a:t>37</a:t>
            </a:fld>
            <a:endParaRPr kumimoji="1" lang="ja-JP" altLang="en-US"/>
          </a:p>
        </p:txBody>
      </p:sp>
    </p:spTree>
    <p:extLst>
      <p:ext uri="{BB962C8B-B14F-4D97-AF65-F5344CB8AC3E}">
        <p14:creationId xmlns:p14="http://schemas.microsoft.com/office/powerpoint/2010/main" val="13431135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44F2D-5D9E-8950-5D9D-08D434B12E0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176D0CA-153F-1C52-9E3A-7A21CD2164B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1ACC571-56C5-87D8-0300-46D1FB5BC9D8}"/>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E25FCB96-5528-871F-6BB6-47AE180FD4BC}"/>
              </a:ext>
            </a:extLst>
          </p:cNvPr>
          <p:cNvSpPr>
            <a:spLocks noGrp="1"/>
          </p:cNvSpPr>
          <p:nvPr>
            <p:ph type="sldNum" sz="quarter" idx="5"/>
          </p:nvPr>
        </p:nvSpPr>
        <p:spPr/>
        <p:txBody>
          <a:bodyPr/>
          <a:lstStyle/>
          <a:p>
            <a:fld id="{EE94831B-95E8-4741-AC9E-FAE0388C9AD4}" type="slidenum">
              <a:rPr kumimoji="1" lang="ja-JP" altLang="en-US" smtClean="0"/>
              <a:t>40</a:t>
            </a:fld>
            <a:endParaRPr kumimoji="1" lang="ja-JP" altLang="en-US"/>
          </a:p>
        </p:txBody>
      </p:sp>
    </p:spTree>
    <p:extLst>
      <p:ext uri="{BB962C8B-B14F-4D97-AF65-F5344CB8AC3E}">
        <p14:creationId xmlns:p14="http://schemas.microsoft.com/office/powerpoint/2010/main" val="33041177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162BF0-4B41-5A5C-862E-1C2ADCEC534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652607A-6CA6-8AB5-B653-E7D9D4B8BEC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72A75AC-69AA-4613-CD41-2309EE1E96F9}"/>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8CCCAF6A-8C17-6B2A-7A58-EF294602CEC6}"/>
              </a:ext>
            </a:extLst>
          </p:cNvPr>
          <p:cNvSpPr>
            <a:spLocks noGrp="1"/>
          </p:cNvSpPr>
          <p:nvPr>
            <p:ph type="sldNum" sz="quarter" idx="5"/>
          </p:nvPr>
        </p:nvSpPr>
        <p:spPr/>
        <p:txBody>
          <a:bodyPr/>
          <a:lstStyle/>
          <a:p>
            <a:fld id="{EE94831B-95E8-4741-AC9E-FAE0388C9AD4}" type="slidenum">
              <a:rPr kumimoji="1" lang="ja-JP" altLang="en-US" smtClean="0"/>
              <a:t>41</a:t>
            </a:fld>
            <a:endParaRPr kumimoji="1" lang="ja-JP" altLang="en-US"/>
          </a:p>
        </p:txBody>
      </p:sp>
    </p:spTree>
    <p:extLst>
      <p:ext uri="{BB962C8B-B14F-4D97-AF65-F5344CB8AC3E}">
        <p14:creationId xmlns:p14="http://schemas.microsoft.com/office/powerpoint/2010/main" val="2853894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D209E-ED81-EC3B-A989-0B68074CF65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1B16F31-5E23-2896-4CC1-92032CFA5CA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EE8CF68-B618-FD23-6F4E-5744B928D02D}"/>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6D498C24-1B1D-FCB0-7582-E0705B1832CB}"/>
              </a:ext>
            </a:extLst>
          </p:cNvPr>
          <p:cNvSpPr>
            <a:spLocks noGrp="1"/>
          </p:cNvSpPr>
          <p:nvPr>
            <p:ph type="sldNum" sz="quarter" idx="5"/>
          </p:nvPr>
        </p:nvSpPr>
        <p:spPr/>
        <p:txBody>
          <a:bodyPr/>
          <a:lstStyle/>
          <a:p>
            <a:fld id="{EE94831B-95E8-4741-AC9E-FAE0388C9AD4}" type="slidenum">
              <a:rPr kumimoji="1" lang="ja-JP" altLang="en-US" smtClean="0"/>
              <a:t>9</a:t>
            </a:fld>
            <a:endParaRPr kumimoji="1" lang="ja-JP" altLang="en-US"/>
          </a:p>
        </p:txBody>
      </p:sp>
    </p:spTree>
    <p:extLst>
      <p:ext uri="{BB962C8B-B14F-4D97-AF65-F5344CB8AC3E}">
        <p14:creationId xmlns:p14="http://schemas.microsoft.com/office/powerpoint/2010/main" val="10561606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7DD09-BD05-46EA-D87B-9FF15D984EA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DA8548D-2EF8-78E8-6AC0-5767A3C5C95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3A9048C-F412-1411-D93C-59EE42D9F7C0}"/>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BCEC8F65-1DE4-7B3E-5523-260991DD9FAA}"/>
              </a:ext>
            </a:extLst>
          </p:cNvPr>
          <p:cNvSpPr>
            <a:spLocks noGrp="1"/>
          </p:cNvSpPr>
          <p:nvPr>
            <p:ph type="sldNum" sz="quarter" idx="5"/>
          </p:nvPr>
        </p:nvSpPr>
        <p:spPr/>
        <p:txBody>
          <a:bodyPr/>
          <a:lstStyle/>
          <a:p>
            <a:fld id="{EE94831B-95E8-4741-AC9E-FAE0388C9AD4}" type="slidenum">
              <a:rPr kumimoji="1" lang="ja-JP" altLang="en-US" smtClean="0"/>
              <a:t>42</a:t>
            </a:fld>
            <a:endParaRPr kumimoji="1" lang="ja-JP" altLang="en-US"/>
          </a:p>
        </p:txBody>
      </p:sp>
    </p:spTree>
    <p:extLst>
      <p:ext uri="{BB962C8B-B14F-4D97-AF65-F5344CB8AC3E}">
        <p14:creationId xmlns:p14="http://schemas.microsoft.com/office/powerpoint/2010/main" val="37249663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CF15B-57E1-3AEB-F2C2-10A9263E7E9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D628A44-DC1B-2224-1C7F-9468B3498C7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7244A98-FA97-3B4E-79BC-64660C1FB527}"/>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3428DA3C-F55B-528A-1959-3208CD492831}"/>
              </a:ext>
            </a:extLst>
          </p:cNvPr>
          <p:cNvSpPr>
            <a:spLocks noGrp="1"/>
          </p:cNvSpPr>
          <p:nvPr>
            <p:ph type="sldNum" sz="quarter" idx="5"/>
          </p:nvPr>
        </p:nvSpPr>
        <p:spPr/>
        <p:txBody>
          <a:bodyPr/>
          <a:lstStyle/>
          <a:p>
            <a:fld id="{EE94831B-95E8-4741-AC9E-FAE0388C9AD4}" type="slidenum">
              <a:rPr kumimoji="1" lang="ja-JP" altLang="en-US" smtClean="0"/>
              <a:t>43</a:t>
            </a:fld>
            <a:endParaRPr kumimoji="1" lang="ja-JP" altLang="en-US"/>
          </a:p>
        </p:txBody>
      </p:sp>
    </p:spTree>
    <p:extLst>
      <p:ext uri="{BB962C8B-B14F-4D97-AF65-F5344CB8AC3E}">
        <p14:creationId xmlns:p14="http://schemas.microsoft.com/office/powerpoint/2010/main" val="6308295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CBF36-35A3-CA17-8B2D-5C5C665071B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E7D47EA-0CE4-04C9-DB7A-9229375799C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9F97C35-E09E-295C-FE87-88B450CD9D2E}"/>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D19CECF2-1A21-785C-76C9-F290A6EF1A6C}"/>
              </a:ext>
            </a:extLst>
          </p:cNvPr>
          <p:cNvSpPr>
            <a:spLocks noGrp="1"/>
          </p:cNvSpPr>
          <p:nvPr>
            <p:ph type="sldNum" sz="quarter" idx="5"/>
          </p:nvPr>
        </p:nvSpPr>
        <p:spPr/>
        <p:txBody>
          <a:bodyPr/>
          <a:lstStyle/>
          <a:p>
            <a:fld id="{EE94831B-95E8-4741-AC9E-FAE0388C9AD4}" type="slidenum">
              <a:rPr kumimoji="1" lang="ja-JP" altLang="en-US" smtClean="0"/>
              <a:t>44</a:t>
            </a:fld>
            <a:endParaRPr kumimoji="1" lang="ja-JP" altLang="en-US"/>
          </a:p>
        </p:txBody>
      </p:sp>
    </p:spTree>
    <p:extLst>
      <p:ext uri="{BB962C8B-B14F-4D97-AF65-F5344CB8AC3E}">
        <p14:creationId xmlns:p14="http://schemas.microsoft.com/office/powerpoint/2010/main" val="25487715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9178A-6DE8-3184-0E8C-C6E34663393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13CEBA7-9A3D-1517-E49F-9A3E62FCC88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89A5259-EB60-8D9B-A0EA-68E16FE868D5}"/>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E8D43011-2525-A2DE-B0E8-44E328130AC2}"/>
              </a:ext>
            </a:extLst>
          </p:cNvPr>
          <p:cNvSpPr>
            <a:spLocks noGrp="1"/>
          </p:cNvSpPr>
          <p:nvPr>
            <p:ph type="sldNum" sz="quarter" idx="5"/>
          </p:nvPr>
        </p:nvSpPr>
        <p:spPr/>
        <p:txBody>
          <a:bodyPr/>
          <a:lstStyle/>
          <a:p>
            <a:fld id="{EE94831B-95E8-4741-AC9E-FAE0388C9AD4}" type="slidenum">
              <a:rPr kumimoji="1" lang="ja-JP" altLang="en-US" smtClean="0"/>
              <a:t>45</a:t>
            </a:fld>
            <a:endParaRPr kumimoji="1" lang="ja-JP" altLang="en-US"/>
          </a:p>
        </p:txBody>
      </p:sp>
    </p:spTree>
    <p:extLst>
      <p:ext uri="{BB962C8B-B14F-4D97-AF65-F5344CB8AC3E}">
        <p14:creationId xmlns:p14="http://schemas.microsoft.com/office/powerpoint/2010/main" val="8930034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28CC6-49D7-1983-4EE4-8AAC037C9A9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F9E72D5-CEB1-7E93-F3DE-423E75B471F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43FE965-6FFF-D2F3-4ED8-88DA824ECC03}"/>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6B99BD0C-A98D-8D00-C3E8-DC5EF10A1AC6}"/>
              </a:ext>
            </a:extLst>
          </p:cNvPr>
          <p:cNvSpPr>
            <a:spLocks noGrp="1"/>
          </p:cNvSpPr>
          <p:nvPr>
            <p:ph type="sldNum" sz="quarter" idx="5"/>
          </p:nvPr>
        </p:nvSpPr>
        <p:spPr/>
        <p:txBody>
          <a:bodyPr/>
          <a:lstStyle/>
          <a:p>
            <a:fld id="{EE94831B-95E8-4741-AC9E-FAE0388C9AD4}" type="slidenum">
              <a:rPr kumimoji="1" lang="ja-JP" altLang="en-US" smtClean="0"/>
              <a:t>46</a:t>
            </a:fld>
            <a:endParaRPr kumimoji="1" lang="ja-JP" altLang="en-US"/>
          </a:p>
        </p:txBody>
      </p:sp>
    </p:spTree>
    <p:extLst>
      <p:ext uri="{BB962C8B-B14F-4D97-AF65-F5344CB8AC3E}">
        <p14:creationId xmlns:p14="http://schemas.microsoft.com/office/powerpoint/2010/main" val="11813125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8DBDD-8B32-FB33-13AA-35A98E07D59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677ACB8-C8D3-D244-5247-D0D4A3C948B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1976F89-8FC5-6A13-B204-E9696329C660}"/>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BBC8EEDD-8C89-AB58-384A-AE6B39040D0F}"/>
              </a:ext>
            </a:extLst>
          </p:cNvPr>
          <p:cNvSpPr>
            <a:spLocks noGrp="1"/>
          </p:cNvSpPr>
          <p:nvPr>
            <p:ph type="sldNum" sz="quarter" idx="5"/>
          </p:nvPr>
        </p:nvSpPr>
        <p:spPr/>
        <p:txBody>
          <a:bodyPr/>
          <a:lstStyle/>
          <a:p>
            <a:fld id="{EE94831B-95E8-4741-AC9E-FAE0388C9AD4}" type="slidenum">
              <a:rPr kumimoji="1" lang="ja-JP" altLang="en-US" smtClean="0"/>
              <a:t>47</a:t>
            </a:fld>
            <a:endParaRPr kumimoji="1" lang="ja-JP" altLang="en-US"/>
          </a:p>
        </p:txBody>
      </p:sp>
    </p:spTree>
    <p:extLst>
      <p:ext uri="{BB962C8B-B14F-4D97-AF65-F5344CB8AC3E}">
        <p14:creationId xmlns:p14="http://schemas.microsoft.com/office/powerpoint/2010/main" val="3479155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6C252E-0E1C-D3B2-9DF8-CE7B2B68E71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914015B-591B-C340-B4D6-4D61D16877D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6D23997-44D1-6177-38AF-D71D8DF4B6F3}"/>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6E1C0931-7533-1B4B-2FD3-FD8411581EE1}"/>
              </a:ext>
            </a:extLst>
          </p:cNvPr>
          <p:cNvSpPr>
            <a:spLocks noGrp="1"/>
          </p:cNvSpPr>
          <p:nvPr>
            <p:ph type="sldNum" sz="quarter" idx="5"/>
          </p:nvPr>
        </p:nvSpPr>
        <p:spPr/>
        <p:txBody>
          <a:bodyPr/>
          <a:lstStyle/>
          <a:p>
            <a:fld id="{EE94831B-95E8-4741-AC9E-FAE0388C9AD4}" type="slidenum">
              <a:rPr kumimoji="1" lang="ja-JP" altLang="en-US" smtClean="0"/>
              <a:t>48</a:t>
            </a:fld>
            <a:endParaRPr kumimoji="1" lang="ja-JP" altLang="en-US"/>
          </a:p>
        </p:txBody>
      </p:sp>
    </p:spTree>
    <p:extLst>
      <p:ext uri="{BB962C8B-B14F-4D97-AF65-F5344CB8AC3E}">
        <p14:creationId xmlns:p14="http://schemas.microsoft.com/office/powerpoint/2010/main" val="33436345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6600A-6556-8313-3FAC-C19EED8C8CB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05AF4FD-0968-956D-BBA4-A780333915F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FC5518C-06AF-8CD4-3403-7346D9C5AF60}"/>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7176655E-98AB-2C72-5D5D-296A33CF793F}"/>
              </a:ext>
            </a:extLst>
          </p:cNvPr>
          <p:cNvSpPr>
            <a:spLocks noGrp="1"/>
          </p:cNvSpPr>
          <p:nvPr>
            <p:ph type="sldNum" sz="quarter" idx="5"/>
          </p:nvPr>
        </p:nvSpPr>
        <p:spPr/>
        <p:txBody>
          <a:bodyPr/>
          <a:lstStyle/>
          <a:p>
            <a:fld id="{EE94831B-95E8-4741-AC9E-FAE0388C9AD4}" type="slidenum">
              <a:rPr kumimoji="1" lang="ja-JP" altLang="en-US" smtClean="0"/>
              <a:t>10</a:t>
            </a:fld>
            <a:endParaRPr kumimoji="1" lang="ja-JP" altLang="en-US"/>
          </a:p>
        </p:txBody>
      </p:sp>
    </p:spTree>
    <p:extLst>
      <p:ext uri="{BB962C8B-B14F-4D97-AF65-F5344CB8AC3E}">
        <p14:creationId xmlns:p14="http://schemas.microsoft.com/office/powerpoint/2010/main" val="2896349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F2D03-870A-D836-1CCB-18D54F2FF78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5720B29-CFA5-642A-B289-3A7AB0BA52A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F20F42B-006D-A8FB-F97E-DF15B247CD40}"/>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EEA8BD14-096D-1C0B-8DD7-1F29A1CA1A65}"/>
              </a:ext>
            </a:extLst>
          </p:cNvPr>
          <p:cNvSpPr>
            <a:spLocks noGrp="1"/>
          </p:cNvSpPr>
          <p:nvPr>
            <p:ph type="sldNum" sz="quarter" idx="5"/>
          </p:nvPr>
        </p:nvSpPr>
        <p:spPr/>
        <p:txBody>
          <a:bodyPr/>
          <a:lstStyle/>
          <a:p>
            <a:fld id="{EE94831B-95E8-4741-AC9E-FAE0388C9AD4}" type="slidenum">
              <a:rPr kumimoji="1" lang="ja-JP" altLang="en-US" smtClean="0"/>
              <a:t>11</a:t>
            </a:fld>
            <a:endParaRPr kumimoji="1" lang="ja-JP" altLang="en-US"/>
          </a:p>
        </p:txBody>
      </p:sp>
    </p:spTree>
    <p:extLst>
      <p:ext uri="{BB962C8B-B14F-4D97-AF65-F5344CB8AC3E}">
        <p14:creationId xmlns:p14="http://schemas.microsoft.com/office/powerpoint/2010/main" val="19626768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D138B-7A92-8C3B-F2BD-AAEF847EDAE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2DF3A09-34C3-E112-0139-2D69FEC009A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28DE497-31EC-B196-1C11-A3FAB822BD85}"/>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C7DADF8D-66BD-A297-A4C3-83F0A27DE4B2}"/>
              </a:ext>
            </a:extLst>
          </p:cNvPr>
          <p:cNvSpPr>
            <a:spLocks noGrp="1"/>
          </p:cNvSpPr>
          <p:nvPr>
            <p:ph type="sldNum" sz="quarter" idx="5"/>
          </p:nvPr>
        </p:nvSpPr>
        <p:spPr/>
        <p:txBody>
          <a:bodyPr/>
          <a:lstStyle/>
          <a:p>
            <a:fld id="{EE94831B-95E8-4741-AC9E-FAE0388C9AD4}" type="slidenum">
              <a:rPr kumimoji="1" lang="ja-JP" altLang="en-US" smtClean="0"/>
              <a:t>12</a:t>
            </a:fld>
            <a:endParaRPr kumimoji="1" lang="ja-JP" altLang="en-US"/>
          </a:p>
        </p:txBody>
      </p:sp>
    </p:spTree>
    <p:extLst>
      <p:ext uri="{BB962C8B-B14F-4D97-AF65-F5344CB8AC3E}">
        <p14:creationId xmlns:p14="http://schemas.microsoft.com/office/powerpoint/2010/main" val="39403117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3D36B-96D9-93A0-3BBD-476E9112758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BDF3C2B-0C67-24B2-8F70-DE06410ABC2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837D24E-1BFC-4644-762F-5B62BB80B3B7}"/>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812C529C-3387-B2AA-22C8-59C48048AAD7}"/>
              </a:ext>
            </a:extLst>
          </p:cNvPr>
          <p:cNvSpPr>
            <a:spLocks noGrp="1"/>
          </p:cNvSpPr>
          <p:nvPr>
            <p:ph type="sldNum" sz="quarter" idx="5"/>
          </p:nvPr>
        </p:nvSpPr>
        <p:spPr/>
        <p:txBody>
          <a:bodyPr/>
          <a:lstStyle/>
          <a:p>
            <a:fld id="{EE94831B-95E8-4741-AC9E-FAE0388C9AD4}" type="slidenum">
              <a:rPr kumimoji="1" lang="ja-JP" altLang="en-US" smtClean="0"/>
              <a:t>13</a:t>
            </a:fld>
            <a:endParaRPr kumimoji="1" lang="ja-JP" altLang="en-US"/>
          </a:p>
        </p:txBody>
      </p:sp>
    </p:spTree>
    <p:extLst>
      <p:ext uri="{BB962C8B-B14F-4D97-AF65-F5344CB8AC3E}">
        <p14:creationId xmlns:p14="http://schemas.microsoft.com/office/powerpoint/2010/main" val="37695190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C112E-4C36-4981-AAC2-0BF71C8ABE4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B876A99-5605-172D-13FD-94A5F500BA0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262EB48-7607-5591-F179-F6AE1CC7DAF0}"/>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88B5EFA2-1415-F21B-C50E-B60472B768CD}"/>
              </a:ext>
            </a:extLst>
          </p:cNvPr>
          <p:cNvSpPr>
            <a:spLocks noGrp="1"/>
          </p:cNvSpPr>
          <p:nvPr>
            <p:ph type="sldNum" sz="quarter" idx="5"/>
          </p:nvPr>
        </p:nvSpPr>
        <p:spPr/>
        <p:txBody>
          <a:bodyPr/>
          <a:lstStyle/>
          <a:p>
            <a:fld id="{EE94831B-95E8-4741-AC9E-FAE0388C9AD4}" type="slidenum">
              <a:rPr kumimoji="1" lang="ja-JP" altLang="en-US" smtClean="0"/>
              <a:t>14</a:t>
            </a:fld>
            <a:endParaRPr kumimoji="1" lang="ja-JP" altLang="en-US"/>
          </a:p>
        </p:txBody>
      </p:sp>
    </p:spTree>
    <p:extLst>
      <p:ext uri="{BB962C8B-B14F-4D97-AF65-F5344CB8AC3E}">
        <p14:creationId xmlns:p14="http://schemas.microsoft.com/office/powerpoint/2010/main" val="20305055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2931F-5D59-E3E6-C7A4-861F7FD8A2D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6EBD42A-38E2-EA7E-F1E5-9F9A4CACAD4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FB43D61-2FC3-8277-9422-EFF590A6E576}"/>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7972A2F3-FB84-65B4-FCDC-92A5928CD545}"/>
              </a:ext>
            </a:extLst>
          </p:cNvPr>
          <p:cNvSpPr>
            <a:spLocks noGrp="1"/>
          </p:cNvSpPr>
          <p:nvPr>
            <p:ph type="sldNum" sz="quarter" idx="5"/>
          </p:nvPr>
        </p:nvSpPr>
        <p:spPr/>
        <p:txBody>
          <a:bodyPr/>
          <a:lstStyle/>
          <a:p>
            <a:fld id="{EE94831B-95E8-4741-AC9E-FAE0388C9AD4}" type="slidenum">
              <a:rPr kumimoji="1" lang="ja-JP" altLang="en-US" smtClean="0"/>
              <a:t>15</a:t>
            </a:fld>
            <a:endParaRPr kumimoji="1" lang="ja-JP" altLang="en-US"/>
          </a:p>
        </p:txBody>
      </p:sp>
    </p:spTree>
    <p:extLst>
      <p:ext uri="{BB962C8B-B14F-4D97-AF65-F5344CB8AC3E}">
        <p14:creationId xmlns:p14="http://schemas.microsoft.com/office/powerpoint/2010/main" val="15644310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481BB68-B616-4D86-9C97-9FCD2C2CF585}" type="datetimeFigureOut">
              <a:rPr kumimoji="1" lang="ja-JP" altLang="en-US" smtClean="0"/>
              <a:t>2025/6/2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3355752668"/>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481BB68-B616-4D86-9C97-9FCD2C2CF585}" type="datetimeFigureOut">
              <a:rPr kumimoji="1" lang="ja-JP" altLang="en-US" smtClean="0"/>
              <a:t>2025/6/2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332317179"/>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481BB68-B616-4D86-9C97-9FCD2C2CF585}" type="datetimeFigureOut">
              <a:rPr kumimoji="1" lang="ja-JP" altLang="en-US" smtClean="0"/>
              <a:t>2025/6/2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1579450813"/>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481BB68-B616-4D86-9C97-9FCD2C2CF585}" type="datetimeFigureOut">
              <a:rPr kumimoji="1" lang="ja-JP" altLang="en-US" smtClean="0"/>
              <a:t>2025/6/2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417482685"/>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481BB68-B616-4D86-9C97-9FCD2C2CF585}" type="datetimeFigureOut">
              <a:rPr kumimoji="1" lang="ja-JP" altLang="en-US" smtClean="0"/>
              <a:t>2025/6/2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631753082"/>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F481BB68-B616-4D86-9C97-9FCD2C2CF585}" type="datetimeFigureOut">
              <a:rPr kumimoji="1" lang="ja-JP" altLang="en-US" smtClean="0"/>
              <a:t>2025/6/2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59957111"/>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481BB68-B616-4D86-9C97-9FCD2C2CF585}" type="datetimeFigureOut">
              <a:rPr kumimoji="1" lang="ja-JP" altLang="en-US" smtClean="0"/>
              <a:t>2025/6/2</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019854406"/>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481BB68-B616-4D86-9C97-9FCD2C2CF585}" type="datetimeFigureOut">
              <a:rPr kumimoji="1" lang="ja-JP" altLang="en-US" smtClean="0"/>
              <a:t>2025/6/2</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3307942285"/>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81BB68-B616-4D86-9C97-9FCD2C2CF585}" type="datetimeFigureOut">
              <a:rPr kumimoji="1" lang="ja-JP" altLang="en-US" smtClean="0"/>
              <a:t>2025/6/2</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568361322"/>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481BB68-B616-4D86-9C97-9FCD2C2CF585}" type="datetimeFigureOut">
              <a:rPr kumimoji="1" lang="ja-JP" altLang="en-US" smtClean="0"/>
              <a:t>2025/6/2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410037060"/>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481BB68-B616-4D86-9C97-9FCD2C2CF585}" type="datetimeFigureOut">
              <a:rPr kumimoji="1" lang="ja-JP" altLang="en-US" smtClean="0"/>
              <a:t>2025/6/2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515527187"/>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81BB68-B616-4D86-9C97-9FCD2C2CF585}" type="datetimeFigureOut">
              <a:rPr kumimoji="1" lang="ja-JP" altLang="en-US" smtClean="0"/>
              <a:t>2025/6/2</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31944093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push dir="u"/>
  </p:transition>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4.xml"/></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p3"/><Relationship Id="rId1" Type="http://schemas.microsoft.com/office/2007/relationships/media" Target="../media/media33.mp3"/><Relationship Id="rId5" Type="http://schemas.openxmlformats.org/officeDocument/2006/relationships/image" Target="../media/image2.png"/><Relationship Id="rId4" Type="http://schemas.openxmlformats.org/officeDocument/2006/relationships/audio" Target="../media/audio1.wav"/></Relationships>
</file>

<file path=ppt/slides/_rels/slide10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mp3"/><Relationship Id="rId1" Type="http://schemas.microsoft.com/office/2007/relationships/media" Target="../media/media34.mp3"/><Relationship Id="rId5" Type="http://schemas.openxmlformats.org/officeDocument/2006/relationships/image" Target="../media/image2.png"/><Relationship Id="rId4" Type="http://schemas.openxmlformats.org/officeDocument/2006/relationships/audio" Target="../media/audio1.wav"/></Relationships>
</file>

<file path=ppt/slides/_rels/slide10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mp3"/><Relationship Id="rId1" Type="http://schemas.microsoft.com/office/2007/relationships/media" Target="../media/media34.mp3"/><Relationship Id="rId5" Type="http://schemas.openxmlformats.org/officeDocument/2006/relationships/image" Target="../media/image2.png"/><Relationship Id="rId4" Type="http://schemas.openxmlformats.org/officeDocument/2006/relationships/audio" Target="../media/audio1.wav"/></Relationships>
</file>

<file path=ppt/slides/_rels/slide10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mp3"/><Relationship Id="rId1" Type="http://schemas.microsoft.com/office/2007/relationships/media" Target="../media/media34.mp3"/><Relationship Id="rId5" Type="http://schemas.openxmlformats.org/officeDocument/2006/relationships/image" Target="../media/image2.png"/><Relationship Id="rId4" Type="http://schemas.openxmlformats.org/officeDocument/2006/relationships/audio" Target="../media/audio1.wav"/></Relationships>
</file>

<file path=ppt/slides/_rels/slide10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mp3"/><Relationship Id="rId1" Type="http://schemas.microsoft.com/office/2007/relationships/media" Target="../media/media35.mp3"/><Relationship Id="rId5" Type="http://schemas.openxmlformats.org/officeDocument/2006/relationships/image" Target="../media/image2.png"/><Relationship Id="rId4" Type="http://schemas.openxmlformats.org/officeDocument/2006/relationships/audio" Target="../media/audio1.wav"/></Relationships>
</file>

<file path=ppt/slides/_rels/slide10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mp3"/><Relationship Id="rId1" Type="http://schemas.microsoft.com/office/2007/relationships/media" Target="../media/media35.mp3"/><Relationship Id="rId5" Type="http://schemas.openxmlformats.org/officeDocument/2006/relationships/image" Target="../media/image2.png"/><Relationship Id="rId4" Type="http://schemas.openxmlformats.org/officeDocument/2006/relationships/audio" Target="../media/audio1.wav"/></Relationships>
</file>

<file path=ppt/slides/_rels/slide10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mp3"/><Relationship Id="rId1" Type="http://schemas.microsoft.com/office/2007/relationships/media" Target="../media/media35.mp3"/><Relationship Id="rId5" Type="http://schemas.openxmlformats.org/officeDocument/2006/relationships/image" Target="../media/image2.png"/><Relationship Id="rId4" Type="http://schemas.openxmlformats.org/officeDocument/2006/relationships/audio" Target="../media/audio1.wav"/></Relationships>
</file>

<file path=ppt/slides/_rels/slide10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p3"/><Relationship Id="rId1" Type="http://schemas.microsoft.com/office/2007/relationships/media" Target="../media/media36.mp3"/><Relationship Id="rId5" Type="http://schemas.openxmlformats.org/officeDocument/2006/relationships/image" Target="../media/image2.png"/><Relationship Id="rId4" Type="http://schemas.openxmlformats.org/officeDocument/2006/relationships/audio" Target="../media/audio1.wav"/></Relationships>
</file>

<file path=ppt/slides/_rels/slide10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p3"/><Relationship Id="rId1" Type="http://schemas.microsoft.com/office/2007/relationships/media" Target="../media/media36.mp3"/><Relationship Id="rId5" Type="http://schemas.openxmlformats.org/officeDocument/2006/relationships/image" Target="../media/image2.png"/><Relationship Id="rId4" Type="http://schemas.openxmlformats.org/officeDocument/2006/relationships/audio" Target="../media/audio1.wav"/></Relationships>
</file>

<file path=ppt/slides/_rels/slide10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p3"/><Relationship Id="rId1" Type="http://schemas.microsoft.com/office/2007/relationships/media" Target="../media/media36.mp3"/><Relationship Id="rId5" Type="http://schemas.openxmlformats.org/officeDocument/2006/relationships/image" Target="../media/image2.png"/><Relationship Id="rId4" Type="http://schemas.openxmlformats.org/officeDocument/2006/relationships/audio" Target="../media/audio1.wav"/></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5.xml"/></Relationships>
</file>

<file path=ppt/slides/_rels/slide1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mp3"/><Relationship Id="rId1" Type="http://schemas.microsoft.com/office/2007/relationships/media" Target="../media/media37.mp3"/><Relationship Id="rId5" Type="http://schemas.openxmlformats.org/officeDocument/2006/relationships/image" Target="../media/image2.png"/><Relationship Id="rId4" Type="http://schemas.openxmlformats.org/officeDocument/2006/relationships/audio" Target="../media/audio1.wav"/></Relationships>
</file>

<file path=ppt/slides/_rels/slide1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mp3"/><Relationship Id="rId1" Type="http://schemas.microsoft.com/office/2007/relationships/media" Target="../media/media37.mp3"/><Relationship Id="rId5" Type="http://schemas.openxmlformats.org/officeDocument/2006/relationships/image" Target="../media/image2.png"/><Relationship Id="rId4" Type="http://schemas.openxmlformats.org/officeDocument/2006/relationships/audio" Target="../media/audio1.wav"/></Relationships>
</file>

<file path=ppt/slides/_rels/slide1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mp3"/><Relationship Id="rId1" Type="http://schemas.microsoft.com/office/2007/relationships/media" Target="../media/media37.mp3"/><Relationship Id="rId5" Type="http://schemas.openxmlformats.org/officeDocument/2006/relationships/image" Target="../media/image2.png"/><Relationship Id="rId4" Type="http://schemas.openxmlformats.org/officeDocument/2006/relationships/audio" Target="../media/audio1.wav"/></Relationships>
</file>

<file path=ppt/slides/_rels/slide1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mp3"/><Relationship Id="rId1" Type="http://schemas.microsoft.com/office/2007/relationships/media" Target="../media/media38.mp3"/><Relationship Id="rId5" Type="http://schemas.openxmlformats.org/officeDocument/2006/relationships/image" Target="../media/image2.png"/><Relationship Id="rId4" Type="http://schemas.openxmlformats.org/officeDocument/2006/relationships/audio" Target="../media/audio1.wav"/></Relationships>
</file>

<file path=ppt/slides/_rels/slide1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mp3"/><Relationship Id="rId1" Type="http://schemas.microsoft.com/office/2007/relationships/media" Target="../media/media38.mp3"/><Relationship Id="rId5" Type="http://schemas.openxmlformats.org/officeDocument/2006/relationships/image" Target="../media/image2.png"/><Relationship Id="rId4" Type="http://schemas.openxmlformats.org/officeDocument/2006/relationships/audio" Target="../media/audio1.wav"/></Relationships>
</file>

<file path=ppt/slides/_rels/slide1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mp3"/><Relationship Id="rId1" Type="http://schemas.microsoft.com/office/2007/relationships/media" Target="../media/media38.mp3"/><Relationship Id="rId5" Type="http://schemas.openxmlformats.org/officeDocument/2006/relationships/image" Target="../media/image2.png"/><Relationship Id="rId4" Type="http://schemas.openxmlformats.org/officeDocument/2006/relationships/audio" Target="../media/audio1.wav"/></Relationships>
</file>

<file path=ppt/slides/_rels/slide1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mp3"/><Relationship Id="rId1" Type="http://schemas.microsoft.com/office/2007/relationships/media" Target="../media/media39.mp3"/><Relationship Id="rId5" Type="http://schemas.openxmlformats.org/officeDocument/2006/relationships/image" Target="../media/image2.png"/><Relationship Id="rId4" Type="http://schemas.openxmlformats.org/officeDocument/2006/relationships/audio" Target="../media/audio1.wav"/></Relationships>
</file>

<file path=ppt/slides/_rels/slide1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mp3"/><Relationship Id="rId1" Type="http://schemas.microsoft.com/office/2007/relationships/media" Target="../media/media39.mp3"/><Relationship Id="rId5" Type="http://schemas.openxmlformats.org/officeDocument/2006/relationships/image" Target="../media/image2.png"/><Relationship Id="rId4" Type="http://schemas.openxmlformats.org/officeDocument/2006/relationships/audio" Target="../media/audio1.wav"/></Relationships>
</file>

<file path=ppt/slides/_rels/slide1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mp3"/><Relationship Id="rId1" Type="http://schemas.microsoft.com/office/2007/relationships/media" Target="../media/media39.mp3"/><Relationship Id="rId5" Type="http://schemas.openxmlformats.org/officeDocument/2006/relationships/image" Target="../media/image2.png"/><Relationship Id="rId4" Type="http://schemas.openxmlformats.org/officeDocument/2006/relationships/audio" Target="../media/audio1.wav"/></Relationships>
</file>

<file path=ppt/slides/_rels/slide1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mp3"/><Relationship Id="rId1" Type="http://schemas.microsoft.com/office/2007/relationships/media" Target="../media/media40.mp3"/><Relationship Id="rId5" Type="http://schemas.openxmlformats.org/officeDocument/2006/relationships/image" Target="../media/image2.png"/><Relationship Id="rId4" Type="http://schemas.openxmlformats.org/officeDocument/2006/relationships/audio" Target="../media/audio1.wav"/></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6.xml"/></Relationships>
</file>

<file path=ppt/slides/_rels/slide1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mp3"/><Relationship Id="rId1" Type="http://schemas.microsoft.com/office/2007/relationships/media" Target="../media/media40.mp3"/><Relationship Id="rId5" Type="http://schemas.openxmlformats.org/officeDocument/2006/relationships/image" Target="../media/image2.png"/><Relationship Id="rId4" Type="http://schemas.openxmlformats.org/officeDocument/2006/relationships/audio" Target="../media/audio1.wav"/></Relationships>
</file>

<file path=ppt/slides/_rels/slide1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mp3"/><Relationship Id="rId1" Type="http://schemas.microsoft.com/office/2007/relationships/media" Target="../media/media40.mp3"/><Relationship Id="rId5" Type="http://schemas.openxmlformats.org/officeDocument/2006/relationships/image" Target="../media/image2.png"/><Relationship Id="rId4" Type="http://schemas.openxmlformats.org/officeDocument/2006/relationships/audio" Target="../media/audio1.wav"/></Relationships>
</file>

<file path=ppt/slides/_rels/slide1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1.mp3"/><Relationship Id="rId1" Type="http://schemas.microsoft.com/office/2007/relationships/media" Target="../media/media41.mp3"/><Relationship Id="rId5" Type="http://schemas.openxmlformats.org/officeDocument/2006/relationships/image" Target="../media/image2.png"/><Relationship Id="rId4" Type="http://schemas.openxmlformats.org/officeDocument/2006/relationships/audio" Target="../media/audio1.wav"/></Relationships>
</file>

<file path=ppt/slides/_rels/slide1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1.mp3"/><Relationship Id="rId1" Type="http://schemas.microsoft.com/office/2007/relationships/media" Target="../media/media41.mp3"/><Relationship Id="rId5" Type="http://schemas.openxmlformats.org/officeDocument/2006/relationships/image" Target="../media/image2.png"/><Relationship Id="rId4" Type="http://schemas.openxmlformats.org/officeDocument/2006/relationships/audio" Target="../media/audio1.wav"/></Relationships>
</file>

<file path=ppt/slides/_rels/slide124.xml.rels><?xml version="1.0" encoding="UTF-8" standalone="yes"?>
<Relationships xmlns="http://schemas.openxmlformats.org/package/2006/relationships"><Relationship Id="rId3" Type="http://schemas.microsoft.com/office/2007/relationships/media" Target="../media/media26.mp3"/><Relationship Id="rId7" Type="http://schemas.openxmlformats.org/officeDocument/2006/relationships/image" Target="../media/image2.png"/><Relationship Id="rId2" Type="http://schemas.openxmlformats.org/officeDocument/2006/relationships/audio" Target="../media/media41.mp3"/><Relationship Id="rId1" Type="http://schemas.microsoft.com/office/2007/relationships/media" Target="../media/media41.mp3"/><Relationship Id="rId6" Type="http://schemas.openxmlformats.org/officeDocument/2006/relationships/audio" Target="../media/audio1.wav"/><Relationship Id="rId5" Type="http://schemas.openxmlformats.org/officeDocument/2006/relationships/slideLayout" Target="../slideLayouts/slideLayout2.xml"/><Relationship Id="rId4" Type="http://schemas.openxmlformats.org/officeDocument/2006/relationships/audio" Target="../media/media26.mp3"/></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p3"/><Relationship Id="rId1" Type="http://schemas.microsoft.com/office/2007/relationships/media" Target="../media/media32.mp3"/><Relationship Id="rId5" Type="http://schemas.openxmlformats.org/officeDocument/2006/relationships/image" Target="../media/image2.png"/><Relationship Id="rId4" Type="http://schemas.openxmlformats.org/officeDocument/2006/relationships/audio" Target="../media/audio1.wav"/></Relationships>
</file>

<file path=ppt/slides/_rels/slide1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p3"/><Relationship Id="rId1" Type="http://schemas.microsoft.com/office/2007/relationships/media" Target="../media/media33.mp3"/><Relationship Id="rId5" Type="http://schemas.openxmlformats.org/officeDocument/2006/relationships/image" Target="../media/image2.png"/><Relationship Id="rId4" Type="http://schemas.openxmlformats.org/officeDocument/2006/relationships/audio" Target="../media/audio1.wav"/></Relationships>
</file>

<file path=ppt/slides/_rels/slide1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mp3"/><Relationship Id="rId1" Type="http://schemas.microsoft.com/office/2007/relationships/media" Target="../media/media34.mp3"/><Relationship Id="rId5" Type="http://schemas.openxmlformats.org/officeDocument/2006/relationships/image" Target="../media/image2.png"/><Relationship Id="rId4" Type="http://schemas.openxmlformats.org/officeDocument/2006/relationships/audio" Target="../media/audio1.wav"/></Relationships>
</file>

<file path=ppt/slides/_rels/slide1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mp3"/><Relationship Id="rId1" Type="http://schemas.microsoft.com/office/2007/relationships/media" Target="../media/media35.mp3"/><Relationship Id="rId5" Type="http://schemas.openxmlformats.org/officeDocument/2006/relationships/image" Target="../media/image2.png"/><Relationship Id="rId4" Type="http://schemas.openxmlformats.org/officeDocument/2006/relationships/audio" Target="../media/audio1.wav"/></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7.xml"/></Relationships>
</file>

<file path=ppt/slides/_rels/slide1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p3"/><Relationship Id="rId1" Type="http://schemas.microsoft.com/office/2007/relationships/media" Target="../media/media36.mp3"/><Relationship Id="rId5" Type="http://schemas.openxmlformats.org/officeDocument/2006/relationships/image" Target="../media/image2.png"/><Relationship Id="rId4" Type="http://schemas.openxmlformats.org/officeDocument/2006/relationships/audio" Target="../media/audio1.wav"/></Relationships>
</file>

<file path=ppt/slides/_rels/slide1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mp3"/><Relationship Id="rId1" Type="http://schemas.microsoft.com/office/2007/relationships/media" Target="../media/media37.mp3"/><Relationship Id="rId5" Type="http://schemas.openxmlformats.org/officeDocument/2006/relationships/image" Target="../media/image2.png"/><Relationship Id="rId4" Type="http://schemas.openxmlformats.org/officeDocument/2006/relationships/audio" Target="../media/audio1.wav"/></Relationships>
</file>

<file path=ppt/slides/_rels/slide1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mp3"/><Relationship Id="rId1" Type="http://schemas.microsoft.com/office/2007/relationships/media" Target="../media/media38.mp3"/><Relationship Id="rId5" Type="http://schemas.openxmlformats.org/officeDocument/2006/relationships/image" Target="../media/image2.png"/><Relationship Id="rId4" Type="http://schemas.openxmlformats.org/officeDocument/2006/relationships/audio" Target="../media/audio1.wav"/></Relationships>
</file>

<file path=ppt/slides/_rels/slide1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mp3"/><Relationship Id="rId1" Type="http://schemas.microsoft.com/office/2007/relationships/media" Target="../media/media39.mp3"/><Relationship Id="rId5" Type="http://schemas.openxmlformats.org/officeDocument/2006/relationships/image" Target="../media/image2.png"/><Relationship Id="rId4" Type="http://schemas.openxmlformats.org/officeDocument/2006/relationships/audio" Target="../media/audio1.wav"/></Relationships>
</file>

<file path=ppt/slides/_rels/slide1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mp3"/><Relationship Id="rId1" Type="http://schemas.microsoft.com/office/2007/relationships/media" Target="../media/media40.mp3"/><Relationship Id="rId5" Type="http://schemas.openxmlformats.org/officeDocument/2006/relationships/image" Target="../media/image2.png"/><Relationship Id="rId4" Type="http://schemas.openxmlformats.org/officeDocument/2006/relationships/audio" Target="../media/audio1.wav"/></Relationships>
</file>

<file path=ppt/slides/_rels/slide1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1.mp3"/><Relationship Id="rId1" Type="http://schemas.microsoft.com/office/2007/relationships/media" Target="../media/media41.mp3"/><Relationship Id="rId5" Type="http://schemas.openxmlformats.org/officeDocument/2006/relationships/image" Target="../media/image2.png"/><Relationship Id="rId4" Type="http://schemas.openxmlformats.org/officeDocument/2006/relationships/audio" Target="../media/audio1.wav"/></Relationships>
</file>

<file path=ppt/slides/_rels/slide13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2.png"/><Relationship Id="rId4" Type="http://schemas.openxmlformats.org/officeDocument/2006/relationships/image" Target="../media/image1.png"/></Relationships>
</file>

<file path=ppt/slides/_rels/slide137.xml.rels><?xml version="1.0" encoding="UTF-8" standalone="yes"?>
<Relationships xmlns="http://schemas.openxmlformats.org/package/2006/relationships"><Relationship Id="rId3" Type="http://schemas.microsoft.com/office/2007/relationships/media" Target="../media/media42.mp3"/><Relationship Id="rId7" Type="http://schemas.openxmlformats.org/officeDocument/2006/relationships/image" Target="../media/image2.png"/><Relationship Id="rId2" Type="http://schemas.openxmlformats.org/officeDocument/2006/relationships/audio" Target="../media/media27.mp3"/><Relationship Id="rId1" Type="http://schemas.microsoft.com/office/2007/relationships/media" Target="../media/media27.mp3"/><Relationship Id="rId6" Type="http://schemas.openxmlformats.org/officeDocument/2006/relationships/image" Target="../media/image12.png"/><Relationship Id="rId5" Type="http://schemas.openxmlformats.org/officeDocument/2006/relationships/slideLayout" Target="../slideLayouts/slideLayout1.xml"/><Relationship Id="rId4" Type="http://schemas.openxmlformats.org/officeDocument/2006/relationships/audio" Target="../media/media42.mp3"/></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8.xml"/></Relationships>
</file>

<file path=ppt/slides/_rels/slide1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9.xml"/></Relationships>
</file>

<file path=ppt/slides/_rels/slide1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3.mp3"/><Relationship Id="rId1" Type="http://schemas.microsoft.com/office/2007/relationships/media" Target="../media/media43.mp3"/><Relationship Id="rId5" Type="http://schemas.openxmlformats.org/officeDocument/2006/relationships/image" Target="../media/image2.png"/><Relationship Id="rId4" Type="http://schemas.openxmlformats.org/officeDocument/2006/relationships/image" Target="../media/image14.png"/></Relationships>
</file>

<file path=ppt/slides/_rels/slide15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2.png"/><Relationship Id="rId4" Type="http://schemas.openxmlformats.org/officeDocument/2006/relationships/image" Target="../media/image1.png"/></Relationships>
</file>

<file path=ppt/slides/_rels/slide15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4.mp3"/><Relationship Id="rId1" Type="http://schemas.microsoft.com/office/2007/relationships/media" Target="../media/media44.mp3"/><Relationship Id="rId5" Type="http://schemas.openxmlformats.org/officeDocument/2006/relationships/image" Target="../media/image2.png"/><Relationship Id="rId4" Type="http://schemas.openxmlformats.org/officeDocument/2006/relationships/image" Target="../media/image15.png"/></Relationships>
</file>

<file path=ppt/slides/_rels/slide15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2.png"/><Relationship Id="rId4" Type="http://schemas.openxmlformats.org/officeDocument/2006/relationships/image" Target="../media/image1.png"/></Relationships>
</file>

<file path=ppt/slides/_rels/slide15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3" Type="http://schemas.microsoft.com/office/2007/relationships/media" Target="../media/media46.wav"/><Relationship Id="rId7" Type="http://schemas.openxmlformats.org/officeDocument/2006/relationships/image" Target="../media/image15.png"/><Relationship Id="rId2" Type="http://schemas.openxmlformats.org/officeDocument/2006/relationships/audio" Target="../media/media45.mp3"/><Relationship Id="rId1" Type="http://schemas.microsoft.com/office/2007/relationships/media" Target="../media/media45.mp3"/><Relationship Id="rId6" Type="http://schemas.openxmlformats.org/officeDocument/2006/relationships/image" Target="../media/image2.png"/><Relationship Id="rId5" Type="http://schemas.openxmlformats.org/officeDocument/2006/relationships/slideLayout" Target="../slideLayouts/slideLayout2.xml"/><Relationship Id="rId4" Type="http://schemas.openxmlformats.org/officeDocument/2006/relationships/audio" Target="../media/media46.wav"/></Relationships>
</file>

<file path=ppt/slides/_rels/slide15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microsoft.com/office/2007/relationships/media" Target="../media/media46.wav"/><Relationship Id="rId7" Type="http://schemas.openxmlformats.org/officeDocument/2006/relationships/image" Target="../media/image15.png"/><Relationship Id="rId2" Type="http://schemas.openxmlformats.org/officeDocument/2006/relationships/audio" Target="../media/media45.mp3"/><Relationship Id="rId1" Type="http://schemas.microsoft.com/office/2007/relationships/media" Target="../media/media45.mp3"/><Relationship Id="rId6" Type="http://schemas.openxmlformats.org/officeDocument/2006/relationships/image" Target="../media/image2.png"/><Relationship Id="rId5" Type="http://schemas.openxmlformats.org/officeDocument/2006/relationships/slideLayout" Target="../slideLayouts/slideLayout2.xml"/><Relationship Id="rId4" Type="http://schemas.openxmlformats.org/officeDocument/2006/relationships/audio" Target="../media/media46.wav"/></Relationships>
</file>

<file path=ppt/slides/_rels/slide16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2.png"/><Relationship Id="rId4" Type="http://schemas.openxmlformats.org/officeDocument/2006/relationships/image" Target="../media/image1.png"/></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3" Type="http://schemas.microsoft.com/office/2007/relationships/media" Target="../media/media46.wav"/><Relationship Id="rId7" Type="http://schemas.openxmlformats.org/officeDocument/2006/relationships/image" Target="../media/image2.png"/><Relationship Id="rId2" Type="http://schemas.openxmlformats.org/officeDocument/2006/relationships/audio" Target="../media/media45.mp3"/><Relationship Id="rId1" Type="http://schemas.microsoft.com/office/2007/relationships/media" Target="../media/media45.mp3"/><Relationship Id="rId6" Type="http://schemas.openxmlformats.org/officeDocument/2006/relationships/image" Target="../media/image19.png"/><Relationship Id="rId5" Type="http://schemas.openxmlformats.org/officeDocument/2006/relationships/slideLayout" Target="../slideLayouts/slideLayout2.xml"/><Relationship Id="rId4" Type="http://schemas.openxmlformats.org/officeDocument/2006/relationships/audio" Target="../media/media46.wav"/></Relationships>
</file>

<file path=ppt/slides/_rels/slide16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2.png"/><Relationship Id="rId4" Type="http://schemas.openxmlformats.org/officeDocument/2006/relationships/image" Target="../media/image1.png"/></Relationships>
</file>

<file path=ppt/slides/_rels/slide166.xml.rels><?xml version="1.0" encoding="UTF-8" standalone="yes"?>
<Relationships xmlns="http://schemas.openxmlformats.org/package/2006/relationships"><Relationship Id="rId8" Type="http://schemas.openxmlformats.org/officeDocument/2006/relationships/image" Target="../media/image20.png"/><Relationship Id="rId3" Type="http://schemas.microsoft.com/office/2007/relationships/media" Target="../media/media47.mp3"/><Relationship Id="rId7" Type="http://schemas.openxmlformats.org/officeDocument/2006/relationships/slideLayout" Target="../slideLayouts/slideLayout1.xml"/><Relationship Id="rId12" Type="http://schemas.microsoft.com/office/2007/relationships/hdphoto" Target="../media/hdphoto1.wdp"/><Relationship Id="rId2" Type="http://schemas.openxmlformats.org/officeDocument/2006/relationships/audio" Target="../media/media27.mp3"/><Relationship Id="rId1" Type="http://schemas.microsoft.com/office/2007/relationships/media" Target="../media/media27.mp3"/><Relationship Id="rId6" Type="http://schemas.openxmlformats.org/officeDocument/2006/relationships/audio" Target="../media/media48.mp3"/><Relationship Id="rId11" Type="http://schemas.openxmlformats.org/officeDocument/2006/relationships/image" Target="../media/image10.png"/><Relationship Id="rId5" Type="http://schemas.microsoft.com/office/2007/relationships/media" Target="../media/media48.mp3"/><Relationship Id="rId10" Type="http://schemas.openxmlformats.org/officeDocument/2006/relationships/image" Target="../media/image9.png"/><Relationship Id="rId4" Type="http://schemas.openxmlformats.org/officeDocument/2006/relationships/audio" Target="../media/media47.mp3"/><Relationship Id="rId9" Type="http://schemas.openxmlformats.org/officeDocument/2006/relationships/image" Target="../media/image2.png"/></Relationships>
</file>

<file path=ppt/slides/_rels/slide16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2.png"/><Relationship Id="rId4" Type="http://schemas.openxmlformats.org/officeDocument/2006/relationships/image" Target="../media/image1.png"/></Relationships>
</file>

<file path=ppt/slides/_rels/slide168.xml.rels><?xml version="1.0" encoding="UTF-8" standalone="yes"?>
<Relationships xmlns="http://schemas.openxmlformats.org/package/2006/relationships"><Relationship Id="rId8" Type="http://schemas.microsoft.com/office/2007/relationships/hdphoto" Target="../media/hdphoto1.wdp"/><Relationship Id="rId3" Type="http://schemas.microsoft.com/office/2007/relationships/media" Target="../media/media50.mp3"/><Relationship Id="rId7" Type="http://schemas.openxmlformats.org/officeDocument/2006/relationships/image" Target="../media/image10.png"/><Relationship Id="rId2" Type="http://schemas.openxmlformats.org/officeDocument/2006/relationships/audio" Target="../media/media49.mp3"/><Relationship Id="rId1" Type="http://schemas.microsoft.com/office/2007/relationships/media" Target="../media/media49.mp3"/><Relationship Id="rId6" Type="http://schemas.openxmlformats.org/officeDocument/2006/relationships/image" Target="../media/image9.png"/><Relationship Id="rId5" Type="http://schemas.openxmlformats.org/officeDocument/2006/relationships/slideLayout" Target="../slideLayouts/slideLayout1.xml"/><Relationship Id="rId10" Type="http://schemas.openxmlformats.org/officeDocument/2006/relationships/image" Target="../media/image21.png"/><Relationship Id="rId4" Type="http://schemas.openxmlformats.org/officeDocument/2006/relationships/audio" Target="../media/media50.mp3"/><Relationship Id="rId9" Type="http://schemas.openxmlformats.org/officeDocument/2006/relationships/image" Target="../media/image2.png"/></Relationships>
</file>

<file path=ppt/slides/_rels/slide16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2.pn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07/relationships/media" Target="../media/media52.mp3"/><Relationship Id="rId7" Type="http://schemas.openxmlformats.org/officeDocument/2006/relationships/image" Target="../media/image23.png"/><Relationship Id="rId12" Type="http://schemas.openxmlformats.org/officeDocument/2006/relationships/image" Target="../media/image2.png"/><Relationship Id="rId2" Type="http://schemas.openxmlformats.org/officeDocument/2006/relationships/audio" Target="../media/media51.mp3"/><Relationship Id="rId1" Type="http://schemas.microsoft.com/office/2007/relationships/media" Target="../media/media51.mp3"/><Relationship Id="rId6" Type="http://schemas.openxmlformats.org/officeDocument/2006/relationships/image" Target="../media/image22.png"/><Relationship Id="rId11" Type="http://schemas.microsoft.com/office/2007/relationships/hdphoto" Target="../media/hdphoto1.wdp"/><Relationship Id="rId5" Type="http://schemas.openxmlformats.org/officeDocument/2006/relationships/slideLayout" Target="../slideLayouts/slideLayout1.xml"/><Relationship Id="rId10" Type="http://schemas.openxmlformats.org/officeDocument/2006/relationships/image" Target="../media/image10.png"/><Relationship Id="rId4" Type="http://schemas.openxmlformats.org/officeDocument/2006/relationships/audio" Target="../media/media52.mp3"/><Relationship Id="rId9" Type="http://schemas.openxmlformats.org/officeDocument/2006/relationships/image" Target="../media/image9.png"/></Relationships>
</file>

<file path=ppt/slides/_rels/slide1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p3"/><Relationship Id="rId1" Type="http://schemas.microsoft.com/office/2007/relationships/media" Target="../media/media26.mp3"/><Relationship Id="rId5" Type="http://schemas.openxmlformats.org/officeDocument/2006/relationships/image" Target="../media/image2.pn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10.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1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13.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14.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15.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16.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17.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18.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1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2.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2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2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2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2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24.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2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2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27.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28.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29.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30.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31.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32.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33.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34.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35.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36.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p3"/><Relationship Id="rId1" Type="http://schemas.microsoft.com/office/2007/relationships/media" Target="../media/media17.mp3"/><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2.png"/><Relationship Id="rId4" Type="http://schemas.openxmlformats.org/officeDocument/2006/relationships/audio" Target="../media/audio1.wav"/></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2.png"/><Relationship Id="rId4" Type="http://schemas.openxmlformats.org/officeDocument/2006/relationships/audio" Target="../media/audio1.wav"/></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2.png"/><Relationship Id="rId4" Type="http://schemas.openxmlformats.org/officeDocument/2006/relationships/audio" Target="../media/audio1.wav"/></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5" Type="http://schemas.openxmlformats.org/officeDocument/2006/relationships/image" Target="../media/image2.png"/><Relationship Id="rId4" Type="http://schemas.openxmlformats.org/officeDocument/2006/relationships/audio" Target="../media/audio1.wav"/></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5" Type="http://schemas.openxmlformats.org/officeDocument/2006/relationships/image" Target="../media/image2.png"/><Relationship Id="rId4" Type="http://schemas.openxmlformats.org/officeDocument/2006/relationships/audio" Target="../media/audio1.wav"/></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5" Type="http://schemas.openxmlformats.org/officeDocument/2006/relationships/image" Target="../media/image2.png"/><Relationship Id="rId4" Type="http://schemas.openxmlformats.org/officeDocument/2006/relationships/audio" Target="../media/audio1.wav"/></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5" Type="http://schemas.openxmlformats.org/officeDocument/2006/relationships/image" Target="../media/image2.png"/><Relationship Id="rId4" Type="http://schemas.openxmlformats.org/officeDocument/2006/relationships/audio" Target="../media/audio1.wav"/></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5" Type="http://schemas.openxmlformats.org/officeDocument/2006/relationships/image" Target="../media/image2.png"/><Relationship Id="rId4" Type="http://schemas.openxmlformats.org/officeDocument/2006/relationships/audio" Target="../media/audio1.wav"/></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5" Type="http://schemas.openxmlformats.org/officeDocument/2006/relationships/image" Target="../media/image2.png"/><Relationship Id="rId4" Type="http://schemas.openxmlformats.org/officeDocument/2006/relationships/audio" Target="../media/audio1.wav"/></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p3"/><Relationship Id="rId1" Type="http://schemas.microsoft.com/office/2007/relationships/media" Target="../media/media21.mp3"/><Relationship Id="rId5" Type="http://schemas.openxmlformats.org/officeDocument/2006/relationships/image" Target="../media/image2.png"/><Relationship Id="rId4" Type="http://schemas.openxmlformats.org/officeDocument/2006/relationships/audio" Target="../media/audio1.wav"/></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p3"/><Relationship Id="rId1" Type="http://schemas.microsoft.com/office/2007/relationships/media" Target="../media/media21.mp3"/><Relationship Id="rId5" Type="http://schemas.openxmlformats.org/officeDocument/2006/relationships/image" Target="../media/image2.png"/><Relationship Id="rId4" Type="http://schemas.openxmlformats.org/officeDocument/2006/relationships/audio" Target="../media/audio1.wav"/></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p3"/><Relationship Id="rId1" Type="http://schemas.microsoft.com/office/2007/relationships/media" Target="../media/media21.mp3"/><Relationship Id="rId5" Type="http://schemas.openxmlformats.org/officeDocument/2006/relationships/image" Target="../media/image2.png"/><Relationship Id="rId4" Type="http://schemas.openxmlformats.org/officeDocument/2006/relationships/audio" Target="../media/audio1.wav"/></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p3"/><Relationship Id="rId1" Type="http://schemas.microsoft.com/office/2007/relationships/media" Target="../media/media22.mp3"/><Relationship Id="rId5" Type="http://schemas.openxmlformats.org/officeDocument/2006/relationships/image" Target="../media/image2.png"/><Relationship Id="rId4" Type="http://schemas.openxmlformats.org/officeDocument/2006/relationships/audio" Target="../media/audio1.wav"/></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p3"/><Relationship Id="rId1" Type="http://schemas.microsoft.com/office/2007/relationships/media" Target="../media/media22.mp3"/><Relationship Id="rId5" Type="http://schemas.openxmlformats.org/officeDocument/2006/relationships/image" Target="../media/image2.png"/><Relationship Id="rId4" Type="http://schemas.openxmlformats.org/officeDocument/2006/relationships/audio" Target="../media/audio1.wav"/></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p3"/><Relationship Id="rId1" Type="http://schemas.microsoft.com/office/2007/relationships/media" Target="../media/media22.mp3"/><Relationship Id="rId5" Type="http://schemas.openxmlformats.org/officeDocument/2006/relationships/image" Target="../media/image2.png"/><Relationship Id="rId4" Type="http://schemas.openxmlformats.org/officeDocument/2006/relationships/audio" Target="../media/audio1.wav"/></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p3"/><Relationship Id="rId1" Type="http://schemas.microsoft.com/office/2007/relationships/media" Target="../media/media23.mp3"/><Relationship Id="rId5" Type="http://schemas.openxmlformats.org/officeDocument/2006/relationships/image" Target="../media/image2.png"/><Relationship Id="rId4" Type="http://schemas.openxmlformats.org/officeDocument/2006/relationships/audio" Target="../media/audio1.wav"/></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p3"/><Relationship Id="rId1" Type="http://schemas.microsoft.com/office/2007/relationships/media" Target="../media/media23.mp3"/><Relationship Id="rId5" Type="http://schemas.openxmlformats.org/officeDocument/2006/relationships/image" Target="../media/image2.png"/><Relationship Id="rId4" Type="http://schemas.openxmlformats.org/officeDocument/2006/relationships/audio" Target="../media/audio1.wav"/></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p3"/><Relationship Id="rId1" Type="http://schemas.microsoft.com/office/2007/relationships/media" Target="../media/media23.mp3"/><Relationship Id="rId5" Type="http://schemas.openxmlformats.org/officeDocument/2006/relationships/image" Target="../media/image2.png"/><Relationship Id="rId4" Type="http://schemas.openxmlformats.org/officeDocument/2006/relationships/audio" Target="../media/audio1.wav"/></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p3"/><Relationship Id="rId1" Type="http://schemas.microsoft.com/office/2007/relationships/media" Target="../media/media24.mp3"/><Relationship Id="rId5" Type="http://schemas.openxmlformats.org/officeDocument/2006/relationships/image" Target="../media/image2.png"/><Relationship Id="rId4" Type="http://schemas.openxmlformats.org/officeDocument/2006/relationships/audio" Target="../media/audio1.wav"/></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1.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p3"/><Relationship Id="rId1" Type="http://schemas.microsoft.com/office/2007/relationships/media" Target="../media/media24.mp3"/><Relationship Id="rId5" Type="http://schemas.openxmlformats.org/officeDocument/2006/relationships/image" Target="../media/image2.png"/><Relationship Id="rId4" Type="http://schemas.openxmlformats.org/officeDocument/2006/relationships/audio" Target="../media/audio1.wav"/></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p3"/><Relationship Id="rId1" Type="http://schemas.microsoft.com/office/2007/relationships/media" Target="../media/media24.mp3"/><Relationship Id="rId5" Type="http://schemas.openxmlformats.org/officeDocument/2006/relationships/image" Target="../media/image2.png"/><Relationship Id="rId4" Type="http://schemas.openxmlformats.org/officeDocument/2006/relationships/audio" Target="../media/audio1.wav"/></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p3"/><Relationship Id="rId1" Type="http://schemas.microsoft.com/office/2007/relationships/media" Target="../media/media25.mp3"/><Relationship Id="rId5" Type="http://schemas.openxmlformats.org/officeDocument/2006/relationships/image" Target="../media/image2.png"/><Relationship Id="rId4" Type="http://schemas.openxmlformats.org/officeDocument/2006/relationships/audio" Target="../media/audio1.wav"/></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p3"/><Relationship Id="rId1" Type="http://schemas.microsoft.com/office/2007/relationships/media" Target="../media/media25.mp3"/><Relationship Id="rId5" Type="http://schemas.openxmlformats.org/officeDocument/2006/relationships/image" Target="../media/image2.png"/><Relationship Id="rId4" Type="http://schemas.openxmlformats.org/officeDocument/2006/relationships/audio" Target="../media/audio1.wav"/></Relationships>
</file>

<file path=ppt/slides/_rels/slide74.xml.rels><?xml version="1.0" encoding="UTF-8" standalone="yes"?>
<Relationships xmlns="http://schemas.openxmlformats.org/package/2006/relationships"><Relationship Id="rId3" Type="http://schemas.microsoft.com/office/2007/relationships/media" Target="../media/media25.mp3"/><Relationship Id="rId7" Type="http://schemas.openxmlformats.org/officeDocument/2006/relationships/image" Target="../media/image2.png"/><Relationship Id="rId2" Type="http://schemas.openxmlformats.org/officeDocument/2006/relationships/audio" Target="../media/media26.mp3"/><Relationship Id="rId1" Type="http://schemas.microsoft.com/office/2007/relationships/media" Target="../media/media26.mp3"/><Relationship Id="rId6" Type="http://schemas.openxmlformats.org/officeDocument/2006/relationships/audio" Target="../media/audio1.wav"/><Relationship Id="rId5" Type="http://schemas.openxmlformats.org/officeDocument/2006/relationships/slideLayout" Target="../slideLayouts/slideLayout2.xml"/><Relationship Id="rId4" Type="http://schemas.openxmlformats.org/officeDocument/2006/relationships/audio" Target="../media/media25.mp3"/></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2.png"/><Relationship Id="rId4" Type="http://schemas.openxmlformats.org/officeDocument/2006/relationships/audio" Target="../media/audio1.wav"/></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5" Type="http://schemas.openxmlformats.org/officeDocument/2006/relationships/image" Target="../media/image2.png"/><Relationship Id="rId4" Type="http://schemas.openxmlformats.org/officeDocument/2006/relationships/audio" Target="../media/audio1.wav"/></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5" Type="http://schemas.openxmlformats.org/officeDocument/2006/relationships/image" Target="../media/image2.png"/><Relationship Id="rId4" Type="http://schemas.openxmlformats.org/officeDocument/2006/relationships/audio" Target="../media/audio1.wav"/></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p3"/><Relationship Id="rId1" Type="http://schemas.microsoft.com/office/2007/relationships/media" Target="../media/media21.mp3"/><Relationship Id="rId5" Type="http://schemas.openxmlformats.org/officeDocument/2006/relationships/image" Target="../media/image2.png"/><Relationship Id="rId4" Type="http://schemas.openxmlformats.org/officeDocument/2006/relationships/audio" Target="../media/audio1.wav"/></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2.xml"/></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p3"/><Relationship Id="rId1" Type="http://schemas.microsoft.com/office/2007/relationships/media" Target="../media/media22.mp3"/><Relationship Id="rId5" Type="http://schemas.openxmlformats.org/officeDocument/2006/relationships/image" Target="../media/image2.png"/><Relationship Id="rId4" Type="http://schemas.openxmlformats.org/officeDocument/2006/relationships/audio" Target="../media/audio1.wav"/></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p3"/><Relationship Id="rId1" Type="http://schemas.microsoft.com/office/2007/relationships/media" Target="../media/media23.mp3"/><Relationship Id="rId5" Type="http://schemas.openxmlformats.org/officeDocument/2006/relationships/image" Target="../media/image2.png"/><Relationship Id="rId4" Type="http://schemas.openxmlformats.org/officeDocument/2006/relationships/audio" Target="../media/audio1.wav"/></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p3"/><Relationship Id="rId1" Type="http://schemas.microsoft.com/office/2007/relationships/media" Target="../media/media24.mp3"/><Relationship Id="rId5" Type="http://schemas.openxmlformats.org/officeDocument/2006/relationships/image" Target="../media/image2.png"/><Relationship Id="rId4" Type="http://schemas.openxmlformats.org/officeDocument/2006/relationships/audio" Target="../media/audio1.wav"/></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p3"/><Relationship Id="rId1" Type="http://schemas.microsoft.com/office/2007/relationships/media" Target="../media/media25.mp3"/><Relationship Id="rId5" Type="http://schemas.openxmlformats.org/officeDocument/2006/relationships/image" Target="../media/image2.png"/><Relationship Id="rId4" Type="http://schemas.openxmlformats.org/officeDocument/2006/relationships/audio" Target="../media/audio1.wav"/></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2.png"/><Relationship Id="rId4" Type="http://schemas.openxmlformats.org/officeDocument/2006/relationships/image" Target="../media/image5.png"/></Relationships>
</file>

<file path=ppt/slides/_rels/slide8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microsoft.com/office/2007/relationships/media" Target="../media/media28.mp3"/><Relationship Id="rId7" Type="http://schemas.openxmlformats.org/officeDocument/2006/relationships/image" Target="../media/image2.png"/><Relationship Id="rId2" Type="http://schemas.openxmlformats.org/officeDocument/2006/relationships/audio" Target="../media/media27.mp3"/><Relationship Id="rId1" Type="http://schemas.microsoft.com/office/2007/relationships/media" Target="../media/media27.mp3"/><Relationship Id="rId6" Type="http://schemas.openxmlformats.org/officeDocument/2006/relationships/image" Target="../media/image6.png"/><Relationship Id="rId5" Type="http://schemas.openxmlformats.org/officeDocument/2006/relationships/slideLayout" Target="../slideLayouts/slideLayout1.xml"/><Relationship Id="rId4" Type="http://schemas.openxmlformats.org/officeDocument/2006/relationships/audio" Target="../media/media28.mp3"/></Relationships>
</file>

<file path=ppt/slides/_rels/slide8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microsoft.com/office/2007/relationships/media" Target="../media/media29.mp3"/><Relationship Id="rId7" Type="http://schemas.openxmlformats.org/officeDocument/2006/relationships/image" Target="../media/image7.png"/><Relationship Id="rId2" Type="http://schemas.openxmlformats.org/officeDocument/2006/relationships/audio" Target="../media/media27.mp3"/><Relationship Id="rId1" Type="http://schemas.microsoft.com/office/2007/relationships/media" Target="../media/media27.mp3"/><Relationship Id="rId6" Type="http://schemas.openxmlformats.org/officeDocument/2006/relationships/image" Target="../media/image2.png"/><Relationship Id="rId5" Type="http://schemas.openxmlformats.org/officeDocument/2006/relationships/slideLayout" Target="../slideLayouts/slideLayout1.xml"/><Relationship Id="rId4" Type="http://schemas.openxmlformats.org/officeDocument/2006/relationships/audio" Target="../media/media29.mp3"/></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3.xml"/></Relationships>
</file>

<file path=ppt/slides/_rels/slide9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2.png"/><Relationship Id="rId4" Type="http://schemas.openxmlformats.org/officeDocument/2006/relationships/image" Target="../media/image1.png"/></Relationships>
</file>

<file path=ppt/slides/_rels/slide91.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07/relationships/media" Target="../media/media31.mp3"/><Relationship Id="rId7" Type="http://schemas.openxmlformats.org/officeDocument/2006/relationships/image" Target="../media/image9.png"/><Relationship Id="rId2" Type="http://schemas.openxmlformats.org/officeDocument/2006/relationships/audio" Target="../media/media30.mp3"/><Relationship Id="rId1" Type="http://schemas.microsoft.com/office/2007/relationships/media" Target="../media/media30.mp3"/><Relationship Id="rId6" Type="http://schemas.openxmlformats.org/officeDocument/2006/relationships/image" Target="../media/image8.PNG"/><Relationship Id="rId5" Type="http://schemas.openxmlformats.org/officeDocument/2006/relationships/slideLayout" Target="../slideLayouts/slideLayout1.xml"/><Relationship Id="rId10" Type="http://schemas.openxmlformats.org/officeDocument/2006/relationships/image" Target="../media/image2.png"/><Relationship Id="rId4" Type="http://schemas.openxmlformats.org/officeDocument/2006/relationships/audio" Target="../media/media31.mp3"/><Relationship Id="rId9" Type="http://schemas.microsoft.com/office/2007/relationships/hdphoto" Target="../media/hdphoto1.wdp"/></Relationships>
</file>

<file path=ppt/slides/_rels/slide9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4" Type="http://schemas.openxmlformats.org/officeDocument/2006/relationships/image" Target="../media/image2.png"/></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p3"/><Relationship Id="rId1" Type="http://schemas.microsoft.com/office/2007/relationships/media" Target="../media/media17.mp3"/><Relationship Id="rId4" Type="http://schemas.openxmlformats.org/officeDocument/2006/relationships/image" Target="../media/image2.png"/></Relationships>
</file>

<file path=ppt/slides/_rels/slide9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p3"/><Relationship Id="rId1" Type="http://schemas.microsoft.com/office/2007/relationships/media" Target="../media/media32.mp3"/><Relationship Id="rId5" Type="http://schemas.openxmlformats.org/officeDocument/2006/relationships/image" Target="../media/image2.png"/><Relationship Id="rId4" Type="http://schemas.openxmlformats.org/officeDocument/2006/relationships/audio" Target="../media/audio1.wav"/></Relationships>
</file>

<file path=ppt/slides/_rels/slide9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p3"/><Relationship Id="rId1" Type="http://schemas.microsoft.com/office/2007/relationships/media" Target="../media/media32.mp3"/><Relationship Id="rId5" Type="http://schemas.openxmlformats.org/officeDocument/2006/relationships/image" Target="../media/image2.png"/><Relationship Id="rId4" Type="http://schemas.openxmlformats.org/officeDocument/2006/relationships/audio" Target="../media/audio1.wav"/></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p3"/><Relationship Id="rId1" Type="http://schemas.microsoft.com/office/2007/relationships/media" Target="../media/media32.mp3"/><Relationship Id="rId5" Type="http://schemas.openxmlformats.org/officeDocument/2006/relationships/image" Target="../media/image2.png"/><Relationship Id="rId4" Type="http://schemas.openxmlformats.org/officeDocument/2006/relationships/audio" Target="../media/audio1.wav"/></Relationships>
</file>

<file path=ppt/slides/_rels/slide9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p3"/><Relationship Id="rId1" Type="http://schemas.microsoft.com/office/2007/relationships/media" Target="../media/media33.mp3"/><Relationship Id="rId5" Type="http://schemas.openxmlformats.org/officeDocument/2006/relationships/image" Target="../media/image2.png"/><Relationship Id="rId4" Type="http://schemas.openxmlformats.org/officeDocument/2006/relationships/audio" Target="../media/audio1.wav"/></Relationships>
</file>

<file path=ppt/slides/_rels/slide9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p3"/><Relationship Id="rId1" Type="http://schemas.microsoft.com/office/2007/relationships/media" Target="../media/media33.mp3"/><Relationship Id="rId5" Type="http://schemas.openxmlformats.org/officeDocument/2006/relationships/image" Target="../media/image2.png"/><Relationship Id="rId4" Type="http://schemas.openxmlformats.org/officeDocument/2006/relationships/audio" Target="../media/audio1.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A84932D3-7250-2173-F0D3-86CE8023832F}"/>
              </a:ext>
            </a:extLst>
          </p:cNvPr>
          <p:cNvPicPr>
            <a:picLocks noChangeAspect="1"/>
          </p:cNvPicPr>
          <p:nvPr/>
        </p:nvPicPr>
        <p:blipFill>
          <a:blip r:embed="rId4">
            <a:extLst>
              <a:ext uri="{28A0092B-C50C-407E-A947-70E740481C1C}">
                <a14:useLocalDpi xmlns:a14="http://schemas.microsoft.com/office/drawing/2010/main" val="0"/>
              </a:ext>
            </a:extLst>
          </a:blip>
          <a:srcRect l="14616" t="14616" r="14616" b="14616"/>
          <a:stretch/>
        </p:blipFill>
        <p:spPr>
          <a:xfrm>
            <a:off x="0" y="1"/>
            <a:ext cx="9143999" cy="6858000"/>
          </a:xfrm>
          <a:prstGeom prst="rect">
            <a:avLst/>
          </a:prstGeom>
        </p:spPr>
      </p:pic>
      <p:pic>
        <p:nvPicPr>
          <p:cNvPr id="3" name="加工効果音　学校のチャイム">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83537" y="0"/>
            <a:ext cx="609600" cy="609600"/>
          </a:xfrm>
          <a:prstGeom prst="rect">
            <a:avLst/>
          </a:prstGeom>
        </p:spPr>
      </p:pic>
      <p:sp>
        <p:nvSpPr>
          <p:cNvPr id="4" name="Text Box 42">
            <a:extLst>
              <a:ext uri="{FF2B5EF4-FFF2-40B4-BE49-F238E27FC236}">
                <a16:creationId xmlns:a16="http://schemas.microsoft.com/office/drawing/2014/main" id="{E81A29E4-9369-5033-7B2F-1F645603E0C0}"/>
              </a:ext>
            </a:extLst>
          </p:cNvPr>
          <p:cNvSpPr txBox="1">
            <a:spLocks noChangeArrowheads="1"/>
          </p:cNvSpPr>
          <p:nvPr/>
        </p:nvSpPr>
        <p:spPr bwMode="auto">
          <a:xfrm>
            <a:off x="269489" y="191512"/>
            <a:ext cx="3144830" cy="966013"/>
          </a:xfrm>
          <a:prstGeom prst="rect">
            <a:avLst/>
          </a:prstGeom>
          <a:noFill/>
          <a:ln>
            <a:noFill/>
          </a:ln>
          <a:effectLst/>
          <a:extLst>
            <a:ext uri="{909E8E84-426E-40DD-AFC4-6F175D3DCCD1}">
              <a14:hiddenFill xmlns:a14="http://schemas.microsoft.com/office/drawing/2010/main">
                <a:solidFill>
                  <a:srgbClr val="000080"/>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lvl="0" defTabSz="914400" eaLnBrk="0" fontAlgn="base" hangingPunct="0">
              <a:spcBef>
                <a:spcPct val="0"/>
              </a:spcBef>
              <a:spcAft>
                <a:spcPct val="0"/>
              </a:spcAft>
            </a:pPr>
            <a:r>
              <a:rPr lang="ja-JP" altLang="en-US" sz="5400" b="1" dirty="0">
                <a:solidFill>
                  <a:srgbClr val="FFFF00"/>
                </a:solidFill>
                <a:latin typeface="ＭＳ Ｐゴシック" panose="020B0600070205080204" pitchFamily="50" charset="-128"/>
                <a:ea typeface="ＭＳ Ｐゴシック" panose="020B0600070205080204" pitchFamily="50" charset="-128"/>
              </a:rPr>
              <a:t>講座</a:t>
            </a:r>
            <a:r>
              <a:rPr lang="en-US" altLang="ja-JP" sz="5400" b="1" dirty="0">
                <a:solidFill>
                  <a:srgbClr val="FFFF00"/>
                </a:solidFill>
                <a:latin typeface="ＭＳ Ｐゴシック" panose="020B0600070205080204" pitchFamily="50" charset="-128"/>
                <a:ea typeface="ＭＳ Ｐゴシック" panose="020B0600070205080204" pitchFamily="50" charset="-128"/>
              </a:rPr>
              <a:t>No.23 </a:t>
            </a:r>
            <a:endParaRPr lang="en-US" altLang="ja-JP" sz="8000" b="1" dirty="0">
              <a:solidFill>
                <a:srgbClr val="FFFF00"/>
              </a:solidFill>
              <a:latin typeface="ＭＳ Ｐゴシック" panose="020B0600070205080204" pitchFamily="50" charset="-128"/>
              <a:ea typeface="ＭＳ Ｐゴシック" panose="020B0600070205080204" pitchFamily="50" charset="-128"/>
            </a:endParaRPr>
          </a:p>
        </p:txBody>
      </p:sp>
      <p:sp>
        <p:nvSpPr>
          <p:cNvPr id="9" name="Text Box 40">
            <a:extLst>
              <a:ext uri="{FF2B5EF4-FFF2-40B4-BE49-F238E27FC236}">
                <a16:creationId xmlns:a16="http://schemas.microsoft.com/office/drawing/2014/main" id="{5219CD21-6E37-A704-95F3-3676E1C16CF4}"/>
              </a:ext>
            </a:extLst>
          </p:cNvPr>
          <p:cNvSpPr txBox="1">
            <a:spLocks noChangeArrowheads="1"/>
          </p:cNvSpPr>
          <p:nvPr/>
        </p:nvSpPr>
        <p:spPr bwMode="auto">
          <a:xfrm>
            <a:off x="519224" y="1372080"/>
            <a:ext cx="8624775" cy="1018695"/>
          </a:xfrm>
          <a:prstGeom prst="rect">
            <a:avLst/>
          </a:prstGeom>
          <a:noFill/>
          <a:ln w="28575">
            <a:noFill/>
          </a:ln>
          <a:effectLst/>
        </p:spPr>
        <p:txBody>
          <a:bodyPr vert="horz" wrap="square" lIns="36576" tIns="36576" rIns="36576" bIns="36576" numCol="1" anchor="t" anchorCtr="0" compatLnSpc="1">
            <a:prstTxWarp prst="textNoShape">
              <a:avLst/>
            </a:prstTxWarp>
          </a:bodyPr>
          <a:lstStyle/>
          <a:p>
            <a:pPr lvl="0" eaLnBrk="0" fontAlgn="base" hangingPunct="0">
              <a:spcBef>
                <a:spcPct val="0"/>
              </a:spcBef>
              <a:spcAft>
                <a:spcPct val="0"/>
              </a:spcAft>
            </a:pPr>
            <a:r>
              <a:rPr lang="ja-JP" altLang="en-US" sz="4800" b="1" dirty="0">
                <a:solidFill>
                  <a:schemeClr val="bg1"/>
                </a:solidFill>
                <a:latin typeface="ＭＳ Ｐゴシック" panose="020B0600070205080204" pitchFamily="50" charset="-128"/>
                <a:ea typeface="ＭＳ Ｐゴシック" panose="020B0600070205080204" pitchFamily="50" charset="-128"/>
              </a:rPr>
              <a:t>第</a:t>
            </a:r>
            <a:r>
              <a:rPr lang="en-US" altLang="ja-JP" sz="4800" b="1" dirty="0">
                <a:solidFill>
                  <a:schemeClr val="bg1"/>
                </a:solidFill>
                <a:latin typeface="ＭＳ Ｐゴシック" panose="020B0600070205080204" pitchFamily="50" charset="-128"/>
                <a:ea typeface="ＭＳ Ｐゴシック" panose="020B0600070205080204" pitchFamily="50" charset="-128"/>
              </a:rPr>
              <a:t>13</a:t>
            </a:r>
            <a:r>
              <a:rPr lang="ja-JP" altLang="en-US" sz="4800" b="1" dirty="0">
                <a:solidFill>
                  <a:schemeClr val="bg1"/>
                </a:solidFill>
                <a:latin typeface="ＭＳ Ｐゴシック" panose="020B0600070205080204" pitchFamily="50" charset="-128"/>
                <a:ea typeface="ＭＳ Ｐゴシック" panose="020B0600070205080204" pitchFamily="50" charset="-128"/>
              </a:rPr>
              <a:t>章　</a:t>
            </a:r>
            <a:r>
              <a:rPr kumimoji="0" lang="ja-JP" altLang="en-US" sz="4800" b="1" dirty="0">
                <a:solidFill>
                  <a:schemeClr val="bg1"/>
                </a:solidFill>
                <a:latin typeface="ＭＳ Ｐゴシック" panose="020B0600070205080204" pitchFamily="50" charset="-128"/>
                <a:ea typeface="ＭＳ Ｐゴシック" panose="020B0600070205080204" pitchFamily="50" charset="-128"/>
              </a:rPr>
              <a:t>受け身（受動態）</a:t>
            </a:r>
            <a:r>
              <a:rPr lang="ja-JP" altLang="en-US" sz="4800" b="1" dirty="0">
                <a:solidFill>
                  <a:schemeClr val="bg1"/>
                </a:solidFill>
                <a:latin typeface="ＭＳ Ｐゴシック" panose="020B0600070205080204" pitchFamily="50" charset="-128"/>
                <a:ea typeface="ＭＳ Ｐゴシック" panose="020B0600070205080204" pitchFamily="50" charset="-128"/>
              </a:rPr>
              <a:t> </a:t>
            </a:r>
            <a:endParaRPr kumimoji="0" lang="ja-JP" altLang="ja-JP" sz="4000" b="1" i="0" u="none" strike="noStrike" cap="none" normalizeH="0" baseline="0" dirty="0">
              <a:ln>
                <a:noFill/>
              </a:ln>
              <a:solidFill>
                <a:schemeClr val="bg1"/>
              </a:solidFill>
              <a:effectLst/>
              <a:latin typeface="ＭＳ Ｐゴシック" panose="020B0600070205080204" pitchFamily="50" charset="-128"/>
              <a:ea typeface="ＭＳ Ｐゴシック" panose="020B0600070205080204" pitchFamily="50" charset="-128"/>
            </a:endParaRPr>
          </a:p>
        </p:txBody>
      </p:sp>
      <p:sp>
        <p:nvSpPr>
          <p:cNvPr id="10" name="Text Box 40">
            <a:extLst>
              <a:ext uri="{FF2B5EF4-FFF2-40B4-BE49-F238E27FC236}">
                <a16:creationId xmlns:a16="http://schemas.microsoft.com/office/drawing/2014/main" id="{B8197361-E72C-2002-F3F2-D534CADAE4B4}"/>
              </a:ext>
            </a:extLst>
          </p:cNvPr>
          <p:cNvSpPr txBox="1">
            <a:spLocks noChangeArrowheads="1"/>
          </p:cNvSpPr>
          <p:nvPr/>
        </p:nvSpPr>
        <p:spPr bwMode="auto">
          <a:xfrm>
            <a:off x="519224" y="2605328"/>
            <a:ext cx="8210550" cy="1018695"/>
          </a:xfrm>
          <a:prstGeom prst="rect">
            <a:avLst/>
          </a:prstGeom>
          <a:noFill/>
          <a:ln w="28575">
            <a:noFill/>
          </a:ln>
          <a:effectLst/>
        </p:spPr>
        <p:txBody>
          <a:bodyPr vert="horz" wrap="square" lIns="36576" tIns="36576" rIns="36576" bIns="36576" numCol="1" anchor="t" anchorCtr="0" compatLnSpc="1">
            <a:prstTxWarp prst="textNoShape">
              <a:avLst/>
            </a:prstTxWarp>
          </a:bodyPr>
          <a:lstStyle/>
          <a:p>
            <a:pPr lvl="0" eaLnBrk="0" fontAlgn="base" hangingPunct="0">
              <a:spcBef>
                <a:spcPct val="0"/>
              </a:spcBef>
              <a:spcAft>
                <a:spcPct val="0"/>
              </a:spcAft>
            </a:pPr>
            <a:r>
              <a:rPr lang="en-US" altLang="ja-JP" sz="4800" b="1" dirty="0">
                <a:solidFill>
                  <a:schemeClr val="bg1"/>
                </a:solidFill>
                <a:latin typeface="ＭＳ Ｐゴシック" panose="020B0600070205080204" pitchFamily="50" charset="-128"/>
                <a:ea typeface="ＭＳ Ｐゴシック" panose="020B0600070205080204" pitchFamily="50" charset="-128"/>
              </a:rPr>
              <a:t>2. </a:t>
            </a:r>
            <a:r>
              <a:rPr kumimoji="0" lang="ja-JP" altLang="en-US" sz="4000" b="1" dirty="0">
                <a:solidFill>
                  <a:schemeClr val="bg1"/>
                </a:solidFill>
                <a:latin typeface="ＭＳ Ｐゴシック" panose="020B0600070205080204" pitchFamily="50" charset="-128"/>
                <a:ea typeface="ＭＳ Ｐゴシック" panose="020B0600070205080204" pitchFamily="50" charset="-128"/>
              </a:rPr>
              <a:t>いろいろな受け身（受動態）</a:t>
            </a:r>
            <a:endParaRPr kumimoji="0" lang="ja-JP" altLang="ja-JP" sz="4000" b="1" i="0" u="none" strike="noStrike" cap="none" normalizeH="0" baseline="0" dirty="0">
              <a:ln>
                <a:noFill/>
              </a:ln>
              <a:solidFill>
                <a:schemeClr val="bg1"/>
              </a:solidFill>
              <a:effectLst/>
              <a:latin typeface="ＭＳ Ｐゴシック" panose="020B0600070205080204" pitchFamily="50" charset="-128"/>
              <a:ea typeface="ＭＳ Ｐゴシック" panose="020B0600070205080204" pitchFamily="50" charset="-128"/>
            </a:endParaRPr>
          </a:p>
        </p:txBody>
      </p:sp>
      <p:cxnSp>
        <p:nvCxnSpPr>
          <p:cNvPr id="11" name="直線コネクタ 10">
            <a:extLst>
              <a:ext uri="{FF2B5EF4-FFF2-40B4-BE49-F238E27FC236}">
                <a16:creationId xmlns:a16="http://schemas.microsoft.com/office/drawing/2014/main" id="{989F9532-A869-DE29-5DE6-ABBF373F2588}"/>
              </a:ext>
            </a:extLst>
          </p:cNvPr>
          <p:cNvCxnSpPr/>
          <p:nvPr/>
        </p:nvCxnSpPr>
        <p:spPr>
          <a:xfrm>
            <a:off x="519223" y="2390775"/>
            <a:ext cx="821055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529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7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cond evt="onNext"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C3E10-6BD4-442C-5512-9F74AF7FC51C}"/>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B3CF3124-3C2D-74A6-78CC-94A2BBE862E3}"/>
              </a:ext>
            </a:extLst>
          </p:cNvPr>
          <p:cNvSpPr/>
          <p:nvPr/>
        </p:nvSpPr>
        <p:spPr>
          <a:xfrm>
            <a:off x="0" y="3438000"/>
            <a:ext cx="9144000" cy="3420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AF2F6162-8F5B-864F-1BEE-61FBE92E8ED8}"/>
              </a:ext>
            </a:extLst>
          </p:cNvPr>
          <p:cNvSpPr txBox="1"/>
          <p:nvPr/>
        </p:nvSpPr>
        <p:spPr>
          <a:xfrm>
            <a:off x="439259" y="4128490"/>
            <a:ext cx="7566233"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She</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is known</a:t>
            </a:r>
            <a:r>
              <a:rPr kumimoji="1" lang="en-US" altLang="ja-JP" sz="4400" b="1" dirty="0">
                <a:solidFill>
                  <a:srgbClr val="00B0F0"/>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to many people.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sp>
        <p:nvSpPr>
          <p:cNvPr id="5" name="テキスト ボックス 4">
            <a:extLst>
              <a:ext uri="{FF2B5EF4-FFF2-40B4-BE49-F238E27FC236}">
                <a16:creationId xmlns:a16="http://schemas.microsoft.com/office/drawing/2014/main" id="{25E43C53-4225-3C8C-CD65-2CD7F516E064}"/>
              </a:ext>
            </a:extLst>
          </p:cNvPr>
          <p:cNvSpPr txBox="1"/>
          <p:nvPr/>
        </p:nvSpPr>
        <p:spPr>
          <a:xfrm>
            <a:off x="439259" y="690490"/>
            <a:ext cx="8265481"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彼女は</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知られています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多くの人に</a:t>
            </a: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She is known to many people.">
            <a:hlinkClick r:id="" action="ppaction://media"/>
            <a:extLst>
              <a:ext uri="{FF2B5EF4-FFF2-40B4-BE49-F238E27FC236}">
                <a16:creationId xmlns:a16="http://schemas.microsoft.com/office/drawing/2014/main" id="{56461647-550D-82F9-A21C-9B39E3E1667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44213" y="1590675"/>
            <a:ext cx="406400" cy="406400"/>
          </a:xfrm>
          <a:prstGeom prst="rect">
            <a:avLst/>
          </a:prstGeom>
        </p:spPr>
      </p:pic>
    </p:spTree>
    <p:extLst>
      <p:ext uri="{BB962C8B-B14F-4D97-AF65-F5344CB8AC3E}">
        <p14:creationId xmlns:p14="http://schemas.microsoft.com/office/powerpoint/2010/main" val="195669588"/>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763A7C0D-F5BC-4519-A555-8DD4FFFD3F80}"/>
              </a:ext>
            </a:extLst>
          </p:cNvPr>
          <p:cNvSpPr txBox="1"/>
          <p:nvPr/>
        </p:nvSpPr>
        <p:spPr>
          <a:xfrm>
            <a:off x="815009" y="1943978"/>
            <a:ext cx="7513983" cy="2970044"/>
          </a:xfrm>
          <a:prstGeom prst="rect">
            <a:avLst/>
          </a:prstGeom>
          <a:noFill/>
        </p:spPr>
        <p:txBody>
          <a:bodyPr wrap="square" rtlCol="0">
            <a:spAutoFit/>
          </a:bodyPr>
          <a:lstStyle/>
          <a:p>
            <a:pPr algn="ctr"/>
            <a:r>
              <a:rPr kumimoji="1" lang="ja-JP" altLang="en-US" sz="7200" b="1"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en-US" altLang="ja-JP" sz="7200" b="1"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7200" b="1" dirty="0">
                <a:solidFill>
                  <a:schemeClr val="tx1">
                    <a:lumMod val="85000"/>
                    <a:lumOff val="15000"/>
                  </a:schemeClr>
                </a:solidFill>
                <a:latin typeface="メイリオ" panose="020B0604030504040204" pitchFamily="50" charset="-128"/>
                <a:ea typeface="メイリオ" panose="020B0604030504040204" pitchFamily="50" charset="-128"/>
              </a:rPr>
              <a:t>する）</a:t>
            </a:r>
            <a:endParaRPr kumimoji="1" lang="en-US" altLang="ja-JP" sz="72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kumimoji="1" lang="ja-JP" altLang="en-US" sz="11500" b="1" dirty="0">
                <a:solidFill>
                  <a:schemeClr val="tx1">
                    <a:lumMod val="85000"/>
                    <a:lumOff val="15000"/>
                  </a:schemeClr>
                </a:solidFill>
                <a:latin typeface="メイリオ" panose="020B0604030504040204" pitchFamily="50" charset="-128"/>
                <a:ea typeface="メイリオ" panose="020B0604030504040204" pitchFamily="50" charset="-128"/>
              </a:rPr>
              <a:t>ときに</a:t>
            </a:r>
          </a:p>
        </p:txBody>
      </p:sp>
      <p:pic>
        <p:nvPicPr>
          <p:cNvPr id="6" name="G3_L2_reading_v2_when">
            <a:hlinkClick r:id="" action="ppaction://media"/>
            <a:extLst>
              <a:ext uri="{FF2B5EF4-FFF2-40B4-BE49-F238E27FC236}">
                <a16:creationId xmlns:a16="http://schemas.microsoft.com/office/drawing/2014/main" id="{0055CCD4-8AF5-45FF-AB4C-50AC9B28D99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5188" y="1339850"/>
            <a:ext cx="609600" cy="609600"/>
          </a:xfrm>
          <a:prstGeom prst="rect">
            <a:avLst/>
          </a:prstGeom>
        </p:spPr>
      </p:pic>
    </p:spTree>
    <p:extLst>
      <p:ext uri="{BB962C8B-B14F-4D97-AF65-F5344CB8AC3E}">
        <p14:creationId xmlns:p14="http://schemas.microsoft.com/office/powerpoint/2010/main" val="696285893"/>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2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98DECF84-34A0-41C1-8928-B5008410FAD7}"/>
              </a:ext>
            </a:extLst>
          </p:cNvPr>
          <p:cNvGrpSpPr/>
          <p:nvPr/>
        </p:nvGrpSpPr>
        <p:grpSpPr>
          <a:xfrm>
            <a:off x="0" y="1659285"/>
            <a:ext cx="9144000" cy="3539430"/>
            <a:chOff x="0" y="1791644"/>
            <a:chExt cx="9144000" cy="3539430"/>
          </a:xfrm>
        </p:grpSpPr>
        <p:sp>
          <p:nvSpPr>
            <p:cNvPr id="6" name="テキスト ボックス 5">
              <a:extLst>
                <a:ext uri="{FF2B5EF4-FFF2-40B4-BE49-F238E27FC236}">
                  <a16:creationId xmlns:a16="http://schemas.microsoft.com/office/drawing/2014/main" id="{57DACE63-3AEA-4B3D-A8E7-E9295038721A}"/>
                </a:ext>
              </a:extLst>
            </p:cNvPr>
            <p:cNvSpPr txBox="1"/>
            <p:nvPr/>
          </p:nvSpPr>
          <p:spPr>
            <a:xfrm>
              <a:off x="0" y="4007635"/>
              <a:ext cx="9144000" cy="1323439"/>
            </a:xfrm>
            <a:prstGeom prst="rect">
              <a:avLst/>
            </a:prstGeom>
            <a:noFill/>
          </p:spPr>
          <p:txBody>
            <a:bodyPr wrap="square" rtlCol="0">
              <a:spAutoFit/>
            </a:bodyPr>
            <a:lstStyle/>
            <a:p>
              <a:pPr algn="ctr"/>
              <a:r>
                <a:rPr lang="en-US" altLang="ja-JP" sz="8000" b="1" dirty="0">
                  <a:solidFill>
                    <a:schemeClr val="tx1">
                      <a:lumMod val="85000"/>
                      <a:lumOff val="15000"/>
                    </a:schemeClr>
                  </a:solidFill>
                  <a:latin typeface="メイリオ" panose="020B0604030504040204" pitchFamily="50" charset="-128"/>
                  <a:ea typeface="メイリオ" panose="020B0604030504040204" pitchFamily="50" charset="-128"/>
                </a:rPr>
                <a:t>[r--] [b--]</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8A1097AC-DF8B-4D92-9DF2-023F2680EA48}"/>
                </a:ext>
              </a:extLst>
            </p:cNvPr>
            <p:cNvSpPr txBox="1"/>
            <p:nvPr/>
          </p:nvSpPr>
          <p:spPr>
            <a:xfrm>
              <a:off x="815009" y="1791644"/>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茶碗</a:t>
              </a:r>
              <a:endParaRPr kumimoji="1" lang="ja-JP" altLang="en-US" sz="7200" dirty="0">
                <a:solidFill>
                  <a:schemeClr val="tx1">
                    <a:lumMod val="85000"/>
                    <a:lumOff val="15000"/>
                  </a:schemeClr>
                </a:solidFill>
              </a:endParaRPr>
            </a:p>
          </p:txBody>
        </p:sp>
      </p:grpSp>
      <p:pic>
        <p:nvPicPr>
          <p:cNvPr id="4" name="G3_L2_reading_v3_rice bowl">
            <a:hlinkClick r:id="" action="ppaction://media"/>
            <a:extLst>
              <a:ext uri="{FF2B5EF4-FFF2-40B4-BE49-F238E27FC236}">
                <a16:creationId xmlns:a16="http://schemas.microsoft.com/office/drawing/2014/main" id="{F9A0E337-1996-49CE-952A-285126EC135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6950" y="1471613"/>
            <a:ext cx="609600" cy="609600"/>
          </a:xfrm>
          <a:prstGeom prst="rect">
            <a:avLst/>
          </a:prstGeom>
        </p:spPr>
      </p:pic>
    </p:spTree>
    <p:extLst>
      <p:ext uri="{BB962C8B-B14F-4D97-AF65-F5344CB8AC3E}">
        <p14:creationId xmlns:p14="http://schemas.microsoft.com/office/powerpoint/2010/main" val="1854145982"/>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145774" y="2321005"/>
            <a:ext cx="8852452" cy="1862048"/>
          </a:xfrm>
          <a:prstGeom prst="rect">
            <a:avLst/>
          </a:prstGeom>
          <a:noFill/>
        </p:spPr>
        <p:txBody>
          <a:bodyPr wrap="square" rtlCol="0">
            <a:spAutoFit/>
          </a:bodyPr>
          <a:lstStyle/>
          <a:p>
            <a:pPr algn="ctr"/>
            <a:r>
              <a:rPr lang="en-US" altLang="ja-JP" sz="11500" b="1" dirty="0">
                <a:solidFill>
                  <a:schemeClr val="tx1">
                    <a:lumMod val="85000"/>
                    <a:lumOff val="15000"/>
                  </a:schemeClr>
                </a:solidFill>
                <a:latin typeface="メイリオ" panose="020B0604030504040204" pitchFamily="50" charset="-128"/>
                <a:ea typeface="メイリオ" panose="020B0604030504040204" pitchFamily="50" charset="-128"/>
              </a:rPr>
              <a:t>rice bowl</a:t>
            </a:r>
            <a:endParaRPr kumimoji="1" lang="ja-JP" altLang="en-US" sz="11500" dirty="0">
              <a:solidFill>
                <a:schemeClr val="tx1">
                  <a:lumMod val="85000"/>
                  <a:lumOff val="15000"/>
                </a:schemeClr>
              </a:solidFill>
            </a:endParaRPr>
          </a:p>
        </p:txBody>
      </p:sp>
      <p:pic>
        <p:nvPicPr>
          <p:cNvPr id="7" name="G3_L2_reading_v3_rice bowl">
            <a:hlinkClick r:id="" action="ppaction://media"/>
            <a:extLst>
              <a:ext uri="{FF2B5EF4-FFF2-40B4-BE49-F238E27FC236}">
                <a16:creationId xmlns:a16="http://schemas.microsoft.com/office/drawing/2014/main" id="{A8893A9F-01AD-43F0-B167-3431D3D5CD7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6950" y="1471613"/>
            <a:ext cx="609600" cy="609600"/>
          </a:xfrm>
          <a:prstGeom prst="rect">
            <a:avLst/>
          </a:prstGeom>
        </p:spPr>
      </p:pic>
    </p:spTree>
    <p:extLst>
      <p:ext uri="{BB962C8B-B14F-4D97-AF65-F5344CB8AC3E}">
        <p14:creationId xmlns:p14="http://schemas.microsoft.com/office/powerpoint/2010/main" val="3257766581"/>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2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6DEE03F3-8E10-44A6-BC6B-C0A40983B84E}"/>
              </a:ext>
            </a:extLst>
          </p:cNvPr>
          <p:cNvSpPr txBox="1"/>
          <p:nvPr/>
        </p:nvSpPr>
        <p:spPr>
          <a:xfrm>
            <a:off x="815009" y="2321005"/>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茶碗</a:t>
            </a:r>
            <a:endParaRPr kumimoji="1" lang="ja-JP" altLang="en-US" sz="7200" dirty="0">
              <a:solidFill>
                <a:schemeClr val="tx1">
                  <a:lumMod val="85000"/>
                  <a:lumOff val="15000"/>
                </a:schemeClr>
              </a:solidFill>
            </a:endParaRPr>
          </a:p>
        </p:txBody>
      </p:sp>
      <p:pic>
        <p:nvPicPr>
          <p:cNvPr id="6" name="G3_L2_reading_v3_rice bowl">
            <a:hlinkClick r:id="" action="ppaction://media"/>
            <a:extLst>
              <a:ext uri="{FF2B5EF4-FFF2-40B4-BE49-F238E27FC236}">
                <a16:creationId xmlns:a16="http://schemas.microsoft.com/office/drawing/2014/main" id="{BE09A650-F7D3-48BA-9B8E-1EC6CA0BE1D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6950" y="1471613"/>
            <a:ext cx="609600" cy="609600"/>
          </a:xfrm>
          <a:prstGeom prst="rect">
            <a:avLst/>
          </a:prstGeom>
        </p:spPr>
      </p:pic>
    </p:spTree>
    <p:extLst>
      <p:ext uri="{BB962C8B-B14F-4D97-AF65-F5344CB8AC3E}">
        <p14:creationId xmlns:p14="http://schemas.microsoft.com/office/powerpoint/2010/main" val="2173093276"/>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2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A5206EAF-CEE8-4486-BBB7-84DBE38D6564}"/>
              </a:ext>
            </a:extLst>
          </p:cNvPr>
          <p:cNvGrpSpPr/>
          <p:nvPr/>
        </p:nvGrpSpPr>
        <p:grpSpPr>
          <a:xfrm>
            <a:off x="206477" y="1713146"/>
            <a:ext cx="8731046" cy="3431708"/>
            <a:chOff x="206477" y="2145587"/>
            <a:chExt cx="8731046" cy="3431708"/>
          </a:xfrm>
        </p:grpSpPr>
        <p:sp>
          <p:nvSpPr>
            <p:cNvPr id="6" name="テキスト ボックス 5">
              <a:extLst>
                <a:ext uri="{FF2B5EF4-FFF2-40B4-BE49-F238E27FC236}">
                  <a16:creationId xmlns:a16="http://schemas.microsoft.com/office/drawing/2014/main" id="{57DACE63-3AEA-4B3D-A8E7-E9295038721A}"/>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c-----</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9" name="テキスト ボックス 8">
              <a:extLst>
                <a:ext uri="{FF2B5EF4-FFF2-40B4-BE49-F238E27FC236}">
                  <a16:creationId xmlns:a16="http://schemas.microsoft.com/office/drawing/2014/main" id="{547AF587-709F-4035-BD68-7E4A3FF4B89A}"/>
                </a:ext>
              </a:extLst>
            </p:cNvPr>
            <p:cNvSpPr txBox="1"/>
            <p:nvPr/>
          </p:nvSpPr>
          <p:spPr>
            <a:xfrm>
              <a:off x="206477" y="2145587"/>
              <a:ext cx="8731046"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土</a:t>
              </a:r>
            </a:p>
          </p:txBody>
        </p:sp>
      </p:grpSp>
      <p:pic>
        <p:nvPicPr>
          <p:cNvPr id="2" name="G3_L2_reading_v4_clay">
            <a:hlinkClick r:id="" action="ppaction://media"/>
            <a:extLst>
              <a:ext uri="{FF2B5EF4-FFF2-40B4-BE49-F238E27FC236}">
                <a16:creationId xmlns:a16="http://schemas.microsoft.com/office/drawing/2014/main" id="{70D54552-4133-45CE-B933-FE09B847A91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7125" y="1528763"/>
            <a:ext cx="609600" cy="609600"/>
          </a:xfrm>
          <a:prstGeom prst="rect">
            <a:avLst/>
          </a:prstGeom>
        </p:spPr>
      </p:pic>
    </p:spTree>
    <p:extLst>
      <p:ext uri="{BB962C8B-B14F-4D97-AF65-F5344CB8AC3E}">
        <p14:creationId xmlns:p14="http://schemas.microsoft.com/office/powerpoint/2010/main" val="1270695063"/>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C2A17968-0A66-4776-82BE-6B3B70A7F467}"/>
              </a:ext>
            </a:extLst>
          </p:cNvPr>
          <p:cNvSpPr txBox="1"/>
          <p:nvPr/>
        </p:nvSpPr>
        <p:spPr>
          <a:xfrm>
            <a:off x="397565" y="2105561"/>
            <a:ext cx="8348870" cy="2646878"/>
          </a:xfrm>
          <a:prstGeom prst="rect">
            <a:avLst/>
          </a:prstGeom>
          <a:noFill/>
        </p:spPr>
        <p:txBody>
          <a:bodyPr wrap="square" rtlCol="0">
            <a:spAutoFit/>
          </a:bodyPr>
          <a:lstStyle/>
          <a:p>
            <a:pPr algn="ctr"/>
            <a:r>
              <a:rPr lang="en-US" altLang="ja-JP" sz="16600" b="1" dirty="0">
                <a:solidFill>
                  <a:schemeClr val="tx1">
                    <a:lumMod val="85000"/>
                    <a:lumOff val="15000"/>
                  </a:schemeClr>
                </a:solidFill>
                <a:latin typeface="メイリオ" panose="020B0604030504040204" pitchFamily="50" charset="-128"/>
                <a:ea typeface="メイリオ" panose="020B0604030504040204" pitchFamily="50" charset="-128"/>
              </a:rPr>
              <a:t>clay</a:t>
            </a:r>
            <a:endParaRPr kumimoji="1" lang="ja-JP" altLang="en-US" sz="8000" dirty="0">
              <a:solidFill>
                <a:schemeClr val="tx1">
                  <a:lumMod val="85000"/>
                  <a:lumOff val="15000"/>
                </a:schemeClr>
              </a:solidFill>
            </a:endParaRPr>
          </a:p>
        </p:txBody>
      </p:sp>
      <p:pic>
        <p:nvPicPr>
          <p:cNvPr id="5" name="G3_L2_reading_v4_clay">
            <a:hlinkClick r:id="" action="ppaction://media"/>
            <a:extLst>
              <a:ext uri="{FF2B5EF4-FFF2-40B4-BE49-F238E27FC236}">
                <a16:creationId xmlns:a16="http://schemas.microsoft.com/office/drawing/2014/main" id="{EB5B3C22-0537-44B5-8543-7FF615C41A6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7125" y="1528763"/>
            <a:ext cx="609600" cy="609600"/>
          </a:xfrm>
          <a:prstGeom prst="rect">
            <a:avLst/>
          </a:prstGeom>
        </p:spPr>
      </p:pic>
    </p:spTree>
    <p:extLst>
      <p:ext uri="{BB962C8B-B14F-4D97-AF65-F5344CB8AC3E}">
        <p14:creationId xmlns:p14="http://schemas.microsoft.com/office/powerpoint/2010/main" val="3363833804"/>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2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6396259E-A92E-4E46-A99B-06C7BE67617D}"/>
              </a:ext>
            </a:extLst>
          </p:cNvPr>
          <p:cNvSpPr txBox="1"/>
          <p:nvPr/>
        </p:nvSpPr>
        <p:spPr>
          <a:xfrm>
            <a:off x="206477" y="2321005"/>
            <a:ext cx="8731046"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土</a:t>
            </a:r>
          </a:p>
        </p:txBody>
      </p:sp>
      <p:pic>
        <p:nvPicPr>
          <p:cNvPr id="6" name="G3_L2_reading_v4_clay">
            <a:hlinkClick r:id="" action="ppaction://media"/>
            <a:extLst>
              <a:ext uri="{FF2B5EF4-FFF2-40B4-BE49-F238E27FC236}">
                <a16:creationId xmlns:a16="http://schemas.microsoft.com/office/drawing/2014/main" id="{C9182918-5313-4223-8EC3-2F1331EBC65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7125" y="1528763"/>
            <a:ext cx="609600" cy="609600"/>
          </a:xfrm>
          <a:prstGeom prst="rect">
            <a:avLst/>
          </a:prstGeom>
        </p:spPr>
      </p:pic>
    </p:spTree>
    <p:extLst>
      <p:ext uri="{BB962C8B-B14F-4D97-AF65-F5344CB8AC3E}">
        <p14:creationId xmlns:p14="http://schemas.microsoft.com/office/powerpoint/2010/main" val="520573143"/>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2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89631EB2-AD50-45AD-96A5-BC4D121E389C}"/>
              </a:ext>
            </a:extLst>
          </p:cNvPr>
          <p:cNvGrpSpPr/>
          <p:nvPr/>
        </p:nvGrpSpPr>
        <p:grpSpPr>
          <a:xfrm>
            <a:off x="206478" y="1819584"/>
            <a:ext cx="8731046" cy="3218832"/>
            <a:chOff x="206478" y="2358463"/>
            <a:chExt cx="8731046" cy="3218832"/>
          </a:xfrm>
        </p:grpSpPr>
        <p:sp>
          <p:nvSpPr>
            <p:cNvPr id="6" name="テキスト ボックス 5">
              <a:extLst>
                <a:ext uri="{FF2B5EF4-FFF2-40B4-BE49-F238E27FC236}">
                  <a16:creationId xmlns:a16="http://schemas.microsoft.com/office/drawing/2014/main" id="{57DACE63-3AEA-4B3D-A8E7-E9295038721A}"/>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a-----</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9" name="テキスト ボックス 8">
              <a:extLst>
                <a:ext uri="{FF2B5EF4-FFF2-40B4-BE49-F238E27FC236}">
                  <a16:creationId xmlns:a16="http://schemas.microsoft.com/office/drawing/2014/main" id="{547AF587-709F-4035-BD68-7E4A3FF4B89A}"/>
                </a:ext>
              </a:extLst>
            </p:cNvPr>
            <p:cNvSpPr txBox="1"/>
            <p:nvPr/>
          </p:nvSpPr>
          <p:spPr>
            <a:xfrm>
              <a:off x="206478" y="2358463"/>
              <a:ext cx="8731046" cy="1569660"/>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だけれども</a:t>
              </a:r>
            </a:p>
          </p:txBody>
        </p:sp>
      </p:grpSp>
      <p:pic>
        <p:nvPicPr>
          <p:cNvPr id="4" name="G3_L2_reading_v5_although">
            <a:hlinkClick r:id="" action="ppaction://media"/>
            <a:extLst>
              <a:ext uri="{FF2B5EF4-FFF2-40B4-BE49-F238E27FC236}">
                <a16:creationId xmlns:a16="http://schemas.microsoft.com/office/drawing/2014/main" id="{F232C338-57B6-4589-8FB6-EF8E58ED3FD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63588" y="1601788"/>
            <a:ext cx="609600" cy="609600"/>
          </a:xfrm>
          <a:prstGeom prst="rect">
            <a:avLst/>
          </a:prstGeom>
        </p:spPr>
      </p:pic>
    </p:spTree>
    <p:extLst>
      <p:ext uri="{BB962C8B-B14F-4D97-AF65-F5344CB8AC3E}">
        <p14:creationId xmlns:p14="http://schemas.microsoft.com/office/powerpoint/2010/main" val="4203388006"/>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C2A17968-0A66-4776-82BE-6B3B70A7F467}"/>
              </a:ext>
            </a:extLst>
          </p:cNvPr>
          <p:cNvSpPr txBox="1"/>
          <p:nvPr/>
        </p:nvSpPr>
        <p:spPr>
          <a:xfrm>
            <a:off x="225287" y="2551837"/>
            <a:ext cx="8693426" cy="1862048"/>
          </a:xfrm>
          <a:prstGeom prst="rect">
            <a:avLst/>
          </a:prstGeom>
          <a:noFill/>
        </p:spPr>
        <p:txBody>
          <a:bodyPr wrap="square" rtlCol="0">
            <a:spAutoFit/>
          </a:bodyPr>
          <a:lstStyle/>
          <a:p>
            <a:pPr algn="ctr"/>
            <a:r>
              <a:rPr lang="en-US" altLang="ja-JP" sz="11500" b="1" dirty="0">
                <a:solidFill>
                  <a:schemeClr val="tx1">
                    <a:lumMod val="85000"/>
                    <a:lumOff val="15000"/>
                  </a:schemeClr>
                </a:solidFill>
                <a:latin typeface="メイリオ" panose="020B0604030504040204" pitchFamily="50" charset="-128"/>
                <a:ea typeface="メイリオ" panose="020B0604030504040204" pitchFamily="50" charset="-128"/>
              </a:rPr>
              <a:t>although</a:t>
            </a:r>
            <a:endParaRPr kumimoji="1" lang="ja-JP" altLang="en-US" sz="11500" dirty="0">
              <a:solidFill>
                <a:schemeClr val="tx1">
                  <a:lumMod val="85000"/>
                  <a:lumOff val="15000"/>
                </a:schemeClr>
              </a:solidFill>
            </a:endParaRPr>
          </a:p>
        </p:txBody>
      </p:sp>
      <p:pic>
        <p:nvPicPr>
          <p:cNvPr id="7" name="G3_L2_reading_v5_although">
            <a:hlinkClick r:id="" action="ppaction://media"/>
            <a:extLst>
              <a:ext uri="{FF2B5EF4-FFF2-40B4-BE49-F238E27FC236}">
                <a16:creationId xmlns:a16="http://schemas.microsoft.com/office/drawing/2014/main" id="{EDD07955-C852-4A83-9E27-DF5EB229368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63588" y="1601788"/>
            <a:ext cx="609600" cy="609600"/>
          </a:xfrm>
          <a:prstGeom prst="rect">
            <a:avLst/>
          </a:prstGeom>
        </p:spPr>
      </p:pic>
    </p:spTree>
    <p:extLst>
      <p:ext uri="{BB962C8B-B14F-4D97-AF65-F5344CB8AC3E}">
        <p14:creationId xmlns:p14="http://schemas.microsoft.com/office/powerpoint/2010/main" val="2081904823"/>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2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6396259E-A92E-4E46-A99B-06C7BE67617D}"/>
              </a:ext>
            </a:extLst>
          </p:cNvPr>
          <p:cNvSpPr txBox="1"/>
          <p:nvPr/>
        </p:nvSpPr>
        <p:spPr>
          <a:xfrm>
            <a:off x="206478" y="2644170"/>
            <a:ext cx="8731046" cy="1569660"/>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だけれども</a:t>
            </a:r>
          </a:p>
        </p:txBody>
      </p:sp>
      <p:pic>
        <p:nvPicPr>
          <p:cNvPr id="7" name="G3_L2_reading_v5_although">
            <a:hlinkClick r:id="" action="ppaction://media"/>
            <a:extLst>
              <a:ext uri="{FF2B5EF4-FFF2-40B4-BE49-F238E27FC236}">
                <a16:creationId xmlns:a16="http://schemas.microsoft.com/office/drawing/2014/main" id="{01700B7A-F034-44E0-AE44-45AD1069FDB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63588" y="1601788"/>
            <a:ext cx="609600" cy="609600"/>
          </a:xfrm>
          <a:prstGeom prst="rect">
            <a:avLst/>
          </a:prstGeom>
        </p:spPr>
      </p:pic>
    </p:spTree>
    <p:extLst>
      <p:ext uri="{BB962C8B-B14F-4D97-AF65-F5344CB8AC3E}">
        <p14:creationId xmlns:p14="http://schemas.microsoft.com/office/powerpoint/2010/main" val="1925554859"/>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2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7B1ED-2336-74F0-C999-A2DF0D11B646}"/>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49AC8B67-C1CC-802F-D33C-0BEFD0B0F2FC}"/>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EB2E7F48-5E9D-CC35-99A9-7DCE3B0E0B09}"/>
              </a:ext>
            </a:extLst>
          </p:cNvPr>
          <p:cNvSpPr txBox="1"/>
          <p:nvPr/>
        </p:nvSpPr>
        <p:spPr>
          <a:xfrm>
            <a:off x="918876" y="2409490"/>
            <a:ext cx="7306247"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She</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a:t>
            </a:r>
            <a:r>
              <a:rPr kumimoji="1" lang="en-US" altLang="ja-JP" sz="4400" b="1" dirty="0" err="1">
                <a:solidFill>
                  <a:srgbClr val="FF0000"/>
                </a:solidFill>
                <a:latin typeface="メイリオ" panose="020B0604030504040204" pitchFamily="50" charset="-128"/>
                <a:ea typeface="メイリオ" panose="020B0604030504040204" pitchFamily="50" charset="-128"/>
              </a:rPr>
              <a:t>i</a:t>
            </a:r>
            <a:r>
              <a:rPr kumimoji="1" lang="en-US" altLang="ja-JP" sz="4400" b="1" dirty="0">
                <a:solidFill>
                  <a:srgbClr val="FF0000"/>
                </a:solidFill>
                <a:latin typeface="メイリオ" panose="020B0604030504040204" pitchFamily="50" charset="-128"/>
                <a:ea typeface="メイリオ" panose="020B0604030504040204" pitchFamily="50" charset="-128"/>
              </a:rPr>
              <a:t>-] [k----]</a:t>
            </a:r>
            <a:r>
              <a:rPr kumimoji="1" lang="en-US" altLang="ja-JP" sz="4400" b="1" dirty="0">
                <a:solidFill>
                  <a:srgbClr val="00B0F0"/>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[t-] many people.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pic>
        <p:nvPicPr>
          <p:cNvPr id="3" name="She is known to many people.">
            <a:hlinkClick r:id="" action="ppaction://media"/>
            <a:extLst>
              <a:ext uri="{FF2B5EF4-FFF2-40B4-BE49-F238E27FC236}">
                <a16:creationId xmlns:a16="http://schemas.microsoft.com/office/drawing/2014/main" id="{567FE23A-D90C-1DD8-361D-288A0A98F0C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44213" y="1590675"/>
            <a:ext cx="406400" cy="406400"/>
          </a:xfrm>
          <a:prstGeom prst="rect">
            <a:avLst/>
          </a:prstGeom>
        </p:spPr>
      </p:pic>
    </p:spTree>
    <p:extLst>
      <p:ext uri="{BB962C8B-B14F-4D97-AF65-F5344CB8AC3E}">
        <p14:creationId xmlns:p14="http://schemas.microsoft.com/office/powerpoint/2010/main" val="2792649498"/>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C48440B3-8E28-4499-A216-1BE938B703D5}"/>
              </a:ext>
            </a:extLst>
          </p:cNvPr>
          <p:cNvGrpSpPr/>
          <p:nvPr/>
        </p:nvGrpSpPr>
        <p:grpSpPr>
          <a:xfrm>
            <a:off x="815009" y="1536175"/>
            <a:ext cx="7513983" cy="3785651"/>
            <a:chOff x="815009" y="1791644"/>
            <a:chExt cx="7513983" cy="3785651"/>
          </a:xfrm>
        </p:grpSpPr>
        <p:sp>
          <p:nvSpPr>
            <p:cNvPr id="6" name="テキスト ボックス 5">
              <a:extLst>
                <a:ext uri="{FF2B5EF4-FFF2-40B4-BE49-F238E27FC236}">
                  <a16:creationId xmlns:a16="http://schemas.microsoft.com/office/drawing/2014/main" id="{57DACE63-3AEA-4B3D-A8E7-E9295038721A}"/>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w-----</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8A1097AC-DF8B-4D92-9DF2-023F2680EA48}"/>
                </a:ext>
              </a:extLst>
            </p:cNvPr>
            <p:cNvSpPr txBox="1"/>
            <p:nvPr/>
          </p:nvSpPr>
          <p:spPr>
            <a:xfrm>
              <a:off x="815009" y="1791644"/>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弱い</a:t>
              </a:r>
              <a:endParaRPr kumimoji="1" lang="ja-JP" altLang="en-US" sz="7200" dirty="0">
                <a:solidFill>
                  <a:schemeClr val="tx1">
                    <a:lumMod val="85000"/>
                    <a:lumOff val="15000"/>
                  </a:schemeClr>
                </a:solidFill>
              </a:endParaRPr>
            </a:p>
          </p:txBody>
        </p:sp>
      </p:grpSp>
      <p:pic>
        <p:nvPicPr>
          <p:cNvPr id="2" name="G3_L2_reading_v6_weak">
            <a:hlinkClick r:id="" action="ppaction://media"/>
            <a:extLst>
              <a:ext uri="{FF2B5EF4-FFF2-40B4-BE49-F238E27FC236}">
                <a16:creationId xmlns:a16="http://schemas.microsoft.com/office/drawing/2014/main" id="{8D7DB090-DED0-40FD-81E4-146C80474EB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5188" y="1790700"/>
            <a:ext cx="609600" cy="609600"/>
          </a:xfrm>
          <a:prstGeom prst="rect">
            <a:avLst/>
          </a:prstGeom>
        </p:spPr>
      </p:pic>
    </p:spTree>
    <p:extLst>
      <p:ext uri="{BB962C8B-B14F-4D97-AF65-F5344CB8AC3E}">
        <p14:creationId xmlns:p14="http://schemas.microsoft.com/office/powerpoint/2010/main" val="1769986979"/>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834887" y="2105561"/>
            <a:ext cx="7474226" cy="2646878"/>
          </a:xfrm>
          <a:prstGeom prst="rect">
            <a:avLst/>
          </a:prstGeom>
          <a:noFill/>
        </p:spPr>
        <p:txBody>
          <a:bodyPr wrap="square" rtlCol="0">
            <a:spAutoFit/>
          </a:bodyPr>
          <a:lstStyle/>
          <a:p>
            <a:pPr algn="ctr"/>
            <a:r>
              <a:rPr lang="en-US" altLang="ja-JP" sz="16600" b="1" dirty="0">
                <a:solidFill>
                  <a:schemeClr val="tx1">
                    <a:lumMod val="85000"/>
                    <a:lumOff val="15000"/>
                  </a:schemeClr>
                </a:solidFill>
                <a:latin typeface="メイリオ" panose="020B0604030504040204" pitchFamily="50" charset="-128"/>
                <a:ea typeface="メイリオ" panose="020B0604030504040204" pitchFamily="50" charset="-128"/>
              </a:rPr>
              <a:t>weak</a:t>
            </a:r>
            <a:endParaRPr kumimoji="1" lang="ja-JP" altLang="en-US" sz="8000" dirty="0">
              <a:solidFill>
                <a:schemeClr val="tx1">
                  <a:lumMod val="85000"/>
                  <a:lumOff val="15000"/>
                </a:schemeClr>
              </a:solidFill>
            </a:endParaRPr>
          </a:p>
        </p:txBody>
      </p:sp>
      <p:pic>
        <p:nvPicPr>
          <p:cNvPr id="8" name="G3_L2_reading_v6_weak">
            <a:hlinkClick r:id="" action="ppaction://media"/>
            <a:extLst>
              <a:ext uri="{FF2B5EF4-FFF2-40B4-BE49-F238E27FC236}">
                <a16:creationId xmlns:a16="http://schemas.microsoft.com/office/drawing/2014/main" id="{F6E0AD85-F14A-43B6-B3AA-BDEE5AA01A6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5188" y="1790700"/>
            <a:ext cx="609600" cy="609600"/>
          </a:xfrm>
          <a:prstGeom prst="rect">
            <a:avLst/>
          </a:prstGeom>
        </p:spPr>
      </p:pic>
    </p:spTree>
    <p:extLst>
      <p:ext uri="{BB962C8B-B14F-4D97-AF65-F5344CB8AC3E}">
        <p14:creationId xmlns:p14="http://schemas.microsoft.com/office/powerpoint/2010/main" val="762326527"/>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2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6DEE03F3-8E10-44A6-BC6B-C0A40983B84E}"/>
              </a:ext>
            </a:extLst>
          </p:cNvPr>
          <p:cNvSpPr txBox="1"/>
          <p:nvPr/>
        </p:nvSpPr>
        <p:spPr>
          <a:xfrm>
            <a:off x="815009" y="2321005"/>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弱い</a:t>
            </a:r>
            <a:endParaRPr kumimoji="1" lang="ja-JP" altLang="en-US" sz="7200" dirty="0">
              <a:solidFill>
                <a:schemeClr val="tx1">
                  <a:lumMod val="85000"/>
                  <a:lumOff val="15000"/>
                </a:schemeClr>
              </a:solidFill>
            </a:endParaRPr>
          </a:p>
        </p:txBody>
      </p:sp>
      <p:pic>
        <p:nvPicPr>
          <p:cNvPr id="5" name="G3_L2_reading_v6_weak">
            <a:hlinkClick r:id="" action="ppaction://media"/>
            <a:extLst>
              <a:ext uri="{FF2B5EF4-FFF2-40B4-BE49-F238E27FC236}">
                <a16:creationId xmlns:a16="http://schemas.microsoft.com/office/drawing/2014/main" id="{56478135-3DFA-4AEA-A9FA-271B64AE308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5188" y="1790700"/>
            <a:ext cx="609600" cy="609600"/>
          </a:xfrm>
          <a:prstGeom prst="rect">
            <a:avLst/>
          </a:prstGeom>
        </p:spPr>
      </p:pic>
    </p:spTree>
    <p:extLst>
      <p:ext uri="{BB962C8B-B14F-4D97-AF65-F5344CB8AC3E}">
        <p14:creationId xmlns:p14="http://schemas.microsoft.com/office/powerpoint/2010/main" val="84976137"/>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2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F849A463-8186-4EAB-AB76-A871C8C4C624}"/>
              </a:ext>
            </a:extLst>
          </p:cNvPr>
          <p:cNvGrpSpPr/>
          <p:nvPr/>
        </p:nvGrpSpPr>
        <p:grpSpPr>
          <a:xfrm>
            <a:off x="815009" y="1713503"/>
            <a:ext cx="7513983" cy="3430995"/>
            <a:chOff x="815009" y="2146300"/>
            <a:chExt cx="7513983" cy="3430995"/>
          </a:xfrm>
        </p:grpSpPr>
        <p:sp>
          <p:nvSpPr>
            <p:cNvPr id="6" name="テキスト ボックス 5">
              <a:extLst>
                <a:ext uri="{FF2B5EF4-FFF2-40B4-BE49-F238E27FC236}">
                  <a16:creationId xmlns:a16="http://schemas.microsoft.com/office/drawing/2014/main" id="{57DACE63-3AEA-4B3D-A8E7-E9295038721A}"/>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p-----</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8A1097AC-DF8B-4D92-9DF2-023F2680EA48}"/>
                </a:ext>
              </a:extLst>
            </p:cNvPr>
            <p:cNvSpPr txBox="1"/>
            <p:nvPr/>
          </p:nvSpPr>
          <p:spPr>
            <a:xfrm>
              <a:off x="815009" y="2146300"/>
              <a:ext cx="7513983" cy="1862048"/>
            </a:xfrm>
            <a:prstGeom prst="rect">
              <a:avLst/>
            </a:prstGeom>
            <a:noFill/>
          </p:spPr>
          <p:txBody>
            <a:bodyPr wrap="square" rtlCol="0">
              <a:spAutoFit/>
            </a:bodyPr>
            <a:lstStyle/>
            <a:p>
              <a:pPr algn="ctr"/>
              <a:r>
                <a:rPr kumimoji="1" lang="ja-JP" altLang="en-US" sz="11500" b="1" dirty="0">
                  <a:solidFill>
                    <a:schemeClr val="tx1">
                      <a:lumMod val="85000"/>
                      <a:lumOff val="15000"/>
                    </a:schemeClr>
                  </a:solidFill>
                  <a:latin typeface="メイリオ" panose="020B0604030504040204" pitchFamily="50" charset="-128"/>
                  <a:ea typeface="メイリオ" panose="020B0604030504040204" pitchFamily="50" charset="-128"/>
                </a:rPr>
                <a:t>生産する</a:t>
              </a:r>
              <a:endParaRPr kumimoji="1" lang="ja-JP" altLang="en-US" sz="6600" dirty="0">
                <a:solidFill>
                  <a:schemeClr val="tx1">
                    <a:lumMod val="85000"/>
                    <a:lumOff val="15000"/>
                  </a:schemeClr>
                </a:solidFill>
              </a:endParaRPr>
            </a:p>
          </p:txBody>
        </p:sp>
      </p:grpSp>
      <p:pic>
        <p:nvPicPr>
          <p:cNvPr id="4" name="G3_L2_reading_v7_produce">
            <a:hlinkClick r:id="" action="ppaction://media"/>
            <a:extLst>
              <a:ext uri="{FF2B5EF4-FFF2-40B4-BE49-F238E27FC236}">
                <a16:creationId xmlns:a16="http://schemas.microsoft.com/office/drawing/2014/main" id="{8D8C1439-D225-4F15-88B0-BEF722075A1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1238" y="1514475"/>
            <a:ext cx="609600" cy="609600"/>
          </a:xfrm>
          <a:prstGeom prst="rect">
            <a:avLst/>
          </a:prstGeom>
        </p:spPr>
      </p:pic>
    </p:spTree>
    <p:extLst>
      <p:ext uri="{BB962C8B-B14F-4D97-AF65-F5344CB8AC3E}">
        <p14:creationId xmlns:p14="http://schemas.microsoft.com/office/powerpoint/2010/main" val="1572453473"/>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556591" y="2497976"/>
            <a:ext cx="8030818" cy="1862048"/>
          </a:xfrm>
          <a:prstGeom prst="rect">
            <a:avLst/>
          </a:prstGeom>
          <a:noFill/>
        </p:spPr>
        <p:txBody>
          <a:bodyPr wrap="square" rtlCol="0">
            <a:spAutoFit/>
          </a:bodyPr>
          <a:lstStyle/>
          <a:p>
            <a:pPr algn="ctr"/>
            <a:r>
              <a:rPr lang="en-US" altLang="ja-JP" sz="11500" b="1" dirty="0">
                <a:solidFill>
                  <a:schemeClr val="tx1">
                    <a:lumMod val="85000"/>
                    <a:lumOff val="15000"/>
                  </a:schemeClr>
                </a:solidFill>
                <a:latin typeface="メイリオ" panose="020B0604030504040204" pitchFamily="50" charset="-128"/>
                <a:ea typeface="メイリオ" panose="020B0604030504040204" pitchFamily="50" charset="-128"/>
              </a:rPr>
              <a:t>produce</a:t>
            </a:r>
            <a:endParaRPr kumimoji="1" lang="ja-JP" altLang="en-US" sz="6600" dirty="0">
              <a:solidFill>
                <a:schemeClr val="tx1">
                  <a:lumMod val="85000"/>
                  <a:lumOff val="15000"/>
                </a:schemeClr>
              </a:solidFill>
            </a:endParaRPr>
          </a:p>
        </p:txBody>
      </p:sp>
      <p:pic>
        <p:nvPicPr>
          <p:cNvPr id="7" name="G3_L2_reading_v7_produce">
            <a:hlinkClick r:id="" action="ppaction://media"/>
            <a:extLst>
              <a:ext uri="{FF2B5EF4-FFF2-40B4-BE49-F238E27FC236}">
                <a16:creationId xmlns:a16="http://schemas.microsoft.com/office/drawing/2014/main" id="{9EECECB8-2B08-41EE-B9E2-ED9E6C7C3FF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1238" y="1514475"/>
            <a:ext cx="609600" cy="609600"/>
          </a:xfrm>
          <a:prstGeom prst="rect">
            <a:avLst/>
          </a:prstGeom>
        </p:spPr>
      </p:pic>
    </p:spTree>
    <p:extLst>
      <p:ext uri="{BB962C8B-B14F-4D97-AF65-F5344CB8AC3E}">
        <p14:creationId xmlns:p14="http://schemas.microsoft.com/office/powerpoint/2010/main" val="3302254731"/>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2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6DEE03F3-8E10-44A6-BC6B-C0A40983B84E}"/>
              </a:ext>
            </a:extLst>
          </p:cNvPr>
          <p:cNvSpPr txBox="1"/>
          <p:nvPr/>
        </p:nvSpPr>
        <p:spPr>
          <a:xfrm>
            <a:off x="815009" y="2497976"/>
            <a:ext cx="7513983" cy="1862048"/>
          </a:xfrm>
          <a:prstGeom prst="rect">
            <a:avLst/>
          </a:prstGeom>
          <a:noFill/>
        </p:spPr>
        <p:txBody>
          <a:bodyPr wrap="square" rtlCol="0">
            <a:spAutoFit/>
          </a:bodyPr>
          <a:lstStyle/>
          <a:p>
            <a:pPr algn="ctr"/>
            <a:r>
              <a:rPr kumimoji="1" lang="ja-JP" altLang="en-US" sz="11500" b="1" dirty="0">
                <a:solidFill>
                  <a:schemeClr val="tx1">
                    <a:lumMod val="85000"/>
                    <a:lumOff val="15000"/>
                  </a:schemeClr>
                </a:solidFill>
                <a:latin typeface="メイリオ" panose="020B0604030504040204" pitchFamily="50" charset="-128"/>
                <a:ea typeface="メイリオ" panose="020B0604030504040204" pitchFamily="50" charset="-128"/>
              </a:rPr>
              <a:t>生産する</a:t>
            </a:r>
            <a:endParaRPr kumimoji="1" lang="ja-JP" altLang="en-US" sz="6600" dirty="0">
              <a:solidFill>
                <a:schemeClr val="tx1">
                  <a:lumMod val="85000"/>
                  <a:lumOff val="15000"/>
                </a:schemeClr>
              </a:solidFill>
            </a:endParaRPr>
          </a:p>
        </p:txBody>
      </p:sp>
      <p:pic>
        <p:nvPicPr>
          <p:cNvPr id="6" name="G3_L2_reading_v7_produce">
            <a:hlinkClick r:id="" action="ppaction://media"/>
            <a:extLst>
              <a:ext uri="{FF2B5EF4-FFF2-40B4-BE49-F238E27FC236}">
                <a16:creationId xmlns:a16="http://schemas.microsoft.com/office/drawing/2014/main" id="{1A416F27-5048-4A6B-8835-08CDB8EA92E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1238" y="1514475"/>
            <a:ext cx="609600" cy="609600"/>
          </a:xfrm>
          <a:prstGeom prst="rect">
            <a:avLst/>
          </a:prstGeom>
        </p:spPr>
      </p:pic>
    </p:spTree>
    <p:extLst>
      <p:ext uri="{BB962C8B-B14F-4D97-AF65-F5344CB8AC3E}">
        <p14:creationId xmlns:p14="http://schemas.microsoft.com/office/powerpoint/2010/main" val="1538493867"/>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2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C2402C10-FCEB-4D5C-A2E2-1FFB87A12F96}"/>
              </a:ext>
            </a:extLst>
          </p:cNvPr>
          <p:cNvGrpSpPr/>
          <p:nvPr/>
        </p:nvGrpSpPr>
        <p:grpSpPr>
          <a:xfrm>
            <a:off x="815009" y="1536175"/>
            <a:ext cx="7513983" cy="3785651"/>
            <a:chOff x="815009" y="1791644"/>
            <a:chExt cx="7513983" cy="3785651"/>
          </a:xfrm>
        </p:grpSpPr>
        <p:sp>
          <p:nvSpPr>
            <p:cNvPr id="6" name="テキスト ボックス 5">
              <a:extLst>
                <a:ext uri="{FF2B5EF4-FFF2-40B4-BE49-F238E27FC236}">
                  <a16:creationId xmlns:a16="http://schemas.microsoft.com/office/drawing/2014/main" id="{57DACE63-3AEA-4B3D-A8E7-E9295038721A}"/>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e-----</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8A1097AC-DF8B-4D92-9DF2-023F2680EA48}"/>
                </a:ext>
              </a:extLst>
            </p:cNvPr>
            <p:cNvSpPr txBox="1"/>
            <p:nvPr/>
          </p:nvSpPr>
          <p:spPr>
            <a:xfrm>
              <a:off x="815009" y="1791644"/>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特に</a:t>
              </a:r>
              <a:endParaRPr kumimoji="1" lang="ja-JP" altLang="en-US" sz="7200" dirty="0">
                <a:solidFill>
                  <a:schemeClr val="tx1">
                    <a:lumMod val="85000"/>
                    <a:lumOff val="15000"/>
                  </a:schemeClr>
                </a:solidFill>
              </a:endParaRPr>
            </a:p>
          </p:txBody>
        </p:sp>
      </p:grpSp>
      <p:pic>
        <p:nvPicPr>
          <p:cNvPr id="2" name="G3_L2_reading_v8_especially">
            <a:hlinkClick r:id="" action="ppaction://media"/>
            <a:extLst>
              <a:ext uri="{FF2B5EF4-FFF2-40B4-BE49-F238E27FC236}">
                <a16:creationId xmlns:a16="http://schemas.microsoft.com/office/drawing/2014/main" id="{4C49FAE0-4F47-450B-A27A-54536331E3D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8213" y="1630363"/>
            <a:ext cx="609600" cy="609600"/>
          </a:xfrm>
          <a:prstGeom prst="rect">
            <a:avLst/>
          </a:prstGeom>
        </p:spPr>
      </p:pic>
    </p:spTree>
    <p:extLst>
      <p:ext uri="{BB962C8B-B14F-4D97-AF65-F5344CB8AC3E}">
        <p14:creationId xmlns:p14="http://schemas.microsoft.com/office/powerpoint/2010/main" val="638186349"/>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1AC258FC-204E-46E7-BCE9-719DE4AE37B0}"/>
              </a:ext>
            </a:extLst>
          </p:cNvPr>
          <p:cNvSpPr txBox="1"/>
          <p:nvPr/>
        </p:nvSpPr>
        <p:spPr>
          <a:xfrm>
            <a:off x="410817" y="2613392"/>
            <a:ext cx="8322366" cy="1631216"/>
          </a:xfrm>
          <a:prstGeom prst="rect">
            <a:avLst/>
          </a:prstGeom>
          <a:noFill/>
        </p:spPr>
        <p:txBody>
          <a:bodyPr wrap="square" rtlCol="0">
            <a:spAutoFit/>
          </a:bodyPr>
          <a:lstStyle/>
          <a:p>
            <a:pPr algn="ctr"/>
            <a:r>
              <a:rPr lang="en-US" altLang="ja-JP" sz="10000" b="1" dirty="0">
                <a:solidFill>
                  <a:schemeClr val="tx1">
                    <a:lumMod val="85000"/>
                    <a:lumOff val="15000"/>
                  </a:schemeClr>
                </a:solidFill>
                <a:latin typeface="メイリオ" panose="020B0604030504040204" pitchFamily="50" charset="-128"/>
                <a:ea typeface="メイリオ" panose="020B0604030504040204" pitchFamily="50" charset="-128"/>
              </a:rPr>
              <a:t>especially</a:t>
            </a:r>
            <a:endParaRPr kumimoji="1" lang="ja-JP" altLang="en-US" sz="10000" dirty="0">
              <a:solidFill>
                <a:schemeClr val="tx1">
                  <a:lumMod val="85000"/>
                  <a:lumOff val="15000"/>
                </a:schemeClr>
              </a:solidFill>
            </a:endParaRPr>
          </a:p>
        </p:txBody>
      </p:sp>
      <p:pic>
        <p:nvPicPr>
          <p:cNvPr id="5" name="G3_L2_reading_v8_especially">
            <a:hlinkClick r:id="" action="ppaction://media"/>
            <a:extLst>
              <a:ext uri="{FF2B5EF4-FFF2-40B4-BE49-F238E27FC236}">
                <a16:creationId xmlns:a16="http://schemas.microsoft.com/office/drawing/2014/main" id="{93B076A2-21AD-4992-98C1-734EA1F095B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8213" y="1630363"/>
            <a:ext cx="609600" cy="609600"/>
          </a:xfrm>
          <a:prstGeom prst="rect">
            <a:avLst/>
          </a:prstGeom>
        </p:spPr>
      </p:pic>
    </p:spTree>
    <p:extLst>
      <p:ext uri="{BB962C8B-B14F-4D97-AF65-F5344CB8AC3E}">
        <p14:creationId xmlns:p14="http://schemas.microsoft.com/office/powerpoint/2010/main" val="3989407036"/>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2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6DEE03F3-8E10-44A6-BC6B-C0A40983B84E}"/>
              </a:ext>
            </a:extLst>
          </p:cNvPr>
          <p:cNvSpPr txBox="1"/>
          <p:nvPr/>
        </p:nvSpPr>
        <p:spPr>
          <a:xfrm>
            <a:off x="815009" y="2321005"/>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特に</a:t>
            </a:r>
            <a:endParaRPr kumimoji="1" lang="ja-JP" altLang="en-US" sz="7200" dirty="0">
              <a:solidFill>
                <a:schemeClr val="tx1">
                  <a:lumMod val="85000"/>
                  <a:lumOff val="15000"/>
                </a:schemeClr>
              </a:solidFill>
            </a:endParaRPr>
          </a:p>
        </p:txBody>
      </p:sp>
      <p:pic>
        <p:nvPicPr>
          <p:cNvPr id="5" name="G3_L2_reading_v8_especially">
            <a:hlinkClick r:id="" action="ppaction://media"/>
            <a:extLst>
              <a:ext uri="{FF2B5EF4-FFF2-40B4-BE49-F238E27FC236}">
                <a16:creationId xmlns:a16="http://schemas.microsoft.com/office/drawing/2014/main" id="{F9FC5F3D-613F-465E-9D56-8C43C60EB7C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8213" y="1630363"/>
            <a:ext cx="609600" cy="609600"/>
          </a:xfrm>
          <a:prstGeom prst="rect">
            <a:avLst/>
          </a:prstGeom>
        </p:spPr>
      </p:pic>
    </p:spTree>
    <p:extLst>
      <p:ext uri="{BB962C8B-B14F-4D97-AF65-F5344CB8AC3E}">
        <p14:creationId xmlns:p14="http://schemas.microsoft.com/office/powerpoint/2010/main" val="2128901651"/>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2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E3F62559-5C21-457F-970E-0335192BDE6C}"/>
              </a:ext>
            </a:extLst>
          </p:cNvPr>
          <p:cNvGrpSpPr/>
          <p:nvPr/>
        </p:nvGrpSpPr>
        <p:grpSpPr>
          <a:xfrm>
            <a:off x="815009" y="1536175"/>
            <a:ext cx="7513983" cy="3785651"/>
            <a:chOff x="815009" y="1791644"/>
            <a:chExt cx="7513983" cy="3785651"/>
          </a:xfrm>
        </p:grpSpPr>
        <p:sp>
          <p:nvSpPr>
            <p:cNvPr id="6" name="テキスト ボックス 5">
              <a:extLst>
                <a:ext uri="{FF2B5EF4-FFF2-40B4-BE49-F238E27FC236}">
                  <a16:creationId xmlns:a16="http://schemas.microsoft.com/office/drawing/2014/main" id="{57DACE63-3AEA-4B3D-A8E7-E9295038721A}"/>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e-----</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8A1097AC-DF8B-4D92-9DF2-023F2680EA48}"/>
                </a:ext>
              </a:extLst>
            </p:cNvPr>
            <p:cNvSpPr txBox="1"/>
            <p:nvPr/>
          </p:nvSpPr>
          <p:spPr>
            <a:xfrm>
              <a:off x="815009" y="1791644"/>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東の</a:t>
              </a:r>
              <a:endParaRPr kumimoji="1" lang="ja-JP" altLang="en-US" sz="7200" dirty="0">
                <a:solidFill>
                  <a:schemeClr val="tx1">
                    <a:lumMod val="85000"/>
                    <a:lumOff val="15000"/>
                  </a:schemeClr>
                </a:solidFill>
              </a:endParaRPr>
            </a:p>
          </p:txBody>
        </p:sp>
      </p:grpSp>
      <p:pic>
        <p:nvPicPr>
          <p:cNvPr id="4" name="G3_L2_reading_v9_east">
            <a:hlinkClick r:id="" action="ppaction://media"/>
            <a:extLst>
              <a:ext uri="{FF2B5EF4-FFF2-40B4-BE49-F238E27FC236}">
                <a16:creationId xmlns:a16="http://schemas.microsoft.com/office/drawing/2014/main" id="{884E8E1F-72E1-4CBD-B090-CF91FBDF631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2325" y="1485900"/>
            <a:ext cx="609600" cy="609600"/>
          </a:xfrm>
          <a:prstGeom prst="rect">
            <a:avLst/>
          </a:prstGeom>
        </p:spPr>
      </p:pic>
    </p:spTree>
    <p:extLst>
      <p:ext uri="{BB962C8B-B14F-4D97-AF65-F5344CB8AC3E}">
        <p14:creationId xmlns:p14="http://schemas.microsoft.com/office/powerpoint/2010/main" val="2430853658"/>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68D8E-ADD3-0BC0-90C4-38D33E8CB9B8}"/>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7837AC76-A8D7-9B27-1590-3F99F976813D}"/>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2877E776-6322-7AED-0D96-EFF1A395D8F6}"/>
              </a:ext>
            </a:extLst>
          </p:cNvPr>
          <p:cNvSpPr txBox="1"/>
          <p:nvPr/>
        </p:nvSpPr>
        <p:spPr>
          <a:xfrm>
            <a:off x="439259" y="2321004"/>
            <a:ext cx="8265481"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彼女は</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知られています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多くの人に</a:t>
            </a: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3" name="She is known to many people.">
            <a:hlinkClick r:id="" action="ppaction://media"/>
            <a:extLst>
              <a:ext uri="{FF2B5EF4-FFF2-40B4-BE49-F238E27FC236}">
                <a16:creationId xmlns:a16="http://schemas.microsoft.com/office/drawing/2014/main" id="{8460AB33-09D6-E6F0-DA0B-A560A642CF8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44213" y="1590675"/>
            <a:ext cx="406400" cy="406400"/>
          </a:xfrm>
          <a:prstGeom prst="rect">
            <a:avLst/>
          </a:prstGeom>
        </p:spPr>
      </p:pic>
    </p:spTree>
    <p:extLst>
      <p:ext uri="{BB962C8B-B14F-4D97-AF65-F5344CB8AC3E}">
        <p14:creationId xmlns:p14="http://schemas.microsoft.com/office/powerpoint/2010/main" val="2461395409"/>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834887" y="2105561"/>
            <a:ext cx="7474226" cy="2646878"/>
          </a:xfrm>
          <a:prstGeom prst="rect">
            <a:avLst/>
          </a:prstGeom>
          <a:noFill/>
        </p:spPr>
        <p:txBody>
          <a:bodyPr wrap="square" rtlCol="0">
            <a:spAutoFit/>
          </a:bodyPr>
          <a:lstStyle/>
          <a:p>
            <a:pPr algn="ctr"/>
            <a:r>
              <a:rPr lang="en-US" altLang="ja-JP" sz="16600" b="1" dirty="0">
                <a:solidFill>
                  <a:schemeClr val="tx1">
                    <a:lumMod val="85000"/>
                    <a:lumOff val="15000"/>
                  </a:schemeClr>
                </a:solidFill>
                <a:latin typeface="メイリオ" panose="020B0604030504040204" pitchFamily="50" charset="-128"/>
                <a:ea typeface="メイリオ" panose="020B0604030504040204" pitchFamily="50" charset="-128"/>
              </a:rPr>
              <a:t>east</a:t>
            </a:r>
            <a:endParaRPr kumimoji="1" lang="ja-JP" altLang="en-US" sz="8000" dirty="0">
              <a:solidFill>
                <a:schemeClr val="tx1">
                  <a:lumMod val="85000"/>
                  <a:lumOff val="15000"/>
                </a:schemeClr>
              </a:solidFill>
            </a:endParaRPr>
          </a:p>
        </p:txBody>
      </p:sp>
      <p:pic>
        <p:nvPicPr>
          <p:cNvPr id="7" name="G3_L2_reading_v9_east">
            <a:hlinkClick r:id="" action="ppaction://media"/>
            <a:extLst>
              <a:ext uri="{FF2B5EF4-FFF2-40B4-BE49-F238E27FC236}">
                <a16:creationId xmlns:a16="http://schemas.microsoft.com/office/drawing/2014/main" id="{4898D8D1-707F-4661-BA99-63F29E4ED2E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2325" y="1485900"/>
            <a:ext cx="609600" cy="609600"/>
          </a:xfrm>
          <a:prstGeom prst="rect">
            <a:avLst/>
          </a:prstGeom>
        </p:spPr>
      </p:pic>
    </p:spTree>
    <p:extLst>
      <p:ext uri="{BB962C8B-B14F-4D97-AF65-F5344CB8AC3E}">
        <p14:creationId xmlns:p14="http://schemas.microsoft.com/office/powerpoint/2010/main" val="1380936122"/>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2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6DEE03F3-8E10-44A6-BC6B-C0A40983B84E}"/>
              </a:ext>
            </a:extLst>
          </p:cNvPr>
          <p:cNvSpPr txBox="1"/>
          <p:nvPr/>
        </p:nvSpPr>
        <p:spPr>
          <a:xfrm>
            <a:off x="815009" y="2105561"/>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東の</a:t>
            </a:r>
            <a:endParaRPr kumimoji="1" lang="ja-JP" altLang="en-US" sz="7200" dirty="0">
              <a:solidFill>
                <a:schemeClr val="tx1">
                  <a:lumMod val="85000"/>
                  <a:lumOff val="15000"/>
                </a:schemeClr>
              </a:solidFill>
            </a:endParaRPr>
          </a:p>
        </p:txBody>
      </p:sp>
      <p:pic>
        <p:nvPicPr>
          <p:cNvPr id="6" name="G3_L2_reading_v9_east">
            <a:hlinkClick r:id="" action="ppaction://media"/>
            <a:extLst>
              <a:ext uri="{FF2B5EF4-FFF2-40B4-BE49-F238E27FC236}">
                <a16:creationId xmlns:a16="http://schemas.microsoft.com/office/drawing/2014/main" id="{34B1F2E1-C55E-439A-87E1-1C60EC3A29E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2325" y="1485900"/>
            <a:ext cx="609600" cy="609600"/>
          </a:xfrm>
          <a:prstGeom prst="rect">
            <a:avLst/>
          </a:prstGeom>
        </p:spPr>
      </p:pic>
    </p:spTree>
    <p:extLst>
      <p:ext uri="{BB962C8B-B14F-4D97-AF65-F5344CB8AC3E}">
        <p14:creationId xmlns:p14="http://schemas.microsoft.com/office/powerpoint/2010/main" val="41770828"/>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2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EF4114F8-81F5-42CB-AE74-690E2FE28BC2}"/>
              </a:ext>
            </a:extLst>
          </p:cNvPr>
          <p:cNvGrpSpPr/>
          <p:nvPr/>
        </p:nvGrpSpPr>
        <p:grpSpPr>
          <a:xfrm>
            <a:off x="815009" y="1536175"/>
            <a:ext cx="7513983" cy="3785651"/>
            <a:chOff x="815009" y="1791644"/>
            <a:chExt cx="7513983" cy="3785651"/>
          </a:xfrm>
        </p:grpSpPr>
        <p:sp>
          <p:nvSpPr>
            <p:cNvPr id="6" name="テキスト ボックス 5">
              <a:extLst>
                <a:ext uri="{FF2B5EF4-FFF2-40B4-BE49-F238E27FC236}">
                  <a16:creationId xmlns:a16="http://schemas.microsoft.com/office/drawing/2014/main" id="{57DACE63-3AEA-4B3D-A8E7-E9295038721A}"/>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a-----</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8A1097AC-DF8B-4D92-9DF2-023F2680EA48}"/>
                </a:ext>
              </a:extLst>
            </p:cNvPr>
            <p:cNvSpPr txBox="1"/>
            <p:nvPr/>
          </p:nvSpPr>
          <p:spPr>
            <a:xfrm>
              <a:off x="815009" y="1791644"/>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地域</a:t>
              </a:r>
              <a:endParaRPr kumimoji="1" lang="ja-JP" altLang="en-US" sz="7200" dirty="0">
                <a:solidFill>
                  <a:schemeClr val="tx1">
                    <a:lumMod val="85000"/>
                    <a:lumOff val="15000"/>
                  </a:schemeClr>
                </a:solidFill>
              </a:endParaRPr>
            </a:p>
          </p:txBody>
        </p:sp>
      </p:grpSp>
      <p:pic>
        <p:nvPicPr>
          <p:cNvPr id="2" name="G3_L2_reading_v10_area">
            <a:hlinkClick r:id="" action="ppaction://media"/>
            <a:extLst>
              <a:ext uri="{FF2B5EF4-FFF2-40B4-BE49-F238E27FC236}">
                <a16:creationId xmlns:a16="http://schemas.microsoft.com/office/drawing/2014/main" id="{EC348656-2A8E-43DF-A2CA-618A0E5D174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20270" y="1760538"/>
            <a:ext cx="609600" cy="609600"/>
          </a:xfrm>
          <a:prstGeom prst="rect">
            <a:avLst/>
          </a:prstGeom>
        </p:spPr>
      </p:pic>
      <p:cxnSp>
        <p:nvCxnSpPr>
          <p:cNvPr id="4" name="直線コネクタ 3">
            <a:extLst>
              <a:ext uri="{FF2B5EF4-FFF2-40B4-BE49-F238E27FC236}">
                <a16:creationId xmlns:a16="http://schemas.microsoft.com/office/drawing/2014/main" id="{DADF44EF-44A5-F279-A230-0D05CFD11534}"/>
              </a:ext>
            </a:extLst>
          </p:cNvPr>
          <p:cNvCxnSpPr>
            <a:cxnSpLocks/>
          </p:cNvCxnSpPr>
          <p:nvPr/>
        </p:nvCxnSpPr>
        <p:spPr>
          <a:xfrm>
            <a:off x="0" y="6545943"/>
            <a:ext cx="9144000" cy="0"/>
          </a:xfrm>
          <a:prstGeom prst="line">
            <a:avLst/>
          </a:prstGeom>
          <a:ln w="368300" cmpd="dbl">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9648634"/>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834887" y="2105561"/>
            <a:ext cx="7474226" cy="2646878"/>
          </a:xfrm>
          <a:prstGeom prst="rect">
            <a:avLst/>
          </a:prstGeom>
          <a:noFill/>
        </p:spPr>
        <p:txBody>
          <a:bodyPr wrap="square" rtlCol="0">
            <a:spAutoFit/>
          </a:bodyPr>
          <a:lstStyle/>
          <a:p>
            <a:pPr algn="ctr"/>
            <a:r>
              <a:rPr lang="en-US" altLang="ja-JP" sz="16600" b="1" dirty="0">
                <a:solidFill>
                  <a:schemeClr val="tx1">
                    <a:lumMod val="85000"/>
                    <a:lumOff val="15000"/>
                  </a:schemeClr>
                </a:solidFill>
                <a:latin typeface="メイリオ" panose="020B0604030504040204" pitchFamily="50" charset="-128"/>
                <a:ea typeface="メイリオ" panose="020B0604030504040204" pitchFamily="50" charset="-128"/>
              </a:rPr>
              <a:t>area</a:t>
            </a:r>
            <a:endParaRPr kumimoji="1" lang="ja-JP" altLang="en-US" sz="8000" dirty="0">
              <a:solidFill>
                <a:schemeClr val="tx1">
                  <a:lumMod val="85000"/>
                  <a:lumOff val="15000"/>
                </a:schemeClr>
              </a:solidFill>
            </a:endParaRPr>
          </a:p>
        </p:txBody>
      </p:sp>
      <p:pic>
        <p:nvPicPr>
          <p:cNvPr id="8" name="G3_L2_reading_v10_area">
            <a:hlinkClick r:id="" action="ppaction://media"/>
            <a:extLst>
              <a:ext uri="{FF2B5EF4-FFF2-40B4-BE49-F238E27FC236}">
                <a16:creationId xmlns:a16="http://schemas.microsoft.com/office/drawing/2014/main" id="{DCD7DFE2-C55D-4307-BC42-3D21A4320E6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20270" y="1760538"/>
            <a:ext cx="609600" cy="609600"/>
          </a:xfrm>
          <a:prstGeom prst="rect">
            <a:avLst/>
          </a:prstGeom>
        </p:spPr>
      </p:pic>
      <p:cxnSp>
        <p:nvCxnSpPr>
          <p:cNvPr id="2" name="直線コネクタ 1">
            <a:extLst>
              <a:ext uri="{FF2B5EF4-FFF2-40B4-BE49-F238E27FC236}">
                <a16:creationId xmlns:a16="http://schemas.microsoft.com/office/drawing/2014/main" id="{6CF51808-9670-FADE-5A1E-0A49907D618B}"/>
              </a:ext>
            </a:extLst>
          </p:cNvPr>
          <p:cNvCxnSpPr>
            <a:cxnSpLocks/>
          </p:cNvCxnSpPr>
          <p:nvPr/>
        </p:nvCxnSpPr>
        <p:spPr>
          <a:xfrm>
            <a:off x="0" y="6545943"/>
            <a:ext cx="9144000" cy="0"/>
          </a:xfrm>
          <a:prstGeom prst="line">
            <a:avLst/>
          </a:prstGeom>
          <a:ln w="368300" cmpd="dbl">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7616851"/>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2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6DEE03F3-8E10-44A6-BC6B-C0A40983B84E}"/>
              </a:ext>
            </a:extLst>
          </p:cNvPr>
          <p:cNvSpPr txBox="1"/>
          <p:nvPr/>
        </p:nvSpPr>
        <p:spPr>
          <a:xfrm>
            <a:off x="815009" y="2321005"/>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地域</a:t>
            </a:r>
            <a:endParaRPr kumimoji="1" lang="ja-JP" altLang="en-US" sz="7200" dirty="0">
              <a:solidFill>
                <a:schemeClr val="tx1">
                  <a:lumMod val="85000"/>
                  <a:lumOff val="15000"/>
                </a:schemeClr>
              </a:solidFill>
            </a:endParaRPr>
          </a:p>
        </p:txBody>
      </p:sp>
      <p:pic>
        <p:nvPicPr>
          <p:cNvPr id="5" name="G3_L2_reading_v10_area">
            <a:hlinkClick r:id="" action="ppaction://media"/>
            <a:extLst>
              <a:ext uri="{FF2B5EF4-FFF2-40B4-BE49-F238E27FC236}">
                <a16:creationId xmlns:a16="http://schemas.microsoft.com/office/drawing/2014/main" id="{AFD879F6-DD3B-40E0-8306-9D21C32780F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20270" y="1760538"/>
            <a:ext cx="609600" cy="609600"/>
          </a:xfrm>
          <a:prstGeom prst="rect">
            <a:avLst/>
          </a:prstGeom>
        </p:spPr>
      </p:pic>
      <p:cxnSp>
        <p:nvCxnSpPr>
          <p:cNvPr id="2" name="直線コネクタ 1">
            <a:extLst>
              <a:ext uri="{FF2B5EF4-FFF2-40B4-BE49-F238E27FC236}">
                <a16:creationId xmlns:a16="http://schemas.microsoft.com/office/drawing/2014/main" id="{0EBD9DD0-7C9A-E227-BAC3-D4723BE0AEF9}"/>
              </a:ext>
            </a:extLst>
          </p:cNvPr>
          <p:cNvCxnSpPr>
            <a:cxnSpLocks/>
          </p:cNvCxnSpPr>
          <p:nvPr/>
        </p:nvCxnSpPr>
        <p:spPr>
          <a:xfrm>
            <a:off x="0" y="6545943"/>
            <a:ext cx="9144000" cy="0"/>
          </a:xfrm>
          <a:prstGeom prst="line">
            <a:avLst/>
          </a:prstGeom>
          <a:ln w="368300" cmpd="dbl">
            <a:solidFill>
              <a:srgbClr val="C00000"/>
            </a:solidFill>
          </a:ln>
        </p:spPr>
        <p:style>
          <a:lnRef idx="1">
            <a:schemeClr val="accent1"/>
          </a:lnRef>
          <a:fillRef idx="0">
            <a:schemeClr val="accent1"/>
          </a:fillRef>
          <a:effectRef idx="0">
            <a:schemeClr val="accent1"/>
          </a:effectRef>
          <a:fontRef idx="minor">
            <a:schemeClr val="tx1"/>
          </a:fontRef>
        </p:style>
      </p:cxnSp>
      <p:pic>
        <p:nvPicPr>
          <p:cNvPr id="3" name="合格の鐘">
            <a:hlinkClick r:id="" action="ppaction://media"/>
            <a:extLst>
              <a:ext uri="{FF2B5EF4-FFF2-40B4-BE49-F238E27FC236}">
                <a16:creationId xmlns:a16="http://schemas.microsoft.com/office/drawing/2014/main" id="{FF148634-248B-2875-A6BC-D3A031CBCFBA}"/>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688680" y="4244492"/>
            <a:ext cx="609601" cy="609600"/>
          </a:xfrm>
          <a:prstGeom prst="rect">
            <a:avLst/>
          </a:prstGeom>
        </p:spPr>
      </p:pic>
    </p:spTree>
    <p:extLst>
      <p:ext uri="{BB962C8B-B14F-4D97-AF65-F5344CB8AC3E}">
        <p14:creationId xmlns:p14="http://schemas.microsoft.com/office/powerpoint/2010/main" val="1114496254"/>
      </p:ext>
    </p:extLst>
  </p:cSld>
  <p:clrMapOvr>
    <a:masterClrMapping/>
  </p:clrMapOvr>
  <p:transition spd="med">
    <p:pull/>
    <p:sndAc>
      <p:stSnd>
        <p:snd r:embed="rId6"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24"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548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1" fill="hold" display="0">
                  <p:stCondLst>
                    <p:cond delay="indefinite"/>
                  </p:stCondLst>
                  <p:endCondLst>
                    <p:cond evt="onStopAudio" delay="0">
                      <p:tgtEl>
                        <p:sldTgt/>
                      </p:tgtEl>
                    </p:cond>
                  </p:endCondLst>
                </p:cTn>
                <p:tgtEl>
                  <p:spTgt spid="5"/>
                </p:tgtEl>
              </p:cMediaNode>
            </p:audio>
            <p:audio>
              <p:cMediaNode vol="80000" showWhenStopped="0">
                <p:cTn id="12" fill="hold" display="0">
                  <p:stCondLst>
                    <p:cond delay="indefinite"/>
                  </p:stCondLst>
                  <p:endCondLst>
                    <p:cond evt="onStopAudio" delay="0">
                      <p:tgtEl>
                        <p:sldTgt/>
                      </p:tgtEl>
                    </p:cond>
                  </p:endCondLst>
                </p:cTn>
                <p:tgtEl>
                  <p:spTgt spid="3"/>
                </p:tgtEl>
              </p:cMediaNode>
            </p:audio>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D0A682-1AFB-167C-EA06-98C7CE67C313}"/>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94B458CD-7DD8-011D-F9CE-61DAC187A166}"/>
              </a:ext>
            </a:extLst>
          </p:cNvPr>
          <p:cNvSpPr txBox="1"/>
          <p:nvPr/>
        </p:nvSpPr>
        <p:spPr>
          <a:xfrm>
            <a:off x="265044" y="5723388"/>
            <a:ext cx="8613913" cy="646331"/>
          </a:xfrm>
          <a:prstGeom prst="rect">
            <a:avLst/>
          </a:prstGeom>
          <a:noFill/>
        </p:spPr>
        <p:txBody>
          <a:bodyPr wrap="square" rtlCol="0">
            <a:spAutoFit/>
          </a:bodyPr>
          <a:lstStyle/>
          <a:p>
            <a:pPr algn="ctr"/>
            <a:r>
              <a:rPr lang="ja-JP" altLang="en-US" sz="3600" b="1" dirty="0">
                <a:latin typeface="メイリオ" panose="020B0604030504040204" pitchFamily="50" charset="-128"/>
                <a:ea typeface="メイリオ" panose="020B0604030504040204" pitchFamily="50" charset="-128"/>
              </a:rPr>
              <a:t>英語にしなさい</a:t>
            </a:r>
          </a:p>
        </p:txBody>
      </p:sp>
      <p:sp>
        <p:nvSpPr>
          <p:cNvPr id="6" name="テキスト ボックス 5">
            <a:extLst>
              <a:ext uri="{FF2B5EF4-FFF2-40B4-BE49-F238E27FC236}">
                <a16:creationId xmlns:a16="http://schemas.microsoft.com/office/drawing/2014/main" id="{9522498C-3037-4451-6F42-A820D3B5CC76}"/>
              </a:ext>
            </a:extLst>
          </p:cNvPr>
          <p:cNvSpPr txBox="1"/>
          <p:nvPr/>
        </p:nvSpPr>
        <p:spPr>
          <a:xfrm>
            <a:off x="741073" y="1855936"/>
            <a:ext cx="7661855" cy="1862048"/>
          </a:xfrm>
          <a:prstGeom prst="rect">
            <a:avLst/>
          </a:prstGeom>
          <a:noFill/>
        </p:spPr>
        <p:txBody>
          <a:bodyPr wrap="square" rtlCol="0">
            <a:spAutoFit/>
          </a:bodyPr>
          <a:lstStyle/>
          <a:p>
            <a:pPr algn="ctr"/>
            <a:r>
              <a:rPr kumimoji="1" lang="ja-JP" altLang="en-US" sz="11500" b="1" dirty="0">
                <a:ln w="28575">
                  <a:noFill/>
                </a:ln>
                <a:latin typeface="メイリオ" panose="020B0604030504040204" pitchFamily="50" charset="-128"/>
                <a:ea typeface="メイリオ" panose="020B0604030504040204" pitchFamily="50" charset="-128"/>
              </a:rPr>
              <a:t>確認テスト</a:t>
            </a:r>
          </a:p>
        </p:txBody>
      </p:sp>
      <p:sp>
        <p:nvSpPr>
          <p:cNvPr id="3" name="正方形/長方形 2">
            <a:extLst>
              <a:ext uri="{FF2B5EF4-FFF2-40B4-BE49-F238E27FC236}">
                <a16:creationId xmlns:a16="http://schemas.microsoft.com/office/drawing/2014/main" id="{DF3D903A-FD75-EDC2-0F7E-B4D30FD2A720}"/>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691669079"/>
      </p:ext>
    </p:extLst>
  </p:cSld>
  <p:clrMapOvr>
    <a:masterClrMapping/>
  </p:clrMapOvr>
  <p:transition spd="slow">
    <p:push dir="u"/>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58D04-2CA6-F1E2-00B5-217FE0FCADDC}"/>
            </a:ext>
          </a:extLst>
        </p:cNvPr>
        <p:cNvGrpSpPr/>
        <p:nvPr/>
      </p:nvGrpSpPr>
      <p:grpSpPr>
        <a:xfrm>
          <a:off x="0" y="0"/>
          <a:ext cx="0" cy="0"/>
          <a:chOff x="0" y="0"/>
          <a:chExt cx="0" cy="0"/>
        </a:xfrm>
      </p:grpSpPr>
      <p:sp>
        <p:nvSpPr>
          <p:cNvPr id="5" name="正方形/長方形 4">
            <a:extLst>
              <a:ext uri="{FF2B5EF4-FFF2-40B4-BE49-F238E27FC236}">
                <a16:creationId xmlns:a16="http://schemas.microsoft.com/office/drawing/2014/main" id="{72F6DC12-461F-F4DC-0B66-FED28ECC75EA}"/>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3DD6F308-B39B-DA98-4089-91435CB092D7}"/>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53E3CB4E-4F79-6A0F-51B6-2207BBC80119}"/>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確認テスト①</a:t>
            </a:r>
          </a:p>
        </p:txBody>
      </p:sp>
      <p:grpSp>
        <p:nvGrpSpPr>
          <p:cNvPr id="3" name="グループ化 2">
            <a:extLst>
              <a:ext uri="{FF2B5EF4-FFF2-40B4-BE49-F238E27FC236}">
                <a16:creationId xmlns:a16="http://schemas.microsoft.com/office/drawing/2014/main" id="{D6BDB461-4EF9-A79B-9A60-0DAFF13C36EA}"/>
              </a:ext>
            </a:extLst>
          </p:cNvPr>
          <p:cNvGrpSpPr/>
          <p:nvPr/>
        </p:nvGrpSpPr>
        <p:grpSpPr>
          <a:xfrm>
            <a:off x="815009" y="1536175"/>
            <a:ext cx="7513983" cy="3785651"/>
            <a:chOff x="815009" y="1791644"/>
            <a:chExt cx="7513983" cy="3785651"/>
          </a:xfrm>
        </p:grpSpPr>
        <p:sp>
          <p:nvSpPr>
            <p:cNvPr id="6" name="テキスト ボックス 5">
              <a:extLst>
                <a:ext uri="{FF2B5EF4-FFF2-40B4-BE49-F238E27FC236}">
                  <a16:creationId xmlns:a16="http://schemas.microsoft.com/office/drawing/2014/main" id="{9457B83A-9C05-6879-96EE-F8EE457FBD19}"/>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life</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AD265F17-B786-A867-0C4B-BF337731B9EC}"/>
                </a:ext>
              </a:extLst>
            </p:cNvPr>
            <p:cNvSpPr txBox="1"/>
            <p:nvPr/>
          </p:nvSpPr>
          <p:spPr>
            <a:xfrm>
              <a:off x="815009" y="1791644"/>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生活</a:t>
              </a:r>
              <a:endParaRPr kumimoji="1" lang="ja-JP" altLang="en-US" sz="7200" dirty="0">
                <a:solidFill>
                  <a:schemeClr val="tx1">
                    <a:lumMod val="85000"/>
                    <a:lumOff val="15000"/>
                  </a:schemeClr>
                </a:solidFill>
              </a:endParaRPr>
            </a:p>
          </p:txBody>
        </p:sp>
      </p:grpSp>
      <p:pic>
        <p:nvPicPr>
          <p:cNvPr id="4" name="G3_L2_reading_v1_life">
            <a:hlinkClick r:id="" action="ppaction://media"/>
            <a:extLst>
              <a:ext uri="{FF2B5EF4-FFF2-40B4-BE49-F238E27FC236}">
                <a16:creationId xmlns:a16="http://schemas.microsoft.com/office/drawing/2014/main" id="{78DD077B-B1D1-1BCA-562F-F2B1446145E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6950" y="1252538"/>
            <a:ext cx="609600" cy="609600"/>
          </a:xfrm>
          <a:prstGeom prst="rect">
            <a:avLst/>
          </a:prstGeom>
        </p:spPr>
      </p:pic>
      <p:sp>
        <p:nvSpPr>
          <p:cNvPr id="2" name="正方形/長方形 1">
            <a:extLst>
              <a:ext uri="{FF2B5EF4-FFF2-40B4-BE49-F238E27FC236}">
                <a16:creationId xmlns:a16="http://schemas.microsoft.com/office/drawing/2014/main" id="{78C647BA-2092-C479-FD07-7F9422157BB0}"/>
              </a:ext>
            </a:extLst>
          </p:cNvPr>
          <p:cNvSpPr/>
          <p:nvPr/>
        </p:nvSpPr>
        <p:spPr>
          <a:xfrm>
            <a:off x="3614058" y="3524854"/>
            <a:ext cx="1925420" cy="171359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867271888"/>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24" fill="hold"/>
                                        <p:tgtEl>
                                          <p:spTgt spid="4"/>
                                        </p:tgtEl>
                                      </p:cBhvr>
                                    </p:cmd>
                                  </p:childTnLst>
                                </p:cTn>
                              </p:par>
                              <p:par>
                                <p:cTn id="7" presetID="22" presetClass="exit" presetSubtype="8" fill="hold" grpId="0" nodeType="withEffect">
                                  <p:stCondLst>
                                    <p:cond delay="0"/>
                                  </p:stCondLst>
                                  <p:childTnLst>
                                    <p:animEffect transition="out" filter="wipe(left)">
                                      <p:cBhvr>
                                        <p:cTn id="8" dur="500"/>
                                        <p:tgtEl>
                                          <p:spTgt spid="2"/>
                                        </p:tgtEl>
                                      </p:cBhvr>
                                    </p:animEffect>
                                    <p:set>
                                      <p:cBhvr>
                                        <p:cTn id="9"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4"/>
                </p:tgtEl>
              </p:cMediaNode>
            </p:audio>
          </p:childTnLst>
        </p:cTn>
      </p:par>
    </p:tnLst>
    <p:bldLst>
      <p:bldP spid="2" grpId="0" animBg="1"/>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E0F79-90DD-816B-44B2-D6036757C6E1}"/>
            </a:ext>
          </a:extLst>
        </p:cNvPr>
        <p:cNvGrpSpPr/>
        <p:nvPr/>
      </p:nvGrpSpPr>
      <p:grpSpPr>
        <a:xfrm>
          <a:off x="0" y="0"/>
          <a:ext cx="0" cy="0"/>
          <a:chOff x="0" y="0"/>
          <a:chExt cx="0" cy="0"/>
        </a:xfrm>
      </p:grpSpPr>
      <p:sp>
        <p:nvSpPr>
          <p:cNvPr id="8" name="正方形/長方形 7">
            <a:extLst>
              <a:ext uri="{FF2B5EF4-FFF2-40B4-BE49-F238E27FC236}">
                <a16:creationId xmlns:a16="http://schemas.microsoft.com/office/drawing/2014/main" id="{959A90D2-47E6-73C9-7B64-14A6C001C1AA}"/>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53624193-FA5F-B358-F00F-703F7CB3EF37}"/>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8FEC2F84-2893-C744-F7D8-3ADDD72392D4}"/>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確認テスト②</a:t>
            </a:r>
          </a:p>
        </p:txBody>
      </p:sp>
      <p:grpSp>
        <p:nvGrpSpPr>
          <p:cNvPr id="3" name="グループ化 2">
            <a:extLst>
              <a:ext uri="{FF2B5EF4-FFF2-40B4-BE49-F238E27FC236}">
                <a16:creationId xmlns:a16="http://schemas.microsoft.com/office/drawing/2014/main" id="{5A55F84C-3679-CFD9-849A-257B36B8BE0D}"/>
              </a:ext>
            </a:extLst>
          </p:cNvPr>
          <p:cNvGrpSpPr/>
          <p:nvPr/>
        </p:nvGrpSpPr>
        <p:grpSpPr>
          <a:xfrm>
            <a:off x="815009" y="1126018"/>
            <a:ext cx="7513983" cy="4605964"/>
            <a:chOff x="815009" y="1090599"/>
            <a:chExt cx="7513983" cy="4605964"/>
          </a:xfrm>
        </p:grpSpPr>
        <p:sp>
          <p:nvSpPr>
            <p:cNvPr id="5" name="テキスト ボックス 4">
              <a:extLst>
                <a:ext uri="{FF2B5EF4-FFF2-40B4-BE49-F238E27FC236}">
                  <a16:creationId xmlns:a16="http://schemas.microsoft.com/office/drawing/2014/main" id="{B5DF46A9-B195-7942-CF11-E5E60FFB53F1}"/>
                </a:ext>
              </a:extLst>
            </p:cNvPr>
            <p:cNvSpPr txBox="1"/>
            <p:nvPr/>
          </p:nvSpPr>
          <p:spPr>
            <a:xfrm>
              <a:off x="815009" y="1090599"/>
              <a:ext cx="7513983" cy="2970044"/>
            </a:xfrm>
            <a:prstGeom prst="rect">
              <a:avLst/>
            </a:prstGeom>
            <a:noFill/>
          </p:spPr>
          <p:txBody>
            <a:bodyPr wrap="square" rtlCol="0">
              <a:spAutoFit/>
            </a:bodyPr>
            <a:lstStyle/>
            <a:p>
              <a:pPr algn="ctr"/>
              <a:r>
                <a:rPr kumimoji="1" lang="ja-JP" altLang="en-US" sz="7200" b="1"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en-US" altLang="ja-JP" sz="7200" b="1"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7200" b="1" dirty="0">
                  <a:solidFill>
                    <a:schemeClr val="tx1">
                      <a:lumMod val="85000"/>
                      <a:lumOff val="15000"/>
                    </a:schemeClr>
                  </a:solidFill>
                  <a:latin typeface="メイリオ" panose="020B0604030504040204" pitchFamily="50" charset="-128"/>
                  <a:ea typeface="メイリオ" panose="020B0604030504040204" pitchFamily="50" charset="-128"/>
                </a:rPr>
                <a:t>する）</a:t>
              </a:r>
              <a:endParaRPr kumimoji="1" lang="en-US" altLang="ja-JP" sz="72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kumimoji="1" lang="ja-JP" altLang="en-US" sz="11500" b="1" dirty="0">
                  <a:solidFill>
                    <a:schemeClr val="tx1">
                      <a:lumMod val="85000"/>
                      <a:lumOff val="15000"/>
                    </a:schemeClr>
                  </a:solidFill>
                  <a:latin typeface="メイリオ" panose="020B0604030504040204" pitchFamily="50" charset="-128"/>
                  <a:ea typeface="メイリオ" panose="020B0604030504040204" pitchFamily="50" charset="-128"/>
                </a:rPr>
                <a:t>ときに</a:t>
              </a:r>
            </a:p>
          </p:txBody>
        </p:sp>
        <p:sp>
          <p:nvSpPr>
            <p:cNvPr id="6" name="テキスト ボックス 5">
              <a:extLst>
                <a:ext uri="{FF2B5EF4-FFF2-40B4-BE49-F238E27FC236}">
                  <a16:creationId xmlns:a16="http://schemas.microsoft.com/office/drawing/2014/main" id="{A046F9DB-EC86-EBC8-E3F6-6746165FB1CA}"/>
                </a:ext>
              </a:extLst>
            </p:cNvPr>
            <p:cNvSpPr txBox="1"/>
            <p:nvPr/>
          </p:nvSpPr>
          <p:spPr>
            <a:xfrm>
              <a:off x="1205948" y="4126903"/>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when</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4" name="G3_L2_reading_v2_when">
            <a:hlinkClick r:id="" action="ppaction://media"/>
            <a:extLst>
              <a:ext uri="{FF2B5EF4-FFF2-40B4-BE49-F238E27FC236}">
                <a16:creationId xmlns:a16="http://schemas.microsoft.com/office/drawing/2014/main" id="{75943E4A-1013-C896-2C91-0A8ED16755E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5188" y="1339850"/>
            <a:ext cx="609600" cy="609600"/>
          </a:xfrm>
          <a:prstGeom prst="rect">
            <a:avLst/>
          </a:prstGeom>
        </p:spPr>
      </p:pic>
      <p:sp>
        <p:nvSpPr>
          <p:cNvPr id="2" name="正方形/長方形 1">
            <a:extLst>
              <a:ext uri="{FF2B5EF4-FFF2-40B4-BE49-F238E27FC236}">
                <a16:creationId xmlns:a16="http://schemas.microsoft.com/office/drawing/2014/main" id="{070C6775-8EE4-7439-96E5-7B5D670895E5}"/>
              </a:ext>
            </a:extLst>
          </p:cNvPr>
          <p:cNvSpPr/>
          <p:nvPr/>
        </p:nvSpPr>
        <p:spPr>
          <a:xfrm>
            <a:off x="2786743" y="4018384"/>
            <a:ext cx="3580050" cy="171359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675344376"/>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24" fill="hold"/>
                                        <p:tgtEl>
                                          <p:spTgt spid="4"/>
                                        </p:tgtEl>
                                      </p:cBhvr>
                                    </p:cmd>
                                  </p:childTnLst>
                                </p:cTn>
                              </p:par>
                              <p:par>
                                <p:cTn id="7" presetID="22" presetClass="exit" presetSubtype="8" fill="hold" grpId="0" nodeType="withEffect">
                                  <p:stCondLst>
                                    <p:cond delay="0"/>
                                  </p:stCondLst>
                                  <p:childTnLst>
                                    <p:animEffect transition="out" filter="wipe(left)">
                                      <p:cBhvr>
                                        <p:cTn id="8" dur="500"/>
                                        <p:tgtEl>
                                          <p:spTgt spid="2"/>
                                        </p:tgtEl>
                                      </p:cBhvr>
                                    </p:animEffect>
                                    <p:set>
                                      <p:cBhvr>
                                        <p:cTn id="9"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4"/>
                </p:tgtEl>
              </p:cMediaNode>
            </p:audio>
          </p:childTnLst>
        </p:cTn>
      </p:par>
    </p:tnLst>
    <p:bldLst>
      <p:bldP spid="2" grpId="0" animBg="1"/>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FC72A-DF06-F2AC-18F4-D2A5B2995E23}"/>
            </a:ext>
          </a:extLst>
        </p:cNvPr>
        <p:cNvGrpSpPr/>
        <p:nvPr/>
      </p:nvGrpSpPr>
      <p:grpSpPr>
        <a:xfrm>
          <a:off x="0" y="0"/>
          <a:ext cx="0" cy="0"/>
          <a:chOff x="0" y="0"/>
          <a:chExt cx="0" cy="0"/>
        </a:xfrm>
      </p:grpSpPr>
      <p:sp>
        <p:nvSpPr>
          <p:cNvPr id="9" name="正方形/長方形 8">
            <a:extLst>
              <a:ext uri="{FF2B5EF4-FFF2-40B4-BE49-F238E27FC236}">
                <a16:creationId xmlns:a16="http://schemas.microsoft.com/office/drawing/2014/main" id="{F8BC8A88-C164-323F-AB03-1ED354A2E6AF}"/>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D15B9A0C-3D53-8D3F-23B3-247A215DF043}"/>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66B30F40-2A90-C708-837C-6C5292353A5A}"/>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確認テスト③</a:t>
            </a:r>
          </a:p>
        </p:txBody>
      </p:sp>
      <p:grpSp>
        <p:nvGrpSpPr>
          <p:cNvPr id="3" name="グループ化 2">
            <a:extLst>
              <a:ext uri="{FF2B5EF4-FFF2-40B4-BE49-F238E27FC236}">
                <a16:creationId xmlns:a16="http://schemas.microsoft.com/office/drawing/2014/main" id="{8251F9B1-B2F8-236F-F391-0D8BCDCADEBA}"/>
              </a:ext>
            </a:extLst>
          </p:cNvPr>
          <p:cNvGrpSpPr/>
          <p:nvPr/>
        </p:nvGrpSpPr>
        <p:grpSpPr>
          <a:xfrm>
            <a:off x="0" y="1659285"/>
            <a:ext cx="9144000" cy="3539430"/>
            <a:chOff x="0" y="1791644"/>
            <a:chExt cx="9144000" cy="3539430"/>
          </a:xfrm>
        </p:grpSpPr>
        <p:sp>
          <p:nvSpPr>
            <p:cNvPr id="6" name="テキスト ボックス 5">
              <a:extLst>
                <a:ext uri="{FF2B5EF4-FFF2-40B4-BE49-F238E27FC236}">
                  <a16:creationId xmlns:a16="http://schemas.microsoft.com/office/drawing/2014/main" id="{6535BA44-51C3-BE7C-C737-2CF9534CC825}"/>
                </a:ext>
              </a:extLst>
            </p:cNvPr>
            <p:cNvSpPr txBox="1"/>
            <p:nvPr/>
          </p:nvSpPr>
          <p:spPr>
            <a:xfrm>
              <a:off x="0" y="4007635"/>
              <a:ext cx="9144000" cy="1323439"/>
            </a:xfrm>
            <a:prstGeom prst="rect">
              <a:avLst/>
            </a:prstGeom>
            <a:noFill/>
          </p:spPr>
          <p:txBody>
            <a:bodyPr wrap="square" rtlCol="0">
              <a:spAutoFit/>
            </a:bodyPr>
            <a:lstStyle/>
            <a:p>
              <a:pPr algn="ctr"/>
              <a:r>
                <a:rPr lang="en-US" altLang="ja-JP" sz="8000" b="1" dirty="0">
                  <a:solidFill>
                    <a:schemeClr val="tx1">
                      <a:lumMod val="85000"/>
                      <a:lumOff val="15000"/>
                    </a:schemeClr>
                  </a:solidFill>
                  <a:latin typeface="メイリオ" panose="020B0604030504040204" pitchFamily="50" charset="-128"/>
                  <a:ea typeface="メイリオ" panose="020B0604030504040204" pitchFamily="50" charset="-128"/>
                </a:rPr>
                <a:t>[rice] [bowl]</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2BF01F47-178F-94EC-DC11-B1D3252E5533}"/>
                </a:ext>
              </a:extLst>
            </p:cNvPr>
            <p:cNvSpPr txBox="1"/>
            <p:nvPr/>
          </p:nvSpPr>
          <p:spPr>
            <a:xfrm>
              <a:off x="815009" y="1791644"/>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茶碗</a:t>
              </a:r>
              <a:endParaRPr kumimoji="1" lang="ja-JP" altLang="en-US" sz="7200" dirty="0">
                <a:solidFill>
                  <a:schemeClr val="tx1">
                    <a:lumMod val="85000"/>
                    <a:lumOff val="15000"/>
                  </a:schemeClr>
                </a:solidFill>
              </a:endParaRPr>
            </a:p>
          </p:txBody>
        </p:sp>
      </p:grpSp>
      <p:pic>
        <p:nvPicPr>
          <p:cNvPr id="4" name="G3_L2_reading_v3_rice bowl">
            <a:hlinkClick r:id="" action="ppaction://media"/>
            <a:extLst>
              <a:ext uri="{FF2B5EF4-FFF2-40B4-BE49-F238E27FC236}">
                <a16:creationId xmlns:a16="http://schemas.microsoft.com/office/drawing/2014/main" id="{583D8272-0C22-8D05-8CCE-07B86DCB717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6950" y="1471613"/>
            <a:ext cx="609600" cy="609600"/>
          </a:xfrm>
          <a:prstGeom prst="rect">
            <a:avLst/>
          </a:prstGeom>
        </p:spPr>
      </p:pic>
      <p:sp>
        <p:nvSpPr>
          <p:cNvPr id="2" name="正方形/長方形 1">
            <a:extLst>
              <a:ext uri="{FF2B5EF4-FFF2-40B4-BE49-F238E27FC236}">
                <a16:creationId xmlns:a16="http://schemas.microsoft.com/office/drawing/2014/main" id="{27B42A46-3A66-5995-A444-E86364399671}"/>
              </a:ext>
            </a:extLst>
          </p:cNvPr>
          <p:cNvSpPr/>
          <p:nvPr/>
        </p:nvSpPr>
        <p:spPr>
          <a:xfrm>
            <a:off x="1635135" y="3524854"/>
            <a:ext cx="2007951" cy="171359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012EA0D0-FB21-AC26-F25D-11F3BF24B653}"/>
              </a:ext>
            </a:extLst>
          </p:cNvPr>
          <p:cNvSpPr/>
          <p:nvPr/>
        </p:nvSpPr>
        <p:spPr>
          <a:xfrm>
            <a:off x="4982063" y="3524854"/>
            <a:ext cx="2526802" cy="171359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208539715"/>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24" fill="hold"/>
                                        <p:tgtEl>
                                          <p:spTgt spid="4"/>
                                        </p:tgtEl>
                                      </p:cBhvr>
                                    </p:cmd>
                                  </p:childTnLst>
                                </p:cTn>
                              </p:par>
                              <p:par>
                                <p:cTn id="7" presetID="22" presetClass="exit" presetSubtype="8" fill="hold" grpId="0" nodeType="withEffect">
                                  <p:stCondLst>
                                    <p:cond delay="0"/>
                                  </p:stCondLst>
                                  <p:childTnLst>
                                    <p:animEffect transition="out" filter="wipe(left)">
                                      <p:cBhvr>
                                        <p:cTn id="8" dur="500"/>
                                        <p:tgtEl>
                                          <p:spTgt spid="2"/>
                                        </p:tgtEl>
                                      </p:cBhvr>
                                    </p:animEffect>
                                    <p:set>
                                      <p:cBhvr>
                                        <p:cTn id="9" dur="1" fill="hold">
                                          <p:stCondLst>
                                            <p:cond delay="499"/>
                                          </p:stCondLst>
                                        </p:cTn>
                                        <p:tgtEl>
                                          <p:spTgt spid="2"/>
                                        </p:tgtEl>
                                        <p:attrNameLst>
                                          <p:attrName>style.visibility</p:attrName>
                                        </p:attrNameLst>
                                      </p:cBhvr>
                                      <p:to>
                                        <p:strVal val="hidden"/>
                                      </p:to>
                                    </p:set>
                                  </p:childTnLst>
                                </p:cTn>
                              </p:par>
                              <p:par>
                                <p:cTn id="10" presetID="22" presetClass="exit" presetSubtype="8" fill="hold" grpId="0" nodeType="withEffect">
                                  <p:stCondLst>
                                    <p:cond delay="0"/>
                                  </p:stCondLst>
                                  <p:childTnLst>
                                    <p:animEffect transition="out" filter="wipe(left)">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3" fill="hold" display="0">
                  <p:stCondLst>
                    <p:cond delay="indefinite"/>
                  </p:stCondLst>
                  <p:endCondLst>
                    <p:cond evt="onStopAudio" delay="0">
                      <p:tgtEl>
                        <p:sldTgt/>
                      </p:tgtEl>
                    </p:cond>
                  </p:endCondLst>
                </p:cTn>
                <p:tgtEl>
                  <p:spTgt spid="4"/>
                </p:tgtEl>
              </p:cMediaNode>
            </p:audio>
          </p:childTnLst>
        </p:cTn>
      </p:par>
    </p:tnLst>
    <p:bldLst>
      <p:bldP spid="2" grpId="0" animBg="1"/>
      <p:bldP spid="5" grpId="0" animBg="1"/>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DEA49-9ED6-C902-BE63-4219A634F291}"/>
            </a:ext>
          </a:extLst>
        </p:cNvPr>
        <p:cNvGrpSpPr/>
        <p:nvPr/>
      </p:nvGrpSpPr>
      <p:grpSpPr>
        <a:xfrm>
          <a:off x="0" y="0"/>
          <a:ext cx="0" cy="0"/>
          <a:chOff x="0" y="0"/>
          <a:chExt cx="0" cy="0"/>
        </a:xfrm>
      </p:grpSpPr>
      <p:sp>
        <p:nvSpPr>
          <p:cNvPr id="5" name="正方形/長方形 4">
            <a:extLst>
              <a:ext uri="{FF2B5EF4-FFF2-40B4-BE49-F238E27FC236}">
                <a16:creationId xmlns:a16="http://schemas.microsoft.com/office/drawing/2014/main" id="{730C65A9-4309-7E8D-EEA3-E84E38F768C5}"/>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B04AFC9C-1CC3-C578-A8A8-8260D7614564}"/>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BDA7F20E-6DC2-FD74-937B-C7891B8E1F8F}"/>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確認テスト④</a:t>
            </a:r>
          </a:p>
        </p:txBody>
      </p:sp>
      <p:grpSp>
        <p:nvGrpSpPr>
          <p:cNvPr id="3" name="グループ化 2">
            <a:extLst>
              <a:ext uri="{FF2B5EF4-FFF2-40B4-BE49-F238E27FC236}">
                <a16:creationId xmlns:a16="http://schemas.microsoft.com/office/drawing/2014/main" id="{DF74199A-1883-D94C-D866-E8416A448E69}"/>
              </a:ext>
            </a:extLst>
          </p:cNvPr>
          <p:cNvGrpSpPr/>
          <p:nvPr/>
        </p:nvGrpSpPr>
        <p:grpSpPr>
          <a:xfrm>
            <a:off x="206477" y="1713146"/>
            <a:ext cx="8731046" cy="3431708"/>
            <a:chOff x="206477" y="2145587"/>
            <a:chExt cx="8731046" cy="3431708"/>
          </a:xfrm>
        </p:grpSpPr>
        <p:sp>
          <p:nvSpPr>
            <p:cNvPr id="6" name="テキスト ボックス 5">
              <a:extLst>
                <a:ext uri="{FF2B5EF4-FFF2-40B4-BE49-F238E27FC236}">
                  <a16:creationId xmlns:a16="http://schemas.microsoft.com/office/drawing/2014/main" id="{CE9DFD71-F673-4D53-2AB1-6ED8A1909ED7}"/>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clay</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9" name="テキスト ボックス 8">
              <a:extLst>
                <a:ext uri="{FF2B5EF4-FFF2-40B4-BE49-F238E27FC236}">
                  <a16:creationId xmlns:a16="http://schemas.microsoft.com/office/drawing/2014/main" id="{6075E283-0108-D057-E908-DD499BE66452}"/>
                </a:ext>
              </a:extLst>
            </p:cNvPr>
            <p:cNvSpPr txBox="1"/>
            <p:nvPr/>
          </p:nvSpPr>
          <p:spPr>
            <a:xfrm>
              <a:off x="206477" y="2145587"/>
              <a:ext cx="8731046"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土</a:t>
              </a:r>
            </a:p>
          </p:txBody>
        </p:sp>
      </p:grpSp>
      <p:pic>
        <p:nvPicPr>
          <p:cNvPr id="2" name="G3_L2_reading_v4_clay">
            <a:hlinkClick r:id="" action="ppaction://media"/>
            <a:extLst>
              <a:ext uri="{FF2B5EF4-FFF2-40B4-BE49-F238E27FC236}">
                <a16:creationId xmlns:a16="http://schemas.microsoft.com/office/drawing/2014/main" id="{BA66C8BB-2FB7-200A-44B1-1AA9358275C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7125" y="1528763"/>
            <a:ext cx="609600" cy="609600"/>
          </a:xfrm>
          <a:prstGeom prst="rect">
            <a:avLst/>
          </a:prstGeom>
        </p:spPr>
      </p:pic>
      <p:sp>
        <p:nvSpPr>
          <p:cNvPr id="4" name="正方形/長方形 3">
            <a:extLst>
              <a:ext uri="{FF2B5EF4-FFF2-40B4-BE49-F238E27FC236}">
                <a16:creationId xmlns:a16="http://schemas.microsoft.com/office/drawing/2014/main" id="{7C952F70-2FC4-2AFE-A677-973729D01D3C}"/>
              </a:ext>
            </a:extLst>
          </p:cNvPr>
          <p:cNvSpPr/>
          <p:nvPr/>
        </p:nvSpPr>
        <p:spPr>
          <a:xfrm>
            <a:off x="3294743" y="3524854"/>
            <a:ext cx="2564050" cy="171359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246884672"/>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24" fill="hold"/>
                                        <p:tgtEl>
                                          <p:spTgt spid="2"/>
                                        </p:tgtEl>
                                      </p:cBhvr>
                                    </p:cmd>
                                  </p:childTnLst>
                                </p:cTn>
                              </p:par>
                              <p:par>
                                <p:cTn id="7" presetID="22" presetClass="exit" presetSubtype="8" fill="hold" grpId="0" nodeType="withEffect">
                                  <p:stCondLst>
                                    <p:cond delay="0"/>
                                  </p:stCondLst>
                                  <p:childTnLst>
                                    <p:animEffect transition="out" filter="wipe(left)">
                                      <p:cBhvr>
                                        <p:cTn id="8" dur="500"/>
                                        <p:tgtEl>
                                          <p:spTgt spid="4"/>
                                        </p:tgtEl>
                                      </p:cBhvr>
                                    </p:animEffect>
                                    <p:set>
                                      <p:cBhvr>
                                        <p:cTn id="9"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2"/>
                </p:tgtEl>
              </p:cMediaNode>
            </p:audio>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C88A0-B22E-7E0D-570F-BEEFB3D8CEDB}"/>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D8558838-BD71-B9D8-39A5-A93E905ED0CF}"/>
              </a:ext>
            </a:extLst>
          </p:cNvPr>
          <p:cNvSpPr/>
          <p:nvPr/>
        </p:nvSpPr>
        <p:spPr>
          <a:xfrm>
            <a:off x="0" y="3438000"/>
            <a:ext cx="9144000" cy="3420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E4391836-B013-9278-2B87-E1986CFEE7D7}"/>
              </a:ext>
            </a:extLst>
          </p:cNvPr>
          <p:cNvSpPr txBox="1"/>
          <p:nvPr/>
        </p:nvSpPr>
        <p:spPr>
          <a:xfrm>
            <a:off x="439259" y="4128490"/>
            <a:ext cx="7566233"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This pianist</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u="sng" dirty="0">
                <a:solidFill>
                  <a:srgbClr val="FF0000"/>
                </a:solidFill>
                <a:latin typeface="メイリオ" panose="020B0604030504040204" pitchFamily="50" charset="-128"/>
                <a:ea typeface="メイリオ" panose="020B0604030504040204" pitchFamily="50" charset="-128"/>
              </a:rPr>
              <a:t>was</a:t>
            </a:r>
            <a:r>
              <a:rPr kumimoji="1" lang="en-US" altLang="ja-JP" sz="4400" b="1" dirty="0">
                <a:solidFill>
                  <a:srgbClr val="FF0000"/>
                </a:solidFill>
                <a:latin typeface="メイリオ" panose="020B0604030504040204" pitchFamily="50" charset="-128"/>
                <a:ea typeface="メイリオ" panose="020B0604030504040204" pitchFamily="50" charset="-128"/>
              </a:rPr>
              <a:t> known</a:t>
            </a:r>
            <a:r>
              <a:rPr kumimoji="1" lang="en-US" altLang="ja-JP" sz="4400" b="1" dirty="0">
                <a:solidFill>
                  <a:srgbClr val="00B0F0"/>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to everyone.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sp>
        <p:nvSpPr>
          <p:cNvPr id="5" name="テキスト ボックス 4">
            <a:extLst>
              <a:ext uri="{FF2B5EF4-FFF2-40B4-BE49-F238E27FC236}">
                <a16:creationId xmlns:a16="http://schemas.microsoft.com/office/drawing/2014/main" id="{47EED584-8D0D-E4E4-246D-68E0FAA3B8DD}"/>
              </a:ext>
            </a:extLst>
          </p:cNvPr>
          <p:cNvSpPr txBox="1"/>
          <p:nvPr/>
        </p:nvSpPr>
        <p:spPr>
          <a:xfrm>
            <a:off x="439259" y="114013"/>
            <a:ext cx="8265481" cy="3323987"/>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このピアニストは</a:t>
            </a:r>
            <a:endParaRPr kumimoji="1" lang="en-US" altLang="ja-JP" sz="48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nSpc>
                <a:spcPct val="150000"/>
              </a:lnSpc>
            </a:pPr>
            <a:r>
              <a:rPr kumimoji="1" lang="ja-JP" altLang="en-US" sz="4800" b="1" dirty="0">
                <a:solidFill>
                  <a:srgbClr val="FF0000"/>
                </a:solidFill>
                <a:latin typeface="メイリオ" panose="020B0604030504040204" pitchFamily="50" charset="-128"/>
                <a:ea typeface="メイリオ" panose="020B0604030504040204" pitchFamily="50" charset="-128"/>
              </a:rPr>
              <a:t>知られて</a:t>
            </a:r>
            <a:r>
              <a:rPr kumimoji="1" lang="ja-JP" altLang="en-US" sz="4800" b="1" u="sng" dirty="0">
                <a:solidFill>
                  <a:srgbClr val="FF0000"/>
                </a:solidFill>
                <a:latin typeface="メイリオ" panose="020B0604030504040204" pitchFamily="50" charset="-128"/>
                <a:ea typeface="メイリオ" panose="020B0604030504040204" pitchFamily="50" charset="-128"/>
              </a:rPr>
              <a:t>いました</a:t>
            </a:r>
            <a:r>
              <a:rPr kumimoji="1" lang="ja-JP" altLang="en-US" sz="4800" b="1" dirty="0">
                <a:solidFill>
                  <a:srgbClr val="FF0000"/>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みんなに</a:t>
            </a: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This pianist was known to everyone.">
            <a:hlinkClick r:id="" action="ppaction://media"/>
            <a:extLst>
              <a:ext uri="{FF2B5EF4-FFF2-40B4-BE49-F238E27FC236}">
                <a16:creationId xmlns:a16="http://schemas.microsoft.com/office/drawing/2014/main" id="{6E5EE776-0B36-C23E-C79F-6943BC4873A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02938" y="1074738"/>
            <a:ext cx="406400" cy="406400"/>
          </a:xfrm>
          <a:prstGeom prst="rect">
            <a:avLst/>
          </a:prstGeom>
        </p:spPr>
      </p:pic>
    </p:spTree>
    <p:extLst>
      <p:ext uri="{BB962C8B-B14F-4D97-AF65-F5344CB8AC3E}">
        <p14:creationId xmlns:p14="http://schemas.microsoft.com/office/powerpoint/2010/main" val="4132043401"/>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0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0F0A0-1084-1534-DF2F-56C84876C872}"/>
            </a:ext>
          </a:extLst>
        </p:cNvPr>
        <p:cNvGrpSpPr/>
        <p:nvPr/>
      </p:nvGrpSpPr>
      <p:grpSpPr>
        <a:xfrm>
          <a:off x="0" y="0"/>
          <a:ext cx="0" cy="0"/>
          <a:chOff x="0" y="0"/>
          <a:chExt cx="0" cy="0"/>
        </a:xfrm>
      </p:grpSpPr>
      <p:sp>
        <p:nvSpPr>
          <p:cNvPr id="5" name="正方形/長方形 4">
            <a:extLst>
              <a:ext uri="{FF2B5EF4-FFF2-40B4-BE49-F238E27FC236}">
                <a16:creationId xmlns:a16="http://schemas.microsoft.com/office/drawing/2014/main" id="{FE75A4A5-6E7F-0B55-194D-B9A003359DF4}"/>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889CC460-26F7-DDCA-322E-74E9E85B24DB}"/>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D290F6DC-682F-61CA-8BD1-913716C10AD7}"/>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確認テスト⑤</a:t>
            </a:r>
          </a:p>
        </p:txBody>
      </p:sp>
      <p:grpSp>
        <p:nvGrpSpPr>
          <p:cNvPr id="3" name="グループ化 2">
            <a:extLst>
              <a:ext uri="{FF2B5EF4-FFF2-40B4-BE49-F238E27FC236}">
                <a16:creationId xmlns:a16="http://schemas.microsoft.com/office/drawing/2014/main" id="{E7B0CA00-425F-255E-9584-852991FAB2AF}"/>
              </a:ext>
            </a:extLst>
          </p:cNvPr>
          <p:cNvGrpSpPr/>
          <p:nvPr/>
        </p:nvGrpSpPr>
        <p:grpSpPr>
          <a:xfrm>
            <a:off x="206478" y="1819584"/>
            <a:ext cx="8731046" cy="3218832"/>
            <a:chOff x="206478" y="2358463"/>
            <a:chExt cx="8731046" cy="3218832"/>
          </a:xfrm>
        </p:grpSpPr>
        <p:sp>
          <p:nvSpPr>
            <p:cNvPr id="6" name="テキスト ボックス 5">
              <a:extLst>
                <a:ext uri="{FF2B5EF4-FFF2-40B4-BE49-F238E27FC236}">
                  <a16:creationId xmlns:a16="http://schemas.microsoft.com/office/drawing/2014/main" id="{C5BEBE30-3C02-D7CC-6F07-A1A21A38E0D4}"/>
                </a:ext>
              </a:extLst>
            </p:cNvPr>
            <p:cNvSpPr txBox="1"/>
            <p:nvPr/>
          </p:nvSpPr>
          <p:spPr>
            <a:xfrm>
              <a:off x="333829" y="4007635"/>
              <a:ext cx="8476342"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although</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9" name="テキスト ボックス 8">
              <a:extLst>
                <a:ext uri="{FF2B5EF4-FFF2-40B4-BE49-F238E27FC236}">
                  <a16:creationId xmlns:a16="http://schemas.microsoft.com/office/drawing/2014/main" id="{45BC1FB0-CF0A-CAFD-123F-F21817BD250E}"/>
                </a:ext>
              </a:extLst>
            </p:cNvPr>
            <p:cNvSpPr txBox="1"/>
            <p:nvPr/>
          </p:nvSpPr>
          <p:spPr>
            <a:xfrm>
              <a:off x="206478" y="2358463"/>
              <a:ext cx="8731046" cy="1569660"/>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だけれども</a:t>
              </a:r>
            </a:p>
          </p:txBody>
        </p:sp>
      </p:grpSp>
      <p:pic>
        <p:nvPicPr>
          <p:cNvPr id="4" name="G3_L2_reading_v5_although">
            <a:hlinkClick r:id="" action="ppaction://media"/>
            <a:extLst>
              <a:ext uri="{FF2B5EF4-FFF2-40B4-BE49-F238E27FC236}">
                <a16:creationId xmlns:a16="http://schemas.microsoft.com/office/drawing/2014/main" id="{F67B7CA3-0371-9D41-3484-9C1E1770273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63588" y="1601788"/>
            <a:ext cx="609600" cy="609600"/>
          </a:xfrm>
          <a:prstGeom prst="rect">
            <a:avLst/>
          </a:prstGeom>
        </p:spPr>
      </p:pic>
      <p:sp>
        <p:nvSpPr>
          <p:cNvPr id="2" name="正方形/長方形 1">
            <a:extLst>
              <a:ext uri="{FF2B5EF4-FFF2-40B4-BE49-F238E27FC236}">
                <a16:creationId xmlns:a16="http://schemas.microsoft.com/office/drawing/2014/main" id="{5DCE7AC8-094E-690C-2D7F-9316E400B0BA}"/>
              </a:ext>
            </a:extLst>
          </p:cNvPr>
          <p:cNvSpPr/>
          <p:nvPr/>
        </p:nvSpPr>
        <p:spPr>
          <a:xfrm>
            <a:off x="1698172" y="3324818"/>
            <a:ext cx="5757192" cy="171359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745932716"/>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24" fill="hold"/>
                                        <p:tgtEl>
                                          <p:spTgt spid="4"/>
                                        </p:tgtEl>
                                      </p:cBhvr>
                                    </p:cmd>
                                  </p:childTnLst>
                                </p:cTn>
                              </p:par>
                              <p:par>
                                <p:cTn id="7" presetID="22" presetClass="exit" presetSubtype="8" fill="hold" grpId="0" nodeType="withEffect">
                                  <p:stCondLst>
                                    <p:cond delay="0"/>
                                  </p:stCondLst>
                                  <p:childTnLst>
                                    <p:animEffect transition="out" filter="wipe(left)">
                                      <p:cBhvr>
                                        <p:cTn id="8" dur="500"/>
                                        <p:tgtEl>
                                          <p:spTgt spid="2"/>
                                        </p:tgtEl>
                                      </p:cBhvr>
                                    </p:animEffect>
                                    <p:set>
                                      <p:cBhvr>
                                        <p:cTn id="9"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4"/>
                </p:tgtEl>
              </p:cMediaNode>
            </p:audio>
          </p:childTnLst>
        </p:cTn>
      </p:par>
    </p:tnLst>
    <p:bldLst>
      <p:bldP spid="2" grpId="0" animBg="1"/>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97708-FEB2-186C-184F-34DDE29523AA}"/>
            </a:ext>
          </a:extLst>
        </p:cNvPr>
        <p:cNvGrpSpPr/>
        <p:nvPr/>
      </p:nvGrpSpPr>
      <p:grpSpPr>
        <a:xfrm>
          <a:off x="0" y="0"/>
          <a:ext cx="0" cy="0"/>
          <a:chOff x="0" y="0"/>
          <a:chExt cx="0" cy="0"/>
        </a:xfrm>
      </p:grpSpPr>
      <p:sp>
        <p:nvSpPr>
          <p:cNvPr id="5" name="正方形/長方形 4">
            <a:extLst>
              <a:ext uri="{FF2B5EF4-FFF2-40B4-BE49-F238E27FC236}">
                <a16:creationId xmlns:a16="http://schemas.microsoft.com/office/drawing/2014/main" id="{9C62F8F7-EC7B-A2CD-3003-3A194D975073}"/>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B491422D-6886-5385-5919-CD5947F49E8B}"/>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AE6821DB-2657-56D9-8DF9-62505DAE1290}"/>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確認テスト⑥</a:t>
            </a:r>
          </a:p>
        </p:txBody>
      </p:sp>
      <p:grpSp>
        <p:nvGrpSpPr>
          <p:cNvPr id="3" name="グループ化 2">
            <a:extLst>
              <a:ext uri="{FF2B5EF4-FFF2-40B4-BE49-F238E27FC236}">
                <a16:creationId xmlns:a16="http://schemas.microsoft.com/office/drawing/2014/main" id="{11B25CA7-6300-694A-FA6C-983543E08255}"/>
              </a:ext>
            </a:extLst>
          </p:cNvPr>
          <p:cNvGrpSpPr/>
          <p:nvPr/>
        </p:nvGrpSpPr>
        <p:grpSpPr>
          <a:xfrm>
            <a:off x="815009" y="1536175"/>
            <a:ext cx="7513983" cy="3785651"/>
            <a:chOff x="815009" y="1791644"/>
            <a:chExt cx="7513983" cy="3785651"/>
          </a:xfrm>
        </p:grpSpPr>
        <p:sp>
          <p:nvSpPr>
            <p:cNvPr id="6" name="テキスト ボックス 5">
              <a:extLst>
                <a:ext uri="{FF2B5EF4-FFF2-40B4-BE49-F238E27FC236}">
                  <a16:creationId xmlns:a16="http://schemas.microsoft.com/office/drawing/2014/main" id="{E74EE43E-4A4A-6226-AEFD-DD2A8202E4DA}"/>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weak</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9CC3A041-BFC1-117E-8618-E337431C5C72}"/>
                </a:ext>
              </a:extLst>
            </p:cNvPr>
            <p:cNvSpPr txBox="1"/>
            <p:nvPr/>
          </p:nvSpPr>
          <p:spPr>
            <a:xfrm>
              <a:off x="815009" y="1791644"/>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弱い</a:t>
              </a:r>
              <a:endParaRPr kumimoji="1" lang="ja-JP" altLang="en-US" sz="7200" dirty="0">
                <a:solidFill>
                  <a:schemeClr val="tx1">
                    <a:lumMod val="85000"/>
                    <a:lumOff val="15000"/>
                  </a:schemeClr>
                </a:solidFill>
              </a:endParaRPr>
            </a:p>
          </p:txBody>
        </p:sp>
      </p:grpSp>
      <p:pic>
        <p:nvPicPr>
          <p:cNvPr id="2" name="G3_L2_reading_v6_weak">
            <a:hlinkClick r:id="" action="ppaction://media"/>
            <a:extLst>
              <a:ext uri="{FF2B5EF4-FFF2-40B4-BE49-F238E27FC236}">
                <a16:creationId xmlns:a16="http://schemas.microsoft.com/office/drawing/2014/main" id="{69CCE140-1C2D-933C-0E3D-961C2B9E164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5188" y="1790700"/>
            <a:ext cx="609600" cy="609600"/>
          </a:xfrm>
          <a:prstGeom prst="rect">
            <a:avLst/>
          </a:prstGeom>
        </p:spPr>
      </p:pic>
      <p:sp>
        <p:nvSpPr>
          <p:cNvPr id="4" name="正方形/長方形 3">
            <a:extLst>
              <a:ext uri="{FF2B5EF4-FFF2-40B4-BE49-F238E27FC236}">
                <a16:creationId xmlns:a16="http://schemas.microsoft.com/office/drawing/2014/main" id="{3EE7E78E-D399-8B7D-E54A-078BCF7E6D5E}"/>
              </a:ext>
            </a:extLst>
          </p:cNvPr>
          <p:cNvSpPr/>
          <p:nvPr/>
        </p:nvSpPr>
        <p:spPr>
          <a:xfrm>
            <a:off x="2859314" y="3524854"/>
            <a:ext cx="3434908" cy="171359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64642157"/>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24" fill="hold"/>
                                        <p:tgtEl>
                                          <p:spTgt spid="2"/>
                                        </p:tgtEl>
                                      </p:cBhvr>
                                    </p:cmd>
                                  </p:childTnLst>
                                </p:cTn>
                              </p:par>
                              <p:par>
                                <p:cTn id="7" presetID="22" presetClass="exit" presetSubtype="8" fill="hold" grpId="0" nodeType="withEffect">
                                  <p:stCondLst>
                                    <p:cond delay="0"/>
                                  </p:stCondLst>
                                  <p:childTnLst>
                                    <p:animEffect transition="out" filter="wipe(left)">
                                      <p:cBhvr>
                                        <p:cTn id="8" dur="500"/>
                                        <p:tgtEl>
                                          <p:spTgt spid="4"/>
                                        </p:tgtEl>
                                      </p:cBhvr>
                                    </p:animEffect>
                                    <p:set>
                                      <p:cBhvr>
                                        <p:cTn id="9"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2"/>
                </p:tgtEl>
              </p:cMediaNode>
            </p:audio>
          </p:childTnLst>
        </p:cTn>
      </p:par>
    </p:tnLst>
    <p:bldLst>
      <p:bldP spid="4" grpId="0" animBg="1"/>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94178-8792-3A05-C23E-98CCA502D573}"/>
            </a:ext>
          </a:extLst>
        </p:cNvPr>
        <p:cNvGrpSpPr/>
        <p:nvPr/>
      </p:nvGrpSpPr>
      <p:grpSpPr>
        <a:xfrm>
          <a:off x="0" y="0"/>
          <a:ext cx="0" cy="0"/>
          <a:chOff x="0" y="0"/>
          <a:chExt cx="0" cy="0"/>
        </a:xfrm>
      </p:grpSpPr>
      <p:sp>
        <p:nvSpPr>
          <p:cNvPr id="5" name="正方形/長方形 4">
            <a:extLst>
              <a:ext uri="{FF2B5EF4-FFF2-40B4-BE49-F238E27FC236}">
                <a16:creationId xmlns:a16="http://schemas.microsoft.com/office/drawing/2014/main" id="{63439CDE-F4AE-D911-224D-77C286CF44B8}"/>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FE9463F8-DD78-355A-11A6-9B1C42DC69EB}"/>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04C8EAE0-6DAC-0626-A974-896CC9347801}"/>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確認テスト⑦</a:t>
            </a:r>
          </a:p>
        </p:txBody>
      </p:sp>
      <p:grpSp>
        <p:nvGrpSpPr>
          <p:cNvPr id="3" name="グループ化 2">
            <a:extLst>
              <a:ext uri="{FF2B5EF4-FFF2-40B4-BE49-F238E27FC236}">
                <a16:creationId xmlns:a16="http://schemas.microsoft.com/office/drawing/2014/main" id="{91BEE304-1A54-39ED-C401-62CD430E7D86}"/>
              </a:ext>
            </a:extLst>
          </p:cNvPr>
          <p:cNvGrpSpPr/>
          <p:nvPr/>
        </p:nvGrpSpPr>
        <p:grpSpPr>
          <a:xfrm>
            <a:off x="580571" y="1713503"/>
            <a:ext cx="7982858" cy="3430995"/>
            <a:chOff x="580571" y="2146300"/>
            <a:chExt cx="7982858" cy="3430995"/>
          </a:xfrm>
        </p:grpSpPr>
        <p:sp>
          <p:nvSpPr>
            <p:cNvPr id="6" name="テキスト ボックス 5">
              <a:extLst>
                <a:ext uri="{FF2B5EF4-FFF2-40B4-BE49-F238E27FC236}">
                  <a16:creationId xmlns:a16="http://schemas.microsoft.com/office/drawing/2014/main" id="{6E30056C-8E16-379B-5D5D-B6E940A667D5}"/>
                </a:ext>
              </a:extLst>
            </p:cNvPr>
            <p:cNvSpPr txBox="1"/>
            <p:nvPr/>
          </p:nvSpPr>
          <p:spPr>
            <a:xfrm>
              <a:off x="580571" y="4007635"/>
              <a:ext cx="7982858"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produce</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7A4A28E4-2284-1D21-8C89-4831919A2E3D}"/>
                </a:ext>
              </a:extLst>
            </p:cNvPr>
            <p:cNvSpPr txBox="1"/>
            <p:nvPr/>
          </p:nvSpPr>
          <p:spPr>
            <a:xfrm>
              <a:off x="815009" y="2146300"/>
              <a:ext cx="7513983" cy="1862048"/>
            </a:xfrm>
            <a:prstGeom prst="rect">
              <a:avLst/>
            </a:prstGeom>
            <a:noFill/>
          </p:spPr>
          <p:txBody>
            <a:bodyPr wrap="square" rtlCol="0">
              <a:spAutoFit/>
            </a:bodyPr>
            <a:lstStyle/>
            <a:p>
              <a:pPr algn="ctr"/>
              <a:r>
                <a:rPr kumimoji="1" lang="ja-JP" altLang="en-US" sz="11500" b="1" dirty="0">
                  <a:solidFill>
                    <a:schemeClr val="tx1">
                      <a:lumMod val="85000"/>
                      <a:lumOff val="15000"/>
                    </a:schemeClr>
                  </a:solidFill>
                  <a:latin typeface="メイリオ" panose="020B0604030504040204" pitchFamily="50" charset="-128"/>
                  <a:ea typeface="メイリオ" panose="020B0604030504040204" pitchFamily="50" charset="-128"/>
                </a:rPr>
                <a:t>生産する</a:t>
              </a:r>
              <a:endParaRPr kumimoji="1" lang="ja-JP" altLang="en-US" sz="6600" dirty="0">
                <a:solidFill>
                  <a:schemeClr val="tx1">
                    <a:lumMod val="85000"/>
                    <a:lumOff val="15000"/>
                  </a:schemeClr>
                </a:solidFill>
              </a:endParaRPr>
            </a:p>
          </p:txBody>
        </p:sp>
      </p:grpSp>
      <p:pic>
        <p:nvPicPr>
          <p:cNvPr id="4" name="G3_L2_reading_v7_produce">
            <a:hlinkClick r:id="" action="ppaction://media"/>
            <a:extLst>
              <a:ext uri="{FF2B5EF4-FFF2-40B4-BE49-F238E27FC236}">
                <a16:creationId xmlns:a16="http://schemas.microsoft.com/office/drawing/2014/main" id="{50B00AC5-5533-B386-DF69-A7C3FC16CF0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1238" y="1514475"/>
            <a:ext cx="609600" cy="609600"/>
          </a:xfrm>
          <a:prstGeom prst="rect">
            <a:avLst/>
          </a:prstGeom>
        </p:spPr>
      </p:pic>
      <p:sp>
        <p:nvSpPr>
          <p:cNvPr id="2" name="正方形/長方形 1">
            <a:extLst>
              <a:ext uri="{FF2B5EF4-FFF2-40B4-BE49-F238E27FC236}">
                <a16:creationId xmlns:a16="http://schemas.microsoft.com/office/drawing/2014/main" id="{63F90D0F-EE45-27A8-72ED-EFE9E56FD31B}"/>
              </a:ext>
            </a:extLst>
          </p:cNvPr>
          <p:cNvSpPr/>
          <p:nvPr/>
        </p:nvSpPr>
        <p:spPr>
          <a:xfrm>
            <a:off x="1959430" y="3524854"/>
            <a:ext cx="5234676" cy="171359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933635485"/>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24" fill="hold"/>
                                        <p:tgtEl>
                                          <p:spTgt spid="4"/>
                                        </p:tgtEl>
                                      </p:cBhvr>
                                    </p:cmd>
                                  </p:childTnLst>
                                </p:cTn>
                              </p:par>
                              <p:par>
                                <p:cTn id="7" presetID="22" presetClass="exit" presetSubtype="8" fill="hold" grpId="0" nodeType="withEffect">
                                  <p:stCondLst>
                                    <p:cond delay="0"/>
                                  </p:stCondLst>
                                  <p:childTnLst>
                                    <p:animEffect transition="out" filter="wipe(left)">
                                      <p:cBhvr>
                                        <p:cTn id="8" dur="500"/>
                                        <p:tgtEl>
                                          <p:spTgt spid="2"/>
                                        </p:tgtEl>
                                      </p:cBhvr>
                                    </p:animEffect>
                                    <p:set>
                                      <p:cBhvr>
                                        <p:cTn id="9"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4"/>
                </p:tgtEl>
              </p:cMediaNode>
            </p:audio>
          </p:childTnLst>
        </p:cTn>
      </p:par>
    </p:tnLst>
    <p:bldLst>
      <p:bldP spid="2" grpId="0" animBg="1"/>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AAA95-D628-14C9-C376-8AB17070C435}"/>
            </a:ext>
          </a:extLst>
        </p:cNvPr>
        <p:cNvGrpSpPr/>
        <p:nvPr/>
      </p:nvGrpSpPr>
      <p:grpSpPr>
        <a:xfrm>
          <a:off x="0" y="0"/>
          <a:ext cx="0" cy="0"/>
          <a:chOff x="0" y="0"/>
          <a:chExt cx="0" cy="0"/>
        </a:xfrm>
      </p:grpSpPr>
      <p:sp>
        <p:nvSpPr>
          <p:cNvPr id="5" name="正方形/長方形 4">
            <a:extLst>
              <a:ext uri="{FF2B5EF4-FFF2-40B4-BE49-F238E27FC236}">
                <a16:creationId xmlns:a16="http://schemas.microsoft.com/office/drawing/2014/main" id="{3CC6ED6E-7A4C-259B-1845-0267744980BA}"/>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61754F41-39F8-2F1E-863B-A0FD3D8CC5D1}"/>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6E5E3E1D-1F24-58B0-C07B-4FD3B143EFB5}"/>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確認テスト⑧</a:t>
            </a:r>
          </a:p>
        </p:txBody>
      </p:sp>
      <p:grpSp>
        <p:nvGrpSpPr>
          <p:cNvPr id="3" name="グループ化 2">
            <a:extLst>
              <a:ext uri="{FF2B5EF4-FFF2-40B4-BE49-F238E27FC236}">
                <a16:creationId xmlns:a16="http://schemas.microsoft.com/office/drawing/2014/main" id="{DB63454F-FB36-4F4B-6061-EFBFB775F699}"/>
              </a:ext>
            </a:extLst>
          </p:cNvPr>
          <p:cNvGrpSpPr/>
          <p:nvPr/>
        </p:nvGrpSpPr>
        <p:grpSpPr>
          <a:xfrm>
            <a:off x="0" y="1536175"/>
            <a:ext cx="9144000" cy="3785651"/>
            <a:chOff x="0" y="1791644"/>
            <a:chExt cx="9144000" cy="3785651"/>
          </a:xfrm>
        </p:grpSpPr>
        <p:sp>
          <p:nvSpPr>
            <p:cNvPr id="6" name="テキスト ボックス 5">
              <a:extLst>
                <a:ext uri="{FF2B5EF4-FFF2-40B4-BE49-F238E27FC236}">
                  <a16:creationId xmlns:a16="http://schemas.microsoft.com/office/drawing/2014/main" id="{7EDAC632-CA52-0A1F-0336-289CF02F64CB}"/>
                </a:ext>
              </a:extLst>
            </p:cNvPr>
            <p:cNvSpPr txBox="1"/>
            <p:nvPr/>
          </p:nvSpPr>
          <p:spPr>
            <a:xfrm>
              <a:off x="0" y="4007635"/>
              <a:ext cx="9144000"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especially</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7543AA10-8691-77CD-8BFB-37271E94F9E9}"/>
                </a:ext>
              </a:extLst>
            </p:cNvPr>
            <p:cNvSpPr txBox="1"/>
            <p:nvPr/>
          </p:nvSpPr>
          <p:spPr>
            <a:xfrm>
              <a:off x="815009" y="1791644"/>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特に</a:t>
              </a:r>
              <a:endParaRPr kumimoji="1" lang="ja-JP" altLang="en-US" sz="7200" dirty="0">
                <a:solidFill>
                  <a:schemeClr val="tx1">
                    <a:lumMod val="85000"/>
                    <a:lumOff val="15000"/>
                  </a:schemeClr>
                </a:solidFill>
              </a:endParaRPr>
            </a:p>
          </p:txBody>
        </p:sp>
      </p:grpSp>
      <p:pic>
        <p:nvPicPr>
          <p:cNvPr id="2" name="G3_L2_reading_v8_especially">
            <a:hlinkClick r:id="" action="ppaction://media"/>
            <a:extLst>
              <a:ext uri="{FF2B5EF4-FFF2-40B4-BE49-F238E27FC236}">
                <a16:creationId xmlns:a16="http://schemas.microsoft.com/office/drawing/2014/main" id="{854D7783-3053-5E9B-AFBD-C7035FC9E53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8213" y="1630363"/>
            <a:ext cx="609600" cy="609600"/>
          </a:xfrm>
          <a:prstGeom prst="rect">
            <a:avLst/>
          </a:prstGeom>
        </p:spPr>
      </p:pic>
      <p:sp>
        <p:nvSpPr>
          <p:cNvPr id="4" name="正方形/長方形 3">
            <a:extLst>
              <a:ext uri="{FF2B5EF4-FFF2-40B4-BE49-F238E27FC236}">
                <a16:creationId xmlns:a16="http://schemas.microsoft.com/office/drawing/2014/main" id="{E2D11EDA-2029-C488-C087-F8CB77F8A4CD}"/>
              </a:ext>
            </a:extLst>
          </p:cNvPr>
          <p:cNvSpPr/>
          <p:nvPr/>
        </p:nvSpPr>
        <p:spPr>
          <a:xfrm>
            <a:off x="1393372" y="3524854"/>
            <a:ext cx="6366792" cy="171359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610112335"/>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24" fill="hold"/>
                                        <p:tgtEl>
                                          <p:spTgt spid="2"/>
                                        </p:tgtEl>
                                      </p:cBhvr>
                                    </p:cmd>
                                  </p:childTnLst>
                                </p:cTn>
                              </p:par>
                              <p:par>
                                <p:cTn id="7" presetID="22" presetClass="exit" presetSubtype="8" fill="hold" grpId="0" nodeType="withEffect">
                                  <p:stCondLst>
                                    <p:cond delay="0"/>
                                  </p:stCondLst>
                                  <p:childTnLst>
                                    <p:animEffect transition="out" filter="wipe(left)">
                                      <p:cBhvr>
                                        <p:cTn id="8" dur="500"/>
                                        <p:tgtEl>
                                          <p:spTgt spid="4"/>
                                        </p:tgtEl>
                                      </p:cBhvr>
                                    </p:animEffect>
                                    <p:set>
                                      <p:cBhvr>
                                        <p:cTn id="9"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2"/>
                </p:tgtEl>
              </p:cMediaNode>
            </p:audio>
          </p:childTnLst>
        </p:cTn>
      </p:par>
    </p:tnLst>
    <p:bldLst>
      <p:bldP spid="4" grpId="0" animBg="1"/>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03038-8A5A-6C0C-8C20-192663E01E84}"/>
            </a:ext>
          </a:extLst>
        </p:cNvPr>
        <p:cNvGrpSpPr/>
        <p:nvPr/>
      </p:nvGrpSpPr>
      <p:grpSpPr>
        <a:xfrm>
          <a:off x="0" y="0"/>
          <a:ext cx="0" cy="0"/>
          <a:chOff x="0" y="0"/>
          <a:chExt cx="0" cy="0"/>
        </a:xfrm>
      </p:grpSpPr>
      <p:sp>
        <p:nvSpPr>
          <p:cNvPr id="5" name="正方形/長方形 4">
            <a:extLst>
              <a:ext uri="{FF2B5EF4-FFF2-40B4-BE49-F238E27FC236}">
                <a16:creationId xmlns:a16="http://schemas.microsoft.com/office/drawing/2014/main" id="{48AE3A40-B5BE-F879-ED0A-23CFD15281EE}"/>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C4FE27A2-B5AD-57EA-C291-F3F5E23DE0C2}"/>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B245F513-039C-58C7-A33C-0C4A281E2ADF}"/>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確認テスト⑨</a:t>
            </a:r>
          </a:p>
        </p:txBody>
      </p:sp>
      <p:grpSp>
        <p:nvGrpSpPr>
          <p:cNvPr id="3" name="グループ化 2">
            <a:extLst>
              <a:ext uri="{FF2B5EF4-FFF2-40B4-BE49-F238E27FC236}">
                <a16:creationId xmlns:a16="http://schemas.microsoft.com/office/drawing/2014/main" id="{6C92AA76-2FD8-8077-F4C6-1ABA4BD5B623}"/>
              </a:ext>
            </a:extLst>
          </p:cNvPr>
          <p:cNvGrpSpPr/>
          <p:nvPr/>
        </p:nvGrpSpPr>
        <p:grpSpPr>
          <a:xfrm>
            <a:off x="815009" y="1536175"/>
            <a:ext cx="7513983" cy="3785651"/>
            <a:chOff x="815009" y="1791644"/>
            <a:chExt cx="7513983" cy="3785651"/>
          </a:xfrm>
        </p:grpSpPr>
        <p:sp>
          <p:nvSpPr>
            <p:cNvPr id="6" name="テキスト ボックス 5">
              <a:extLst>
                <a:ext uri="{FF2B5EF4-FFF2-40B4-BE49-F238E27FC236}">
                  <a16:creationId xmlns:a16="http://schemas.microsoft.com/office/drawing/2014/main" id="{F224957B-3FFB-7DEF-4457-62AFCC54EA4C}"/>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east</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4C6B1E2F-E668-6547-F476-E347DF460B71}"/>
                </a:ext>
              </a:extLst>
            </p:cNvPr>
            <p:cNvSpPr txBox="1"/>
            <p:nvPr/>
          </p:nvSpPr>
          <p:spPr>
            <a:xfrm>
              <a:off x="815009" y="1791644"/>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東の</a:t>
              </a:r>
              <a:endParaRPr kumimoji="1" lang="ja-JP" altLang="en-US" sz="7200" dirty="0">
                <a:solidFill>
                  <a:schemeClr val="tx1">
                    <a:lumMod val="85000"/>
                    <a:lumOff val="15000"/>
                  </a:schemeClr>
                </a:solidFill>
              </a:endParaRPr>
            </a:p>
          </p:txBody>
        </p:sp>
      </p:grpSp>
      <p:pic>
        <p:nvPicPr>
          <p:cNvPr id="4" name="G3_L2_reading_v9_east">
            <a:hlinkClick r:id="" action="ppaction://media"/>
            <a:extLst>
              <a:ext uri="{FF2B5EF4-FFF2-40B4-BE49-F238E27FC236}">
                <a16:creationId xmlns:a16="http://schemas.microsoft.com/office/drawing/2014/main" id="{A94EB620-7CDB-8C93-79C8-F17937C60AF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2325" y="1485900"/>
            <a:ext cx="609600" cy="609600"/>
          </a:xfrm>
          <a:prstGeom prst="rect">
            <a:avLst/>
          </a:prstGeom>
        </p:spPr>
      </p:pic>
      <p:sp>
        <p:nvSpPr>
          <p:cNvPr id="2" name="正方形/長方形 1">
            <a:extLst>
              <a:ext uri="{FF2B5EF4-FFF2-40B4-BE49-F238E27FC236}">
                <a16:creationId xmlns:a16="http://schemas.microsoft.com/office/drawing/2014/main" id="{B4258794-8CCE-92C5-1E13-E081E016E545}"/>
              </a:ext>
            </a:extLst>
          </p:cNvPr>
          <p:cNvSpPr/>
          <p:nvPr/>
        </p:nvSpPr>
        <p:spPr>
          <a:xfrm>
            <a:off x="3222172" y="3524854"/>
            <a:ext cx="2709192" cy="171359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631315305"/>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24" fill="hold"/>
                                        <p:tgtEl>
                                          <p:spTgt spid="4"/>
                                        </p:tgtEl>
                                      </p:cBhvr>
                                    </p:cmd>
                                  </p:childTnLst>
                                </p:cTn>
                              </p:par>
                              <p:par>
                                <p:cTn id="7" presetID="22" presetClass="exit" presetSubtype="8" fill="hold" grpId="0" nodeType="withEffect">
                                  <p:stCondLst>
                                    <p:cond delay="0"/>
                                  </p:stCondLst>
                                  <p:childTnLst>
                                    <p:animEffect transition="out" filter="wipe(left)">
                                      <p:cBhvr>
                                        <p:cTn id="8" dur="500"/>
                                        <p:tgtEl>
                                          <p:spTgt spid="2"/>
                                        </p:tgtEl>
                                      </p:cBhvr>
                                    </p:animEffect>
                                    <p:set>
                                      <p:cBhvr>
                                        <p:cTn id="9"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4"/>
                </p:tgtEl>
              </p:cMediaNode>
            </p:audio>
          </p:childTnLst>
        </p:cTn>
      </p:par>
    </p:tnLst>
    <p:bldLst>
      <p:bldP spid="2" grpId="0" animBg="1"/>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8844C-78E1-55C5-8C9C-294C8813E4A0}"/>
            </a:ext>
          </a:extLst>
        </p:cNvPr>
        <p:cNvGrpSpPr/>
        <p:nvPr/>
      </p:nvGrpSpPr>
      <p:grpSpPr>
        <a:xfrm>
          <a:off x="0" y="0"/>
          <a:ext cx="0" cy="0"/>
          <a:chOff x="0" y="0"/>
          <a:chExt cx="0" cy="0"/>
        </a:xfrm>
      </p:grpSpPr>
      <p:sp>
        <p:nvSpPr>
          <p:cNvPr id="5" name="正方形/長方形 4">
            <a:extLst>
              <a:ext uri="{FF2B5EF4-FFF2-40B4-BE49-F238E27FC236}">
                <a16:creationId xmlns:a16="http://schemas.microsoft.com/office/drawing/2014/main" id="{D4F37E75-5958-4104-B2A3-550AA79AB38C}"/>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4498166A-896C-F2D7-E5D8-474A8CF12F9C}"/>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40F7F21A-D22A-AB46-BCA6-46AE346D080E}"/>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確認テスト⑩</a:t>
            </a:r>
          </a:p>
        </p:txBody>
      </p:sp>
      <p:grpSp>
        <p:nvGrpSpPr>
          <p:cNvPr id="3" name="グループ化 2">
            <a:extLst>
              <a:ext uri="{FF2B5EF4-FFF2-40B4-BE49-F238E27FC236}">
                <a16:creationId xmlns:a16="http://schemas.microsoft.com/office/drawing/2014/main" id="{F4DBC385-AABB-2E87-5FBE-95521E33739D}"/>
              </a:ext>
            </a:extLst>
          </p:cNvPr>
          <p:cNvGrpSpPr/>
          <p:nvPr/>
        </p:nvGrpSpPr>
        <p:grpSpPr>
          <a:xfrm>
            <a:off x="815009" y="1536175"/>
            <a:ext cx="7513983" cy="3785651"/>
            <a:chOff x="815009" y="1791644"/>
            <a:chExt cx="7513983" cy="3785651"/>
          </a:xfrm>
        </p:grpSpPr>
        <p:sp>
          <p:nvSpPr>
            <p:cNvPr id="6" name="テキスト ボックス 5">
              <a:extLst>
                <a:ext uri="{FF2B5EF4-FFF2-40B4-BE49-F238E27FC236}">
                  <a16:creationId xmlns:a16="http://schemas.microsoft.com/office/drawing/2014/main" id="{03E36888-1246-8EF6-2835-D390E75D8C73}"/>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area</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AABA5329-A943-6CEA-98AA-6340E4298516}"/>
                </a:ext>
              </a:extLst>
            </p:cNvPr>
            <p:cNvSpPr txBox="1"/>
            <p:nvPr/>
          </p:nvSpPr>
          <p:spPr>
            <a:xfrm>
              <a:off x="815009" y="1791644"/>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地域</a:t>
              </a:r>
              <a:endParaRPr kumimoji="1" lang="ja-JP" altLang="en-US" sz="7200" dirty="0">
                <a:solidFill>
                  <a:schemeClr val="tx1">
                    <a:lumMod val="85000"/>
                    <a:lumOff val="15000"/>
                  </a:schemeClr>
                </a:solidFill>
              </a:endParaRPr>
            </a:p>
          </p:txBody>
        </p:sp>
      </p:grpSp>
      <p:pic>
        <p:nvPicPr>
          <p:cNvPr id="2" name="G3_L2_reading_v10_area">
            <a:hlinkClick r:id="" action="ppaction://media"/>
            <a:extLst>
              <a:ext uri="{FF2B5EF4-FFF2-40B4-BE49-F238E27FC236}">
                <a16:creationId xmlns:a16="http://schemas.microsoft.com/office/drawing/2014/main" id="{34A915ED-2E2B-A8C4-44EA-31C15464306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20270" y="1760538"/>
            <a:ext cx="609600" cy="609600"/>
          </a:xfrm>
          <a:prstGeom prst="rect">
            <a:avLst/>
          </a:prstGeom>
        </p:spPr>
      </p:pic>
      <p:sp>
        <p:nvSpPr>
          <p:cNvPr id="4" name="正方形/長方形 3">
            <a:extLst>
              <a:ext uri="{FF2B5EF4-FFF2-40B4-BE49-F238E27FC236}">
                <a16:creationId xmlns:a16="http://schemas.microsoft.com/office/drawing/2014/main" id="{C27ADC63-121F-043C-CE0C-CEE4B63BD75C}"/>
              </a:ext>
            </a:extLst>
          </p:cNvPr>
          <p:cNvSpPr/>
          <p:nvPr/>
        </p:nvSpPr>
        <p:spPr>
          <a:xfrm>
            <a:off x="3178629" y="3524854"/>
            <a:ext cx="2796278" cy="171359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 name="直線コネクタ 9">
            <a:extLst>
              <a:ext uri="{FF2B5EF4-FFF2-40B4-BE49-F238E27FC236}">
                <a16:creationId xmlns:a16="http://schemas.microsoft.com/office/drawing/2014/main" id="{9C512810-1941-F9D5-1E37-2D1A9DD6FF41}"/>
              </a:ext>
            </a:extLst>
          </p:cNvPr>
          <p:cNvCxnSpPr>
            <a:cxnSpLocks/>
          </p:cNvCxnSpPr>
          <p:nvPr/>
        </p:nvCxnSpPr>
        <p:spPr>
          <a:xfrm>
            <a:off x="0" y="6545943"/>
            <a:ext cx="9144000" cy="0"/>
          </a:xfrm>
          <a:prstGeom prst="line">
            <a:avLst/>
          </a:prstGeom>
          <a:ln w="368300" cmpd="dbl">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299776"/>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24" fill="hold"/>
                                        <p:tgtEl>
                                          <p:spTgt spid="2"/>
                                        </p:tgtEl>
                                      </p:cBhvr>
                                    </p:cmd>
                                  </p:childTnLst>
                                </p:cTn>
                              </p:par>
                              <p:par>
                                <p:cTn id="7" presetID="22" presetClass="exit" presetSubtype="8" fill="hold" grpId="0" nodeType="withEffect">
                                  <p:stCondLst>
                                    <p:cond delay="0"/>
                                  </p:stCondLst>
                                  <p:childTnLst>
                                    <p:animEffect transition="out" filter="wipe(left)">
                                      <p:cBhvr>
                                        <p:cTn id="8" dur="500"/>
                                        <p:tgtEl>
                                          <p:spTgt spid="4"/>
                                        </p:tgtEl>
                                      </p:cBhvr>
                                    </p:animEffect>
                                    <p:set>
                                      <p:cBhvr>
                                        <p:cTn id="9"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2"/>
                </p:tgtEl>
              </p:cMediaNode>
            </p:audio>
          </p:childTnLst>
        </p:cTn>
      </p:par>
    </p:tnLst>
    <p:bldLst>
      <p:bldP spid="4" grpId="0" animBg="1"/>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C1745F7D-5335-E828-252C-AA02C11424A0}"/>
              </a:ext>
            </a:extLst>
          </p:cNvPr>
          <p:cNvPicPr>
            <a:picLocks noChangeAspect="1"/>
          </p:cNvPicPr>
          <p:nvPr/>
        </p:nvPicPr>
        <p:blipFill>
          <a:blip r:embed="rId4">
            <a:extLst>
              <a:ext uri="{28A0092B-C50C-407E-A947-70E740481C1C}">
                <a14:useLocalDpi xmlns:a14="http://schemas.microsoft.com/office/drawing/2010/main" val="0"/>
              </a:ext>
            </a:extLst>
          </a:blip>
          <a:srcRect l="14616" t="14616" r="14616" b="14616"/>
          <a:stretch/>
        </p:blipFill>
        <p:spPr>
          <a:xfrm>
            <a:off x="0" y="1"/>
            <a:ext cx="9143999" cy="6858000"/>
          </a:xfrm>
          <a:prstGeom prst="rect">
            <a:avLst/>
          </a:prstGeom>
        </p:spPr>
      </p:pic>
      <p:sp>
        <p:nvSpPr>
          <p:cNvPr id="19" name="正方形/長方形 18">
            <a:extLst>
              <a:ext uri="{FF2B5EF4-FFF2-40B4-BE49-F238E27FC236}">
                <a16:creationId xmlns:a16="http://schemas.microsoft.com/office/drawing/2014/main" id="{EBF358DD-F0D2-49AF-AA6D-285773B01584}"/>
              </a:ext>
            </a:extLst>
          </p:cNvPr>
          <p:cNvSpPr/>
          <p:nvPr/>
        </p:nvSpPr>
        <p:spPr>
          <a:xfrm>
            <a:off x="0" y="1651466"/>
            <a:ext cx="9144000" cy="14472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0D71EF55-FBE9-4818-BF47-8FBF5B1FBE9F}"/>
              </a:ext>
            </a:extLst>
          </p:cNvPr>
          <p:cNvSpPr txBox="1"/>
          <p:nvPr/>
        </p:nvSpPr>
        <p:spPr>
          <a:xfrm>
            <a:off x="166165" y="1712857"/>
            <a:ext cx="8368192" cy="1446550"/>
          </a:xfrm>
          <a:prstGeom prst="rect">
            <a:avLst/>
          </a:prstGeom>
          <a:noFill/>
        </p:spPr>
        <p:txBody>
          <a:bodyPr wrap="square" rtlCol="0">
            <a:spAutoFit/>
          </a:bodyPr>
          <a:lstStyle/>
          <a:p>
            <a:r>
              <a:rPr kumimoji="1" lang="en-US" altLang="ja-JP" sz="4400" b="1" dirty="0">
                <a:solidFill>
                  <a:schemeClr val="bg1"/>
                </a:solidFill>
                <a:latin typeface="メイリオ" panose="020B0604030504040204" pitchFamily="50" charset="-128"/>
                <a:ea typeface="メイリオ" panose="020B0604030504040204" pitchFamily="50" charset="-128"/>
              </a:rPr>
              <a:t>STEP </a:t>
            </a:r>
            <a:r>
              <a:rPr kumimoji="1" lang="ja-JP" altLang="en-US" sz="4400" b="1" dirty="0">
                <a:solidFill>
                  <a:schemeClr val="bg1"/>
                </a:solidFill>
                <a:latin typeface="メイリオ" panose="020B0604030504040204" pitchFamily="50" charset="-128"/>
                <a:ea typeface="メイリオ" panose="020B0604030504040204" pitchFamily="50" charset="-128"/>
              </a:rPr>
              <a:t>２ </a:t>
            </a:r>
            <a:r>
              <a:rPr kumimoji="1" lang="en-US" altLang="ja-JP" sz="4400" b="1" dirty="0">
                <a:solidFill>
                  <a:schemeClr val="bg1"/>
                </a:solidFill>
                <a:latin typeface="メイリオ" panose="020B0604030504040204" pitchFamily="50" charset="-128"/>
                <a:ea typeface="メイリオ" panose="020B0604030504040204" pitchFamily="50" charset="-128"/>
              </a:rPr>
              <a:t>Slash Reading</a:t>
            </a:r>
          </a:p>
          <a:p>
            <a:r>
              <a:rPr kumimoji="1" lang="ja-JP" altLang="en-US" sz="4400" b="1" dirty="0">
                <a:solidFill>
                  <a:schemeClr val="bg1"/>
                </a:solidFill>
                <a:latin typeface="メイリオ" panose="020B0604030504040204" pitchFamily="50" charset="-128"/>
                <a:ea typeface="メイリオ" panose="020B0604030504040204" pitchFamily="50" charset="-128"/>
              </a:rPr>
              <a:t>意味のまとまりに分ける！</a:t>
            </a:r>
            <a:endParaRPr kumimoji="1" lang="en-US" altLang="ja-JP" sz="3600" b="1" dirty="0">
              <a:solidFill>
                <a:schemeClr val="bg1"/>
              </a:solidFill>
              <a:latin typeface="メイリオ" panose="020B0604030504040204" pitchFamily="50" charset="-128"/>
              <a:ea typeface="メイリオ" panose="020B0604030504040204" pitchFamily="50" charset="-128"/>
            </a:endParaRPr>
          </a:p>
        </p:txBody>
      </p:sp>
      <p:pic>
        <p:nvPicPr>
          <p:cNvPr id="15" name="Shortbridge24-1">
            <a:hlinkClick r:id="" action="ppaction://media"/>
            <a:extLst>
              <a:ext uri="{FF2B5EF4-FFF2-40B4-BE49-F238E27FC236}">
                <a16:creationId xmlns:a16="http://schemas.microsoft.com/office/drawing/2014/main" id="{AFC9DBF7-A191-44AF-A03A-85956D44536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0121" y="635217"/>
            <a:ext cx="609600" cy="609600"/>
          </a:xfrm>
          <a:prstGeom prst="rect">
            <a:avLst/>
          </a:prstGeom>
        </p:spPr>
      </p:pic>
    </p:spTree>
    <p:extLst>
      <p:ext uri="{BB962C8B-B14F-4D97-AF65-F5344CB8AC3E}">
        <p14:creationId xmlns:p14="http://schemas.microsoft.com/office/powerpoint/2010/main" val="397424163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866"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正方形/長方形 34">
            <a:extLst>
              <a:ext uri="{FF2B5EF4-FFF2-40B4-BE49-F238E27FC236}">
                <a16:creationId xmlns:a16="http://schemas.microsoft.com/office/drawing/2014/main" id="{75568A41-A987-4335-9B5C-037F8550143C}"/>
              </a:ext>
            </a:extLst>
          </p:cNvPr>
          <p:cNvSpPr/>
          <p:nvPr/>
        </p:nvSpPr>
        <p:spPr>
          <a:xfrm>
            <a:off x="0" y="945942"/>
            <a:ext cx="9144000" cy="5912058"/>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a:extLst>
              <a:ext uri="{FF2B5EF4-FFF2-40B4-BE49-F238E27FC236}">
                <a16:creationId xmlns:a16="http://schemas.microsoft.com/office/drawing/2014/main" id="{D83833C0-2DCA-9B92-12ED-FF7FD59BBC77}"/>
              </a:ext>
            </a:extLst>
          </p:cNvPr>
          <p:cNvPicPr>
            <a:picLocks noChangeAspect="1"/>
          </p:cNvPicPr>
          <p:nvPr/>
        </p:nvPicPr>
        <p:blipFill>
          <a:blip r:embed="rId6"/>
          <a:stretch>
            <a:fillRect/>
          </a:stretch>
        </p:blipFill>
        <p:spPr>
          <a:xfrm>
            <a:off x="144942" y="1309687"/>
            <a:ext cx="8854116" cy="4535195"/>
          </a:xfrm>
          <a:prstGeom prst="rect">
            <a:avLst/>
          </a:prstGeom>
        </p:spPr>
      </p:pic>
      <p:sp>
        <p:nvSpPr>
          <p:cNvPr id="37" name="正方形/長方形 36">
            <a:extLst>
              <a:ext uri="{FF2B5EF4-FFF2-40B4-BE49-F238E27FC236}">
                <a16:creationId xmlns:a16="http://schemas.microsoft.com/office/drawing/2014/main" id="{10FFBC08-3118-4839-B864-2D408BDBAD51}"/>
              </a:ext>
            </a:extLst>
          </p:cNvPr>
          <p:cNvSpPr/>
          <p:nvPr/>
        </p:nvSpPr>
        <p:spPr>
          <a:xfrm>
            <a:off x="0" y="-1"/>
            <a:ext cx="9144000" cy="945943"/>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3" name="PPT_49">
            <a:hlinkClick r:id="" action="ppaction://media"/>
            <a:extLst>
              <a:ext uri="{FF2B5EF4-FFF2-40B4-BE49-F238E27FC236}">
                <a16:creationId xmlns:a16="http://schemas.microsoft.com/office/drawing/2014/main" id="{F6165926-E8A0-4FB0-A984-E41AD3321FD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357613" y="2613097"/>
            <a:ext cx="609600" cy="609600"/>
          </a:xfrm>
          <a:prstGeom prst="rect">
            <a:avLst/>
          </a:prstGeom>
        </p:spPr>
      </p:pic>
      <p:sp>
        <p:nvSpPr>
          <p:cNvPr id="2" name="テキスト ボックス 1">
            <a:extLst>
              <a:ext uri="{FF2B5EF4-FFF2-40B4-BE49-F238E27FC236}">
                <a16:creationId xmlns:a16="http://schemas.microsoft.com/office/drawing/2014/main" id="{98E01A49-73DE-F3B1-D4DC-0EE2AA028869}"/>
              </a:ext>
            </a:extLst>
          </p:cNvPr>
          <p:cNvSpPr txBox="1"/>
          <p:nvPr/>
        </p:nvSpPr>
        <p:spPr>
          <a:xfrm>
            <a:off x="302136" y="16126"/>
            <a:ext cx="8716030" cy="830997"/>
          </a:xfrm>
          <a:prstGeom prst="rect">
            <a:avLst/>
          </a:prstGeom>
          <a:noFill/>
          <a:ln>
            <a:noFill/>
          </a:ln>
        </p:spPr>
        <p:txBody>
          <a:bodyPr wrap="square" rtlCol="0">
            <a:spAutoFit/>
          </a:bodyPr>
          <a:lstStyle/>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意味のまとまりごとに、短いポーズが入りますので、</a:t>
            </a:r>
            <a:endParaRPr lang="en-US" altLang="ja-JP" sz="2400" dirty="0">
              <a:solidFill>
                <a:schemeClr val="bg1"/>
              </a:solidFill>
              <a:effectLst/>
              <a:latin typeface="ＭＳ Ｐゴシック" panose="020B0600070205080204" pitchFamily="50" charset="-128"/>
              <a:ea typeface="ＭＳ Ｐゴシック" panose="020B0600070205080204" pitchFamily="50" charset="-128"/>
            </a:endParaRPr>
          </a:p>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スラッシュで区切って</a:t>
            </a:r>
            <a:r>
              <a:rPr lang="ja-JP" altLang="en-US" sz="2400" dirty="0">
                <a:solidFill>
                  <a:srgbClr val="FFFF00"/>
                </a:solidFill>
                <a:effectLst/>
                <a:latin typeface="ＭＳ Ｐゴシック" panose="020B0600070205080204" pitchFamily="50" charset="-128"/>
                <a:ea typeface="ＭＳ Ｐゴシック" panose="020B0600070205080204" pitchFamily="50" charset="-128"/>
              </a:rPr>
              <a:t>意味を考えながら</a:t>
            </a:r>
            <a:r>
              <a:rPr lang="ja-JP" altLang="en-US" sz="2400" dirty="0">
                <a:solidFill>
                  <a:schemeClr val="bg1"/>
                </a:solidFill>
                <a:effectLst/>
                <a:latin typeface="ＭＳ Ｐゴシック" panose="020B0600070205080204" pitchFamily="50" charset="-128"/>
                <a:ea typeface="ＭＳ Ｐゴシック" panose="020B0600070205080204" pitchFamily="50" charset="-128"/>
              </a:rPr>
              <a:t>音声を聞いてみましょう。</a:t>
            </a:r>
            <a:endParaRPr kumimoji="1" lang="ja-JP" altLang="en-US" sz="2400" b="1" dirty="0">
              <a:solidFill>
                <a:schemeClr val="bg1"/>
              </a:solidFill>
              <a:latin typeface="ＭＳ Ｐゴシック" panose="020B0600070205080204" pitchFamily="50" charset="-128"/>
              <a:ea typeface="ＭＳ Ｐゴシック" panose="020B0600070205080204" pitchFamily="50" charset="-128"/>
            </a:endParaRPr>
          </a:p>
        </p:txBody>
      </p:sp>
      <p:cxnSp>
        <p:nvCxnSpPr>
          <p:cNvPr id="82" name="直線コネクタ 81">
            <a:extLst>
              <a:ext uri="{FF2B5EF4-FFF2-40B4-BE49-F238E27FC236}">
                <a16:creationId xmlns:a16="http://schemas.microsoft.com/office/drawing/2014/main" id="{C7811568-DC7A-5DFE-FD71-C763AF8F5CDE}"/>
              </a:ext>
            </a:extLst>
          </p:cNvPr>
          <p:cNvCxnSpPr/>
          <p:nvPr/>
        </p:nvCxnSpPr>
        <p:spPr>
          <a:xfrm flipH="1">
            <a:off x="1349451" y="1428058"/>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3" name="直線コネクタ 82">
            <a:extLst>
              <a:ext uri="{FF2B5EF4-FFF2-40B4-BE49-F238E27FC236}">
                <a16:creationId xmlns:a16="http://schemas.microsoft.com/office/drawing/2014/main" id="{A23BA629-C628-9C36-A61C-108DEC3F0CF9}"/>
              </a:ext>
            </a:extLst>
          </p:cNvPr>
          <p:cNvCxnSpPr/>
          <p:nvPr/>
        </p:nvCxnSpPr>
        <p:spPr>
          <a:xfrm flipH="1">
            <a:off x="7359388" y="1428058"/>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4" name="直線コネクタ 83">
            <a:extLst>
              <a:ext uri="{FF2B5EF4-FFF2-40B4-BE49-F238E27FC236}">
                <a16:creationId xmlns:a16="http://schemas.microsoft.com/office/drawing/2014/main" id="{9F7AEBCB-5F23-261A-C612-F56531BE165D}"/>
              </a:ext>
            </a:extLst>
          </p:cNvPr>
          <p:cNvCxnSpPr/>
          <p:nvPr/>
        </p:nvCxnSpPr>
        <p:spPr>
          <a:xfrm flipH="1">
            <a:off x="1564621" y="2008473"/>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5" name="直線コネクタ 84">
            <a:extLst>
              <a:ext uri="{FF2B5EF4-FFF2-40B4-BE49-F238E27FC236}">
                <a16:creationId xmlns:a16="http://schemas.microsoft.com/office/drawing/2014/main" id="{92C54DC5-ABE0-C653-98D8-3283F9718BBF}"/>
              </a:ext>
            </a:extLst>
          </p:cNvPr>
          <p:cNvCxnSpPr/>
          <p:nvPr/>
        </p:nvCxnSpPr>
        <p:spPr>
          <a:xfrm flipH="1">
            <a:off x="4328434" y="2008473"/>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6" name="直線コネクタ 85">
            <a:extLst>
              <a:ext uri="{FF2B5EF4-FFF2-40B4-BE49-F238E27FC236}">
                <a16:creationId xmlns:a16="http://schemas.microsoft.com/office/drawing/2014/main" id="{CF6AEACF-B28E-C1EE-61F1-4B7D5D9CDC53}"/>
              </a:ext>
            </a:extLst>
          </p:cNvPr>
          <p:cNvCxnSpPr/>
          <p:nvPr/>
        </p:nvCxnSpPr>
        <p:spPr>
          <a:xfrm flipH="1">
            <a:off x="7018107" y="2008473"/>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7" name="直線コネクタ 86">
            <a:extLst>
              <a:ext uri="{FF2B5EF4-FFF2-40B4-BE49-F238E27FC236}">
                <a16:creationId xmlns:a16="http://schemas.microsoft.com/office/drawing/2014/main" id="{42463B5C-EF9E-ED39-4948-07DC9AC24D23}"/>
              </a:ext>
            </a:extLst>
          </p:cNvPr>
          <p:cNvCxnSpPr/>
          <p:nvPr/>
        </p:nvCxnSpPr>
        <p:spPr>
          <a:xfrm flipH="1">
            <a:off x="934242" y="2648518"/>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8" name="直線コネクタ 87">
            <a:extLst>
              <a:ext uri="{FF2B5EF4-FFF2-40B4-BE49-F238E27FC236}">
                <a16:creationId xmlns:a16="http://schemas.microsoft.com/office/drawing/2014/main" id="{CABF7923-FED8-ADE3-2148-7D38089DD65F}"/>
              </a:ext>
            </a:extLst>
          </p:cNvPr>
          <p:cNvCxnSpPr/>
          <p:nvPr/>
        </p:nvCxnSpPr>
        <p:spPr>
          <a:xfrm flipH="1">
            <a:off x="2691288" y="2648518"/>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9" name="直線コネクタ 88">
            <a:extLst>
              <a:ext uri="{FF2B5EF4-FFF2-40B4-BE49-F238E27FC236}">
                <a16:creationId xmlns:a16="http://schemas.microsoft.com/office/drawing/2014/main" id="{BE8D6A2A-0EFC-9316-FAD2-791774622B07}"/>
              </a:ext>
            </a:extLst>
          </p:cNvPr>
          <p:cNvCxnSpPr/>
          <p:nvPr/>
        </p:nvCxnSpPr>
        <p:spPr>
          <a:xfrm flipH="1">
            <a:off x="5517498" y="2648518"/>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0" name="直線コネクタ 89">
            <a:extLst>
              <a:ext uri="{FF2B5EF4-FFF2-40B4-BE49-F238E27FC236}">
                <a16:creationId xmlns:a16="http://schemas.microsoft.com/office/drawing/2014/main" id="{E664D80A-95CE-1A50-78B1-B65C5262DE10}"/>
              </a:ext>
            </a:extLst>
          </p:cNvPr>
          <p:cNvCxnSpPr/>
          <p:nvPr/>
        </p:nvCxnSpPr>
        <p:spPr>
          <a:xfrm flipH="1">
            <a:off x="8172072" y="2648518"/>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1" name="直線コネクタ 90">
            <a:extLst>
              <a:ext uri="{FF2B5EF4-FFF2-40B4-BE49-F238E27FC236}">
                <a16:creationId xmlns:a16="http://schemas.microsoft.com/office/drawing/2014/main" id="{6008367F-2021-AD34-C790-463D7DA10688}"/>
              </a:ext>
            </a:extLst>
          </p:cNvPr>
          <p:cNvCxnSpPr/>
          <p:nvPr/>
        </p:nvCxnSpPr>
        <p:spPr>
          <a:xfrm flipH="1">
            <a:off x="867981" y="3264106"/>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2" name="直線コネクタ 91">
            <a:extLst>
              <a:ext uri="{FF2B5EF4-FFF2-40B4-BE49-F238E27FC236}">
                <a16:creationId xmlns:a16="http://schemas.microsoft.com/office/drawing/2014/main" id="{66B23B4F-D027-4AC8-E0CE-D984C0A20B8D}"/>
              </a:ext>
            </a:extLst>
          </p:cNvPr>
          <p:cNvCxnSpPr/>
          <p:nvPr/>
        </p:nvCxnSpPr>
        <p:spPr>
          <a:xfrm flipH="1">
            <a:off x="2208386" y="3264106"/>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3" name="直線コネクタ 92">
            <a:extLst>
              <a:ext uri="{FF2B5EF4-FFF2-40B4-BE49-F238E27FC236}">
                <a16:creationId xmlns:a16="http://schemas.microsoft.com/office/drawing/2014/main" id="{7BC94C15-AD56-C663-6AB5-A8F99E5A6689}"/>
              </a:ext>
            </a:extLst>
          </p:cNvPr>
          <p:cNvCxnSpPr/>
          <p:nvPr/>
        </p:nvCxnSpPr>
        <p:spPr>
          <a:xfrm flipH="1">
            <a:off x="6153298" y="3264105"/>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4" name="直線コネクタ 93">
            <a:extLst>
              <a:ext uri="{FF2B5EF4-FFF2-40B4-BE49-F238E27FC236}">
                <a16:creationId xmlns:a16="http://schemas.microsoft.com/office/drawing/2014/main" id="{22ED2835-E0DB-125C-0E33-EAA6E8BB7068}"/>
              </a:ext>
            </a:extLst>
          </p:cNvPr>
          <p:cNvCxnSpPr/>
          <p:nvPr/>
        </p:nvCxnSpPr>
        <p:spPr>
          <a:xfrm flipH="1">
            <a:off x="7312177" y="3267388"/>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5" name="直線コネクタ 94">
            <a:extLst>
              <a:ext uri="{FF2B5EF4-FFF2-40B4-BE49-F238E27FC236}">
                <a16:creationId xmlns:a16="http://schemas.microsoft.com/office/drawing/2014/main" id="{45922A81-A82E-D55B-4EBC-41F96F34D660}"/>
              </a:ext>
            </a:extLst>
          </p:cNvPr>
          <p:cNvCxnSpPr/>
          <p:nvPr/>
        </p:nvCxnSpPr>
        <p:spPr>
          <a:xfrm flipH="1">
            <a:off x="8675514" y="3267388"/>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6" name="直線コネクタ 95">
            <a:extLst>
              <a:ext uri="{FF2B5EF4-FFF2-40B4-BE49-F238E27FC236}">
                <a16:creationId xmlns:a16="http://schemas.microsoft.com/office/drawing/2014/main" id="{3231DE94-6D40-C506-3288-C997E73353F5}"/>
              </a:ext>
            </a:extLst>
          </p:cNvPr>
          <p:cNvCxnSpPr/>
          <p:nvPr/>
        </p:nvCxnSpPr>
        <p:spPr>
          <a:xfrm flipH="1">
            <a:off x="2691287" y="3901972"/>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7" name="直線コネクタ 96">
            <a:extLst>
              <a:ext uri="{FF2B5EF4-FFF2-40B4-BE49-F238E27FC236}">
                <a16:creationId xmlns:a16="http://schemas.microsoft.com/office/drawing/2014/main" id="{DA67FCA9-3703-6E6E-C709-338F20B38D94}"/>
              </a:ext>
            </a:extLst>
          </p:cNvPr>
          <p:cNvCxnSpPr/>
          <p:nvPr/>
        </p:nvCxnSpPr>
        <p:spPr>
          <a:xfrm flipH="1">
            <a:off x="4977164" y="3901972"/>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8" name="直線コネクタ 97">
            <a:extLst>
              <a:ext uri="{FF2B5EF4-FFF2-40B4-BE49-F238E27FC236}">
                <a16:creationId xmlns:a16="http://schemas.microsoft.com/office/drawing/2014/main" id="{CA8301EC-5976-F504-D745-17E285E39482}"/>
              </a:ext>
            </a:extLst>
          </p:cNvPr>
          <p:cNvCxnSpPr/>
          <p:nvPr/>
        </p:nvCxnSpPr>
        <p:spPr>
          <a:xfrm flipH="1">
            <a:off x="5650019" y="3901971"/>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 name="直線コネクタ 98">
            <a:extLst>
              <a:ext uri="{FF2B5EF4-FFF2-40B4-BE49-F238E27FC236}">
                <a16:creationId xmlns:a16="http://schemas.microsoft.com/office/drawing/2014/main" id="{23942A68-4478-D199-6127-A4E5BA061F09}"/>
              </a:ext>
            </a:extLst>
          </p:cNvPr>
          <p:cNvCxnSpPr/>
          <p:nvPr/>
        </p:nvCxnSpPr>
        <p:spPr>
          <a:xfrm flipH="1">
            <a:off x="7378437" y="3901971"/>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0" name="直線コネクタ 99">
            <a:extLst>
              <a:ext uri="{FF2B5EF4-FFF2-40B4-BE49-F238E27FC236}">
                <a16:creationId xmlns:a16="http://schemas.microsoft.com/office/drawing/2014/main" id="{29AD1626-9835-5798-398E-E0543B2DF17C}"/>
              </a:ext>
            </a:extLst>
          </p:cNvPr>
          <p:cNvCxnSpPr/>
          <p:nvPr/>
        </p:nvCxnSpPr>
        <p:spPr>
          <a:xfrm flipH="1">
            <a:off x="1415711" y="4468618"/>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1" name="直線コネクタ 100">
            <a:extLst>
              <a:ext uri="{FF2B5EF4-FFF2-40B4-BE49-F238E27FC236}">
                <a16:creationId xmlns:a16="http://schemas.microsoft.com/office/drawing/2014/main" id="{E9B9BE98-3926-CF74-0CAD-E96A6C52AC4D}"/>
              </a:ext>
            </a:extLst>
          </p:cNvPr>
          <p:cNvCxnSpPr/>
          <p:nvPr/>
        </p:nvCxnSpPr>
        <p:spPr>
          <a:xfrm flipH="1">
            <a:off x="4460955" y="1428057"/>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2" name="直線コネクタ 101">
            <a:extLst>
              <a:ext uri="{FF2B5EF4-FFF2-40B4-BE49-F238E27FC236}">
                <a16:creationId xmlns:a16="http://schemas.microsoft.com/office/drawing/2014/main" id="{B7A19444-6DC9-46FF-27A3-D59CAFFFC08F}"/>
              </a:ext>
            </a:extLst>
          </p:cNvPr>
          <p:cNvCxnSpPr/>
          <p:nvPr/>
        </p:nvCxnSpPr>
        <p:spPr>
          <a:xfrm flipH="1">
            <a:off x="2678482" y="4464618"/>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3" name="直線コネクタ 102">
            <a:extLst>
              <a:ext uri="{FF2B5EF4-FFF2-40B4-BE49-F238E27FC236}">
                <a16:creationId xmlns:a16="http://schemas.microsoft.com/office/drawing/2014/main" id="{AACA6CFC-108F-7859-B53C-F15B7AB58371}"/>
              </a:ext>
            </a:extLst>
          </p:cNvPr>
          <p:cNvCxnSpPr/>
          <p:nvPr/>
        </p:nvCxnSpPr>
        <p:spPr>
          <a:xfrm flipH="1">
            <a:off x="5838770" y="4464617"/>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104" name="AS_G3_02_07_reading_s2">
            <a:hlinkClick r:id="" action="ppaction://media"/>
            <a:extLst>
              <a:ext uri="{FF2B5EF4-FFF2-40B4-BE49-F238E27FC236}">
                <a16:creationId xmlns:a16="http://schemas.microsoft.com/office/drawing/2014/main" id="{5261E2AE-66A1-0C9D-2B3B-E8FDB9162943}"/>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0075069" y="760413"/>
            <a:ext cx="406400" cy="406400"/>
          </a:xfrm>
          <a:prstGeom prst="rect">
            <a:avLst/>
          </a:prstGeom>
        </p:spPr>
      </p:pic>
      <p:pic>
        <p:nvPicPr>
          <p:cNvPr id="105" name="AS_G3_02_07_reading_s2">
            <a:hlinkClick r:id="" action="ppaction://media"/>
            <a:extLst>
              <a:ext uri="{FF2B5EF4-FFF2-40B4-BE49-F238E27FC236}">
                <a16:creationId xmlns:a16="http://schemas.microsoft.com/office/drawing/2014/main" id="{56737BD8-5B67-8CF8-1C68-BB7886DCCFA1}"/>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0075069" y="1529362"/>
            <a:ext cx="406400" cy="406400"/>
          </a:xfrm>
          <a:prstGeom prst="rect">
            <a:avLst/>
          </a:prstGeom>
        </p:spPr>
      </p:pic>
    </p:spTree>
    <p:extLst>
      <p:ext uri="{BB962C8B-B14F-4D97-AF65-F5344CB8AC3E}">
        <p14:creationId xmlns:p14="http://schemas.microsoft.com/office/powerpoint/2010/main" val="371865004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642" fill="hold"/>
                                        <p:tgtEl>
                                          <p:spTgt spid="10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4039" fill="hold"/>
                                        <p:tgtEl>
                                          <p:spTgt spid="33"/>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47642" fill="hold"/>
                                        <p:tgtEl>
                                          <p:spTgt spid="105"/>
                                        </p:tgtEl>
                                      </p:cBhvr>
                                    </p:cmd>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82"/>
                                        </p:tgtEl>
                                        <p:attrNameLst>
                                          <p:attrName>style.visibility</p:attrName>
                                        </p:attrNameLst>
                                      </p:cBhvr>
                                      <p:to>
                                        <p:strVal val="visible"/>
                                      </p:to>
                                    </p:set>
                                    <p:animEffect transition="in" filter="wipe(up)">
                                      <p:cBhvr>
                                        <p:cTn id="19" dur="500"/>
                                        <p:tgtEl>
                                          <p:spTgt spid="8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101"/>
                                        </p:tgtEl>
                                        <p:attrNameLst>
                                          <p:attrName>style.visibility</p:attrName>
                                        </p:attrNameLst>
                                      </p:cBhvr>
                                      <p:to>
                                        <p:strVal val="visible"/>
                                      </p:to>
                                    </p:set>
                                    <p:animEffect transition="in" filter="wipe(up)">
                                      <p:cBhvr>
                                        <p:cTn id="24" dur="500"/>
                                        <p:tgtEl>
                                          <p:spTgt spid="10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83"/>
                                        </p:tgtEl>
                                        <p:attrNameLst>
                                          <p:attrName>style.visibility</p:attrName>
                                        </p:attrNameLst>
                                      </p:cBhvr>
                                      <p:to>
                                        <p:strVal val="visible"/>
                                      </p:to>
                                    </p:set>
                                    <p:animEffect transition="in" filter="wipe(up)">
                                      <p:cBhvr>
                                        <p:cTn id="29" dur="500"/>
                                        <p:tgtEl>
                                          <p:spTgt spid="83"/>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84"/>
                                        </p:tgtEl>
                                        <p:attrNameLst>
                                          <p:attrName>style.visibility</p:attrName>
                                        </p:attrNameLst>
                                      </p:cBhvr>
                                      <p:to>
                                        <p:strVal val="visible"/>
                                      </p:to>
                                    </p:set>
                                    <p:animEffect transition="in" filter="wipe(up)">
                                      <p:cBhvr>
                                        <p:cTn id="34" dur="500"/>
                                        <p:tgtEl>
                                          <p:spTgt spid="84"/>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nodeType="clickEffect">
                                  <p:stCondLst>
                                    <p:cond delay="0"/>
                                  </p:stCondLst>
                                  <p:childTnLst>
                                    <p:set>
                                      <p:cBhvr>
                                        <p:cTn id="38" dur="1" fill="hold">
                                          <p:stCondLst>
                                            <p:cond delay="0"/>
                                          </p:stCondLst>
                                        </p:cTn>
                                        <p:tgtEl>
                                          <p:spTgt spid="85"/>
                                        </p:tgtEl>
                                        <p:attrNameLst>
                                          <p:attrName>style.visibility</p:attrName>
                                        </p:attrNameLst>
                                      </p:cBhvr>
                                      <p:to>
                                        <p:strVal val="visible"/>
                                      </p:to>
                                    </p:set>
                                    <p:animEffect transition="in" filter="wipe(up)">
                                      <p:cBhvr>
                                        <p:cTn id="39" dur="500"/>
                                        <p:tgtEl>
                                          <p:spTgt spid="85"/>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nodeType="clickEffect">
                                  <p:stCondLst>
                                    <p:cond delay="0"/>
                                  </p:stCondLst>
                                  <p:childTnLst>
                                    <p:set>
                                      <p:cBhvr>
                                        <p:cTn id="43" dur="1" fill="hold">
                                          <p:stCondLst>
                                            <p:cond delay="0"/>
                                          </p:stCondLst>
                                        </p:cTn>
                                        <p:tgtEl>
                                          <p:spTgt spid="86"/>
                                        </p:tgtEl>
                                        <p:attrNameLst>
                                          <p:attrName>style.visibility</p:attrName>
                                        </p:attrNameLst>
                                      </p:cBhvr>
                                      <p:to>
                                        <p:strVal val="visible"/>
                                      </p:to>
                                    </p:set>
                                    <p:animEffect transition="in" filter="wipe(up)">
                                      <p:cBhvr>
                                        <p:cTn id="44" dur="500"/>
                                        <p:tgtEl>
                                          <p:spTgt spid="86"/>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nodeType="clickEffect">
                                  <p:stCondLst>
                                    <p:cond delay="0"/>
                                  </p:stCondLst>
                                  <p:childTnLst>
                                    <p:set>
                                      <p:cBhvr>
                                        <p:cTn id="48" dur="1" fill="hold">
                                          <p:stCondLst>
                                            <p:cond delay="0"/>
                                          </p:stCondLst>
                                        </p:cTn>
                                        <p:tgtEl>
                                          <p:spTgt spid="87"/>
                                        </p:tgtEl>
                                        <p:attrNameLst>
                                          <p:attrName>style.visibility</p:attrName>
                                        </p:attrNameLst>
                                      </p:cBhvr>
                                      <p:to>
                                        <p:strVal val="visible"/>
                                      </p:to>
                                    </p:set>
                                    <p:animEffect transition="in" filter="wipe(up)">
                                      <p:cBhvr>
                                        <p:cTn id="49" dur="500"/>
                                        <p:tgtEl>
                                          <p:spTgt spid="87"/>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nodeType="clickEffect">
                                  <p:stCondLst>
                                    <p:cond delay="0"/>
                                  </p:stCondLst>
                                  <p:childTnLst>
                                    <p:set>
                                      <p:cBhvr>
                                        <p:cTn id="53" dur="1" fill="hold">
                                          <p:stCondLst>
                                            <p:cond delay="0"/>
                                          </p:stCondLst>
                                        </p:cTn>
                                        <p:tgtEl>
                                          <p:spTgt spid="88"/>
                                        </p:tgtEl>
                                        <p:attrNameLst>
                                          <p:attrName>style.visibility</p:attrName>
                                        </p:attrNameLst>
                                      </p:cBhvr>
                                      <p:to>
                                        <p:strVal val="visible"/>
                                      </p:to>
                                    </p:set>
                                    <p:animEffect transition="in" filter="wipe(up)">
                                      <p:cBhvr>
                                        <p:cTn id="54" dur="500"/>
                                        <p:tgtEl>
                                          <p:spTgt spid="88"/>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1" fill="hold" nodeType="clickEffect">
                                  <p:stCondLst>
                                    <p:cond delay="0"/>
                                  </p:stCondLst>
                                  <p:childTnLst>
                                    <p:set>
                                      <p:cBhvr>
                                        <p:cTn id="58" dur="1" fill="hold">
                                          <p:stCondLst>
                                            <p:cond delay="0"/>
                                          </p:stCondLst>
                                        </p:cTn>
                                        <p:tgtEl>
                                          <p:spTgt spid="89"/>
                                        </p:tgtEl>
                                        <p:attrNameLst>
                                          <p:attrName>style.visibility</p:attrName>
                                        </p:attrNameLst>
                                      </p:cBhvr>
                                      <p:to>
                                        <p:strVal val="visible"/>
                                      </p:to>
                                    </p:set>
                                    <p:animEffect transition="in" filter="wipe(up)">
                                      <p:cBhvr>
                                        <p:cTn id="59" dur="500"/>
                                        <p:tgtEl>
                                          <p:spTgt spid="89"/>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1" fill="hold" nodeType="clickEffect">
                                  <p:stCondLst>
                                    <p:cond delay="0"/>
                                  </p:stCondLst>
                                  <p:childTnLst>
                                    <p:set>
                                      <p:cBhvr>
                                        <p:cTn id="63" dur="1" fill="hold">
                                          <p:stCondLst>
                                            <p:cond delay="0"/>
                                          </p:stCondLst>
                                        </p:cTn>
                                        <p:tgtEl>
                                          <p:spTgt spid="90"/>
                                        </p:tgtEl>
                                        <p:attrNameLst>
                                          <p:attrName>style.visibility</p:attrName>
                                        </p:attrNameLst>
                                      </p:cBhvr>
                                      <p:to>
                                        <p:strVal val="visible"/>
                                      </p:to>
                                    </p:set>
                                    <p:animEffect transition="in" filter="wipe(up)">
                                      <p:cBhvr>
                                        <p:cTn id="64" dur="500"/>
                                        <p:tgtEl>
                                          <p:spTgt spid="90"/>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1" fill="hold" nodeType="clickEffect">
                                  <p:stCondLst>
                                    <p:cond delay="0"/>
                                  </p:stCondLst>
                                  <p:childTnLst>
                                    <p:set>
                                      <p:cBhvr>
                                        <p:cTn id="68" dur="1" fill="hold">
                                          <p:stCondLst>
                                            <p:cond delay="0"/>
                                          </p:stCondLst>
                                        </p:cTn>
                                        <p:tgtEl>
                                          <p:spTgt spid="91"/>
                                        </p:tgtEl>
                                        <p:attrNameLst>
                                          <p:attrName>style.visibility</p:attrName>
                                        </p:attrNameLst>
                                      </p:cBhvr>
                                      <p:to>
                                        <p:strVal val="visible"/>
                                      </p:to>
                                    </p:set>
                                    <p:animEffect transition="in" filter="wipe(up)">
                                      <p:cBhvr>
                                        <p:cTn id="69" dur="500"/>
                                        <p:tgtEl>
                                          <p:spTgt spid="91"/>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nodeType="clickEffect">
                                  <p:stCondLst>
                                    <p:cond delay="0"/>
                                  </p:stCondLst>
                                  <p:childTnLst>
                                    <p:set>
                                      <p:cBhvr>
                                        <p:cTn id="73" dur="1" fill="hold">
                                          <p:stCondLst>
                                            <p:cond delay="0"/>
                                          </p:stCondLst>
                                        </p:cTn>
                                        <p:tgtEl>
                                          <p:spTgt spid="92"/>
                                        </p:tgtEl>
                                        <p:attrNameLst>
                                          <p:attrName>style.visibility</p:attrName>
                                        </p:attrNameLst>
                                      </p:cBhvr>
                                      <p:to>
                                        <p:strVal val="visible"/>
                                      </p:to>
                                    </p:set>
                                    <p:animEffect transition="in" filter="wipe(up)">
                                      <p:cBhvr>
                                        <p:cTn id="74" dur="500"/>
                                        <p:tgtEl>
                                          <p:spTgt spid="92"/>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1" fill="hold" nodeType="clickEffect">
                                  <p:stCondLst>
                                    <p:cond delay="0"/>
                                  </p:stCondLst>
                                  <p:childTnLst>
                                    <p:set>
                                      <p:cBhvr>
                                        <p:cTn id="78" dur="1" fill="hold">
                                          <p:stCondLst>
                                            <p:cond delay="0"/>
                                          </p:stCondLst>
                                        </p:cTn>
                                        <p:tgtEl>
                                          <p:spTgt spid="93"/>
                                        </p:tgtEl>
                                        <p:attrNameLst>
                                          <p:attrName>style.visibility</p:attrName>
                                        </p:attrNameLst>
                                      </p:cBhvr>
                                      <p:to>
                                        <p:strVal val="visible"/>
                                      </p:to>
                                    </p:set>
                                    <p:animEffect transition="in" filter="wipe(up)">
                                      <p:cBhvr>
                                        <p:cTn id="79" dur="500"/>
                                        <p:tgtEl>
                                          <p:spTgt spid="93"/>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1" fill="hold" nodeType="clickEffect">
                                  <p:stCondLst>
                                    <p:cond delay="0"/>
                                  </p:stCondLst>
                                  <p:childTnLst>
                                    <p:set>
                                      <p:cBhvr>
                                        <p:cTn id="83" dur="1" fill="hold">
                                          <p:stCondLst>
                                            <p:cond delay="0"/>
                                          </p:stCondLst>
                                        </p:cTn>
                                        <p:tgtEl>
                                          <p:spTgt spid="94"/>
                                        </p:tgtEl>
                                        <p:attrNameLst>
                                          <p:attrName>style.visibility</p:attrName>
                                        </p:attrNameLst>
                                      </p:cBhvr>
                                      <p:to>
                                        <p:strVal val="visible"/>
                                      </p:to>
                                    </p:set>
                                    <p:animEffect transition="in" filter="wipe(up)">
                                      <p:cBhvr>
                                        <p:cTn id="84" dur="500"/>
                                        <p:tgtEl>
                                          <p:spTgt spid="94"/>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1" fill="hold" nodeType="clickEffect">
                                  <p:stCondLst>
                                    <p:cond delay="0"/>
                                  </p:stCondLst>
                                  <p:childTnLst>
                                    <p:set>
                                      <p:cBhvr>
                                        <p:cTn id="88" dur="1" fill="hold">
                                          <p:stCondLst>
                                            <p:cond delay="0"/>
                                          </p:stCondLst>
                                        </p:cTn>
                                        <p:tgtEl>
                                          <p:spTgt spid="95"/>
                                        </p:tgtEl>
                                        <p:attrNameLst>
                                          <p:attrName>style.visibility</p:attrName>
                                        </p:attrNameLst>
                                      </p:cBhvr>
                                      <p:to>
                                        <p:strVal val="visible"/>
                                      </p:to>
                                    </p:set>
                                    <p:animEffect transition="in" filter="wipe(up)">
                                      <p:cBhvr>
                                        <p:cTn id="89" dur="500"/>
                                        <p:tgtEl>
                                          <p:spTgt spid="95"/>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1" fill="hold" nodeType="clickEffect">
                                  <p:stCondLst>
                                    <p:cond delay="0"/>
                                  </p:stCondLst>
                                  <p:childTnLst>
                                    <p:set>
                                      <p:cBhvr>
                                        <p:cTn id="93" dur="1" fill="hold">
                                          <p:stCondLst>
                                            <p:cond delay="0"/>
                                          </p:stCondLst>
                                        </p:cTn>
                                        <p:tgtEl>
                                          <p:spTgt spid="96"/>
                                        </p:tgtEl>
                                        <p:attrNameLst>
                                          <p:attrName>style.visibility</p:attrName>
                                        </p:attrNameLst>
                                      </p:cBhvr>
                                      <p:to>
                                        <p:strVal val="visible"/>
                                      </p:to>
                                    </p:set>
                                    <p:animEffect transition="in" filter="wipe(up)">
                                      <p:cBhvr>
                                        <p:cTn id="94" dur="500"/>
                                        <p:tgtEl>
                                          <p:spTgt spid="96"/>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1" fill="hold" nodeType="clickEffect">
                                  <p:stCondLst>
                                    <p:cond delay="0"/>
                                  </p:stCondLst>
                                  <p:childTnLst>
                                    <p:set>
                                      <p:cBhvr>
                                        <p:cTn id="98" dur="1" fill="hold">
                                          <p:stCondLst>
                                            <p:cond delay="0"/>
                                          </p:stCondLst>
                                        </p:cTn>
                                        <p:tgtEl>
                                          <p:spTgt spid="97"/>
                                        </p:tgtEl>
                                        <p:attrNameLst>
                                          <p:attrName>style.visibility</p:attrName>
                                        </p:attrNameLst>
                                      </p:cBhvr>
                                      <p:to>
                                        <p:strVal val="visible"/>
                                      </p:to>
                                    </p:set>
                                    <p:animEffect transition="in" filter="wipe(up)">
                                      <p:cBhvr>
                                        <p:cTn id="99" dur="500"/>
                                        <p:tgtEl>
                                          <p:spTgt spid="97"/>
                                        </p:tgtEl>
                                      </p:cBhvr>
                                    </p:animEffect>
                                  </p:childTnLst>
                                </p:cTn>
                              </p:par>
                            </p:childTnLst>
                          </p:cTn>
                        </p:par>
                      </p:childTnLst>
                    </p:cTn>
                  </p:par>
                  <p:par>
                    <p:cTn id="100" fill="hold">
                      <p:stCondLst>
                        <p:cond delay="indefinite"/>
                      </p:stCondLst>
                      <p:childTnLst>
                        <p:par>
                          <p:cTn id="101" fill="hold">
                            <p:stCondLst>
                              <p:cond delay="0"/>
                            </p:stCondLst>
                            <p:childTnLst>
                              <p:par>
                                <p:cTn id="102" presetID="22" presetClass="entr" presetSubtype="1" fill="hold" nodeType="clickEffect">
                                  <p:stCondLst>
                                    <p:cond delay="0"/>
                                  </p:stCondLst>
                                  <p:childTnLst>
                                    <p:set>
                                      <p:cBhvr>
                                        <p:cTn id="103" dur="1" fill="hold">
                                          <p:stCondLst>
                                            <p:cond delay="0"/>
                                          </p:stCondLst>
                                        </p:cTn>
                                        <p:tgtEl>
                                          <p:spTgt spid="98"/>
                                        </p:tgtEl>
                                        <p:attrNameLst>
                                          <p:attrName>style.visibility</p:attrName>
                                        </p:attrNameLst>
                                      </p:cBhvr>
                                      <p:to>
                                        <p:strVal val="visible"/>
                                      </p:to>
                                    </p:set>
                                    <p:animEffect transition="in" filter="wipe(up)">
                                      <p:cBhvr>
                                        <p:cTn id="104" dur="500"/>
                                        <p:tgtEl>
                                          <p:spTgt spid="98"/>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1" fill="hold" nodeType="clickEffect">
                                  <p:stCondLst>
                                    <p:cond delay="0"/>
                                  </p:stCondLst>
                                  <p:childTnLst>
                                    <p:set>
                                      <p:cBhvr>
                                        <p:cTn id="108" dur="1" fill="hold">
                                          <p:stCondLst>
                                            <p:cond delay="0"/>
                                          </p:stCondLst>
                                        </p:cTn>
                                        <p:tgtEl>
                                          <p:spTgt spid="99"/>
                                        </p:tgtEl>
                                        <p:attrNameLst>
                                          <p:attrName>style.visibility</p:attrName>
                                        </p:attrNameLst>
                                      </p:cBhvr>
                                      <p:to>
                                        <p:strVal val="visible"/>
                                      </p:to>
                                    </p:set>
                                    <p:animEffect transition="in" filter="wipe(up)">
                                      <p:cBhvr>
                                        <p:cTn id="109" dur="500"/>
                                        <p:tgtEl>
                                          <p:spTgt spid="99"/>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1" fill="hold" nodeType="clickEffect">
                                  <p:stCondLst>
                                    <p:cond delay="0"/>
                                  </p:stCondLst>
                                  <p:childTnLst>
                                    <p:set>
                                      <p:cBhvr>
                                        <p:cTn id="113" dur="1" fill="hold">
                                          <p:stCondLst>
                                            <p:cond delay="0"/>
                                          </p:stCondLst>
                                        </p:cTn>
                                        <p:tgtEl>
                                          <p:spTgt spid="100"/>
                                        </p:tgtEl>
                                        <p:attrNameLst>
                                          <p:attrName>style.visibility</p:attrName>
                                        </p:attrNameLst>
                                      </p:cBhvr>
                                      <p:to>
                                        <p:strVal val="visible"/>
                                      </p:to>
                                    </p:set>
                                    <p:animEffect transition="in" filter="wipe(up)">
                                      <p:cBhvr>
                                        <p:cTn id="114" dur="500"/>
                                        <p:tgtEl>
                                          <p:spTgt spid="100"/>
                                        </p:tgtEl>
                                      </p:cBhvr>
                                    </p:animEffect>
                                  </p:childTnLst>
                                </p:cTn>
                              </p:par>
                            </p:childTnLst>
                          </p:cTn>
                        </p:par>
                      </p:childTnLst>
                    </p:cTn>
                  </p:par>
                  <p:par>
                    <p:cTn id="115" fill="hold">
                      <p:stCondLst>
                        <p:cond delay="indefinite"/>
                      </p:stCondLst>
                      <p:childTnLst>
                        <p:par>
                          <p:cTn id="116" fill="hold">
                            <p:stCondLst>
                              <p:cond delay="0"/>
                            </p:stCondLst>
                            <p:childTnLst>
                              <p:par>
                                <p:cTn id="117" presetID="22" presetClass="entr" presetSubtype="1" fill="hold" nodeType="clickEffect">
                                  <p:stCondLst>
                                    <p:cond delay="0"/>
                                  </p:stCondLst>
                                  <p:childTnLst>
                                    <p:set>
                                      <p:cBhvr>
                                        <p:cTn id="118" dur="1" fill="hold">
                                          <p:stCondLst>
                                            <p:cond delay="0"/>
                                          </p:stCondLst>
                                        </p:cTn>
                                        <p:tgtEl>
                                          <p:spTgt spid="102"/>
                                        </p:tgtEl>
                                        <p:attrNameLst>
                                          <p:attrName>style.visibility</p:attrName>
                                        </p:attrNameLst>
                                      </p:cBhvr>
                                      <p:to>
                                        <p:strVal val="visible"/>
                                      </p:to>
                                    </p:set>
                                    <p:animEffect transition="in" filter="wipe(up)">
                                      <p:cBhvr>
                                        <p:cTn id="119" dur="500"/>
                                        <p:tgtEl>
                                          <p:spTgt spid="102"/>
                                        </p:tgtEl>
                                      </p:cBhvr>
                                    </p:animEffect>
                                  </p:childTnLst>
                                </p:cTn>
                              </p:par>
                            </p:childTnLst>
                          </p:cTn>
                        </p:par>
                      </p:childTnLst>
                    </p:cTn>
                  </p:par>
                  <p:par>
                    <p:cTn id="120" fill="hold">
                      <p:stCondLst>
                        <p:cond delay="indefinite"/>
                      </p:stCondLst>
                      <p:childTnLst>
                        <p:par>
                          <p:cTn id="121" fill="hold">
                            <p:stCondLst>
                              <p:cond delay="0"/>
                            </p:stCondLst>
                            <p:childTnLst>
                              <p:par>
                                <p:cTn id="122" presetID="22" presetClass="entr" presetSubtype="1" fill="hold" nodeType="clickEffect">
                                  <p:stCondLst>
                                    <p:cond delay="0"/>
                                  </p:stCondLst>
                                  <p:childTnLst>
                                    <p:set>
                                      <p:cBhvr>
                                        <p:cTn id="123" dur="1" fill="hold">
                                          <p:stCondLst>
                                            <p:cond delay="0"/>
                                          </p:stCondLst>
                                        </p:cTn>
                                        <p:tgtEl>
                                          <p:spTgt spid="103"/>
                                        </p:tgtEl>
                                        <p:attrNameLst>
                                          <p:attrName>style.visibility</p:attrName>
                                        </p:attrNameLst>
                                      </p:cBhvr>
                                      <p:to>
                                        <p:strVal val="visible"/>
                                      </p:to>
                                    </p:set>
                                    <p:animEffect transition="in" filter="wipe(up)">
                                      <p:cBhvr>
                                        <p:cTn id="124" dur="5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25" fill="hold" display="0">
                  <p:stCondLst>
                    <p:cond delay="indefinite"/>
                  </p:stCondLst>
                  <p:endCondLst>
                    <p:cond evt="onStopAudio" delay="0">
                      <p:tgtEl>
                        <p:sldTgt/>
                      </p:tgtEl>
                    </p:cond>
                    <p:cond evt="onNext" delay="0">
                      <p:tgtEl>
                        <p:sldTgt/>
                      </p:tgtEl>
                    </p:cond>
                  </p:endCondLst>
                </p:cTn>
                <p:tgtEl>
                  <p:spTgt spid="33"/>
                </p:tgtEl>
              </p:cMediaNode>
            </p:audio>
            <p:audio>
              <p:cMediaNode vol="80000">
                <p:cTn id="126" fill="hold" display="0">
                  <p:stCondLst>
                    <p:cond delay="indefinite"/>
                  </p:stCondLst>
                  <p:endCondLst>
                    <p:cond evt="onStopAudio" delay="0">
                      <p:tgtEl>
                        <p:sldTgt/>
                      </p:tgtEl>
                    </p:cond>
                    <p:cond evt="onNext" delay="0">
                      <p:tgtEl>
                        <p:sldTgt/>
                      </p:tgtEl>
                    </p:cond>
                  </p:endCondLst>
                </p:cTn>
                <p:tgtEl>
                  <p:spTgt spid="104"/>
                </p:tgtEl>
              </p:cMediaNode>
            </p:audio>
            <p:audio>
              <p:cMediaNode vol="80000">
                <p:cTn id="127" fill="hold" display="0">
                  <p:stCondLst>
                    <p:cond delay="indefinite"/>
                  </p:stCondLst>
                  <p:endCondLst>
                    <p:cond evt="onStopAudio" delay="0">
                      <p:tgtEl>
                        <p:sldTgt/>
                      </p:tgtEl>
                    </p:cond>
                  </p:endCondLst>
                </p:cTn>
                <p:tgtEl>
                  <p:spTgt spid="105"/>
                </p:tgtEl>
              </p:cMediaNode>
            </p:audio>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62E754-2A77-2F41-5116-DD89B5631FC5}"/>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0648F03B-C962-3D60-4677-0FF25B9F9A28}"/>
              </a:ext>
            </a:extLst>
          </p:cNvPr>
          <p:cNvSpPr txBox="1"/>
          <p:nvPr/>
        </p:nvSpPr>
        <p:spPr>
          <a:xfrm>
            <a:off x="446847" y="2037213"/>
            <a:ext cx="8440806" cy="923330"/>
          </a:xfrm>
          <a:prstGeom prst="rect">
            <a:avLst/>
          </a:prstGeom>
          <a:noFill/>
        </p:spPr>
        <p:txBody>
          <a:bodyPr wrap="square" rtlCol="0">
            <a:spAutoFit/>
          </a:bodyPr>
          <a:lstStyle/>
          <a:p>
            <a:pPr algn="ctr"/>
            <a:r>
              <a:rPr kumimoji="1" lang="ja-JP" altLang="en-US" sz="5400" b="1" dirty="0">
                <a:solidFill>
                  <a:schemeClr val="tx1">
                    <a:lumMod val="85000"/>
                    <a:lumOff val="15000"/>
                  </a:schemeClr>
                </a:solidFill>
                <a:latin typeface="メイリオ" panose="020B0604030504040204" pitchFamily="50" charset="-128"/>
                <a:ea typeface="メイリオ" panose="020B0604030504040204" pitchFamily="50" charset="-128"/>
              </a:rPr>
              <a:t>構造を確認しましょう。</a:t>
            </a:r>
          </a:p>
        </p:txBody>
      </p:sp>
      <p:sp>
        <p:nvSpPr>
          <p:cNvPr id="3" name="正方形/長方形 2">
            <a:extLst>
              <a:ext uri="{FF2B5EF4-FFF2-40B4-BE49-F238E27FC236}">
                <a16:creationId xmlns:a16="http://schemas.microsoft.com/office/drawing/2014/main" id="{3DD9FE13-4172-2969-BAB2-3609D3A1F728}"/>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602498486"/>
      </p:ext>
    </p:extLst>
  </p:cSld>
  <p:clrMapOvr>
    <a:masterClrMapping/>
  </p:clrMapOvr>
  <p:transition spd="slow">
    <p:push dir="u"/>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EBF5364A-7EFB-5F72-2DF9-AB8FDF042ACD}"/>
              </a:ext>
            </a:extLst>
          </p:cNvPr>
          <p:cNvPicPr>
            <a:picLocks noChangeAspect="1"/>
          </p:cNvPicPr>
          <p:nvPr/>
        </p:nvPicPr>
        <p:blipFill>
          <a:blip r:embed="rId2"/>
          <a:srcRect t="2099" b="89483"/>
          <a:stretch/>
        </p:blipFill>
        <p:spPr>
          <a:xfrm>
            <a:off x="228119" y="1022216"/>
            <a:ext cx="8710210" cy="784855"/>
          </a:xfrm>
          <a:prstGeom prst="rect">
            <a:avLst/>
          </a:prstGeom>
        </p:spPr>
      </p:pic>
      <p:pic>
        <p:nvPicPr>
          <p:cNvPr id="17" name="図 16">
            <a:extLst>
              <a:ext uri="{FF2B5EF4-FFF2-40B4-BE49-F238E27FC236}">
                <a16:creationId xmlns:a16="http://schemas.microsoft.com/office/drawing/2014/main" id="{EA7786A8-E05D-C7AF-FAEB-E777169DDC0C}"/>
              </a:ext>
            </a:extLst>
          </p:cNvPr>
          <p:cNvPicPr>
            <a:picLocks noChangeAspect="1"/>
          </p:cNvPicPr>
          <p:nvPr/>
        </p:nvPicPr>
        <p:blipFill>
          <a:blip r:embed="rId3"/>
          <a:stretch>
            <a:fillRect/>
          </a:stretch>
        </p:blipFill>
        <p:spPr>
          <a:xfrm>
            <a:off x="205673" y="145059"/>
            <a:ext cx="8732655" cy="531020"/>
          </a:xfrm>
          <a:prstGeom prst="rect">
            <a:avLst/>
          </a:prstGeom>
        </p:spPr>
      </p:pic>
      <p:sp>
        <p:nvSpPr>
          <p:cNvPr id="5" name="正方形/長方形 4">
            <a:extLst>
              <a:ext uri="{FF2B5EF4-FFF2-40B4-BE49-F238E27FC236}">
                <a16:creationId xmlns:a16="http://schemas.microsoft.com/office/drawing/2014/main" id="{931C5BAE-381B-632E-591C-ED27D5FD1419}"/>
              </a:ext>
            </a:extLst>
          </p:cNvPr>
          <p:cNvSpPr/>
          <p:nvPr/>
        </p:nvSpPr>
        <p:spPr>
          <a:xfrm>
            <a:off x="0" y="2355910"/>
            <a:ext cx="9144000" cy="4502089"/>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ADD5DC4E-24A1-E10F-D07A-BF966A170A49}"/>
              </a:ext>
            </a:extLst>
          </p:cNvPr>
          <p:cNvSpPr txBox="1"/>
          <p:nvPr/>
        </p:nvSpPr>
        <p:spPr>
          <a:xfrm>
            <a:off x="537493" y="2604561"/>
            <a:ext cx="8069014" cy="1938992"/>
          </a:xfrm>
          <a:prstGeom prst="rect">
            <a:avLst/>
          </a:prstGeom>
          <a:noFill/>
          <a:ln>
            <a:noFill/>
          </a:ln>
        </p:spPr>
        <p:txBody>
          <a:bodyPr wrap="square" rtlCol="0">
            <a:spAutoFit/>
          </a:bodyPr>
          <a:lstStyle/>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You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use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many kinds of </a:t>
            </a:r>
            <a:r>
              <a:rPr kumimoji="1" lang="en-US" altLang="ja-JP" sz="2000" b="1" dirty="0" err="1">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yakimono</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O</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（目的語）です。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in your everyday life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は修飾語で副詞のはたらきです。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「日常生活で」という意味をもち、</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use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の場所や状況を説明しています。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p:txBody>
      </p:sp>
      <p:sp>
        <p:nvSpPr>
          <p:cNvPr id="2" name="テキスト ボックス 1">
            <a:extLst>
              <a:ext uri="{FF2B5EF4-FFF2-40B4-BE49-F238E27FC236}">
                <a16:creationId xmlns:a16="http://schemas.microsoft.com/office/drawing/2014/main" id="{28583D36-4F8A-84D7-403B-5E67F7AEA986}"/>
              </a:ext>
            </a:extLst>
          </p:cNvPr>
          <p:cNvSpPr txBox="1"/>
          <p:nvPr/>
        </p:nvSpPr>
        <p:spPr>
          <a:xfrm>
            <a:off x="537493" y="1767406"/>
            <a:ext cx="7138433"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あなたは、あなたの毎日の生活で、たくさんの種類の焼き物を使います。</a:t>
            </a:r>
          </a:p>
        </p:txBody>
      </p:sp>
    </p:spTree>
    <p:extLst>
      <p:ext uri="{BB962C8B-B14F-4D97-AF65-F5344CB8AC3E}">
        <p14:creationId xmlns:p14="http://schemas.microsoft.com/office/powerpoint/2010/main" val="2139112763"/>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7DEEF-C585-5711-E91D-09A0C685CAE3}"/>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F00914A6-465F-5DAE-8FFC-62F4FE3EB71D}"/>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614CBACF-A895-90D7-A51E-97221F35A147}"/>
              </a:ext>
            </a:extLst>
          </p:cNvPr>
          <p:cNvSpPr txBox="1"/>
          <p:nvPr/>
        </p:nvSpPr>
        <p:spPr>
          <a:xfrm>
            <a:off x="584944" y="2409490"/>
            <a:ext cx="7974112"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This pianist</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a:t>
            </a:r>
            <a:r>
              <a:rPr kumimoji="1" lang="en-US" altLang="ja-JP" sz="4400" b="1" u="sng" dirty="0">
                <a:solidFill>
                  <a:srgbClr val="FF0000"/>
                </a:solidFill>
                <a:latin typeface="メイリオ" panose="020B0604030504040204" pitchFamily="50" charset="-128"/>
                <a:ea typeface="メイリオ" panose="020B0604030504040204" pitchFamily="50" charset="-128"/>
              </a:rPr>
              <a:t>w--</a:t>
            </a:r>
            <a:r>
              <a:rPr kumimoji="1" lang="en-US" altLang="ja-JP" sz="4400" b="1" dirty="0">
                <a:solidFill>
                  <a:srgbClr val="FF0000"/>
                </a:solidFill>
                <a:latin typeface="メイリオ" panose="020B0604030504040204" pitchFamily="50" charset="-128"/>
                <a:ea typeface="メイリオ" panose="020B0604030504040204" pitchFamily="50" charset="-128"/>
              </a:rPr>
              <a:t>] [k----]</a:t>
            </a:r>
            <a:r>
              <a:rPr kumimoji="1" lang="en-US" altLang="ja-JP" sz="4400" b="1" dirty="0">
                <a:solidFill>
                  <a:srgbClr val="00B0F0"/>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[t-] everyone.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pic>
        <p:nvPicPr>
          <p:cNvPr id="3" name="This pianist was known to everyone.">
            <a:hlinkClick r:id="" action="ppaction://media"/>
            <a:extLst>
              <a:ext uri="{FF2B5EF4-FFF2-40B4-BE49-F238E27FC236}">
                <a16:creationId xmlns:a16="http://schemas.microsoft.com/office/drawing/2014/main" id="{2BC7B6EB-8881-66EF-F39B-8685FFD33F0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02938" y="1074738"/>
            <a:ext cx="406400" cy="406400"/>
          </a:xfrm>
          <a:prstGeom prst="rect">
            <a:avLst/>
          </a:prstGeom>
        </p:spPr>
      </p:pic>
    </p:spTree>
    <p:extLst>
      <p:ext uri="{BB962C8B-B14F-4D97-AF65-F5344CB8AC3E}">
        <p14:creationId xmlns:p14="http://schemas.microsoft.com/office/powerpoint/2010/main" val="171374501"/>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08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8ADDC-5EED-2EED-E33C-F7CB7D446FCB}"/>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B6C66FC6-22F2-E9BD-4CFB-61C4A7084D57}"/>
              </a:ext>
            </a:extLst>
          </p:cNvPr>
          <p:cNvPicPr>
            <a:picLocks noChangeAspect="1"/>
          </p:cNvPicPr>
          <p:nvPr/>
        </p:nvPicPr>
        <p:blipFill>
          <a:blip r:embed="rId2"/>
          <a:srcRect t="12690" b="79171"/>
          <a:stretch/>
        </p:blipFill>
        <p:spPr>
          <a:xfrm>
            <a:off x="228119" y="1022216"/>
            <a:ext cx="8710210" cy="758827"/>
          </a:xfrm>
          <a:prstGeom prst="rect">
            <a:avLst/>
          </a:prstGeom>
        </p:spPr>
      </p:pic>
      <p:sp>
        <p:nvSpPr>
          <p:cNvPr id="15" name="正方形/長方形 14">
            <a:extLst>
              <a:ext uri="{FF2B5EF4-FFF2-40B4-BE49-F238E27FC236}">
                <a16:creationId xmlns:a16="http://schemas.microsoft.com/office/drawing/2014/main" id="{EE3722A8-7BD2-F217-F7D9-0F6DFEFAECD6}"/>
              </a:ext>
            </a:extLst>
          </p:cNvPr>
          <p:cNvSpPr/>
          <p:nvPr/>
        </p:nvSpPr>
        <p:spPr>
          <a:xfrm>
            <a:off x="0" y="2355910"/>
            <a:ext cx="9144000" cy="4502089"/>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770EFA62-7D09-CAE6-3945-17930564C294}"/>
              </a:ext>
            </a:extLst>
          </p:cNvPr>
          <p:cNvSpPr txBox="1"/>
          <p:nvPr/>
        </p:nvSpPr>
        <p:spPr>
          <a:xfrm>
            <a:off x="537493" y="2604561"/>
            <a:ext cx="8069014" cy="2862322"/>
          </a:xfrm>
          <a:prstGeom prst="rect">
            <a:avLst/>
          </a:prstGeom>
          <a:noFill/>
          <a:ln>
            <a:noFill/>
          </a:ln>
        </p:spPr>
        <p:txBody>
          <a:bodyPr wrap="square" rtlCol="0">
            <a:spAutoFit/>
          </a:bodyPr>
          <a:lstStyle/>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2</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つ目の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you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use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 </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 rice bowl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O</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（目的語）です。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When you eat meals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は主語と動詞をふくむ節（副詞節）です。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you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eat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meals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O</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（目的語）です。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you use a rice bowl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するのは、どんなときか」を説明しています。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p:txBody>
      </p:sp>
      <p:pic>
        <p:nvPicPr>
          <p:cNvPr id="17" name="図 16">
            <a:extLst>
              <a:ext uri="{FF2B5EF4-FFF2-40B4-BE49-F238E27FC236}">
                <a16:creationId xmlns:a16="http://schemas.microsoft.com/office/drawing/2014/main" id="{EDFD5995-BEC2-B289-C59E-1C5C4F870144}"/>
              </a:ext>
            </a:extLst>
          </p:cNvPr>
          <p:cNvPicPr>
            <a:picLocks noChangeAspect="1"/>
          </p:cNvPicPr>
          <p:nvPr/>
        </p:nvPicPr>
        <p:blipFill>
          <a:blip r:embed="rId3"/>
          <a:stretch>
            <a:fillRect/>
          </a:stretch>
        </p:blipFill>
        <p:spPr>
          <a:xfrm>
            <a:off x="205673" y="145059"/>
            <a:ext cx="8732655" cy="531020"/>
          </a:xfrm>
          <a:prstGeom prst="rect">
            <a:avLst/>
          </a:prstGeom>
        </p:spPr>
      </p:pic>
      <p:sp>
        <p:nvSpPr>
          <p:cNvPr id="2" name="テキスト ボックス 1">
            <a:extLst>
              <a:ext uri="{FF2B5EF4-FFF2-40B4-BE49-F238E27FC236}">
                <a16:creationId xmlns:a16="http://schemas.microsoft.com/office/drawing/2014/main" id="{4DA241FB-3467-A7F0-ED3C-A45F4D0375C0}"/>
              </a:ext>
            </a:extLst>
          </p:cNvPr>
          <p:cNvSpPr txBox="1"/>
          <p:nvPr/>
        </p:nvSpPr>
        <p:spPr>
          <a:xfrm>
            <a:off x="537494" y="1767406"/>
            <a:ext cx="4344900"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食事をするとき、あなたは茶碗を使います。</a:t>
            </a:r>
          </a:p>
        </p:txBody>
      </p:sp>
    </p:spTree>
    <p:extLst>
      <p:ext uri="{BB962C8B-B14F-4D97-AF65-F5344CB8AC3E}">
        <p14:creationId xmlns:p14="http://schemas.microsoft.com/office/powerpoint/2010/main" val="2570390725"/>
      </p:ext>
    </p:extLst>
  </p:cSld>
  <p:clrMapOvr>
    <a:masterClrMapping/>
  </p:clrMapOvr>
  <p:transition spd="slow">
    <p:push dir="u"/>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E91F3F-BC02-9136-E189-99C91FA22259}"/>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048B1B85-23CD-00DB-BD90-A8F64C02B3AE}"/>
              </a:ext>
            </a:extLst>
          </p:cNvPr>
          <p:cNvPicPr>
            <a:picLocks noChangeAspect="1"/>
          </p:cNvPicPr>
          <p:nvPr/>
        </p:nvPicPr>
        <p:blipFill>
          <a:blip r:embed="rId2"/>
          <a:srcRect t="23282" b="67762"/>
          <a:stretch/>
        </p:blipFill>
        <p:spPr>
          <a:xfrm>
            <a:off x="228119" y="1022216"/>
            <a:ext cx="8710210" cy="835028"/>
          </a:xfrm>
          <a:prstGeom prst="rect">
            <a:avLst/>
          </a:prstGeom>
        </p:spPr>
      </p:pic>
      <p:sp>
        <p:nvSpPr>
          <p:cNvPr id="15" name="正方形/長方形 14">
            <a:extLst>
              <a:ext uri="{FF2B5EF4-FFF2-40B4-BE49-F238E27FC236}">
                <a16:creationId xmlns:a16="http://schemas.microsoft.com/office/drawing/2014/main" id="{4AA0B226-B2B9-64D2-C0A3-1B1BB4C55F67}"/>
              </a:ext>
            </a:extLst>
          </p:cNvPr>
          <p:cNvSpPr/>
          <p:nvPr/>
        </p:nvSpPr>
        <p:spPr>
          <a:xfrm>
            <a:off x="0" y="2355910"/>
            <a:ext cx="9144000" cy="4502089"/>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7" name="図 16">
            <a:extLst>
              <a:ext uri="{FF2B5EF4-FFF2-40B4-BE49-F238E27FC236}">
                <a16:creationId xmlns:a16="http://schemas.microsoft.com/office/drawing/2014/main" id="{3BCD8F55-D4F7-B8B7-C698-EF4C1A13A9E0}"/>
              </a:ext>
            </a:extLst>
          </p:cNvPr>
          <p:cNvPicPr>
            <a:picLocks noChangeAspect="1"/>
          </p:cNvPicPr>
          <p:nvPr/>
        </p:nvPicPr>
        <p:blipFill>
          <a:blip r:embed="rId3"/>
          <a:stretch>
            <a:fillRect/>
          </a:stretch>
        </p:blipFill>
        <p:spPr>
          <a:xfrm>
            <a:off x="205673" y="145059"/>
            <a:ext cx="8732655" cy="531020"/>
          </a:xfrm>
          <a:prstGeom prst="rect">
            <a:avLst/>
          </a:prstGeom>
        </p:spPr>
      </p:pic>
      <p:sp>
        <p:nvSpPr>
          <p:cNvPr id="2" name="テキスト ボックス 1">
            <a:extLst>
              <a:ext uri="{FF2B5EF4-FFF2-40B4-BE49-F238E27FC236}">
                <a16:creationId xmlns:a16="http://schemas.microsoft.com/office/drawing/2014/main" id="{73FBF396-8728-DFE5-DEE7-F435A88DD464}"/>
              </a:ext>
            </a:extLst>
          </p:cNvPr>
          <p:cNvSpPr txBox="1"/>
          <p:nvPr/>
        </p:nvSpPr>
        <p:spPr>
          <a:xfrm>
            <a:off x="537493" y="2604561"/>
            <a:ext cx="8069014" cy="2862322"/>
          </a:xfrm>
          <a:prstGeom prst="rect">
            <a:avLst/>
          </a:prstGeom>
          <a:noFill/>
          <a:ln>
            <a:noFill/>
          </a:ln>
        </p:spPr>
        <p:txBody>
          <a:bodyPr wrap="square" rtlCol="0">
            <a:spAutoFit/>
          </a:bodyPr>
          <a:lstStyle/>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2</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つ目の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you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use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 </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 tea cup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O</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（目的語）です。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When you drink tea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は主語と動詞をふくむ節（副詞節）です。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you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drink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tea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O</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（目的語）です。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you use a tea cup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するのは、どんなときか」を説明しています。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p:txBody>
      </p:sp>
      <p:sp>
        <p:nvSpPr>
          <p:cNvPr id="5" name="テキスト ボックス 4">
            <a:extLst>
              <a:ext uri="{FF2B5EF4-FFF2-40B4-BE49-F238E27FC236}">
                <a16:creationId xmlns:a16="http://schemas.microsoft.com/office/drawing/2014/main" id="{8E241796-7732-A468-8E74-7DB23007BA75}"/>
              </a:ext>
            </a:extLst>
          </p:cNvPr>
          <p:cNvSpPr txBox="1"/>
          <p:nvPr/>
        </p:nvSpPr>
        <p:spPr>
          <a:xfrm>
            <a:off x="537493" y="1767406"/>
            <a:ext cx="5041185"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紅茶を飲むとき、あなたはティーカップを使います。</a:t>
            </a:r>
          </a:p>
        </p:txBody>
      </p:sp>
    </p:spTree>
    <p:extLst>
      <p:ext uri="{BB962C8B-B14F-4D97-AF65-F5344CB8AC3E}">
        <p14:creationId xmlns:p14="http://schemas.microsoft.com/office/powerpoint/2010/main" val="59283742"/>
      </p:ext>
    </p:extLst>
  </p:cSld>
  <p:clrMapOvr>
    <a:masterClrMapping/>
  </p:clrMapOvr>
  <p:transition spd="slow">
    <p:push dir="u"/>
  </p:transition>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B4DF4-D2DB-1F8E-5667-DCAA3BF94ACF}"/>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36CC55BB-B236-EA59-88D5-5F38936C46D9}"/>
              </a:ext>
            </a:extLst>
          </p:cNvPr>
          <p:cNvPicPr>
            <a:picLocks noChangeAspect="1"/>
          </p:cNvPicPr>
          <p:nvPr/>
        </p:nvPicPr>
        <p:blipFill>
          <a:blip r:embed="rId2"/>
          <a:srcRect t="33874" b="57307"/>
          <a:stretch/>
        </p:blipFill>
        <p:spPr>
          <a:xfrm>
            <a:off x="228119" y="1022216"/>
            <a:ext cx="8710210" cy="822326"/>
          </a:xfrm>
          <a:prstGeom prst="rect">
            <a:avLst/>
          </a:prstGeom>
        </p:spPr>
      </p:pic>
      <p:sp>
        <p:nvSpPr>
          <p:cNvPr id="15" name="正方形/長方形 14">
            <a:extLst>
              <a:ext uri="{FF2B5EF4-FFF2-40B4-BE49-F238E27FC236}">
                <a16:creationId xmlns:a16="http://schemas.microsoft.com/office/drawing/2014/main" id="{5C0E5A08-8D7F-60AF-B61E-295D2DCF2EE8}"/>
              </a:ext>
            </a:extLst>
          </p:cNvPr>
          <p:cNvSpPr/>
          <p:nvPr/>
        </p:nvSpPr>
        <p:spPr>
          <a:xfrm>
            <a:off x="0" y="2355910"/>
            <a:ext cx="9144000" cy="4502089"/>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D311A910-ED6A-4835-2174-0862DD1B8861}"/>
              </a:ext>
            </a:extLst>
          </p:cNvPr>
          <p:cNvSpPr txBox="1"/>
          <p:nvPr/>
        </p:nvSpPr>
        <p:spPr>
          <a:xfrm>
            <a:off x="537493" y="2604561"/>
            <a:ext cx="8069014" cy="1631216"/>
          </a:xfrm>
          <a:prstGeom prst="rect">
            <a:avLst/>
          </a:prstGeom>
          <a:noFill/>
          <a:ln>
            <a:noFill/>
          </a:ln>
        </p:spPr>
        <p:txBody>
          <a:bodyPr wrap="square" rtlCol="0">
            <a:spAutoFit/>
          </a:bodyPr>
          <a:lstStyle/>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These things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are called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err="1">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yakimono</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C</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（補語）です。</a:t>
            </a: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These things = </a:t>
            </a:r>
            <a:r>
              <a:rPr kumimoji="1" lang="en-US" altLang="ja-JP" sz="2000" b="1" dirty="0" err="1">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yakimono</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の関係です。</a:t>
            </a: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p:txBody>
      </p:sp>
      <p:pic>
        <p:nvPicPr>
          <p:cNvPr id="17" name="図 16">
            <a:extLst>
              <a:ext uri="{FF2B5EF4-FFF2-40B4-BE49-F238E27FC236}">
                <a16:creationId xmlns:a16="http://schemas.microsoft.com/office/drawing/2014/main" id="{CA251647-BFB0-E1E4-71C9-6A4FA6AE3907}"/>
              </a:ext>
            </a:extLst>
          </p:cNvPr>
          <p:cNvPicPr>
            <a:picLocks noChangeAspect="1"/>
          </p:cNvPicPr>
          <p:nvPr/>
        </p:nvPicPr>
        <p:blipFill>
          <a:blip r:embed="rId3"/>
          <a:stretch>
            <a:fillRect/>
          </a:stretch>
        </p:blipFill>
        <p:spPr>
          <a:xfrm>
            <a:off x="205673" y="145059"/>
            <a:ext cx="8732655" cy="531020"/>
          </a:xfrm>
          <a:prstGeom prst="rect">
            <a:avLst/>
          </a:prstGeom>
        </p:spPr>
      </p:pic>
      <p:sp>
        <p:nvSpPr>
          <p:cNvPr id="2" name="テキスト ボックス 1">
            <a:extLst>
              <a:ext uri="{FF2B5EF4-FFF2-40B4-BE49-F238E27FC236}">
                <a16:creationId xmlns:a16="http://schemas.microsoft.com/office/drawing/2014/main" id="{A2613FA7-3B1C-43C9-2BBF-73FAB6E9D473}"/>
              </a:ext>
            </a:extLst>
          </p:cNvPr>
          <p:cNvSpPr txBox="1"/>
          <p:nvPr/>
        </p:nvSpPr>
        <p:spPr>
          <a:xfrm>
            <a:off x="537494" y="1800962"/>
            <a:ext cx="4210676"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これらのものは焼き物と呼ばれています。</a:t>
            </a:r>
          </a:p>
        </p:txBody>
      </p:sp>
    </p:spTree>
    <p:extLst>
      <p:ext uri="{BB962C8B-B14F-4D97-AF65-F5344CB8AC3E}">
        <p14:creationId xmlns:p14="http://schemas.microsoft.com/office/powerpoint/2010/main" val="3407062493"/>
      </p:ext>
    </p:extLst>
  </p:cSld>
  <p:clrMapOvr>
    <a:masterClrMapping/>
  </p:clrMapOvr>
  <p:transition spd="slow">
    <p:push dir="u"/>
  </p:transition>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D9B1D-3FFA-2601-2EB8-7C9504E9BE58}"/>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8DDE5000-ADCE-ED37-5418-E3D40F683CAD}"/>
              </a:ext>
            </a:extLst>
          </p:cNvPr>
          <p:cNvPicPr>
            <a:picLocks noChangeAspect="1"/>
          </p:cNvPicPr>
          <p:nvPr/>
        </p:nvPicPr>
        <p:blipFill>
          <a:blip r:embed="rId2"/>
          <a:srcRect t="44465" b="45082"/>
          <a:stretch/>
        </p:blipFill>
        <p:spPr>
          <a:xfrm>
            <a:off x="228119" y="1022216"/>
            <a:ext cx="8710210" cy="974722"/>
          </a:xfrm>
          <a:prstGeom prst="rect">
            <a:avLst/>
          </a:prstGeom>
        </p:spPr>
      </p:pic>
      <p:sp>
        <p:nvSpPr>
          <p:cNvPr id="15" name="正方形/長方形 14">
            <a:extLst>
              <a:ext uri="{FF2B5EF4-FFF2-40B4-BE49-F238E27FC236}">
                <a16:creationId xmlns:a16="http://schemas.microsoft.com/office/drawing/2014/main" id="{738ACA9B-4CCD-328A-6BE2-619E4EBDA107}"/>
              </a:ext>
            </a:extLst>
          </p:cNvPr>
          <p:cNvSpPr/>
          <p:nvPr/>
        </p:nvSpPr>
        <p:spPr>
          <a:xfrm>
            <a:off x="0" y="2355910"/>
            <a:ext cx="9144000" cy="4502089"/>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7" name="図 16">
            <a:extLst>
              <a:ext uri="{FF2B5EF4-FFF2-40B4-BE49-F238E27FC236}">
                <a16:creationId xmlns:a16="http://schemas.microsoft.com/office/drawing/2014/main" id="{F3C50BB1-0C93-F061-5ACC-61D842C0B37B}"/>
              </a:ext>
            </a:extLst>
          </p:cNvPr>
          <p:cNvPicPr>
            <a:picLocks noChangeAspect="1"/>
          </p:cNvPicPr>
          <p:nvPr/>
        </p:nvPicPr>
        <p:blipFill>
          <a:blip r:embed="rId3"/>
          <a:stretch>
            <a:fillRect/>
          </a:stretch>
        </p:blipFill>
        <p:spPr>
          <a:xfrm>
            <a:off x="205673" y="145059"/>
            <a:ext cx="8732655" cy="531020"/>
          </a:xfrm>
          <a:prstGeom prst="rect">
            <a:avLst/>
          </a:prstGeom>
        </p:spPr>
      </p:pic>
      <p:sp>
        <p:nvSpPr>
          <p:cNvPr id="2" name="テキスト ボックス 1">
            <a:extLst>
              <a:ext uri="{FF2B5EF4-FFF2-40B4-BE49-F238E27FC236}">
                <a16:creationId xmlns:a16="http://schemas.microsoft.com/office/drawing/2014/main" id="{0A173120-716E-B6B7-07F1-1463E4B216D9}"/>
              </a:ext>
            </a:extLst>
          </p:cNvPr>
          <p:cNvSpPr txBox="1"/>
          <p:nvPr/>
        </p:nvSpPr>
        <p:spPr>
          <a:xfrm>
            <a:off x="537493" y="2604561"/>
            <a:ext cx="8069014" cy="1938992"/>
          </a:xfrm>
          <a:prstGeom prst="rect">
            <a:avLst/>
          </a:prstGeom>
          <a:noFill/>
          <a:ln>
            <a:noFill/>
          </a:ln>
        </p:spPr>
        <p:txBody>
          <a:bodyPr wrap="square" rtlCol="0">
            <a:spAutoFit/>
          </a:bodyPr>
          <a:lstStyle/>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make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err="1">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yakimono</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O</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（目的語）です。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with clay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は修飾語で副詞のはたらきです。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「土で」という意味をもち、</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make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の材料を説明しています。</a:t>
            </a:r>
          </a:p>
        </p:txBody>
      </p:sp>
      <p:sp>
        <p:nvSpPr>
          <p:cNvPr id="5" name="テキスト ボックス 4">
            <a:extLst>
              <a:ext uri="{FF2B5EF4-FFF2-40B4-BE49-F238E27FC236}">
                <a16:creationId xmlns:a16="http://schemas.microsoft.com/office/drawing/2014/main" id="{00BE7B97-DC31-D6F6-1694-01D65D79B260}"/>
              </a:ext>
            </a:extLst>
          </p:cNvPr>
          <p:cNvSpPr txBox="1"/>
          <p:nvPr/>
        </p:nvSpPr>
        <p:spPr>
          <a:xfrm>
            <a:off x="537494" y="1825106"/>
            <a:ext cx="3371776"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私たちは土で焼き物を作ります。</a:t>
            </a:r>
          </a:p>
        </p:txBody>
      </p:sp>
    </p:spTree>
    <p:extLst>
      <p:ext uri="{BB962C8B-B14F-4D97-AF65-F5344CB8AC3E}">
        <p14:creationId xmlns:p14="http://schemas.microsoft.com/office/powerpoint/2010/main" val="1662696469"/>
      </p:ext>
    </p:extLst>
  </p:cSld>
  <p:clrMapOvr>
    <a:masterClrMapping/>
  </p:clrMapOvr>
  <p:transition spd="slow">
    <p:push dir="u"/>
  </p:transition>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A1030-4846-3CB5-4845-B4776AAB0FC3}"/>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3B871D6C-BE79-AD4B-D125-6A9E76386541}"/>
              </a:ext>
            </a:extLst>
          </p:cNvPr>
          <p:cNvPicPr>
            <a:picLocks noChangeAspect="1"/>
          </p:cNvPicPr>
          <p:nvPr/>
        </p:nvPicPr>
        <p:blipFill>
          <a:blip r:embed="rId2"/>
          <a:srcRect t="56247" b="24413"/>
          <a:stretch/>
        </p:blipFill>
        <p:spPr>
          <a:xfrm>
            <a:off x="228119" y="855589"/>
            <a:ext cx="8710210" cy="1803398"/>
          </a:xfrm>
          <a:prstGeom prst="rect">
            <a:avLst/>
          </a:prstGeom>
        </p:spPr>
      </p:pic>
      <p:pic>
        <p:nvPicPr>
          <p:cNvPr id="17" name="図 16">
            <a:extLst>
              <a:ext uri="{FF2B5EF4-FFF2-40B4-BE49-F238E27FC236}">
                <a16:creationId xmlns:a16="http://schemas.microsoft.com/office/drawing/2014/main" id="{5C869EA7-DB0B-E339-5C26-DE508DF74AA9}"/>
              </a:ext>
            </a:extLst>
          </p:cNvPr>
          <p:cNvPicPr>
            <a:picLocks noChangeAspect="1"/>
          </p:cNvPicPr>
          <p:nvPr/>
        </p:nvPicPr>
        <p:blipFill>
          <a:blip r:embed="rId3"/>
          <a:stretch>
            <a:fillRect/>
          </a:stretch>
        </p:blipFill>
        <p:spPr>
          <a:xfrm>
            <a:off x="205673" y="145059"/>
            <a:ext cx="8732655" cy="531020"/>
          </a:xfrm>
          <a:prstGeom prst="rect">
            <a:avLst/>
          </a:prstGeom>
        </p:spPr>
      </p:pic>
      <p:sp>
        <p:nvSpPr>
          <p:cNvPr id="2" name="正方形/長方形 1">
            <a:extLst>
              <a:ext uri="{FF2B5EF4-FFF2-40B4-BE49-F238E27FC236}">
                <a16:creationId xmlns:a16="http://schemas.microsoft.com/office/drawing/2014/main" id="{12FA49ED-82F4-1589-96E5-03360759A8DD}"/>
              </a:ext>
            </a:extLst>
          </p:cNvPr>
          <p:cNvSpPr/>
          <p:nvPr/>
        </p:nvSpPr>
        <p:spPr>
          <a:xfrm>
            <a:off x="0" y="3429000"/>
            <a:ext cx="9144000" cy="3428999"/>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A8537F23-BA43-E1F4-31FA-3E71A9E70A35}"/>
              </a:ext>
            </a:extLst>
          </p:cNvPr>
          <p:cNvSpPr txBox="1"/>
          <p:nvPr/>
        </p:nvSpPr>
        <p:spPr>
          <a:xfrm>
            <a:off x="537492" y="3759719"/>
            <a:ext cx="8405785" cy="1631216"/>
          </a:xfrm>
          <a:prstGeom prst="rect">
            <a:avLst/>
          </a:prstGeom>
          <a:noFill/>
          <a:ln>
            <a:noFill/>
          </a:ln>
        </p:spPr>
        <p:txBody>
          <a:bodyPr wrap="square" rtlCol="0">
            <a:spAutoFit/>
          </a:bodyPr>
          <a:lstStyle/>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people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can produce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stronger </a:t>
            </a:r>
            <a:r>
              <a:rPr kumimoji="1" lang="en-US" altLang="ja-JP" sz="2000" b="1" dirty="0" err="1">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yakimono</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O</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（目的語）です。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now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は副詞です。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現在は頑丈な焼き物を作ることができるようになったことを示しています。</a:t>
            </a:r>
          </a:p>
        </p:txBody>
      </p:sp>
      <p:sp>
        <p:nvSpPr>
          <p:cNvPr id="6" name="テキスト ボックス 5">
            <a:extLst>
              <a:ext uri="{FF2B5EF4-FFF2-40B4-BE49-F238E27FC236}">
                <a16:creationId xmlns:a16="http://schemas.microsoft.com/office/drawing/2014/main" id="{C93A9A2A-C5B3-DC25-48B6-BD92E9E6AB05}"/>
              </a:ext>
            </a:extLst>
          </p:cNvPr>
          <p:cNvSpPr txBox="1"/>
          <p:nvPr/>
        </p:nvSpPr>
        <p:spPr>
          <a:xfrm>
            <a:off x="537493" y="2700214"/>
            <a:ext cx="8128335" cy="646331"/>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日本の最初の焼き物の製品はもろかったですが、今ではより頑丈な焼き物を作ることができます。</a:t>
            </a:r>
          </a:p>
        </p:txBody>
      </p:sp>
    </p:spTree>
    <p:extLst>
      <p:ext uri="{BB962C8B-B14F-4D97-AF65-F5344CB8AC3E}">
        <p14:creationId xmlns:p14="http://schemas.microsoft.com/office/powerpoint/2010/main" val="3631285068"/>
      </p:ext>
    </p:extLst>
  </p:cSld>
  <p:clrMapOvr>
    <a:masterClrMapping/>
  </p:clrMapOvr>
  <p:transition spd="slow">
    <p:push dir="u"/>
  </p:transition>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21C1C-6123-E2A1-0C87-1318F083BBCD}"/>
            </a:ext>
          </a:extLst>
        </p:cNvPr>
        <p:cNvGrpSpPr/>
        <p:nvPr/>
      </p:nvGrpSpPr>
      <p:grpSpPr>
        <a:xfrm>
          <a:off x="0" y="0"/>
          <a:ext cx="0" cy="0"/>
          <a:chOff x="0" y="0"/>
          <a:chExt cx="0" cy="0"/>
        </a:xfrm>
      </p:grpSpPr>
      <p:pic>
        <p:nvPicPr>
          <p:cNvPr id="17" name="図 16">
            <a:extLst>
              <a:ext uri="{FF2B5EF4-FFF2-40B4-BE49-F238E27FC236}">
                <a16:creationId xmlns:a16="http://schemas.microsoft.com/office/drawing/2014/main" id="{ED6BAA4F-2790-3A16-AC62-36E9E6D83A00}"/>
              </a:ext>
            </a:extLst>
          </p:cNvPr>
          <p:cNvPicPr>
            <a:picLocks noChangeAspect="1"/>
          </p:cNvPicPr>
          <p:nvPr/>
        </p:nvPicPr>
        <p:blipFill>
          <a:blip r:embed="rId2"/>
          <a:stretch>
            <a:fillRect/>
          </a:stretch>
        </p:blipFill>
        <p:spPr>
          <a:xfrm>
            <a:off x="205673" y="145059"/>
            <a:ext cx="8732655" cy="531020"/>
          </a:xfrm>
          <a:prstGeom prst="rect">
            <a:avLst/>
          </a:prstGeom>
        </p:spPr>
      </p:pic>
      <p:sp>
        <p:nvSpPr>
          <p:cNvPr id="2" name="正方形/長方形 1">
            <a:extLst>
              <a:ext uri="{FF2B5EF4-FFF2-40B4-BE49-F238E27FC236}">
                <a16:creationId xmlns:a16="http://schemas.microsoft.com/office/drawing/2014/main" id="{7B81AA2C-1A43-2181-1538-5237C0559FDA}"/>
              </a:ext>
            </a:extLst>
          </p:cNvPr>
          <p:cNvSpPr/>
          <p:nvPr/>
        </p:nvSpPr>
        <p:spPr>
          <a:xfrm>
            <a:off x="0" y="3429000"/>
            <a:ext cx="9144000" cy="3428999"/>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87007B33-D1C8-CE25-967C-EEFBF576F928}"/>
              </a:ext>
            </a:extLst>
          </p:cNvPr>
          <p:cNvSpPr txBox="1"/>
          <p:nvPr/>
        </p:nvSpPr>
        <p:spPr>
          <a:xfrm>
            <a:off x="537492" y="3759719"/>
            <a:ext cx="8405785" cy="2246769"/>
          </a:xfrm>
          <a:prstGeom prst="rect">
            <a:avLst/>
          </a:prstGeom>
          <a:noFill/>
          <a:ln>
            <a:noFill/>
          </a:ln>
        </p:spPr>
        <p:txBody>
          <a:bodyPr wrap="square" rtlCol="0">
            <a:spAutoFit/>
          </a:bodyPr>
          <a:lstStyle/>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Although the first products of </a:t>
            </a:r>
            <a:r>
              <a:rPr kumimoji="1" lang="en-US" altLang="ja-JP" sz="2000" b="1" dirty="0" err="1">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yakimono</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in Japan were weak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主語と動詞をふくむ節（副詞節）です。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the first products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were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 </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weak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C</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（補語）です。</a:t>
            </a: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the first products = weak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の関係です。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p:txBody>
      </p:sp>
      <p:pic>
        <p:nvPicPr>
          <p:cNvPr id="6" name="図 5">
            <a:extLst>
              <a:ext uri="{FF2B5EF4-FFF2-40B4-BE49-F238E27FC236}">
                <a16:creationId xmlns:a16="http://schemas.microsoft.com/office/drawing/2014/main" id="{B022B1E9-41FD-A64F-2B8F-DA4FBFD55F24}"/>
              </a:ext>
            </a:extLst>
          </p:cNvPr>
          <p:cNvPicPr>
            <a:picLocks noChangeAspect="1"/>
          </p:cNvPicPr>
          <p:nvPr/>
        </p:nvPicPr>
        <p:blipFill>
          <a:blip r:embed="rId3"/>
          <a:srcRect t="56247" b="24413"/>
          <a:stretch/>
        </p:blipFill>
        <p:spPr>
          <a:xfrm>
            <a:off x="228119" y="855589"/>
            <a:ext cx="8710210" cy="1803398"/>
          </a:xfrm>
          <a:prstGeom prst="rect">
            <a:avLst/>
          </a:prstGeom>
        </p:spPr>
      </p:pic>
      <p:sp>
        <p:nvSpPr>
          <p:cNvPr id="7" name="テキスト ボックス 6">
            <a:extLst>
              <a:ext uri="{FF2B5EF4-FFF2-40B4-BE49-F238E27FC236}">
                <a16:creationId xmlns:a16="http://schemas.microsoft.com/office/drawing/2014/main" id="{341A5AAA-DB47-2541-CB15-6167308B99C5}"/>
              </a:ext>
            </a:extLst>
          </p:cNvPr>
          <p:cNvSpPr txBox="1"/>
          <p:nvPr/>
        </p:nvSpPr>
        <p:spPr>
          <a:xfrm>
            <a:off x="537493" y="2700214"/>
            <a:ext cx="8128335" cy="646331"/>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日本の最初の焼き物の製品はもろかったですが、今ではより頑丈な焼き物を作ることができます。</a:t>
            </a:r>
          </a:p>
        </p:txBody>
      </p:sp>
    </p:spTree>
    <p:extLst>
      <p:ext uri="{BB962C8B-B14F-4D97-AF65-F5344CB8AC3E}">
        <p14:creationId xmlns:p14="http://schemas.microsoft.com/office/powerpoint/2010/main" val="670387696"/>
      </p:ext>
    </p:extLst>
  </p:cSld>
  <p:clrMapOvr>
    <a:masterClrMapping/>
  </p:clrMapOvr>
  <p:transition spd="med">
    <p:pull/>
  </p:transition>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871F1-62E2-935C-E526-7D4BCDA3B882}"/>
            </a:ext>
          </a:extLst>
        </p:cNvPr>
        <p:cNvGrpSpPr/>
        <p:nvPr/>
      </p:nvGrpSpPr>
      <p:grpSpPr>
        <a:xfrm>
          <a:off x="0" y="0"/>
          <a:ext cx="0" cy="0"/>
          <a:chOff x="0" y="0"/>
          <a:chExt cx="0" cy="0"/>
        </a:xfrm>
      </p:grpSpPr>
      <p:pic>
        <p:nvPicPr>
          <p:cNvPr id="17" name="図 16">
            <a:extLst>
              <a:ext uri="{FF2B5EF4-FFF2-40B4-BE49-F238E27FC236}">
                <a16:creationId xmlns:a16="http://schemas.microsoft.com/office/drawing/2014/main" id="{25E88CB6-DB04-7C5D-13FF-471874B33872}"/>
              </a:ext>
            </a:extLst>
          </p:cNvPr>
          <p:cNvPicPr>
            <a:picLocks noChangeAspect="1"/>
          </p:cNvPicPr>
          <p:nvPr/>
        </p:nvPicPr>
        <p:blipFill>
          <a:blip r:embed="rId2"/>
          <a:stretch>
            <a:fillRect/>
          </a:stretch>
        </p:blipFill>
        <p:spPr>
          <a:xfrm>
            <a:off x="205673" y="145059"/>
            <a:ext cx="8732655" cy="531020"/>
          </a:xfrm>
          <a:prstGeom prst="rect">
            <a:avLst/>
          </a:prstGeom>
        </p:spPr>
      </p:pic>
      <p:sp>
        <p:nvSpPr>
          <p:cNvPr id="2" name="正方形/長方形 1">
            <a:extLst>
              <a:ext uri="{FF2B5EF4-FFF2-40B4-BE49-F238E27FC236}">
                <a16:creationId xmlns:a16="http://schemas.microsoft.com/office/drawing/2014/main" id="{5764A045-752C-C121-E3DB-5FE4714E50ED}"/>
              </a:ext>
            </a:extLst>
          </p:cNvPr>
          <p:cNvSpPr/>
          <p:nvPr/>
        </p:nvSpPr>
        <p:spPr>
          <a:xfrm>
            <a:off x="0" y="3429000"/>
            <a:ext cx="9144000" cy="3428999"/>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EA07B48E-AD37-F4D6-4375-1E9964AF271A}"/>
              </a:ext>
            </a:extLst>
          </p:cNvPr>
          <p:cNvSpPr txBox="1"/>
          <p:nvPr/>
        </p:nvSpPr>
        <p:spPr>
          <a:xfrm>
            <a:off x="537492" y="3759719"/>
            <a:ext cx="8405785" cy="2554545"/>
          </a:xfrm>
          <a:prstGeom prst="rect">
            <a:avLst/>
          </a:prstGeom>
          <a:noFill/>
          <a:ln>
            <a:noFill/>
          </a:ln>
        </p:spPr>
        <p:txBody>
          <a:bodyPr wrap="square" rtlCol="0">
            <a:spAutoFit/>
          </a:bodyPr>
          <a:lstStyle/>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of </a:t>
            </a:r>
            <a:r>
              <a:rPr kumimoji="1" lang="en-US" altLang="ja-JP" sz="2000" b="1" dirty="0" err="1">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yakimono</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は修飾語で形容詞のはたらきです。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the first products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を説明しています。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in Japan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は修飾語で形容詞のはたらきです。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the first products of </a:t>
            </a:r>
            <a:r>
              <a:rPr kumimoji="1" lang="en-US" altLang="ja-JP" sz="2000" b="1" dirty="0" err="1">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yakimono</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を説明しています。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people can produce stronger </a:t>
            </a:r>
            <a:r>
              <a:rPr kumimoji="1" lang="en-US" altLang="ja-JP" sz="2000" b="1" dirty="0" err="1">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yakimono</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now</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」に対して</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逆説の関係を示しています。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p:txBody>
      </p:sp>
      <p:pic>
        <p:nvPicPr>
          <p:cNvPr id="6" name="図 5">
            <a:extLst>
              <a:ext uri="{FF2B5EF4-FFF2-40B4-BE49-F238E27FC236}">
                <a16:creationId xmlns:a16="http://schemas.microsoft.com/office/drawing/2014/main" id="{F049F2D6-315D-3016-AA6B-63F52F1813AF}"/>
              </a:ext>
            </a:extLst>
          </p:cNvPr>
          <p:cNvPicPr>
            <a:picLocks noChangeAspect="1"/>
          </p:cNvPicPr>
          <p:nvPr/>
        </p:nvPicPr>
        <p:blipFill>
          <a:blip r:embed="rId3"/>
          <a:srcRect t="56247" b="24413"/>
          <a:stretch/>
        </p:blipFill>
        <p:spPr>
          <a:xfrm>
            <a:off x="228119" y="855589"/>
            <a:ext cx="8710210" cy="1803398"/>
          </a:xfrm>
          <a:prstGeom prst="rect">
            <a:avLst/>
          </a:prstGeom>
        </p:spPr>
      </p:pic>
      <p:sp>
        <p:nvSpPr>
          <p:cNvPr id="7" name="テキスト ボックス 6">
            <a:extLst>
              <a:ext uri="{FF2B5EF4-FFF2-40B4-BE49-F238E27FC236}">
                <a16:creationId xmlns:a16="http://schemas.microsoft.com/office/drawing/2014/main" id="{175DEF9A-6CC9-67CC-C219-D7808ABF2A41}"/>
              </a:ext>
            </a:extLst>
          </p:cNvPr>
          <p:cNvSpPr txBox="1"/>
          <p:nvPr/>
        </p:nvSpPr>
        <p:spPr>
          <a:xfrm>
            <a:off x="537493" y="2700214"/>
            <a:ext cx="8128335" cy="646331"/>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日本の最初の焼き物の製品はもろかったですが、今ではより頑丈な焼き物を作ることができます。</a:t>
            </a:r>
          </a:p>
        </p:txBody>
      </p:sp>
    </p:spTree>
    <p:extLst>
      <p:ext uri="{BB962C8B-B14F-4D97-AF65-F5344CB8AC3E}">
        <p14:creationId xmlns:p14="http://schemas.microsoft.com/office/powerpoint/2010/main" val="630412028"/>
      </p:ext>
    </p:extLst>
  </p:cSld>
  <p:clrMapOvr>
    <a:masterClrMapping/>
  </p:clrMapOvr>
  <p:transition spd="med">
    <p:pull/>
  </p:transition>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5B8CA-CF6F-342F-B2E5-CD57FB106DB9}"/>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CD770418-903E-1EA8-83C2-2019FCAA6158}"/>
              </a:ext>
            </a:extLst>
          </p:cNvPr>
          <p:cNvPicPr>
            <a:picLocks noChangeAspect="1"/>
          </p:cNvPicPr>
          <p:nvPr/>
        </p:nvPicPr>
        <p:blipFill>
          <a:blip r:embed="rId2"/>
          <a:srcRect t="77972" b="3778"/>
          <a:stretch/>
        </p:blipFill>
        <p:spPr>
          <a:xfrm>
            <a:off x="228119" y="1022216"/>
            <a:ext cx="8710210" cy="1701796"/>
          </a:xfrm>
          <a:prstGeom prst="rect">
            <a:avLst/>
          </a:prstGeom>
        </p:spPr>
      </p:pic>
      <p:pic>
        <p:nvPicPr>
          <p:cNvPr id="17" name="図 16">
            <a:extLst>
              <a:ext uri="{FF2B5EF4-FFF2-40B4-BE49-F238E27FC236}">
                <a16:creationId xmlns:a16="http://schemas.microsoft.com/office/drawing/2014/main" id="{52DB55B8-E2DA-62E1-1A14-68DBF7EEA7A1}"/>
              </a:ext>
            </a:extLst>
          </p:cNvPr>
          <p:cNvPicPr>
            <a:picLocks noChangeAspect="1"/>
          </p:cNvPicPr>
          <p:nvPr/>
        </p:nvPicPr>
        <p:blipFill>
          <a:blip r:embed="rId3"/>
          <a:stretch>
            <a:fillRect/>
          </a:stretch>
        </p:blipFill>
        <p:spPr>
          <a:xfrm>
            <a:off x="205673" y="145059"/>
            <a:ext cx="8732655" cy="531020"/>
          </a:xfrm>
          <a:prstGeom prst="rect">
            <a:avLst/>
          </a:prstGeom>
        </p:spPr>
      </p:pic>
      <p:sp>
        <p:nvSpPr>
          <p:cNvPr id="2" name="正方形/長方形 1">
            <a:extLst>
              <a:ext uri="{FF2B5EF4-FFF2-40B4-BE49-F238E27FC236}">
                <a16:creationId xmlns:a16="http://schemas.microsoft.com/office/drawing/2014/main" id="{2312B6E4-D02F-BE86-0F83-6A91194EA0FB}"/>
              </a:ext>
            </a:extLst>
          </p:cNvPr>
          <p:cNvSpPr/>
          <p:nvPr/>
        </p:nvSpPr>
        <p:spPr>
          <a:xfrm>
            <a:off x="0" y="3429000"/>
            <a:ext cx="9144000" cy="3428999"/>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79393808-621A-D8FF-414B-F3377202C28F}"/>
              </a:ext>
            </a:extLst>
          </p:cNvPr>
          <p:cNvSpPr txBox="1"/>
          <p:nvPr/>
        </p:nvSpPr>
        <p:spPr>
          <a:xfrm>
            <a:off x="537492" y="3759719"/>
            <a:ext cx="8405785" cy="2246769"/>
          </a:xfrm>
          <a:prstGeom prst="rect">
            <a:avLst/>
          </a:prstGeom>
          <a:noFill/>
          <a:ln>
            <a:noFill/>
          </a:ln>
        </p:spPr>
        <p:txBody>
          <a:bodyPr wrap="square" rtlCol="0">
            <a:spAutoFit/>
          </a:bodyPr>
          <a:lstStyle/>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err="1">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Yakimono</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is called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 </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err="1">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setomono</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C</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（補語）です。</a:t>
            </a: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err="1">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Yakimono</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 </a:t>
            </a:r>
            <a:r>
              <a:rPr kumimoji="1" lang="en-US" altLang="ja-JP" sz="2000" b="1" dirty="0" err="1">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setomono</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の関係です。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also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は副詞です。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is called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を修飾し、他にも呼び名があることを示しています。</a:t>
            </a:r>
          </a:p>
        </p:txBody>
      </p:sp>
      <p:sp>
        <p:nvSpPr>
          <p:cNvPr id="6" name="テキスト ボックス 5">
            <a:extLst>
              <a:ext uri="{FF2B5EF4-FFF2-40B4-BE49-F238E27FC236}">
                <a16:creationId xmlns:a16="http://schemas.microsoft.com/office/drawing/2014/main" id="{C1E8F955-C798-02E4-78A3-986F015FDEA1}"/>
              </a:ext>
            </a:extLst>
          </p:cNvPr>
          <p:cNvSpPr txBox="1"/>
          <p:nvPr/>
        </p:nvSpPr>
        <p:spPr>
          <a:xfrm>
            <a:off x="537493" y="2700214"/>
            <a:ext cx="6182089"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焼き物は、特に東日本の地域で、瀬戸物とも呼ばれています。</a:t>
            </a:r>
          </a:p>
        </p:txBody>
      </p:sp>
    </p:spTree>
    <p:extLst>
      <p:ext uri="{BB962C8B-B14F-4D97-AF65-F5344CB8AC3E}">
        <p14:creationId xmlns:p14="http://schemas.microsoft.com/office/powerpoint/2010/main" val="3987541526"/>
      </p:ext>
    </p:extLst>
  </p:cSld>
  <p:clrMapOvr>
    <a:masterClrMapping/>
  </p:clrMapOvr>
  <p:transition spd="slow">
    <p:push dir="u"/>
  </p:transition>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4397C-D32E-9EFD-20A9-FE0ECEF8812F}"/>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7228510C-2DCB-A7F0-C9C6-ADC3A26A6365}"/>
              </a:ext>
            </a:extLst>
          </p:cNvPr>
          <p:cNvPicPr>
            <a:picLocks noChangeAspect="1"/>
          </p:cNvPicPr>
          <p:nvPr/>
        </p:nvPicPr>
        <p:blipFill>
          <a:blip r:embed="rId2"/>
          <a:srcRect t="77972" b="3778"/>
          <a:stretch/>
        </p:blipFill>
        <p:spPr>
          <a:xfrm>
            <a:off x="228119" y="1022216"/>
            <a:ext cx="8710210" cy="1701796"/>
          </a:xfrm>
          <a:prstGeom prst="rect">
            <a:avLst/>
          </a:prstGeom>
        </p:spPr>
      </p:pic>
      <p:pic>
        <p:nvPicPr>
          <p:cNvPr id="17" name="図 16">
            <a:extLst>
              <a:ext uri="{FF2B5EF4-FFF2-40B4-BE49-F238E27FC236}">
                <a16:creationId xmlns:a16="http://schemas.microsoft.com/office/drawing/2014/main" id="{1DE8282A-5823-903C-895E-F5E505B21758}"/>
              </a:ext>
            </a:extLst>
          </p:cNvPr>
          <p:cNvPicPr>
            <a:picLocks noChangeAspect="1"/>
          </p:cNvPicPr>
          <p:nvPr/>
        </p:nvPicPr>
        <p:blipFill>
          <a:blip r:embed="rId3"/>
          <a:stretch>
            <a:fillRect/>
          </a:stretch>
        </p:blipFill>
        <p:spPr>
          <a:xfrm>
            <a:off x="205673" y="145059"/>
            <a:ext cx="8732655" cy="531020"/>
          </a:xfrm>
          <a:prstGeom prst="rect">
            <a:avLst/>
          </a:prstGeom>
        </p:spPr>
      </p:pic>
      <p:sp>
        <p:nvSpPr>
          <p:cNvPr id="2" name="正方形/長方形 1">
            <a:extLst>
              <a:ext uri="{FF2B5EF4-FFF2-40B4-BE49-F238E27FC236}">
                <a16:creationId xmlns:a16="http://schemas.microsoft.com/office/drawing/2014/main" id="{96145D49-ABCE-021E-649E-757227008DF9}"/>
              </a:ext>
            </a:extLst>
          </p:cNvPr>
          <p:cNvSpPr/>
          <p:nvPr/>
        </p:nvSpPr>
        <p:spPr>
          <a:xfrm>
            <a:off x="0" y="3429000"/>
            <a:ext cx="9144000" cy="3428999"/>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424BA981-10E8-48E6-9AF2-819F51BB7A3D}"/>
              </a:ext>
            </a:extLst>
          </p:cNvPr>
          <p:cNvSpPr txBox="1"/>
          <p:nvPr/>
        </p:nvSpPr>
        <p:spPr>
          <a:xfrm>
            <a:off x="537492" y="3759719"/>
            <a:ext cx="8405785" cy="1015663"/>
          </a:xfrm>
          <a:prstGeom prst="rect">
            <a:avLst/>
          </a:prstGeom>
          <a:noFill/>
          <a:ln>
            <a:noFill/>
          </a:ln>
        </p:spPr>
        <p:txBody>
          <a:bodyPr wrap="square" rtlCol="0">
            <a:spAutoFit/>
          </a:bodyPr>
          <a:lstStyle/>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especially in the east area of Japan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は修飾語で副詞のはたらきです。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「特に日本の東部地域で」という意味をもち、</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is called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の場所を説明しています。</a:t>
            </a:r>
          </a:p>
        </p:txBody>
      </p:sp>
      <p:sp>
        <p:nvSpPr>
          <p:cNvPr id="6" name="テキスト ボックス 5">
            <a:extLst>
              <a:ext uri="{FF2B5EF4-FFF2-40B4-BE49-F238E27FC236}">
                <a16:creationId xmlns:a16="http://schemas.microsoft.com/office/drawing/2014/main" id="{96218479-5E25-5EF0-A335-29533A207BAF}"/>
              </a:ext>
            </a:extLst>
          </p:cNvPr>
          <p:cNvSpPr txBox="1"/>
          <p:nvPr/>
        </p:nvSpPr>
        <p:spPr>
          <a:xfrm>
            <a:off x="537493" y="2700214"/>
            <a:ext cx="6182089"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焼き物は、特に東日本の地域で、瀬戸物とも呼ばれています。</a:t>
            </a:r>
          </a:p>
        </p:txBody>
      </p:sp>
    </p:spTree>
    <p:extLst>
      <p:ext uri="{BB962C8B-B14F-4D97-AF65-F5344CB8AC3E}">
        <p14:creationId xmlns:p14="http://schemas.microsoft.com/office/powerpoint/2010/main" val="612081113"/>
      </p:ext>
    </p:extLst>
  </p:cSld>
  <p:clrMapOvr>
    <a:masterClrMapping/>
  </p:clrMapOvr>
  <p:transition spd="med">
    <p:pull/>
  </p:transition>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AFB38-8D11-360D-BD64-3CC592B4360F}"/>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9CDEA442-D1BE-2E5D-BD7C-9E8C12175852}"/>
              </a:ext>
            </a:extLst>
          </p:cNvPr>
          <p:cNvSpPr txBox="1"/>
          <p:nvPr/>
        </p:nvSpPr>
        <p:spPr>
          <a:xfrm>
            <a:off x="446847" y="2037213"/>
            <a:ext cx="8440806" cy="1754326"/>
          </a:xfrm>
          <a:prstGeom prst="rect">
            <a:avLst/>
          </a:prstGeom>
          <a:noFill/>
        </p:spPr>
        <p:txBody>
          <a:bodyPr wrap="square" rtlCol="0">
            <a:spAutoFit/>
          </a:bodyPr>
          <a:lstStyle/>
          <a:p>
            <a:pPr algn="just"/>
            <a:r>
              <a:rPr kumimoji="1" lang="ja-JP" altLang="en-US" sz="5400" b="1" dirty="0">
                <a:solidFill>
                  <a:schemeClr val="tx1">
                    <a:lumMod val="85000"/>
                    <a:lumOff val="15000"/>
                  </a:schemeClr>
                </a:solidFill>
                <a:latin typeface="メイリオ" panose="020B0604030504040204" pitchFamily="50" charset="-128"/>
                <a:ea typeface="メイリオ" panose="020B0604030504040204" pitchFamily="50" charset="-128"/>
              </a:rPr>
              <a:t>語順を意識しながら</a:t>
            </a:r>
            <a:endParaRPr kumimoji="1" lang="en-US" altLang="ja-JP" sz="54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just"/>
            <a:r>
              <a:rPr kumimoji="1" lang="ja-JP" altLang="en-US" sz="5400" b="1" dirty="0">
                <a:solidFill>
                  <a:schemeClr val="tx1">
                    <a:lumMod val="85000"/>
                    <a:lumOff val="15000"/>
                  </a:schemeClr>
                </a:solidFill>
                <a:latin typeface="メイリオ" panose="020B0604030504040204" pitchFamily="50" charset="-128"/>
                <a:ea typeface="メイリオ" panose="020B0604030504040204" pitchFamily="50" charset="-128"/>
              </a:rPr>
              <a:t>音声を聞いてみましょう。</a:t>
            </a:r>
          </a:p>
        </p:txBody>
      </p:sp>
      <p:sp>
        <p:nvSpPr>
          <p:cNvPr id="3" name="正方形/長方形 2">
            <a:extLst>
              <a:ext uri="{FF2B5EF4-FFF2-40B4-BE49-F238E27FC236}">
                <a16:creationId xmlns:a16="http://schemas.microsoft.com/office/drawing/2014/main" id="{4FEEE4E7-8BC6-2A5F-9992-08A49D4A3BD3}"/>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869758443"/>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65519-5862-3C37-1483-AE5EECAA82F5}"/>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C1A818DF-DACB-B306-AC40-A2B0CCE34408}"/>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1D837068-78DF-EACD-D4E7-BBEE9EA9A09E}"/>
              </a:ext>
            </a:extLst>
          </p:cNvPr>
          <p:cNvSpPr txBox="1"/>
          <p:nvPr/>
        </p:nvSpPr>
        <p:spPr>
          <a:xfrm>
            <a:off x="1721217" y="1767006"/>
            <a:ext cx="5701565" cy="3323987"/>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このピアニストは</a:t>
            </a:r>
            <a:endParaRPr kumimoji="1" lang="en-US" altLang="ja-JP" sz="48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nSpc>
                <a:spcPct val="150000"/>
              </a:lnSpc>
            </a:pPr>
            <a:r>
              <a:rPr kumimoji="1" lang="ja-JP" altLang="en-US" sz="4800" b="1" dirty="0">
                <a:solidFill>
                  <a:srgbClr val="FF0000"/>
                </a:solidFill>
                <a:latin typeface="メイリオ" panose="020B0604030504040204" pitchFamily="50" charset="-128"/>
                <a:ea typeface="メイリオ" panose="020B0604030504040204" pitchFamily="50" charset="-128"/>
              </a:rPr>
              <a:t>知られて</a:t>
            </a:r>
            <a:r>
              <a:rPr kumimoji="1" lang="ja-JP" altLang="en-US" sz="4800" b="1" u="sng" dirty="0">
                <a:solidFill>
                  <a:srgbClr val="FF0000"/>
                </a:solidFill>
                <a:latin typeface="メイリオ" panose="020B0604030504040204" pitchFamily="50" charset="-128"/>
                <a:ea typeface="メイリオ" panose="020B0604030504040204" pitchFamily="50" charset="-128"/>
              </a:rPr>
              <a:t>いました</a:t>
            </a:r>
            <a:r>
              <a:rPr kumimoji="1" lang="ja-JP" altLang="en-US" sz="4800" b="1" dirty="0">
                <a:solidFill>
                  <a:srgbClr val="FF0000"/>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みんなに</a:t>
            </a: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This pianist was known to everyone.">
            <a:hlinkClick r:id="" action="ppaction://media"/>
            <a:extLst>
              <a:ext uri="{FF2B5EF4-FFF2-40B4-BE49-F238E27FC236}">
                <a16:creationId xmlns:a16="http://schemas.microsoft.com/office/drawing/2014/main" id="{9CF9E76B-18F5-CA5D-409D-9F85B9DA96D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02938" y="1074738"/>
            <a:ext cx="406400" cy="406400"/>
          </a:xfrm>
          <a:prstGeom prst="rect">
            <a:avLst/>
          </a:prstGeom>
        </p:spPr>
      </p:pic>
    </p:spTree>
    <p:extLst>
      <p:ext uri="{BB962C8B-B14F-4D97-AF65-F5344CB8AC3E}">
        <p14:creationId xmlns:p14="http://schemas.microsoft.com/office/powerpoint/2010/main" val="2009251678"/>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0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407AF-B6C4-11E3-E5FC-AA672C35101F}"/>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EF0B1F11-ED0F-AD3D-A500-330D06D1B8BB}"/>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 name="図 5">
            <a:extLst>
              <a:ext uri="{FF2B5EF4-FFF2-40B4-BE49-F238E27FC236}">
                <a16:creationId xmlns:a16="http://schemas.microsoft.com/office/drawing/2014/main" id="{2E5947AB-81CC-3F86-0672-B38E95456300}"/>
              </a:ext>
            </a:extLst>
          </p:cNvPr>
          <p:cNvPicPr>
            <a:picLocks noChangeAspect="1"/>
          </p:cNvPicPr>
          <p:nvPr/>
        </p:nvPicPr>
        <p:blipFill>
          <a:blip r:embed="rId4"/>
          <a:stretch>
            <a:fillRect/>
          </a:stretch>
        </p:blipFill>
        <p:spPr>
          <a:xfrm>
            <a:off x="1300551" y="34192"/>
            <a:ext cx="6542899" cy="6789617"/>
          </a:xfrm>
          <a:prstGeom prst="rect">
            <a:avLst/>
          </a:prstGeom>
        </p:spPr>
      </p:pic>
      <p:pic>
        <p:nvPicPr>
          <p:cNvPr id="4" name="AS_G3_02_09_reading_str">
            <a:hlinkClick r:id="" action="ppaction://media"/>
            <a:extLst>
              <a:ext uri="{FF2B5EF4-FFF2-40B4-BE49-F238E27FC236}">
                <a16:creationId xmlns:a16="http://schemas.microsoft.com/office/drawing/2014/main" id="{B4DFB863-B27F-7FEB-F4DB-84DF3ECA2B1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564832" y="0"/>
            <a:ext cx="406400" cy="406400"/>
          </a:xfrm>
          <a:prstGeom prst="rect">
            <a:avLst/>
          </a:prstGeom>
        </p:spPr>
      </p:pic>
    </p:spTree>
    <p:extLst>
      <p:ext uri="{BB962C8B-B14F-4D97-AF65-F5344CB8AC3E}">
        <p14:creationId xmlns:p14="http://schemas.microsoft.com/office/powerpoint/2010/main" val="260247843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30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cond evt="onNext" delay="0">
                      <p:tgtEl>
                        <p:sldTgt/>
                      </p:tgtEl>
                    </p:cond>
                  </p:endCondLst>
                </p:cTn>
                <p:tgtEl>
                  <p:spTgt spid="4"/>
                </p:tgtEl>
              </p:cMediaNode>
            </p:audio>
          </p:childTnLst>
        </p:cTn>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2FE0F803-EA1C-4994-ABEC-41170338D70F}"/>
              </a:ext>
            </a:extLst>
          </p:cNvPr>
          <p:cNvPicPr>
            <a:picLocks noChangeAspect="1"/>
          </p:cNvPicPr>
          <p:nvPr/>
        </p:nvPicPr>
        <p:blipFill>
          <a:blip r:embed="rId4">
            <a:extLst>
              <a:ext uri="{28A0092B-C50C-407E-A947-70E740481C1C}">
                <a14:useLocalDpi xmlns:a14="http://schemas.microsoft.com/office/drawing/2010/main" val="0"/>
              </a:ext>
            </a:extLst>
          </a:blip>
          <a:srcRect l="14616" t="14616" r="14616" b="14616"/>
          <a:stretch/>
        </p:blipFill>
        <p:spPr>
          <a:xfrm>
            <a:off x="0" y="1"/>
            <a:ext cx="9143999" cy="6858000"/>
          </a:xfrm>
          <a:prstGeom prst="rect">
            <a:avLst/>
          </a:prstGeom>
        </p:spPr>
      </p:pic>
      <p:sp>
        <p:nvSpPr>
          <p:cNvPr id="19" name="正方形/長方形 18">
            <a:extLst>
              <a:ext uri="{FF2B5EF4-FFF2-40B4-BE49-F238E27FC236}">
                <a16:creationId xmlns:a16="http://schemas.microsoft.com/office/drawing/2014/main" id="{EBF358DD-F0D2-49AF-AA6D-285773B01584}"/>
              </a:ext>
            </a:extLst>
          </p:cNvPr>
          <p:cNvSpPr/>
          <p:nvPr/>
        </p:nvSpPr>
        <p:spPr>
          <a:xfrm>
            <a:off x="0" y="1651466"/>
            <a:ext cx="9144000" cy="14472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0D71EF55-FBE9-4818-BF47-8FBF5B1FBE9F}"/>
              </a:ext>
            </a:extLst>
          </p:cNvPr>
          <p:cNvSpPr txBox="1"/>
          <p:nvPr/>
        </p:nvSpPr>
        <p:spPr>
          <a:xfrm>
            <a:off x="166165" y="1712857"/>
            <a:ext cx="10688648" cy="1877437"/>
          </a:xfrm>
          <a:prstGeom prst="rect">
            <a:avLst/>
          </a:prstGeom>
          <a:noFill/>
        </p:spPr>
        <p:txBody>
          <a:bodyPr wrap="square" rtlCol="0">
            <a:spAutoFit/>
          </a:bodyPr>
          <a:lstStyle/>
          <a:p>
            <a:r>
              <a:rPr kumimoji="1" lang="en-US" altLang="ja-JP" sz="4400" b="1" dirty="0">
                <a:solidFill>
                  <a:schemeClr val="bg1"/>
                </a:solidFill>
                <a:latin typeface="メイリオ" panose="020B0604030504040204" pitchFamily="50" charset="-128"/>
                <a:ea typeface="メイリオ" panose="020B0604030504040204" pitchFamily="50" charset="-128"/>
              </a:rPr>
              <a:t>STEP </a:t>
            </a:r>
            <a:r>
              <a:rPr kumimoji="1" lang="ja-JP" altLang="en-US" sz="4400" b="1" dirty="0">
                <a:solidFill>
                  <a:schemeClr val="bg1"/>
                </a:solidFill>
                <a:latin typeface="メイリオ" panose="020B0604030504040204" pitchFamily="50" charset="-128"/>
                <a:ea typeface="メイリオ" panose="020B0604030504040204" pitchFamily="50" charset="-128"/>
              </a:rPr>
              <a:t>３ </a:t>
            </a:r>
            <a:r>
              <a:rPr kumimoji="1" lang="en-US" altLang="ja-JP" sz="4400" b="1" dirty="0">
                <a:solidFill>
                  <a:schemeClr val="bg1"/>
                </a:solidFill>
                <a:latin typeface="メイリオ" panose="020B0604030504040204" pitchFamily="50" charset="-128"/>
                <a:ea typeface="メイリオ" panose="020B0604030504040204" pitchFamily="50" charset="-128"/>
              </a:rPr>
              <a:t>Repeating</a:t>
            </a:r>
          </a:p>
          <a:p>
            <a:r>
              <a:rPr kumimoji="1" lang="ja-JP" altLang="en-US" sz="3600" b="1" dirty="0">
                <a:solidFill>
                  <a:schemeClr val="bg1"/>
                </a:solidFill>
                <a:latin typeface="メイリオ" panose="020B0604030504040204" pitchFamily="50" charset="-128"/>
                <a:ea typeface="メイリオ" panose="020B0604030504040204" pitchFamily="50" charset="-128"/>
              </a:rPr>
              <a:t>ネイティブスピーカーに続いて音読する！</a:t>
            </a:r>
          </a:p>
          <a:p>
            <a:endParaRPr kumimoji="1" lang="en-US" altLang="ja-JP" sz="3600" b="1" dirty="0">
              <a:solidFill>
                <a:schemeClr val="bg1"/>
              </a:solidFill>
              <a:latin typeface="メイリオ" panose="020B0604030504040204" pitchFamily="50" charset="-128"/>
              <a:ea typeface="メイリオ" panose="020B0604030504040204" pitchFamily="50" charset="-128"/>
            </a:endParaRPr>
          </a:p>
        </p:txBody>
      </p:sp>
      <p:pic>
        <p:nvPicPr>
          <p:cNvPr id="13" name="Shortbridge24-1">
            <a:hlinkClick r:id="" action="ppaction://media"/>
            <a:extLst>
              <a:ext uri="{FF2B5EF4-FFF2-40B4-BE49-F238E27FC236}">
                <a16:creationId xmlns:a16="http://schemas.microsoft.com/office/drawing/2014/main" id="{B765EEAC-6A00-4812-BF45-9E5402D7C85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0121" y="635217"/>
            <a:ext cx="609600" cy="609600"/>
          </a:xfrm>
          <a:prstGeom prst="rect">
            <a:avLst/>
          </a:prstGeom>
        </p:spPr>
      </p:pic>
    </p:spTree>
    <p:extLst>
      <p:ext uri="{BB962C8B-B14F-4D97-AF65-F5344CB8AC3E}">
        <p14:creationId xmlns:p14="http://schemas.microsoft.com/office/powerpoint/2010/main" val="24357181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866"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正方形/長方形 95">
            <a:extLst>
              <a:ext uri="{FF2B5EF4-FFF2-40B4-BE49-F238E27FC236}">
                <a16:creationId xmlns:a16="http://schemas.microsoft.com/office/drawing/2014/main" id="{F4E8B40C-C6F4-4572-AC80-9B77C150102E}"/>
              </a:ext>
            </a:extLst>
          </p:cNvPr>
          <p:cNvSpPr/>
          <p:nvPr/>
        </p:nvSpPr>
        <p:spPr>
          <a:xfrm>
            <a:off x="0" y="572522"/>
            <a:ext cx="9144000" cy="6285478"/>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2" name="図 51">
            <a:extLst>
              <a:ext uri="{FF2B5EF4-FFF2-40B4-BE49-F238E27FC236}">
                <a16:creationId xmlns:a16="http://schemas.microsoft.com/office/drawing/2014/main" id="{7C414125-AD00-4119-A0B5-15F28EB0871E}"/>
              </a:ext>
            </a:extLst>
          </p:cNvPr>
          <p:cNvPicPr>
            <a:picLocks noChangeAspect="1"/>
          </p:cNvPicPr>
          <p:nvPr/>
        </p:nvPicPr>
        <p:blipFill>
          <a:blip r:embed="rId4"/>
          <a:stretch>
            <a:fillRect/>
          </a:stretch>
        </p:blipFill>
        <p:spPr>
          <a:xfrm>
            <a:off x="1006399" y="682296"/>
            <a:ext cx="6864360" cy="6120276"/>
          </a:xfrm>
          <a:prstGeom prst="rect">
            <a:avLst/>
          </a:prstGeom>
        </p:spPr>
      </p:pic>
      <p:sp>
        <p:nvSpPr>
          <p:cNvPr id="97" name="正方形/長方形 96">
            <a:extLst>
              <a:ext uri="{FF2B5EF4-FFF2-40B4-BE49-F238E27FC236}">
                <a16:creationId xmlns:a16="http://schemas.microsoft.com/office/drawing/2014/main" id="{5814C3A0-B340-49EC-B252-9A29E66FBC30}"/>
              </a:ext>
            </a:extLst>
          </p:cNvPr>
          <p:cNvSpPr/>
          <p:nvPr/>
        </p:nvSpPr>
        <p:spPr>
          <a:xfrm>
            <a:off x="0" y="-1"/>
            <a:ext cx="9144000" cy="589573"/>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1025C19-8E67-A476-46E4-CDA8767EB700}"/>
              </a:ext>
            </a:extLst>
          </p:cNvPr>
          <p:cNvSpPr txBox="1"/>
          <p:nvPr/>
        </p:nvSpPr>
        <p:spPr>
          <a:xfrm>
            <a:off x="302136" y="55428"/>
            <a:ext cx="8716030" cy="461665"/>
          </a:xfrm>
          <a:prstGeom prst="rect">
            <a:avLst/>
          </a:prstGeom>
          <a:noFill/>
          <a:ln>
            <a:noFill/>
          </a:ln>
        </p:spPr>
        <p:txBody>
          <a:bodyPr wrap="square" rtlCol="0">
            <a:spAutoFit/>
          </a:bodyPr>
          <a:lstStyle/>
          <a:p>
            <a:r>
              <a:rPr lang="en-US" altLang="ja-JP" sz="2400" spc="-150" dirty="0">
                <a:solidFill>
                  <a:schemeClr val="bg1"/>
                </a:solidFill>
                <a:effectLst/>
                <a:latin typeface="ＭＳ Ｐゴシック" panose="020B0600070205080204" pitchFamily="50" charset="-128"/>
                <a:ea typeface="ＭＳ Ｐゴシック" panose="020B0600070205080204" pitchFamily="50" charset="-128"/>
              </a:rPr>
              <a:t>STEP</a:t>
            </a:r>
            <a:r>
              <a:rPr lang="ja-JP" altLang="en-US" sz="2400" spc="-150" dirty="0">
                <a:solidFill>
                  <a:schemeClr val="bg1"/>
                </a:solidFill>
                <a:effectLst/>
                <a:latin typeface="ＭＳ Ｐゴシック" panose="020B0600070205080204" pitchFamily="50" charset="-128"/>
                <a:ea typeface="ＭＳ Ｐゴシック" panose="020B0600070205080204" pitchFamily="50" charset="-128"/>
              </a:rPr>
              <a:t>４の本文を見ながら、音声の後に続いて、リピートしてみましょう。</a:t>
            </a:r>
            <a:endParaRPr kumimoji="1" lang="ja-JP" altLang="en-US" sz="2400" b="1" spc="-150" dirty="0">
              <a:solidFill>
                <a:schemeClr val="bg1"/>
              </a:solidFill>
              <a:latin typeface="ＭＳ Ｐゴシック" panose="020B0600070205080204" pitchFamily="50" charset="-128"/>
              <a:ea typeface="ＭＳ Ｐゴシック" panose="020B0600070205080204" pitchFamily="50" charset="-128"/>
            </a:endParaRPr>
          </a:p>
        </p:txBody>
      </p:sp>
      <p:pic>
        <p:nvPicPr>
          <p:cNvPr id="53" name="AS_G3_02_10_reading_s3">
            <a:hlinkClick r:id="" action="ppaction://media"/>
            <a:extLst>
              <a:ext uri="{FF2B5EF4-FFF2-40B4-BE49-F238E27FC236}">
                <a16:creationId xmlns:a16="http://schemas.microsoft.com/office/drawing/2014/main" id="{85EB2963-D276-6AAF-4377-EBF596FB385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874250" y="1504664"/>
            <a:ext cx="406400" cy="406400"/>
          </a:xfrm>
          <a:prstGeom prst="rect">
            <a:avLst/>
          </a:prstGeom>
        </p:spPr>
      </p:pic>
    </p:spTree>
    <p:extLst>
      <p:ext uri="{BB962C8B-B14F-4D97-AF65-F5344CB8AC3E}">
        <p14:creationId xmlns:p14="http://schemas.microsoft.com/office/powerpoint/2010/main" val="53769225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478" fill="hold"/>
                                        <p:tgtEl>
                                          <p:spTgt spid="5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cond evt="onNext" delay="0">
                      <p:tgtEl>
                        <p:sldTgt/>
                      </p:tgtEl>
                    </p:cond>
                  </p:endCondLst>
                </p:cTn>
                <p:tgtEl>
                  <p:spTgt spid="53"/>
                </p:tgtEl>
              </p:cMediaNode>
            </p:audio>
          </p:childTnLst>
        </p:cTn>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A451C5C3-0504-D018-10C6-B797A378CE54}"/>
              </a:ext>
            </a:extLst>
          </p:cNvPr>
          <p:cNvPicPr>
            <a:picLocks noChangeAspect="1"/>
          </p:cNvPicPr>
          <p:nvPr/>
        </p:nvPicPr>
        <p:blipFill>
          <a:blip r:embed="rId4">
            <a:extLst>
              <a:ext uri="{28A0092B-C50C-407E-A947-70E740481C1C}">
                <a14:useLocalDpi xmlns:a14="http://schemas.microsoft.com/office/drawing/2010/main" val="0"/>
              </a:ext>
            </a:extLst>
          </a:blip>
          <a:srcRect l="14616" t="14616" r="14616" b="14616"/>
          <a:stretch/>
        </p:blipFill>
        <p:spPr>
          <a:xfrm>
            <a:off x="0" y="1"/>
            <a:ext cx="9143999" cy="6858000"/>
          </a:xfrm>
          <a:prstGeom prst="rect">
            <a:avLst/>
          </a:prstGeom>
        </p:spPr>
      </p:pic>
      <p:sp>
        <p:nvSpPr>
          <p:cNvPr id="19" name="正方形/長方形 18">
            <a:extLst>
              <a:ext uri="{FF2B5EF4-FFF2-40B4-BE49-F238E27FC236}">
                <a16:creationId xmlns:a16="http://schemas.microsoft.com/office/drawing/2014/main" id="{EBF358DD-F0D2-49AF-AA6D-285773B01584}"/>
              </a:ext>
            </a:extLst>
          </p:cNvPr>
          <p:cNvSpPr/>
          <p:nvPr/>
        </p:nvSpPr>
        <p:spPr>
          <a:xfrm>
            <a:off x="0" y="1651466"/>
            <a:ext cx="9144000" cy="14472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0D71EF55-FBE9-4818-BF47-8FBF5B1FBE9F}"/>
              </a:ext>
            </a:extLst>
          </p:cNvPr>
          <p:cNvSpPr txBox="1"/>
          <p:nvPr/>
        </p:nvSpPr>
        <p:spPr>
          <a:xfrm>
            <a:off x="166165" y="1712857"/>
            <a:ext cx="8368192" cy="2000548"/>
          </a:xfrm>
          <a:prstGeom prst="rect">
            <a:avLst/>
          </a:prstGeom>
          <a:noFill/>
        </p:spPr>
        <p:txBody>
          <a:bodyPr wrap="square" rtlCol="0">
            <a:spAutoFit/>
          </a:bodyPr>
          <a:lstStyle/>
          <a:p>
            <a:r>
              <a:rPr kumimoji="1" lang="en-US" altLang="ja-JP" sz="4400" b="1" dirty="0">
                <a:solidFill>
                  <a:schemeClr val="bg1"/>
                </a:solidFill>
                <a:latin typeface="メイリオ" panose="020B0604030504040204" pitchFamily="50" charset="-128"/>
                <a:ea typeface="メイリオ" panose="020B0604030504040204" pitchFamily="50" charset="-128"/>
              </a:rPr>
              <a:t>STEP </a:t>
            </a:r>
            <a:r>
              <a:rPr kumimoji="1" lang="ja-JP" altLang="en-US" sz="4400" b="1" dirty="0">
                <a:solidFill>
                  <a:schemeClr val="bg1"/>
                </a:solidFill>
                <a:latin typeface="メイリオ" panose="020B0604030504040204" pitchFamily="50" charset="-128"/>
                <a:ea typeface="メイリオ" panose="020B0604030504040204" pitchFamily="50" charset="-128"/>
              </a:rPr>
              <a:t>４ </a:t>
            </a:r>
            <a:r>
              <a:rPr kumimoji="1" lang="en-US" altLang="ja-JP" sz="4400" b="1" dirty="0">
                <a:solidFill>
                  <a:schemeClr val="bg1"/>
                </a:solidFill>
                <a:latin typeface="メイリオ" panose="020B0604030504040204" pitchFamily="50" charset="-128"/>
                <a:ea typeface="メイリオ" panose="020B0604030504040204" pitchFamily="50" charset="-128"/>
              </a:rPr>
              <a:t>Sight Translation</a:t>
            </a:r>
            <a:r>
              <a:rPr kumimoji="1" lang="ja-JP" altLang="en-US" sz="4400" b="1" dirty="0">
                <a:solidFill>
                  <a:schemeClr val="bg1"/>
                </a:solidFill>
                <a:latin typeface="メイリオ" panose="020B0604030504040204" pitchFamily="50" charset="-128"/>
                <a:ea typeface="メイリオ" panose="020B0604030504040204" pitchFamily="50" charset="-128"/>
              </a:rPr>
              <a:t>①</a:t>
            </a:r>
            <a:endParaRPr kumimoji="1" lang="en-US" altLang="ja-JP" sz="4400" b="1" dirty="0">
              <a:solidFill>
                <a:schemeClr val="bg1"/>
              </a:solidFill>
              <a:latin typeface="メイリオ" panose="020B0604030504040204" pitchFamily="50" charset="-128"/>
              <a:ea typeface="メイリオ" panose="020B0604030504040204" pitchFamily="50" charset="-128"/>
            </a:endParaRPr>
          </a:p>
          <a:p>
            <a:r>
              <a:rPr kumimoji="1" lang="ja-JP" altLang="en-US" sz="4400" b="1" dirty="0">
                <a:solidFill>
                  <a:schemeClr val="bg1"/>
                </a:solidFill>
                <a:latin typeface="メイリオ" panose="020B0604030504040204" pitchFamily="50" charset="-128"/>
                <a:ea typeface="メイリオ" panose="020B0604030504040204" pitchFamily="50" charset="-128"/>
              </a:rPr>
              <a:t>英語の語順通りに音読する！</a:t>
            </a:r>
            <a:endParaRPr kumimoji="1" lang="ja-JP" altLang="en-US" sz="4400" dirty="0">
              <a:solidFill>
                <a:schemeClr val="bg1"/>
              </a:solidFill>
              <a:latin typeface="メイリオ" panose="020B0604030504040204" pitchFamily="50" charset="-128"/>
              <a:ea typeface="メイリオ" panose="020B0604030504040204" pitchFamily="50" charset="-128"/>
            </a:endParaRPr>
          </a:p>
          <a:p>
            <a:endParaRPr kumimoji="1" lang="en-US" altLang="ja-JP" sz="3600" b="1" dirty="0">
              <a:solidFill>
                <a:schemeClr val="bg1"/>
              </a:solidFill>
              <a:latin typeface="メイリオ" panose="020B0604030504040204" pitchFamily="50" charset="-128"/>
              <a:ea typeface="メイリオ" panose="020B0604030504040204" pitchFamily="50" charset="-128"/>
            </a:endParaRPr>
          </a:p>
        </p:txBody>
      </p:sp>
      <p:pic>
        <p:nvPicPr>
          <p:cNvPr id="8" name="Shortbridge24-1">
            <a:hlinkClick r:id="" action="ppaction://media"/>
            <a:extLst>
              <a:ext uri="{FF2B5EF4-FFF2-40B4-BE49-F238E27FC236}">
                <a16:creationId xmlns:a16="http://schemas.microsoft.com/office/drawing/2014/main" id="{05223D0C-2906-46B2-92EF-C179341F622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0121" y="635217"/>
            <a:ext cx="609600" cy="609600"/>
          </a:xfrm>
          <a:prstGeom prst="rect">
            <a:avLst/>
          </a:prstGeom>
        </p:spPr>
      </p:pic>
    </p:spTree>
    <p:extLst>
      <p:ext uri="{BB962C8B-B14F-4D97-AF65-F5344CB8AC3E}">
        <p14:creationId xmlns:p14="http://schemas.microsoft.com/office/powerpoint/2010/main" val="7586166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86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F2120E39-9C6D-4F9E-AAD1-B3D9C45B9B15}"/>
              </a:ext>
            </a:extLst>
          </p:cNvPr>
          <p:cNvSpPr txBox="1"/>
          <p:nvPr/>
        </p:nvSpPr>
        <p:spPr>
          <a:xfrm>
            <a:off x="533401" y="854574"/>
            <a:ext cx="4571999" cy="2677656"/>
          </a:xfrm>
          <a:prstGeom prst="rect">
            <a:avLst/>
          </a:prstGeom>
          <a:noFill/>
        </p:spPr>
        <p:txBody>
          <a:bodyPr wrap="square" rtlCol="0">
            <a:spAutoFit/>
          </a:bodyPr>
          <a:lstStyle/>
          <a:p>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自主練</a:t>
            </a:r>
            <a:endParaRPr kumimoji="1" lang="ja-JP" altLang="en-US" sz="6000" b="1" dirty="0">
              <a:solidFill>
                <a:schemeClr val="tx1">
                  <a:lumMod val="85000"/>
                  <a:lumOff val="15000"/>
                </a:schemeClr>
              </a:solidFill>
            </a:endParaRPr>
          </a:p>
          <a:p>
            <a:r>
              <a:rPr kumimoji="1" lang="ja-JP" altLang="en-US" sz="7200" b="1" dirty="0">
                <a:solidFill>
                  <a:schemeClr val="tx1">
                    <a:lumMod val="85000"/>
                    <a:lumOff val="15000"/>
                  </a:schemeClr>
                </a:solidFill>
                <a:latin typeface="メイリオ" panose="020B0604030504040204" pitchFamily="50" charset="-128"/>
                <a:ea typeface="メイリオ" panose="020B0604030504040204" pitchFamily="50" charset="-128"/>
              </a:rPr>
              <a:t>１分間</a:t>
            </a:r>
            <a:endParaRPr kumimoji="1" lang="en-US" altLang="ja-JP" sz="7200" b="1"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121AE6ED-8140-440B-8C13-6D45F6803B50}"/>
              </a:ext>
            </a:extLst>
          </p:cNvPr>
          <p:cNvSpPr txBox="1"/>
          <p:nvPr/>
        </p:nvSpPr>
        <p:spPr>
          <a:xfrm>
            <a:off x="533401" y="4710469"/>
            <a:ext cx="8077200" cy="1323439"/>
          </a:xfrm>
          <a:prstGeom prst="rect">
            <a:avLst/>
          </a:prstGeom>
          <a:solidFill>
            <a:srgbClr val="FFFF00"/>
          </a:solidFill>
        </p:spPr>
        <p:txBody>
          <a:bodyPr wrap="square" rtlCol="0">
            <a:spAutoFit/>
          </a:bodyPr>
          <a:lstStyle/>
          <a:p>
            <a:pPr algn="just"/>
            <a:r>
              <a:rPr kumimoji="1" lang="ja-JP" altLang="en-US" sz="4000" b="1" dirty="0">
                <a:solidFill>
                  <a:schemeClr val="tx1">
                    <a:lumMod val="85000"/>
                    <a:lumOff val="15000"/>
                  </a:schemeClr>
                </a:solidFill>
                <a:latin typeface="メイリオ" panose="020B0604030504040204" pitchFamily="50" charset="-128"/>
                <a:ea typeface="メイリオ" panose="020B0604030504040204" pitchFamily="50" charset="-128"/>
              </a:rPr>
              <a:t>スラッシュごとに、</a:t>
            </a:r>
            <a:r>
              <a:rPr kumimoji="1" lang="ja-JP" altLang="en-US" sz="4000" b="1" dirty="0">
                <a:solidFill>
                  <a:srgbClr val="C00000"/>
                </a:solidFill>
                <a:latin typeface="メイリオ" panose="020B0604030504040204" pitchFamily="50" charset="-128"/>
                <a:ea typeface="メイリオ" panose="020B0604030504040204" pitchFamily="50" charset="-128"/>
              </a:rPr>
              <a:t>英語</a:t>
            </a:r>
            <a:r>
              <a:rPr kumimoji="1" lang="ja-JP" altLang="en-US" sz="4000" b="1"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4000" b="1" dirty="0">
                <a:solidFill>
                  <a:srgbClr val="0043C8"/>
                </a:solidFill>
                <a:latin typeface="メイリオ" panose="020B0604030504040204" pitchFamily="50" charset="-128"/>
                <a:ea typeface="メイリオ" panose="020B0604030504040204" pitchFamily="50" charset="-128"/>
              </a:rPr>
              <a:t>日本語</a:t>
            </a:r>
          </a:p>
          <a:p>
            <a:pPr algn="just"/>
            <a:r>
              <a:rPr kumimoji="1" lang="ja-JP" altLang="en-US" sz="4000" b="1" dirty="0">
                <a:solidFill>
                  <a:schemeClr val="tx1">
                    <a:lumMod val="85000"/>
                    <a:lumOff val="15000"/>
                  </a:schemeClr>
                </a:solidFill>
                <a:latin typeface="メイリオ" panose="020B0604030504040204" pitchFamily="50" charset="-128"/>
                <a:ea typeface="メイリオ" panose="020B0604030504040204" pitchFamily="50" charset="-128"/>
              </a:rPr>
              <a:t>声に出して覚えましょう</a:t>
            </a:r>
          </a:p>
        </p:txBody>
      </p:sp>
      <p:pic>
        <p:nvPicPr>
          <p:cNvPr id="3" name="グラフィックス 2" descr="ストップウォッチ">
            <a:extLst>
              <a:ext uri="{FF2B5EF4-FFF2-40B4-BE49-F238E27FC236}">
                <a16:creationId xmlns:a16="http://schemas.microsoft.com/office/drawing/2014/main" id="{375A78A2-C117-0FE0-9430-D075102E061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73601" y="507461"/>
            <a:ext cx="4057008" cy="4057008"/>
          </a:xfrm>
          <a:prstGeom prst="rect">
            <a:avLst/>
          </a:prstGeom>
        </p:spPr>
      </p:pic>
      <p:sp>
        <p:nvSpPr>
          <p:cNvPr id="7" name="正方形/長方形 6">
            <a:extLst>
              <a:ext uri="{FF2B5EF4-FFF2-40B4-BE49-F238E27FC236}">
                <a16:creationId xmlns:a16="http://schemas.microsoft.com/office/drawing/2014/main" id="{3558C93E-5D59-34E9-F4FB-C7802ED8F2E7}"/>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123212488"/>
      </p:ext>
    </p:extLst>
  </p:cSld>
  <p:clrMapOvr>
    <a:masterClrMapping/>
  </p:clrMapOvr>
  <p:transition spd="slow">
    <p:push dir="u"/>
  </p:transition>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B05FD95E-C95B-41D2-B47C-0BBE6F35A820}"/>
              </a:ext>
            </a:extLst>
          </p:cNvPr>
          <p:cNvSpPr txBox="1"/>
          <p:nvPr/>
        </p:nvSpPr>
        <p:spPr>
          <a:xfrm>
            <a:off x="596348" y="1109809"/>
            <a:ext cx="7951304" cy="3631763"/>
          </a:xfrm>
          <a:prstGeom prst="rect">
            <a:avLst/>
          </a:prstGeom>
          <a:noFill/>
        </p:spPr>
        <p:txBody>
          <a:bodyPr wrap="square" rtlCol="0">
            <a:spAutoFit/>
          </a:bodyPr>
          <a:lstStyle/>
          <a:p>
            <a:pPr algn="ctr"/>
            <a:r>
              <a:rPr kumimoji="1" lang="en-US" altLang="ja-JP" sz="11500" b="1" dirty="0">
                <a:solidFill>
                  <a:srgbClr val="FF0000"/>
                </a:solidFill>
                <a:latin typeface="メイリオ" panose="020B0604030504040204" pitchFamily="50" charset="-128"/>
                <a:ea typeface="メイリオ" panose="020B0604030504040204" pitchFamily="50" charset="-128"/>
              </a:rPr>
              <a:t>Don’t  be quiet !</a:t>
            </a:r>
          </a:p>
        </p:txBody>
      </p:sp>
    </p:spTree>
    <p:extLst>
      <p:ext uri="{BB962C8B-B14F-4D97-AF65-F5344CB8AC3E}">
        <p14:creationId xmlns:p14="http://schemas.microsoft.com/office/powerpoint/2010/main" val="154013997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正方形/長方形 49">
            <a:extLst>
              <a:ext uri="{FF2B5EF4-FFF2-40B4-BE49-F238E27FC236}">
                <a16:creationId xmlns:a16="http://schemas.microsoft.com/office/drawing/2014/main" id="{4A1C7414-05BE-2203-2C4B-83D5DFFEDADC}"/>
              </a:ext>
            </a:extLst>
          </p:cNvPr>
          <p:cNvSpPr/>
          <p:nvPr/>
        </p:nvSpPr>
        <p:spPr>
          <a:xfrm>
            <a:off x="0" y="0"/>
            <a:ext cx="9144000" cy="6796611"/>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a:extLst>
              <a:ext uri="{FF2B5EF4-FFF2-40B4-BE49-F238E27FC236}">
                <a16:creationId xmlns:a16="http://schemas.microsoft.com/office/drawing/2014/main" id="{6E27A50D-3F41-44B7-A109-7F87432D6928}"/>
              </a:ext>
            </a:extLst>
          </p:cNvPr>
          <p:cNvSpPr/>
          <p:nvPr/>
        </p:nvSpPr>
        <p:spPr>
          <a:xfrm>
            <a:off x="0" y="6536669"/>
            <a:ext cx="9144000" cy="314860"/>
          </a:xfrm>
          <a:prstGeom prst="rect">
            <a:avLst/>
          </a:prstGeom>
          <a:solidFill>
            <a:srgbClr val="34F9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11B31CC2-51EB-41F5-A678-923C05802679}"/>
              </a:ext>
            </a:extLst>
          </p:cNvPr>
          <p:cNvSpPr/>
          <p:nvPr/>
        </p:nvSpPr>
        <p:spPr>
          <a:xfrm>
            <a:off x="0" y="6536669"/>
            <a:ext cx="9144000" cy="3148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 name="police-whistle2">
            <a:hlinkClick r:id="" action="ppaction://media"/>
            <a:extLst>
              <a:ext uri="{FF2B5EF4-FFF2-40B4-BE49-F238E27FC236}">
                <a16:creationId xmlns:a16="http://schemas.microsoft.com/office/drawing/2014/main" id="{28B36260-0625-4F88-9CE7-2D2DC709335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8550" y="1093632"/>
            <a:ext cx="609600" cy="609600"/>
          </a:xfrm>
          <a:prstGeom prst="rect">
            <a:avLst/>
          </a:prstGeom>
        </p:spPr>
      </p:pic>
      <p:pic>
        <p:nvPicPr>
          <p:cNvPr id="12" name="whistle003001">
            <a:hlinkClick r:id="" action="ppaction://media"/>
            <a:extLst>
              <a:ext uri="{FF2B5EF4-FFF2-40B4-BE49-F238E27FC236}">
                <a16:creationId xmlns:a16="http://schemas.microsoft.com/office/drawing/2014/main" id="{8863406B-F947-4A25-8EB3-1503CFBF8A2D}"/>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1098550" y="74870"/>
            <a:ext cx="609600" cy="609600"/>
          </a:xfrm>
          <a:prstGeom prst="rect">
            <a:avLst/>
          </a:prstGeom>
        </p:spPr>
      </p:pic>
      <p:pic>
        <p:nvPicPr>
          <p:cNvPr id="3" name="図 2">
            <a:extLst>
              <a:ext uri="{FF2B5EF4-FFF2-40B4-BE49-F238E27FC236}">
                <a16:creationId xmlns:a16="http://schemas.microsoft.com/office/drawing/2014/main" id="{58DCDE29-4B74-31B5-10E7-3C2EA35BB4F0}"/>
              </a:ext>
            </a:extLst>
          </p:cNvPr>
          <p:cNvPicPr>
            <a:picLocks noChangeAspect="1"/>
          </p:cNvPicPr>
          <p:nvPr/>
        </p:nvPicPr>
        <p:blipFill>
          <a:blip r:embed="rId7"/>
          <a:stretch>
            <a:fillRect/>
          </a:stretch>
        </p:blipFill>
        <p:spPr>
          <a:xfrm>
            <a:off x="1006399" y="191165"/>
            <a:ext cx="6864360" cy="6120276"/>
          </a:xfrm>
          <a:prstGeom prst="rect">
            <a:avLst/>
          </a:prstGeom>
        </p:spPr>
      </p:pic>
      <p:grpSp>
        <p:nvGrpSpPr>
          <p:cNvPr id="49" name="グループ化 48">
            <a:extLst>
              <a:ext uri="{FF2B5EF4-FFF2-40B4-BE49-F238E27FC236}">
                <a16:creationId xmlns:a16="http://schemas.microsoft.com/office/drawing/2014/main" id="{129884B3-2F93-5186-36B1-A706339E5A58}"/>
              </a:ext>
            </a:extLst>
          </p:cNvPr>
          <p:cNvGrpSpPr/>
          <p:nvPr/>
        </p:nvGrpSpPr>
        <p:grpSpPr>
          <a:xfrm>
            <a:off x="0" y="1093632"/>
            <a:ext cx="9144000" cy="3473939"/>
            <a:chOff x="0" y="1093632"/>
            <a:chExt cx="9144000" cy="3473939"/>
          </a:xfrm>
        </p:grpSpPr>
        <p:sp>
          <p:nvSpPr>
            <p:cNvPr id="46" name="正方形/長方形 45">
              <a:extLst>
                <a:ext uri="{FF2B5EF4-FFF2-40B4-BE49-F238E27FC236}">
                  <a16:creationId xmlns:a16="http://schemas.microsoft.com/office/drawing/2014/main" id="{0B46B9E4-D6C8-EFC7-0118-DD914BA9F85C}"/>
                </a:ext>
              </a:extLst>
            </p:cNvPr>
            <p:cNvSpPr/>
            <p:nvPr/>
          </p:nvSpPr>
          <p:spPr>
            <a:xfrm>
              <a:off x="0" y="1093632"/>
              <a:ext cx="9144000" cy="3473939"/>
            </a:xfrm>
            <a:prstGeom prst="rect">
              <a:avLst/>
            </a:prstGeom>
            <a:solidFill>
              <a:srgbClr val="0043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ボックス 47">
              <a:extLst>
                <a:ext uri="{FF2B5EF4-FFF2-40B4-BE49-F238E27FC236}">
                  <a16:creationId xmlns:a16="http://schemas.microsoft.com/office/drawing/2014/main" id="{F00C167E-9ED8-FAB1-5E8A-33565342F8E4}"/>
                </a:ext>
              </a:extLst>
            </p:cNvPr>
            <p:cNvSpPr txBox="1"/>
            <p:nvPr/>
          </p:nvSpPr>
          <p:spPr>
            <a:xfrm>
              <a:off x="741073" y="1722606"/>
              <a:ext cx="7661855" cy="2215991"/>
            </a:xfrm>
            <a:prstGeom prst="rect">
              <a:avLst/>
            </a:prstGeom>
            <a:noFill/>
          </p:spPr>
          <p:txBody>
            <a:bodyPr wrap="square" rtlCol="0">
              <a:spAutoFit/>
            </a:bodyPr>
            <a:lstStyle/>
            <a:p>
              <a:pPr algn="ctr"/>
              <a:r>
                <a:rPr kumimoji="1" lang="en-US" altLang="ja-JP" sz="13800" b="1" dirty="0">
                  <a:ln w="28575">
                    <a:noFill/>
                  </a:ln>
                  <a:solidFill>
                    <a:srgbClr val="FFFF00"/>
                  </a:solidFill>
                  <a:latin typeface="メイリオ" panose="020B0604030504040204" pitchFamily="50" charset="-128"/>
                  <a:ea typeface="メイリオ" panose="020B0604030504040204" pitchFamily="50" charset="-128"/>
                </a:rPr>
                <a:t>Ready</a:t>
              </a:r>
              <a:r>
                <a:rPr kumimoji="1" lang="ja-JP" altLang="en-US" sz="13800" b="1" dirty="0">
                  <a:ln w="28575">
                    <a:noFill/>
                  </a:ln>
                  <a:solidFill>
                    <a:srgbClr val="FFFF00"/>
                  </a:solidFill>
                  <a:latin typeface="メイリオ" panose="020B0604030504040204" pitchFamily="50" charset="-128"/>
                  <a:ea typeface="メイリオ" panose="020B0604030504040204" pitchFamily="50" charset="-128"/>
                </a:rPr>
                <a:t>？</a:t>
              </a:r>
              <a:endParaRPr kumimoji="1" lang="ja-JP" altLang="en-US" sz="7200" b="1" dirty="0">
                <a:ln w="28575">
                  <a:noFill/>
                </a:ln>
                <a:solidFill>
                  <a:srgbClr val="FFFF00"/>
                </a:solidFill>
              </a:endParaRPr>
            </a:p>
          </p:txBody>
        </p:sp>
      </p:grpSp>
    </p:spTree>
    <p:extLst>
      <p:ext uri="{BB962C8B-B14F-4D97-AF65-F5344CB8AC3E}">
        <p14:creationId xmlns:p14="http://schemas.microsoft.com/office/powerpoint/2010/main" val="38426905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0" fill="hold"/>
                                        <p:tgtEl>
                                          <p:spTgt spid="12"/>
                                        </p:tgtEl>
                                      </p:cBhvr>
                                    </p:cmd>
                                  </p:childTnLst>
                                </p:cTn>
                              </p:par>
                              <p:par>
                                <p:cTn id="7" presetID="22" presetClass="exit" presetSubtype="8" fill="hold" nodeType="withEffect">
                                  <p:stCondLst>
                                    <p:cond delay="0"/>
                                  </p:stCondLst>
                                  <p:childTnLst>
                                    <p:animEffect transition="out" filter="wipe(left)">
                                      <p:cBhvr>
                                        <p:cTn id="8" dur="500"/>
                                        <p:tgtEl>
                                          <p:spTgt spid="49"/>
                                        </p:tgtEl>
                                      </p:cBhvr>
                                    </p:animEffect>
                                    <p:set>
                                      <p:cBhvr>
                                        <p:cTn id="9" dur="1" fill="hold">
                                          <p:stCondLst>
                                            <p:cond delay="499"/>
                                          </p:stCondLst>
                                        </p:cTn>
                                        <p:tgtEl>
                                          <p:spTgt spid="49"/>
                                        </p:tgtEl>
                                        <p:attrNameLst>
                                          <p:attrName>style.visibility</p:attrName>
                                        </p:attrNameLst>
                                      </p:cBhvr>
                                      <p:to>
                                        <p:strVal val="hidden"/>
                                      </p:to>
                                    </p:set>
                                  </p:childTnLst>
                                </p:cTn>
                              </p:par>
                              <p:par>
                                <p:cTn id="10" presetID="2" presetClass="exit" presetSubtype="2" fill="hold" grpId="0" nodeType="withEffect">
                                  <p:stCondLst>
                                    <p:cond delay="0"/>
                                  </p:stCondLst>
                                  <p:childTnLst>
                                    <p:anim calcmode="lin" valueType="num">
                                      <p:cBhvr additive="base">
                                        <p:cTn id="11" dur="60000"/>
                                        <p:tgtEl>
                                          <p:spTgt spid="6"/>
                                        </p:tgtEl>
                                        <p:attrNameLst>
                                          <p:attrName>ppt_x</p:attrName>
                                        </p:attrNameLst>
                                      </p:cBhvr>
                                      <p:tavLst>
                                        <p:tav tm="0">
                                          <p:val>
                                            <p:strVal val="ppt_x"/>
                                          </p:val>
                                        </p:tav>
                                        <p:tav tm="100000">
                                          <p:val>
                                            <p:strVal val="1+ppt_w/2"/>
                                          </p:val>
                                        </p:tav>
                                      </p:tavLst>
                                    </p:anim>
                                    <p:anim calcmode="lin" valueType="num">
                                      <p:cBhvr additive="base">
                                        <p:cTn id="12" dur="60000"/>
                                        <p:tgtEl>
                                          <p:spTgt spid="6"/>
                                        </p:tgtEl>
                                        <p:attrNameLst>
                                          <p:attrName>ppt_y</p:attrName>
                                        </p:attrNameLst>
                                      </p:cBhvr>
                                      <p:tavLst>
                                        <p:tav tm="0">
                                          <p:val>
                                            <p:strVal val="ppt_y"/>
                                          </p:val>
                                        </p:tav>
                                        <p:tav tm="100000">
                                          <p:val>
                                            <p:strVal val="ppt_y"/>
                                          </p:val>
                                        </p:tav>
                                      </p:tavLst>
                                    </p:anim>
                                    <p:set>
                                      <p:cBhvr>
                                        <p:cTn id="13" dur="1" fill="hold">
                                          <p:stCondLst>
                                            <p:cond delay="59999"/>
                                          </p:stCondLst>
                                        </p:cTn>
                                        <p:tgtEl>
                                          <p:spTgt spid="6"/>
                                        </p:tgtEl>
                                        <p:attrNameLst>
                                          <p:attrName>style.visibility</p:attrName>
                                        </p:attrNameLst>
                                      </p:cBhvr>
                                      <p:to>
                                        <p:strVal val="hidden"/>
                                      </p:to>
                                    </p:set>
                                  </p:childTnLst>
                                </p:cTn>
                              </p:par>
                            </p:childTnLst>
                          </p:cTn>
                        </p:par>
                        <p:par>
                          <p:cTn id="14" fill="hold">
                            <p:stCondLst>
                              <p:cond delay="60000"/>
                            </p:stCondLst>
                            <p:childTnLst>
                              <p:par>
                                <p:cTn id="15" presetID="1" presetClass="mediacall" presetSubtype="0" fill="hold" nodeType="afterEffect">
                                  <p:stCondLst>
                                    <p:cond delay="0"/>
                                  </p:stCondLst>
                                  <p:childTnLst>
                                    <p:cmd type="call" cmd="playFrom(0.0)">
                                      <p:cBhvr>
                                        <p:cTn id="16" dur="1410"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7" fill="hold" display="0">
                  <p:stCondLst>
                    <p:cond delay="indefinite"/>
                  </p:stCondLst>
                  <p:endCondLst>
                    <p:cond evt="onStopAudio" delay="0">
                      <p:tgtEl>
                        <p:sldTgt/>
                      </p:tgtEl>
                    </p:cond>
                  </p:endCondLst>
                </p:cTn>
                <p:tgtEl>
                  <p:spTgt spid="11"/>
                </p:tgtEl>
              </p:cMediaNode>
            </p:audio>
            <p:audio>
              <p:cMediaNode vol="80000" showWhenStopped="0">
                <p:cTn id="18" fill="hold" display="0">
                  <p:stCondLst>
                    <p:cond delay="indefinite"/>
                  </p:stCondLst>
                  <p:endCondLst>
                    <p:cond evt="onStopAudio" delay="0">
                      <p:tgtEl>
                        <p:sldTgt/>
                      </p:tgtEl>
                    </p:cond>
                  </p:endCondLst>
                </p:cTn>
                <p:tgtEl>
                  <p:spTgt spid="12"/>
                </p:tgtEl>
              </p:cMediaNode>
            </p:audio>
          </p:childTnLst>
        </p:cTn>
      </p:par>
    </p:tnLst>
    <p:bldLst>
      <p:bldP spid="6" grpId="0" animBg="1"/>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75F5844C-917B-B688-91F7-CCB76BD111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4657" y="542377"/>
            <a:ext cx="4697280" cy="4697280"/>
          </a:xfrm>
          <a:prstGeom prst="rect">
            <a:avLst/>
          </a:prstGeom>
        </p:spPr>
      </p:pic>
      <p:sp>
        <p:nvSpPr>
          <p:cNvPr id="8" name="正方形/長方形 7">
            <a:extLst>
              <a:ext uri="{FF2B5EF4-FFF2-40B4-BE49-F238E27FC236}">
                <a16:creationId xmlns:a16="http://schemas.microsoft.com/office/drawing/2014/main" id="{D29D603F-DD35-3B92-3D5A-F52DC69864CC}"/>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 name="グループ化 10">
            <a:extLst>
              <a:ext uri="{FF2B5EF4-FFF2-40B4-BE49-F238E27FC236}">
                <a16:creationId xmlns:a16="http://schemas.microsoft.com/office/drawing/2014/main" id="{968E8BF2-80F3-C7CD-7412-864F8CDD30FD}"/>
              </a:ext>
            </a:extLst>
          </p:cNvPr>
          <p:cNvGrpSpPr/>
          <p:nvPr/>
        </p:nvGrpSpPr>
        <p:grpSpPr>
          <a:xfrm>
            <a:off x="2217138" y="3836504"/>
            <a:ext cx="8468376" cy="3021496"/>
            <a:chOff x="2217138" y="3836504"/>
            <a:chExt cx="8468376" cy="3021496"/>
          </a:xfrm>
        </p:grpSpPr>
        <p:sp>
          <p:nvSpPr>
            <p:cNvPr id="9" name="タイトル 1">
              <a:extLst>
                <a:ext uri="{FF2B5EF4-FFF2-40B4-BE49-F238E27FC236}">
                  <a16:creationId xmlns:a16="http://schemas.microsoft.com/office/drawing/2014/main" id="{A3D3352E-0763-630D-6C66-369453AA070D}"/>
                </a:ext>
              </a:extLst>
            </p:cNvPr>
            <p:cNvSpPr txBox="1">
              <a:spLocks/>
            </p:cNvSpPr>
            <p:nvPr/>
          </p:nvSpPr>
          <p:spPr>
            <a:xfrm>
              <a:off x="2217138" y="3836504"/>
              <a:ext cx="8468376" cy="302149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en-US" altLang="ja-JP" sz="8800" b="1" dirty="0">
                  <a:ln w="76200">
                    <a:solidFill>
                      <a:schemeClr val="bg1"/>
                    </a:solidFill>
                  </a:ln>
                  <a:noFill/>
                  <a:latin typeface="メイリオ" panose="020B0604030504040204" pitchFamily="50" charset="-128"/>
                  <a:ea typeface="メイリオ" panose="020B0604030504040204" pitchFamily="50" charset="-128"/>
                </a:rPr>
                <a:t>Work in Pairs</a:t>
              </a:r>
              <a:r>
                <a:rPr lang="ja-JP" altLang="en-US" sz="8800" b="1" dirty="0">
                  <a:ln w="76200">
                    <a:solidFill>
                      <a:schemeClr val="bg1"/>
                    </a:solidFill>
                  </a:ln>
                  <a:noFill/>
                  <a:latin typeface="メイリオ" panose="020B0604030504040204" pitchFamily="50" charset="-128"/>
                  <a:ea typeface="メイリオ" panose="020B0604030504040204" pitchFamily="50" charset="-128"/>
                </a:rPr>
                <a:t>！</a:t>
              </a:r>
            </a:p>
          </p:txBody>
        </p:sp>
        <p:sp>
          <p:nvSpPr>
            <p:cNvPr id="4" name="タイトル 1"/>
            <p:cNvSpPr txBox="1">
              <a:spLocks/>
            </p:cNvSpPr>
            <p:nvPr/>
          </p:nvSpPr>
          <p:spPr>
            <a:xfrm>
              <a:off x="2217138" y="3836504"/>
              <a:ext cx="8468376" cy="302149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en-US" altLang="ja-JP" sz="8800" b="1" dirty="0">
                  <a:solidFill>
                    <a:srgbClr val="002060"/>
                  </a:solidFill>
                  <a:latin typeface="メイリオ" panose="020B0604030504040204" pitchFamily="50" charset="-128"/>
                  <a:ea typeface="メイリオ" panose="020B0604030504040204" pitchFamily="50" charset="-128"/>
                </a:rPr>
                <a:t>Work in </a:t>
              </a:r>
              <a:r>
                <a:rPr lang="en-US" altLang="ja-JP" sz="8800" b="1" dirty="0">
                  <a:solidFill>
                    <a:srgbClr val="C00000"/>
                  </a:solidFill>
                  <a:latin typeface="メイリオ" panose="020B0604030504040204" pitchFamily="50" charset="-128"/>
                  <a:ea typeface="メイリオ" panose="020B0604030504040204" pitchFamily="50" charset="-128"/>
                </a:rPr>
                <a:t>Pairs</a:t>
              </a:r>
              <a:r>
                <a:rPr lang="ja-JP" altLang="en-US" sz="8800" b="1" dirty="0">
                  <a:solidFill>
                    <a:srgbClr val="C00000"/>
                  </a:solidFill>
                  <a:latin typeface="メイリオ" panose="020B0604030504040204" pitchFamily="50" charset="-128"/>
                  <a:ea typeface="メイリオ" panose="020B0604030504040204" pitchFamily="50" charset="-128"/>
                </a:rPr>
                <a:t>！</a:t>
              </a:r>
            </a:p>
          </p:txBody>
        </p:sp>
      </p:grpSp>
    </p:spTree>
    <p:extLst>
      <p:ext uri="{BB962C8B-B14F-4D97-AF65-F5344CB8AC3E}">
        <p14:creationId xmlns:p14="http://schemas.microsoft.com/office/powerpoint/2010/main" val="3020194738"/>
      </p:ext>
    </p:extLst>
  </p:cSld>
  <p:clrMapOvr>
    <a:masterClrMapping/>
  </p:clrMapOvr>
  <p:transition spd="slow">
    <p:push dir="u"/>
  </p:transition>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B05FD95E-C95B-41D2-B47C-0BBE6F35A820}"/>
              </a:ext>
            </a:extLst>
          </p:cNvPr>
          <p:cNvSpPr txBox="1"/>
          <p:nvPr/>
        </p:nvSpPr>
        <p:spPr>
          <a:xfrm>
            <a:off x="596348" y="2481409"/>
            <a:ext cx="7951304" cy="1862048"/>
          </a:xfrm>
          <a:prstGeom prst="rect">
            <a:avLst/>
          </a:prstGeom>
          <a:noFill/>
        </p:spPr>
        <p:txBody>
          <a:bodyPr wrap="square" rtlCol="0">
            <a:spAutoFit/>
          </a:bodyPr>
          <a:lstStyle/>
          <a:p>
            <a:pPr algn="ctr"/>
            <a:r>
              <a:rPr kumimoji="1" lang="en-US" altLang="ja-JP" sz="11500" b="1" dirty="0">
                <a:solidFill>
                  <a:srgbClr val="FF0000"/>
                </a:solidFill>
                <a:latin typeface="メイリオ" panose="020B0604030504040204" pitchFamily="50" charset="-128"/>
                <a:ea typeface="メイリオ" panose="020B0604030504040204" pitchFamily="50" charset="-128"/>
              </a:rPr>
              <a:t>Stand up!</a:t>
            </a:r>
            <a:endParaRPr kumimoji="1" lang="ja-JP" altLang="en-US" sz="11500" b="1" dirty="0">
              <a:solidFill>
                <a:srgbClr val="FF0000"/>
              </a:solidFill>
            </a:endParaRPr>
          </a:p>
        </p:txBody>
      </p:sp>
    </p:spTree>
    <p:extLst>
      <p:ext uri="{BB962C8B-B14F-4D97-AF65-F5344CB8AC3E}">
        <p14:creationId xmlns:p14="http://schemas.microsoft.com/office/powerpoint/2010/main" val="379782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方形/長方形 13">
            <a:extLst>
              <a:ext uri="{FF2B5EF4-FFF2-40B4-BE49-F238E27FC236}">
                <a16:creationId xmlns:a16="http://schemas.microsoft.com/office/drawing/2014/main" id="{20FA1F9D-48C1-BC88-A431-72822240BCF9}"/>
              </a:ext>
            </a:extLst>
          </p:cNvPr>
          <p:cNvSpPr/>
          <p:nvPr/>
        </p:nvSpPr>
        <p:spPr>
          <a:xfrm>
            <a:off x="0" y="912252"/>
            <a:ext cx="9144000" cy="5945748"/>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97097FE5-6A18-A381-8EDE-DF79802D065A}"/>
              </a:ext>
            </a:extLst>
          </p:cNvPr>
          <p:cNvSpPr/>
          <p:nvPr/>
        </p:nvSpPr>
        <p:spPr>
          <a:xfrm>
            <a:off x="0" y="-1"/>
            <a:ext cx="9144000" cy="945943"/>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4353E78D-F433-C296-0A6D-815CD69F7EF8}"/>
              </a:ext>
            </a:extLst>
          </p:cNvPr>
          <p:cNvSpPr txBox="1"/>
          <p:nvPr/>
        </p:nvSpPr>
        <p:spPr>
          <a:xfrm>
            <a:off x="302136" y="16126"/>
            <a:ext cx="8716030" cy="830997"/>
          </a:xfrm>
          <a:prstGeom prst="rect">
            <a:avLst/>
          </a:prstGeom>
          <a:noFill/>
          <a:ln>
            <a:noFill/>
          </a:ln>
        </p:spPr>
        <p:txBody>
          <a:bodyPr wrap="square" rtlCol="0">
            <a:spAutoFit/>
          </a:bodyPr>
          <a:lstStyle/>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スラッシュごとに英語と日本語を交互に音読してください。</a:t>
            </a:r>
            <a:endParaRPr lang="en-US" altLang="ja-JP" sz="2400" dirty="0">
              <a:solidFill>
                <a:schemeClr val="bg1"/>
              </a:solidFill>
              <a:effectLst/>
              <a:latin typeface="ＭＳ Ｐゴシック" panose="020B0600070205080204" pitchFamily="50" charset="-128"/>
              <a:ea typeface="ＭＳ Ｐゴシック" panose="020B0600070205080204" pitchFamily="50" charset="-128"/>
            </a:endParaRPr>
          </a:p>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終わったら役割を交代してください。</a:t>
            </a:r>
            <a:endParaRPr kumimoji="1" lang="ja-JP" altLang="en-US" sz="2400" b="1" dirty="0">
              <a:solidFill>
                <a:schemeClr val="bg1"/>
              </a:solidFill>
              <a:latin typeface="ＭＳ Ｐゴシック" panose="020B0600070205080204" pitchFamily="50" charset="-128"/>
              <a:ea typeface="ＭＳ Ｐゴシック" panose="020B0600070205080204" pitchFamily="50" charset="-128"/>
            </a:endParaRPr>
          </a:p>
        </p:txBody>
      </p:sp>
      <p:sp>
        <p:nvSpPr>
          <p:cNvPr id="9" name="テキスト ボックス 8">
            <a:extLst>
              <a:ext uri="{FF2B5EF4-FFF2-40B4-BE49-F238E27FC236}">
                <a16:creationId xmlns:a16="http://schemas.microsoft.com/office/drawing/2014/main" id="{E3D62132-1517-4DA2-9DD0-0F6B669B30A4}"/>
              </a:ext>
            </a:extLst>
          </p:cNvPr>
          <p:cNvSpPr txBox="1"/>
          <p:nvPr/>
        </p:nvSpPr>
        <p:spPr>
          <a:xfrm>
            <a:off x="537541" y="1332640"/>
            <a:ext cx="8073060" cy="1200329"/>
          </a:xfrm>
          <a:prstGeom prst="rect">
            <a:avLst/>
          </a:prstGeom>
          <a:noFill/>
        </p:spPr>
        <p:txBody>
          <a:bodyPr wrap="square" rtlCol="0">
            <a:spAutoFit/>
          </a:bodyPr>
          <a:lstStyle/>
          <a:p>
            <a:r>
              <a:rPr kumimoji="1" lang="en-US" altLang="ja-JP" sz="7200" b="1" dirty="0">
                <a:solidFill>
                  <a:srgbClr val="FF0000"/>
                </a:solidFill>
                <a:latin typeface="メイリオ" panose="020B0604030504040204" pitchFamily="50" charset="-128"/>
                <a:ea typeface="メイリオ" panose="020B0604030504040204" pitchFamily="50" charset="-128"/>
              </a:rPr>
              <a:t>A</a:t>
            </a:r>
            <a:r>
              <a:rPr kumimoji="1" lang="ja-JP" altLang="en-US" sz="7200" b="1" dirty="0">
                <a:solidFill>
                  <a:srgbClr val="FF0000"/>
                </a:solidFill>
                <a:latin typeface="メイリオ" panose="020B0604030504040204" pitchFamily="50" charset="-128"/>
                <a:ea typeface="メイリオ" panose="020B0604030504040204" pitchFamily="50" charset="-128"/>
              </a:rPr>
              <a:t>さん：英語</a:t>
            </a:r>
            <a:endParaRPr kumimoji="1" lang="en-US" altLang="ja-JP" sz="7200" b="1"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A4D226FD-0D2C-4A5C-9F76-ED9D45562FD8}"/>
              </a:ext>
            </a:extLst>
          </p:cNvPr>
          <p:cNvSpPr txBox="1"/>
          <p:nvPr/>
        </p:nvSpPr>
        <p:spPr>
          <a:xfrm>
            <a:off x="535470" y="4041489"/>
            <a:ext cx="8073060" cy="1200329"/>
          </a:xfrm>
          <a:prstGeom prst="rect">
            <a:avLst/>
          </a:prstGeom>
          <a:noFill/>
        </p:spPr>
        <p:txBody>
          <a:bodyPr wrap="square" rtlCol="0">
            <a:spAutoFit/>
          </a:bodyPr>
          <a:lstStyle/>
          <a:p>
            <a:r>
              <a:rPr kumimoji="1" lang="en-US" altLang="ja-JP" sz="7200" b="1" dirty="0">
                <a:solidFill>
                  <a:schemeClr val="accent5">
                    <a:lumMod val="50000"/>
                  </a:schemeClr>
                </a:solidFill>
                <a:latin typeface="メイリオ" panose="020B0604030504040204" pitchFamily="50" charset="-128"/>
                <a:ea typeface="メイリオ" panose="020B0604030504040204" pitchFamily="50" charset="-128"/>
              </a:rPr>
              <a:t>B</a:t>
            </a:r>
            <a:r>
              <a:rPr kumimoji="1" lang="ja-JP" altLang="en-US" sz="7200" b="1" dirty="0">
                <a:solidFill>
                  <a:schemeClr val="accent5">
                    <a:lumMod val="50000"/>
                  </a:schemeClr>
                </a:solidFill>
                <a:latin typeface="メイリオ" panose="020B0604030504040204" pitchFamily="50" charset="-128"/>
                <a:ea typeface="メイリオ" panose="020B0604030504040204" pitchFamily="50" charset="-128"/>
              </a:rPr>
              <a:t>さん：日本語</a:t>
            </a:r>
            <a:endParaRPr kumimoji="1" lang="en-US" altLang="ja-JP" sz="4400" b="1" dirty="0">
              <a:solidFill>
                <a:schemeClr val="accent5">
                  <a:lumMod val="50000"/>
                </a:schemeClr>
              </a:solidFill>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C775FC5C-57DA-4C29-8632-BEA0459676F3}"/>
              </a:ext>
            </a:extLst>
          </p:cNvPr>
          <p:cNvSpPr txBox="1"/>
          <p:nvPr/>
        </p:nvSpPr>
        <p:spPr>
          <a:xfrm>
            <a:off x="804241" y="2506431"/>
            <a:ext cx="7802218" cy="954107"/>
          </a:xfrm>
          <a:prstGeom prst="rect">
            <a:avLst/>
          </a:prstGeom>
          <a:solidFill>
            <a:schemeClr val="accent2">
              <a:lumMod val="60000"/>
              <a:lumOff val="40000"/>
            </a:schemeClr>
          </a:solidFill>
        </p:spPr>
        <p:txBody>
          <a:bodyPr wrap="square" rtlCol="0">
            <a:spAutoFit/>
          </a:bodyPr>
          <a:lstStyle/>
          <a:p>
            <a:r>
              <a:rPr kumimoji="1" lang="ja-JP" altLang="en-US" sz="2800" b="1" dirty="0">
                <a:solidFill>
                  <a:schemeClr val="tx1">
                    <a:lumMod val="85000"/>
                    <a:lumOff val="15000"/>
                  </a:schemeClr>
                </a:solidFill>
                <a:latin typeface="メイリオ" panose="020B0604030504040204" pitchFamily="50" charset="-128"/>
                <a:ea typeface="メイリオ" panose="020B0604030504040204" pitchFamily="50" charset="-128"/>
              </a:rPr>
              <a:t>テキストを見て</a:t>
            </a:r>
            <a:r>
              <a:rPr kumimoji="1" lang="en-US" altLang="ja-JP" sz="2800" b="1" dirty="0">
                <a:solidFill>
                  <a:schemeClr val="tx1">
                    <a:lumMod val="85000"/>
                    <a:lumOff val="15000"/>
                  </a:schemeClr>
                </a:solidFill>
                <a:latin typeface="メイリオ" panose="020B0604030504040204" pitchFamily="50" charset="-128"/>
                <a:ea typeface="メイリオ" panose="020B0604030504040204" pitchFamily="50" charset="-128"/>
              </a:rPr>
              <a:t>OK</a:t>
            </a:r>
            <a:r>
              <a:rPr kumimoji="1" lang="ja-JP" altLang="en-US" sz="2800" b="1" dirty="0" err="1">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2800" b="1" dirty="0">
                <a:solidFill>
                  <a:schemeClr val="tx1">
                    <a:lumMod val="85000"/>
                    <a:lumOff val="15000"/>
                  </a:schemeClr>
                </a:solidFill>
                <a:latin typeface="メイリオ" panose="020B0604030504040204" pitchFamily="50" charset="-128"/>
                <a:ea typeface="メイリオ" panose="020B0604030504040204" pitchFamily="50" charset="-128"/>
              </a:rPr>
              <a:t>ただし、パートナーへのアイコンタクト＆スマイルを忘れずにすること。</a:t>
            </a:r>
            <a:endParaRPr kumimoji="1" lang="en-US" altLang="ja-JP" sz="4800" b="1"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BAC0BCF0-3374-4A01-AE7C-2DB6415C55DC}"/>
              </a:ext>
            </a:extLst>
          </p:cNvPr>
          <p:cNvSpPr txBox="1"/>
          <p:nvPr/>
        </p:nvSpPr>
        <p:spPr>
          <a:xfrm>
            <a:off x="804241" y="5231681"/>
            <a:ext cx="7802218" cy="954107"/>
          </a:xfrm>
          <a:prstGeom prst="rect">
            <a:avLst/>
          </a:prstGeom>
          <a:solidFill>
            <a:schemeClr val="accent1">
              <a:lumMod val="40000"/>
              <a:lumOff val="60000"/>
            </a:schemeClr>
          </a:solidFill>
        </p:spPr>
        <p:txBody>
          <a:bodyPr wrap="square" rtlCol="0">
            <a:spAutoFit/>
          </a:bodyPr>
          <a:lstStyle/>
          <a:p>
            <a:r>
              <a:rPr kumimoji="1" lang="ja-JP" altLang="en-US" sz="2800" b="1" dirty="0">
                <a:solidFill>
                  <a:schemeClr val="tx1">
                    <a:lumMod val="85000"/>
                    <a:lumOff val="15000"/>
                  </a:schemeClr>
                </a:solidFill>
                <a:latin typeface="メイリオ" panose="020B0604030504040204" pitchFamily="50" charset="-128"/>
                <a:ea typeface="メイリオ" panose="020B0604030504040204" pitchFamily="50" charset="-128"/>
              </a:rPr>
              <a:t>テキストを見て</a:t>
            </a:r>
            <a:r>
              <a:rPr kumimoji="1" lang="en-US" altLang="ja-JP" sz="2800" b="1" dirty="0">
                <a:solidFill>
                  <a:schemeClr val="tx1">
                    <a:lumMod val="85000"/>
                    <a:lumOff val="15000"/>
                  </a:schemeClr>
                </a:solidFill>
                <a:latin typeface="メイリオ" panose="020B0604030504040204" pitchFamily="50" charset="-128"/>
                <a:ea typeface="メイリオ" panose="020B0604030504040204" pitchFamily="50" charset="-128"/>
              </a:rPr>
              <a:t>OK</a:t>
            </a:r>
            <a:r>
              <a:rPr kumimoji="1" lang="ja-JP" altLang="en-US" sz="2800" b="1" dirty="0" err="1">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2800" b="1" dirty="0">
                <a:solidFill>
                  <a:schemeClr val="tx1">
                    <a:lumMod val="85000"/>
                    <a:lumOff val="15000"/>
                  </a:schemeClr>
                </a:solidFill>
                <a:latin typeface="メイリオ" panose="020B0604030504040204" pitchFamily="50" charset="-128"/>
                <a:ea typeface="メイリオ" panose="020B0604030504040204" pitchFamily="50" charset="-128"/>
              </a:rPr>
              <a:t>ただし、パートナーへのアイコンタクト＆スマイルを忘れずにすること。</a:t>
            </a:r>
            <a:endParaRPr kumimoji="1" lang="en-US" altLang="ja-JP" sz="4800" b="1"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2" name="二等辺三角形 1">
            <a:extLst>
              <a:ext uri="{FF2B5EF4-FFF2-40B4-BE49-F238E27FC236}">
                <a16:creationId xmlns:a16="http://schemas.microsoft.com/office/drawing/2014/main" id="{5DBE0A10-7312-49C3-9A76-9F919653034E}"/>
              </a:ext>
            </a:extLst>
          </p:cNvPr>
          <p:cNvSpPr/>
          <p:nvPr/>
        </p:nvSpPr>
        <p:spPr>
          <a:xfrm rot="5400000">
            <a:off x="358763" y="2779162"/>
            <a:ext cx="474027" cy="408644"/>
          </a:xfrm>
          <a:prstGeom prst="triangl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二等辺三角形 12">
            <a:extLst>
              <a:ext uri="{FF2B5EF4-FFF2-40B4-BE49-F238E27FC236}">
                <a16:creationId xmlns:a16="http://schemas.microsoft.com/office/drawing/2014/main" id="{2ABB009C-0138-40E7-8FD8-65A058C4C1E8}"/>
              </a:ext>
            </a:extLst>
          </p:cNvPr>
          <p:cNvSpPr/>
          <p:nvPr/>
        </p:nvSpPr>
        <p:spPr>
          <a:xfrm rot="5400000">
            <a:off x="358763" y="5504412"/>
            <a:ext cx="474027" cy="408644"/>
          </a:xfrm>
          <a:prstGeom prst="triangl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24795750"/>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08C48-1EFD-07AB-719C-F69ABA4300FA}"/>
            </a:ext>
          </a:extLst>
        </p:cNvPr>
        <p:cNvGrpSpPr/>
        <p:nvPr/>
      </p:nvGrpSpPr>
      <p:grpSpPr>
        <a:xfrm>
          <a:off x="0" y="0"/>
          <a:ext cx="0" cy="0"/>
          <a:chOff x="0" y="0"/>
          <a:chExt cx="0" cy="0"/>
        </a:xfrm>
      </p:grpSpPr>
      <p:pic>
        <p:nvPicPr>
          <p:cNvPr id="14" name="図 13">
            <a:extLst>
              <a:ext uri="{FF2B5EF4-FFF2-40B4-BE49-F238E27FC236}">
                <a16:creationId xmlns:a16="http://schemas.microsoft.com/office/drawing/2014/main" id="{BC9C8A81-2040-2EEC-AD5A-286C4B14ACAD}"/>
              </a:ext>
            </a:extLst>
          </p:cNvPr>
          <p:cNvPicPr>
            <a:picLocks noChangeAspect="1"/>
          </p:cNvPicPr>
          <p:nvPr/>
        </p:nvPicPr>
        <p:blipFill>
          <a:blip r:embed="rId2"/>
          <a:srcRect t="40909" b="43614"/>
          <a:stretch/>
        </p:blipFill>
        <p:spPr>
          <a:xfrm>
            <a:off x="245278" y="1022216"/>
            <a:ext cx="8653445" cy="752469"/>
          </a:xfrm>
          <a:prstGeom prst="rect">
            <a:avLst/>
          </a:prstGeom>
        </p:spPr>
      </p:pic>
      <p:sp>
        <p:nvSpPr>
          <p:cNvPr id="3" name="正方形/長方形 2">
            <a:extLst>
              <a:ext uri="{FF2B5EF4-FFF2-40B4-BE49-F238E27FC236}">
                <a16:creationId xmlns:a16="http://schemas.microsoft.com/office/drawing/2014/main" id="{1C980FF0-4885-12B4-84FE-A0F71EB54855}"/>
              </a:ext>
            </a:extLst>
          </p:cNvPr>
          <p:cNvSpPr/>
          <p:nvPr/>
        </p:nvSpPr>
        <p:spPr>
          <a:xfrm>
            <a:off x="0" y="3429000"/>
            <a:ext cx="9144000" cy="3429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66AEA5A9-8C70-8A01-A69A-92AAF981302E}"/>
              </a:ext>
            </a:extLst>
          </p:cNvPr>
          <p:cNvSpPr txBox="1"/>
          <p:nvPr/>
        </p:nvSpPr>
        <p:spPr>
          <a:xfrm>
            <a:off x="537493" y="3677650"/>
            <a:ext cx="8069014" cy="2308324"/>
          </a:xfrm>
          <a:prstGeom prst="rect">
            <a:avLst/>
          </a:prstGeom>
          <a:noFill/>
          <a:ln>
            <a:noFill/>
          </a:ln>
        </p:spPr>
        <p:txBody>
          <a:bodyPr wrap="square" rtlCol="0">
            <a:spAutoFit/>
          </a:bodyPr>
          <a:lstStyle/>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was given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a:t>
            </a:r>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this bike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O</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（目的語）です。</a:t>
            </a:r>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by my brother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は修飾語で副詞のはたらきです。</a:t>
            </a: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「兄によって」という意味をもち、</a:t>
            </a: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動詞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was given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の行為者を説明しています。</a:t>
            </a:r>
          </a:p>
        </p:txBody>
      </p:sp>
      <p:pic>
        <p:nvPicPr>
          <p:cNvPr id="4" name="図 3">
            <a:extLst>
              <a:ext uri="{FF2B5EF4-FFF2-40B4-BE49-F238E27FC236}">
                <a16:creationId xmlns:a16="http://schemas.microsoft.com/office/drawing/2014/main" id="{B71B7035-E23C-4698-58D7-67B325FD6BC2}"/>
              </a:ext>
            </a:extLst>
          </p:cNvPr>
          <p:cNvPicPr>
            <a:picLocks noChangeAspect="1"/>
          </p:cNvPicPr>
          <p:nvPr/>
        </p:nvPicPr>
        <p:blipFill>
          <a:blip r:embed="rId3"/>
          <a:stretch>
            <a:fillRect/>
          </a:stretch>
        </p:blipFill>
        <p:spPr>
          <a:xfrm>
            <a:off x="205673" y="145059"/>
            <a:ext cx="8732655" cy="531020"/>
          </a:xfrm>
          <a:prstGeom prst="rect">
            <a:avLst/>
          </a:prstGeom>
        </p:spPr>
      </p:pic>
      <p:sp>
        <p:nvSpPr>
          <p:cNvPr id="2" name="テキスト ボックス 1">
            <a:extLst>
              <a:ext uri="{FF2B5EF4-FFF2-40B4-BE49-F238E27FC236}">
                <a16:creationId xmlns:a16="http://schemas.microsoft.com/office/drawing/2014/main" id="{FEDCCBDD-CE8E-7AAC-D65B-8954DCF155C8}"/>
              </a:ext>
            </a:extLst>
          </p:cNvPr>
          <p:cNvSpPr txBox="1"/>
          <p:nvPr/>
        </p:nvSpPr>
        <p:spPr>
          <a:xfrm>
            <a:off x="1032443" y="1774685"/>
            <a:ext cx="4202287"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私は兄［弟］にこの自転車をもらいました。</a:t>
            </a:r>
          </a:p>
        </p:txBody>
      </p:sp>
    </p:spTree>
    <p:extLst>
      <p:ext uri="{BB962C8B-B14F-4D97-AF65-F5344CB8AC3E}">
        <p14:creationId xmlns:p14="http://schemas.microsoft.com/office/powerpoint/2010/main" val="2306021160"/>
      </p:ext>
    </p:extLst>
  </p:cSld>
  <p:clrMapOvr>
    <a:masterClrMapping/>
  </p:clrMapOvr>
  <p:transition spd="slow">
    <p:push dir="u"/>
  </p:transition>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19BC80AF-8930-0316-8F79-16902F96FF8B}"/>
              </a:ext>
            </a:extLst>
          </p:cNvPr>
          <p:cNvSpPr/>
          <p:nvPr/>
        </p:nvSpPr>
        <p:spPr>
          <a:xfrm>
            <a:off x="0" y="0"/>
            <a:ext cx="9144000" cy="6796611"/>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a:extLst>
              <a:ext uri="{FF2B5EF4-FFF2-40B4-BE49-F238E27FC236}">
                <a16:creationId xmlns:a16="http://schemas.microsoft.com/office/drawing/2014/main" id="{6E27A50D-3F41-44B7-A109-7F87432D6928}"/>
              </a:ext>
            </a:extLst>
          </p:cNvPr>
          <p:cNvSpPr/>
          <p:nvPr/>
        </p:nvSpPr>
        <p:spPr>
          <a:xfrm>
            <a:off x="0" y="6536669"/>
            <a:ext cx="9144000" cy="314860"/>
          </a:xfrm>
          <a:prstGeom prst="rect">
            <a:avLst/>
          </a:prstGeom>
          <a:solidFill>
            <a:srgbClr val="34F9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11B31CC2-51EB-41F5-A678-923C05802679}"/>
              </a:ext>
            </a:extLst>
          </p:cNvPr>
          <p:cNvSpPr/>
          <p:nvPr/>
        </p:nvSpPr>
        <p:spPr>
          <a:xfrm>
            <a:off x="0" y="6536669"/>
            <a:ext cx="9144000" cy="3148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 name="police-whistle2">
            <a:hlinkClick r:id="" action="ppaction://media"/>
            <a:extLst>
              <a:ext uri="{FF2B5EF4-FFF2-40B4-BE49-F238E27FC236}">
                <a16:creationId xmlns:a16="http://schemas.microsoft.com/office/drawing/2014/main" id="{28B36260-0625-4F88-9CE7-2D2DC709335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8550" y="1093632"/>
            <a:ext cx="609600" cy="609600"/>
          </a:xfrm>
          <a:prstGeom prst="rect">
            <a:avLst/>
          </a:prstGeom>
        </p:spPr>
      </p:pic>
      <p:pic>
        <p:nvPicPr>
          <p:cNvPr id="12" name="whistle003001">
            <a:hlinkClick r:id="" action="ppaction://media"/>
            <a:extLst>
              <a:ext uri="{FF2B5EF4-FFF2-40B4-BE49-F238E27FC236}">
                <a16:creationId xmlns:a16="http://schemas.microsoft.com/office/drawing/2014/main" id="{8863406B-F947-4A25-8EB3-1503CFBF8A2D}"/>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1098550" y="74870"/>
            <a:ext cx="609600" cy="609600"/>
          </a:xfrm>
          <a:prstGeom prst="rect">
            <a:avLst/>
          </a:prstGeom>
        </p:spPr>
      </p:pic>
      <p:sp>
        <p:nvSpPr>
          <p:cNvPr id="15" name="Rectangle 2">
            <a:extLst>
              <a:ext uri="{FF2B5EF4-FFF2-40B4-BE49-F238E27FC236}">
                <a16:creationId xmlns:a16="http://schemas.microsoft.com/office/drawing/2014/main" id="{1FA1AE36-D27E-4308-8B08-F6DA695DBD5A}"/>
              </a:ext>
            </a:extLst>
          </p:cNvPr>
          <p:cNvSpPr>
            <a:spLocks noChangeArrowheads="1"/>
          </p:cNvSpPr>
          <p:nvPr/>
        </p:nvSpPr>
        <p:spPr bwMode="auto">
          <a:xfrm>
            <a:off x="3619776" y="6390188"/>
            <a:ext cx="1904448" cy="390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en-US" altLang="ja-JP" sz="4000" dirty="0">
                <a:solidFill>
                  <a:schemeClr val="tx1">
                    <a:lumMod val="85000"/>
                    <a:lumOff val="15000"/>
                  </a:schemeClr>
                </a:solidFill>
              </a:rPr>
              <a:t>4</a:t>
            </a:r>
            <a:r>
              <a:rPr lang="ja-JP" altLang="en-US" sz="4000" dirty="0">
                <a:solidFill>
                  <a:schemeClr val="tx1">
                    <a:lumMod val="85000"/>
                    <a:lumOff val="15000"/>
                  </a:schemeClr>
                </a:solidFill>
              </a:rPr>
              <a:t>分間</a:t>
            </a:r>
          </a:p>
        </p:txBody>
      </p:sp>
      <p:pic>
        <p:nvPicPr>
          <p:cNvPr id="45" name="図 44">
            <a:extLst>
              <a:ext uri="{FF2B5EF4-FFF2-40B4-BE49-F238E27FC236}">
                <a16:creationId xmlns:a16="http://schemas.microsoft.com/office/drawing/2014/main" id="{F888C9F4-4B89-3613-9899-FC0AB99D050A}"/>
              </a:ext>
            </a:extLst>
          </p:cNvPr>
          <p:cNvPicPr>
            <a:picLocks noChangeAspect="1"/>
          </p:cNvPicPr>
          <p:nvPr/>
        </p:nvPicPr>
        <p:blipFill>
          <a:blip r:embed="rId7"/>
          <a:stretch>
            <a:fillRect/>
          </a:stretch>
        </p:blipFill>
        <p:spPr>
          <a:xfrm>
            <a:off x="1006399" y="191165"/>
            <a:ext cx="6864360" cy="6120276"/>
          </a:xfrm>
          <a:prstGeom prst="rect">
            <a:avLst/>
          </a:prstGeom>
        </p:spPr>
      </p:pic>
      <p:grpSp>
        <p:nvGrpSpPr>
          <p:cNvPr id="42" name="グループ化 41">
            <a:extLst>
              <a:ext uri="{FF2B5EF4-FFF2-40B4-BE49-F238E27FC236}">
                <a16:creationId xmlns:a16="http://schemas.microsoft.com/office/drawing/2014/main" id="{615243AA-08B8-D310-936A-C83DBBD1CABA}"/>
              </a:ext>
            </a:extLst>
          </p:cNvPr>
          <p:cNvGrpSpPr/>
          <p:nvPr/>
        </p:nvGrpSpPr>
        <p:grpSpPr>
          <a:xfrm>
            <a:off x="0" y="1093632"/>
            <a:ext cx="9144000" cy="3473939"/>
            <a:chOff x="0" y="1093632"/>
            <a:chExt cx="9144000" cy="3473939"/>
          </a:xfrm>
        </p:grpSpPr>
        <p:sp>
          <p:nvSpPr>
            <p:cNvPr id="43" name="正方形/長方形 42">
              <a:extLst>
                <a:ext uri="{FF2B5EF4-FFF2-40B4-BE49-F238E27FC236}">
                  <a16:creationId xmlns:a16="http://schemas.microsoft.com/office/drawing/2014/main" id="{C16024F7-174C-7E8B-7B14-B59053A77310}"/>
                </a:ext>
              </a:extLst>
            </p:cNvPr>
            <p:cNvSpPr/>
            <p:nvPr/>
          </p:nvSpPr>
          <p:spPr>
            <a:xfrm>
              <a:off x="0" y="1093632"/>
              <a:ext cx="9144000" cy="3473939"/>
            </a:xfrm>
            <a:prstGeom prst="rect">
              <a:avLst/>
            </a:prstGeom>
            <a:solidFill>
              <a:srgbClr val="0043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テキスト ボックス 43">
              <a:extLst>
                <a:ext uri="{FF2B5EF4-FFF2-40B4-BE49-F238E27FC236}">
                  <a16:creationId xmlns:a16="http://schemas.microsoft.com/office/drawing/2014/main" id="{E6018E17-3E28-B8D0-044E-C53AFBA0EE81}"/>
                </a:ext>
              </a:extLst>
            </p:cNvPr>
            <p:cNvSpPr txBox="1"/>
            <p:nvPr/>
          </p:nvSpPr>
          <p:spPr>
            <a:xfrm>
              <a:off x="741073" y="1722606"/>
              <a:ext cx="7661855" cy="2215991"/>
            </a:xfrm>
            <a:prstGeom prst="rect">
              <a:avLst/>
            </a:prstGeom>
            <a:noFill/>
          </p:spPr>
          <p:txBody>
            <a:bodyPr wrap="square" rtlCol="0">
              <a:spAutoFit/>
            </a:bodyPr>
            <a:lstStyle/>
            <a:p>
              <a:pPr algn="ctr"/>
              <a:r>
                <a:rPr kumimoji="1" lang="en-US" altLang="ja-JP" sz="13800" b="1" dirty="0">
                  <a:ln w="28575">
                    <a:noFill/>
                  </a:ln>
                  <a:solidFill>
                    <a:srgbClr val="FFFF00"/>
                  </a:solidFill>
                  <a:latin typeface="メイリオ" panose="020B0604030504040204" pitchFamily="50" charset="-128"/>
                  <a:ea typeface="メイリオ" panose="020B0604030504040204" pitchFamily="50" charset="-128"/>
                </a:rPr>
                <a:t>Ready</a:t>
              </a:r>
              <a:r>
                <a:rPr kumimoji="1" lang="ja-JP" altLang="en-US" sz="13800" b="1" dirty="0">
                  <a:ln w="28575">
                    <a:noFill/>
                  </a:ln>
                  <a:solidFill>
                    <a:srgbClr val="FFFF00"/>
                  </a:solidFill>
                  <a:latin typeface="メイリオ" panose="020B0604030504040204" pitchFamily="50" charset="-128"/>
                  <a:ea typeface="メイリオ" panose="020B0604030504040204" pitchFamily="50" charset="-128"/>
                </a:rPr>
                <a:t>？</a:t>
              </a:r>
              <a:endParaRPr kumimoji="1" lang="ja-JP" altLang="en-US" sz="7200" b="1" dirty="0">
                <a:ln w="28575">
                  <a:noFill/>
                </a:ln>
                <a:solidFill>
                  <a:srgbClr val="FFFF00"/>
                </a:solidFill>
              </a:endParaRPr>
            </a:p>
          </p:txBody>
        </p:sp>
      </p:grpSp>
    </p:spTree>
    <p:extLst>
      <p:ext uri="{BB962C8B-B14F-4D97-AF65-F5344CB8AC3E}">
        <p14:creationId xmlns:p14="http://schemas.microsoft.com/office/powerpoint/2010/main" val="5000230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0" fill="hold"/>
                                        <p:tgtEl>
                                          <p:spTgt spid="12"/>
                                        </p:tgtEl>
                                      </p:cBhvr>
                                    </p:cmd>
                                  </p:childTnLst>
                                </p:cTn>
                              </p:par>
                              <p:par>
                                <p:cTn id="7" presetID="22" presetClass="exit" presetSubtype="8" fill="hold" nodeType="withEffect">
                                  <p:stCondLst>
                                    <p:cond delay="0"/>
                                  </p:stCondLst>
                                  <p:childTnLst>
                                    <p:animEffect transition="out" filter="wipe(left)">
                                      <p:cBhvr>
                                        <p:cTn id="8" dur="500"/>
                                        <p:tgtEl>
                                          <p:spTgt spid="42"/>
                                        </p:tgtEl>
                                      </p:cBhvr>
                                    </p:animEffect>
                                    <p:set>
                                      <p:cBhvr>
                                        <p:cTn id="9" dur="1" fill="hold">
                                          <p:stCondLst>
                                            <p:cond delay="499"/>
                                          </p:stCondLst>
                                        </p:cTn>
                                        <p:tgtEl>
                                          <p:spTgt spid="42"/>
                                        </p:tgtEl>
                                        <p:attrNameLst>
                                          <p:attrName>style.visibility</p:attrName>
                                        </p:attrNameLst>
                                      </p:cBhvr>
                                      <p:to>
                                        <p:strVal val="hidden"/>
                                      </p:to>
                                    </p:set>
                                  </p:childTnLst>
                                </p:cTn>
                              </p:par>
                              <p:par>
                                <p:cTn id="10" presetID="2" presetClass="exit" presetSubtype="2" fill="hold" grpId="0" nodeType="withEffect">
                                  <p:stCondLst>
                                    <p:cond delay="0"/>
                                  </p:stCondLst>
                                  <p:childTnLst>
                                    <p:anim calcmode="lin" valueType="num">
                                      <p:cBhvr additive="base">
                                        <p:cTn id="11" dur="240000"/>
                                        <p:tgtEl>
                                          <p:spTgt spid="6"/>
                                        </p:tgtEl>
                                        <p:attrNameLst>
                                          <p:attrName>ppt_x</p:attrName>
                                        </p:attrNameLst>
                                      </p:cBhvr>
                                      <p:tavLst>
                                        <p:tav tm="0">
                                          <p:val>
                                            <p:strVal val="ppt_x"/>
                                          </p:val>
                                        </p:tav>
                                        <p:tav tm="100000">
                                          <p:val>
                                            <p:strVal val="1+ppt_w/2"/>
                                          </p:val>
                                        </p:tav>
                                      </p:tavLst>
                                    </p:anim>
                                    <p:anim calcmode="lin" valueType="num">
                                      <p:cBhvr additive="base">
                                        <p:cTn id="12" dur="240000"/>
                                        <p:tgtEl>
                                          <p:spTgt spid="6"/>
                                        </p:tgtEl>
                                        <p:attrNameLst>
                                          <p:attrName>ppt_y</p:attrName>
                                        </p:attrNameLst>
                                      </p:cBhvr>
                                      <p:tavLst>
                                        <p:tav tm="0">
                                          <p:val>
                                            <p:strVal val="ppt_y"/>
                                          </p:val>
                                        </p:tav>
                                        <p:tav tm="100000">
                                          <p:val>
                                            <p:strVal val="ppt_y"/>
                                          </p:val>
                                        </p:tav>
                                      </p:tavLst>
                                    </p:anim>
                                    <p:set>
                                      <p:cBhvr>
                                        <p:cTn id="13" dur="1" fill="hold">
                                          <p:stCondLst>
                                            <p:cond delay="239999"/>
                                          </p:stCondLst>
                                        </p:cTn>
                                        <p:tgtEl>
                                          <p:spTgt spid="6"/>
                                        </p:tgtEl>
                                        <p:attrNameLst>
                                          <p:attrName>style.visibility</p:attrName>
                                        </p:attrNameLst>
                                      </p:cBhvr>
                                      <p:to>
                                        <p:strVal val="hidden"/>
                                      </p:to>
                                    </p:set>
                                  </p:childTnLst>
                                </p:cTn>
                              </p:par>
                            </p:childTnLst>
                          </p:cTn>
                        </p:par>
                        <p:par>
                          <p:cTn id="14" fill="hold">
                            <p:stCondLst>
                              <p:cond delay="240000"/>
                            </p:stCondLst>
                            <p:childTnLst>
                              <p:par>
                                <p:cTn id="15" presetID="1" presetClass="mediacall" presetSubtype="0" fill="hold" nodeType="afterEffect">
                                  <p:stCondLst>
                                    <p:cond delay="0"/>
                                  </p:stCondLst>
                                  <p:childTnLst>
                                    <p:cmd type="call" cmd="playFrom(0.0)">
                                      <p:cBhvr>
                                        <p:cTn id="1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2" showWhenStopped="0">
                <p:cTn id="17" fill="hold" display="0">
                  <p:stCondLst>
                    <p:cond delay="indefinite"/>
                  </p:stCondLst>
                  <p:endCondLst>
                    <p:cond evt="onStopAudio" delay="0">
                      <p:tgtEl>
                        <p:sldTgt/>
                      </p:tgtEl>
                    </p:cond>
                  </p:endCondLst>
                </p:cTn>
                <p:tgtEl>
                  <p:spTgt spid="11"/>
                </p:tgtEl>
              </p:cMediaNode>
            </p:audio>
            <p:audio>
              <p:cMediaNode vol="80000" showWhenStopped="0">
                <p:cTn id="18" fill="hold" display="0">
                  <p:stCondLst>
                    <p:cond delay="indefinite"/>
                  </p:stCondLst>
                  <p:endCondLst>
                    <p:cond evt="onStopAudio" delay="0">
                      <p:tgtEl>
                        <p:sldTgt/>
                      </p:tgtEl>
                    </p:cond>
                  </p:endCondLst>
                </p:cTn>
                <p:tgtEl>
                  <p:spTgt spid="12"/>
                </p:tgtEl>
              </p:cMediaNode>
            </p:audio>
          </p:childTnLst>
        </p:cTn>
      </p:par>
    </p:tnLst>
    <p:bldLst>
      <p:bldP spid="6" grpId="0" animBg="1"/>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C3E7977E-772C-66C1-9ADE-C9B7B2389F2A}"/>
              </a:ext>
            </a:extLst>
          </p:cNvPr>
          <p:cNvPicPr>
            <a:picLocks noChangeAspect="1"/>
          </p:cNvPicPr>
          <p:nvPr/>
        </p:nvPicPr>
        <p:blipFill>
          <a:blip r:embed="rId4">
            <a:extLst>
              <a:ext uri="{28A0092B-C50C-407E-A947-70E740481C1C}">
                <a14:useLocalDpi xmlns:a14="http://schemas.microsoft.com/office/drawing/2010/main" val="0"/>
              </a:ext>
            </a:extLst>
          </a:blip>
          <a:srcRect l="14616" t="14616" r="14616" b="14616"/>
          <a:stretch/>
        </p:blipFill>
        <p:spPr>
          <a:xfrm>
            <a:off x="0" y="1"/>
            <a:ext cx="9143999" cy="6858000"/>
          </a:xfrm>
          <a:prstGeom prst="rect">
            <a:avLst/>
          </a:prstGeom>
        </p:spPr>
      </p:pic>
      <p:sp>
        <p:nvSpPr>
          <p:cNvPr id="19" name="正方形/長方形 18">
            <a:extLst>
              <a:ext uri="{FF2B5EF4-FFF2-40B4-BE49-F238E27FC236}">
                <a16:creationId xmlns:a16="http://schemas.microsoft.com/office/drawing/2014/main" id="{EBF358DD-F0D2-49AF-AA6D-285773B01584}"/>
              </a:ext>
            </a:extLst>
          </p:cNvPr>
          <p:cNvSpPr/>
          <p:nvPr/>
        </p:nvSpPr>
        <p:spPr>
          <a:xfrm>
            <a:off x="0" y="1651466"/>
            <a:ext cx="9144000" cy="14472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0D71EF55-FBE9-4818-BF47-8FBF5B1FBE9F}"/>
              </a:ext>
            </a:extLst>
          </p:cNvPr>
          <p:cNvSpPr txBox="1"/>
          <p:nvPr/>
        </p:nvSpPr>
        <p:spPr>
          <a:xfrm>
            <a:off x="166165" y="1712857"/>
            <a:ext cx="8368192" cy="1446550"/>
          </a:xfrm>
          <a:prstGeom prst="rect">
            <a:avLst/>
          </a:prstGeom>
          <a:noFill/>
        </p:spPr>
        <p:txBody>
          <a:bodyPr wrap="square" rtlCol="0">
            <a:spAutoFit/>
          </a:bodyPr>
          <a:lstStyle/>
          <a:p>
            <a:r>
              <a:rPr kumimoji="1" lang="en-US" altLang="ja-JP" sz="4400" b="1" dirty="0">
                <a:solidFill>
                  <a:schemeClr val="bg1"/>
                </a:solidFill>
                <a:latin typeface="メイリオ" panose="020B0604030504040204" pitchFamily="50" charset="-128"/>
                <a:ea typeface="メイリオ" panose="020B0604030504040204" pitchFamily="50" charset="-128"/>
              </a:rPr>
              <a:t>STEP </a:t>
            </a:r>
            <a:r>
              <a:rPr kumimoji="1" lang="ja-JP" altLang="en-US" sz="4400" b="1" dirty="0">
                <a:solidFill>
                  <a:schemeClr val="bg1"/>
                </a:solidFill>
                <a:latin typeface="メイリオ" panose="020B0604030504040204" pitchFamily="50" charset="-128"/>
                <a:ea typeface="メイリオ" panose="020B0604030504040204" pitchFamily="50" charset="-128"/>
              </a:rPr>
              <a:t>５ </a:t>
            </a:r>
            <a:r>
              <a:rPr kumimoji="1" lang="en-US" altLang="ja-JP" sz="4400" b="1" dirty="0">
                <a:solidFill>
                  <a:schemeClr val="bg1"/>
                </a:solidFill>
                <a:latin typeface="メイリオ" panose="020B0604030504040204" pitchFamily="50" charset="-128"/>
                <a:ea typeface="メイリオ" panose="020B0604030504040204" pitchFamily="50" charset="-128"/>
              </a:rPr>
              <a:t>Sight Translation</a:t>
            </a:r>
            <a:r>
              <a:rPr kumimoji="1" lang="ja-JP" altLang="en-US" sz="4400" b="1" dirty="0">
                <a:solidFill>
                  <a:schemeClr val="bg1"/>
                </a:solidFill>
                <a:latin typeface="メイリオ" panose="020B0604030504040204" pitchFamily="50" charset="-128"/>
                <a:ea typeface="メイリオ" panose="020B0604030504040204" pitchFamily="50" charset="-128"/>
              </a:rPr>
              <a:t>②</a:t>
            </a:r>
            <a:endParaRPr kumimoji="1" lang="en-US" altLang="ja-JP" sz="4400" b="1" dirty="0">
              <a:solidFill>
                <a:schemeClr val="bg1"/>
              </a:solidFill>
              <a:latin typeface="メイリオ" panose="020B0604030504040204" pitchFamily="50" charset="-128"/>
              <a:ea typeface="メイリオ" panose="020B0604030504040204" pitchFamily="50" charset="-128"/>
            </a:endParaRPr>
          </a:p>
          <a:p>
            <a:r>
              <a:rPr kumimoji="1" lang="ja-JP" altLang="en-US" sz="4400" b="1" dirty="0">
                <a:solidFill>
                  <a:schemeClr val="bg1"/>
                </a:solidFill>
                <a:latin typeface="メイリオ" panose="020B0604030504040204" pitchFamily="50" charset="-128"/>
                <a:ea typeface="メイリオ" panose="020B0604030504040204" pitchFamily="50" charset="-128"/>
              </a:rPr>
              <a:t>英語の語順通りに音読する</a:t>
            </a:r>
            <a:endParaRPr kumimoji="1" lang="en-US" altLang="ja-JP" sz="3600" b="1" dirty="0">
              <a:solidFill>
                <a:schemeClr val="bg1"/>
              </a:solidFill>
              <a:latin typeface="メイリオ" panose="020B0604030504040204" pitchFamily="50" charset="-128"/>
              <a:ea typeface="メイリオ" panose="020B0604030504040204" pitchFamily="50" charset="-128"/>
            </a:endParaRPr>
          </a:p>
        </p:txBody>
      </p:sp>
      <p:pic>
        <p:nvPicPr>
          <p:cNvPr id="8" name="Shortbridge24-1">
            <a:hlinkClick r:id="" action="ppaction://media"/>
            <a:extLst>
              <a:ext uri="{FF2B5EF4-FFF2-40B4-BE49-F238E27FC236}">
                <a16:creationId xmlns:a16="http://schemas.microsoft.com/office/drawing/2014/main" id="{05223D0C-2906-46B2-92EF-C179341F622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0121" y="635217"/>
            <a:ext cx="609600" cy="609600"/>
          </a:xfrm>
          <a:prstGeom prst="rect">
            <a:avLst/>
          </a:prstGeom>
        </p:spPr>
      </p:pic>
    </p:spTree>
    <p:extLst>
      <p:ext uri="{BB962C8B-B14F-4D97-AF65-F5344CB8AC3E}">
        <p14:creationId xmlns:p14="http://schemas.microsoft.com/office/powerpoint/2010/main" val="22547354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86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1756B-F3C2-15F5-A2FB-B5AF8382F20D}"/>
            </a:ext>
          </a:extLst>
        </p:cNvPr>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A502067B-980B-954A-DBAB-B1D45B37F591}"/>
              </a:ext>
            </a:extLst>
          </p:cNvPr>
          <p:cNvSpPr txBox="1"/>
          <p:nvPr/>
        </p:nvSpPr>
        <p:spPr>
          <a:xfrm>
            <a:off x="596348" y="2481409"/>
            <a:ext cx="7951304" cy="1862048"/>
          </a:xfrm>
          <a:prstGeom prst="rect">
            <a:avLst/>
          </a:prstGeom>
          <a:noFill/>
        </p:spPr>
        <p:txBody>
          <a:bodyPr wrap="square" rtlCol="0">
            <a:spAutoFit/>
          </a:bodyPr>
          <a:lstStyle/>
          <a:p>
            <a:pPr algn="ctr"/>
            <a:r>
              <a:rPr kumimoji="1" lang="en-US" altLang="ja-JP" sz="11500" b="1" dirty="0">
                <a:solidFill>
                  <a:srgbClr val="FF0000"/>
                </a:solidFill>
                <a:latin typeface="メイリオ" panose="020B0604030504040204" pitchFamily="50" charset="-128"/>
                <a:ea typeface="メイリオ" panose="020B0604030504040204" pitchFamily="50" charset="-128"/>
              </a:rPr>
              <a:t>Stand up!</a:t>
            </a:r>
            <a:endParaRPr kumimoji="1" lang="ja-JP" altLang="en-US" sz="11500" b="1" dirty="0">
              <a:solidFill>
                <a:srgbClr val="FF0000"/>
              </a:solidFill>
            </a:endParaRPr>
          </a:p>
        </p:txBody>
      </p:sp>
    </p:spTree>
    <p:extLst>
      <p:ext uri="{BB962C8B-B14F-4D97-AF65-F5344CB8AC3E}">
        <p14:creationId xmlns:p14="http://schemas.microsoft.com/office/powerpoint/2010/main" val="37759171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5EB1E-EE6B-A59E-72D6-4760E5B318CE}"/>
            </a:ext>
          </a:extLst>
        </p:cNvPr>
        <p:cNvGrpSpPr/>
        <p:nvPr/>
      </p:nvGrpSpPr>
      <p:grpSpPr>
        <a:xfrm>
          <a:off x="0" y="0"/>
          <a:ext cx="0" cy="0"/>
          <a:chOff x="0" y="0"/>
          <a:chExt cx="0" cy="0"/>
        </a:xfrm>
      </p:grpSpPr>
      <p:sp>
        <p:nvSpPr>
          <p:cNvPr id="14" name="正方形/長方形 13">
            <a:extLst>
              <a:ext uri="{FF2B5EF4-FFF2-40B4-BE49-F238E27FC236}">
                <a16:creationId xmlns:a16="http://schemas.microsoft.com/office/drawing/2014/main" id="{6B46D7F0-95A7-9F91-2768-74E10AB3714D}"/>
              </a:ext>
            </a:extLst>
          </p:cNvPr>
          <p:cNvSpPr/>
          <p:nvPr/>
        </p:nvSpPr>
        <p:spPr>
          <a:xfrm>
            <a:off x="0" y="912252"/>
            <a:ext cx="9144000" cy="5929622"/>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9FD64176-FDE6-E95D-D19C-F185143D69DA}"/>
              </a:ext>
            </a:extLst>
          </p:cNvPr>
          <p:cNvSpPr/>
          <p:nvPr/>
        </p:nvSpPr>
        <p:spPr>
          <a:xfrm>
            <a:off x="0" y="-1"/>
            <a:ext cx="9144000" cy="945943"/>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501992B7-3FE5-36C5-26F7-1EA9AD3B5D34}"/>
              </a:ext>
            </a:extLst>
          </p:cNvPr>
          <p:cNvSpPr txBox="1"/>
          <p:nvPr/>
        </p:nvSpPr>
        <p:spPr>
          <a:xfrm>
            <a:off x="302136" y="16126"/>
            <a:ext cx="8716030" cy="830997"/>
          </a:xfrm>
          <a:prstGeom prst="rect">
            <a:avLst/>
          </a:prstGeom>
          <a:noFill/>
          <a:ln>
            <a:noFill/>
          </a:ln>
        </p:spPr>
        <p:txBody>
          <a:bodyPr wrap="square" rtlCol="0">
            <a:spAutoFit/>
          </a:bodyPr>
          <a:lstStyle/>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スラッシュごとに英語を音読し、日本語に訳してください。</a:t>
            </a:r>
            <a:endParaRPr lang="en-US" altLang="ja-JP" sz="2400" dirty="0">
              <a:solidFill>
                <a:schemeClr val="bg1"/>
              </a:solidFill>
              <a:effectLst/>
              <a:latin typeface="ＭＳ Ｐゴシック" panose="020B0600070205080204" pitchFamily="50" charset="-128"/>
              <a:ea typeface="ＭＳ Ｐゴシック" panose="020B0600070205080204" pitchFamily="50" charset="-128"/>
            </a:endParaRPr>
          </a:p>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終わったら役割を交代してください。</a:t>
            </a:r>
            <a:endParaRPr kumimoji="1" lang="ja-JP" altLang="en-US" sz="2400" b="1" dirty="0">
              <a:solidFill>
                <a:schemeClr val="bg1"/>
              </a:solidFill>
              <a:latin typeface="ＭＳ Ｐゴシック" panose="020B0600070205080204" pitchFamily="50" charset="-128"/>
              <a:ea typeface="ＭＳ Ｐゴシック" panose="020B0600070205080204" pitchFamily="50" charset="-128"/>
            </a:endParaRPr>
          </a:p>
        </p:txBody>
      </p:sp>
      <p:sp>
        <p:nvSpPr>
          <p:cNvPr id="9" name="テキスト ボックス 8">
            <a:extLst>
              <a:ext uri="{FF2B5EF4-FFF2-40B4-BE49-F238E27FC236}">
                <a16:creationId xmlns:a16="http://schemas.microsoft.com/office/drawing/2014/main" id="{1474ADA8-AF8D-BC24-88CB-B47577A088F6}"/>
              </a:ext>
            </a:extLst>
          </p:cNvPr>
          <p:cNvSpPr txBox="1"/>
          <p:nvPr/>
        </p:nvSpPr>
        <p:spPr>
          <a:xfrm>
            <a:off x="537541" y="1332640"/>
            <a:ext cx="8073060" cy="1200329"/>
          </a:xfrm>
          <a:prstGeom prst="rect">
            <a:avLst/>
          </a:prstGeom>
          <a:noFill/>
        </p:spPr>
        <p:txBody>
          <a:bodyPr wrap="square" rtlCol="0">
            <a:spAutoFit/>
          </a:bodyPr>
          <a:lstStyle/>
          <a:p>
            <a:r>
              <a:rPr kumimoji="1" lang="en-US" altLang="ja-JP" sz="7200" b="1" dirty="0">
                <a:solidFill>
                  <a:srgbClr val="FF0000"/>
                </a:solidFill>
                <a:latin typeface="メイリオ" panose="020B0604030504040204" pitchFamily="50" charset="-128"/>
                <a:ea typeface="メイリオ" panose="020B0604030504040204" pitchFamily="50" charset="-128"/>
              </a:rPr>
              <a:t>A</a:t>
            </a:r>
            <a:r>
              <a:rPr kumimoji="1" lang="ja-JP" altLang="en-US" sz="7200" b="1" dirty="0">
                <a:solidFill>
                  <a:srgbClr val="FF0000"/>
                </a:solidFill>
                <a:latin typeface="メイリオ" panose="020B0604030504040204" pitchFamily="50" charset="-128"/>
                <a:ea typeface="メイリオ" panose="020B0604030504040204" pitchFamily="50" charset="-128"/>
              </a:rPr>
              <a:t>さん：英語</a:t>
            </a:r>
            <a:endParaRPr kumimoji="1" lang="en-US" altLang="ja-JP" sz="7200" b="1"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F3F5F5C3-7101-29FB-76B5-A766019AF05A}"/>
              </a:ext>
            </a:extLst>
          </p:cNvPr>
          <p:cNvSpPr txBox="1"/>
          <p:nvPr/>
        </p:nvSpPr>
        <p:spPr>
          <a:xfrm>
            <a:off x="535470" y="4041489"/>
            <a:ext cx="8073060" cy="1200329"/>
          </a:xfrm>
          <a:prstGeom prst="rect">
            <a:avLst/>
          </a:prstGeom>
          <a:noFill/>
        </p:spPr>
        <p:txBody>
          <a:bodyPr wrap="square" rtlCol="0">
            <a:spAutoFit/>
          </a:bodyPr>
          <a:lstStyle/>
          <a:p>
            <a:r>
              <a:rPr kumimoji="1" lang="en-US" altLang="ja-JP" sz="7200" b="1" dirty="0">
                <a:solidFill>
                  <a:schemeClr val="accent5">
                    <a:lumMod val="50000"/>
                  </a:schemeClr>
                </a:solidFill>
                <a:latin typeface="メイリオ" panose="020B0604030504040204" pitchFamily="50" charset="-128"/>
                <a:ea typeface="メイリオ" panose="020B0604030504040204" pitchFamily="50" charset="-128"/>
              </a:rPr>
              <a:t>B</a:t>
            </a:r>
            <a:r>
              <a:rPr kumimoji="1" lang="ja-JP" altLang="en-US" sz="7200" b="1" dirty="0">
                <a:solidFill>
                  <a:schemeClr val="accent5">
                    <a:lumMod val="50000"/>
                  </a:schemeClr>
                </a:solidFill>
                <a:latin typeface="メイリオ" panose="020B0604030504040204" pitchFamily="50" charset="-128"/>
                <a:ea typeface="メイリオ" panose="020B0604030504040204" pitchFamily="50" charset="-128"/>
              </a:rPr>
              <a:t>さん：日本語</a:t>
            </a:r>
            <a:endParaRPr kumimoji="1" lang="en-US" altLang="ja-JP" sz="4400" b="1" dirty="0">
              <a:solidFill>
                <a:schemeClr val="accent5">
                  <a:lumMod val="50000"/>
                </a:schemeClr>
              </a:solidFill>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03FD2652-20A1-42F2-2DC5-79CD473B8D26}"/>
              </a:ext>
            </a:extLst>
          </p:cNvPr>
          <p:cNvSpPr txBox="1"/>
          <p:nvPr/>
        </p:nvSpPr>
        <p:spPr>
          <a:xfrm>
            <a:off x="804241" y="2506431"/>
            <a:ext cx="7802218" cy="1384995"/>
          </a:xfrm>
          <a:prstGeom prst="rect">
            <a:avLst/>
          </a:prstGeom>
          <a:solidFill>
            <a:schemeClr val="accent2">
              <a:lumMod val="60000"/>
              <a:lumOff val="40000"/>
            </a:schemeClr>
          </a:solidFill>
        </p:spPr>
        <p:txBody>
          <a:bodyPr wrap="square" rtlCol="0">
            <a:spAutoFit/>
          </a:bodyPr>
          <a:lstStyle/>
          <a:p>
            <a:r>
              <a:rPr kumimoji="1" lang="ja-JP" altLang="en-US" sz="2800" b="1" dirty="0">
                <a:solidFill>
                  <a:schemeClr val="tx1">
                    <a:lumMod val="85000"/>
                    <a:lumOff val="15000"/>
                  </a:schemeClr>
                </a:solidFill>
                <a:latin typeface="メイリオ" panose="020B0604030504040204" pitchFamily="50" charset="-128"/>
                <a:ea typeface="メイリオ" panose="020B0604030504040204" pitchFamily="50" charset="-128"/>
              </a:rPr>
              <a:t>テキストを見て</a:t>
            </a:r>
            <a:r>
              <a:rPr kumimoji="1" lang="en-US" altLang="ja-JP" sz="2800" b="1" dirty="0">
                <a:solidFill>
                  <a:schemeClr val="tx1">
                    <a:lumMod val="85000"/>
                    <a:lumOff val="15000"/>
                  </a:schemeClr>
                </a:solidFill>
                <a:latin typeface="メイリオ" panose="020B0604030504040204" pitchFamily="50" charset="-128"/>
                <a:ea typeface="メイリオ" panose="020B0604030504040204" pitchFamily="50" charset="-128"/>
              </a:rPr>
              <a:t>OK</a:t>
            </a:r>
            <a:r>
              <a:rPr kumimoji="1" lang="ja-JP" altLang="en-US" sz="28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en-US" altLang="ja-JP" sz="2800" b="1" dirty="0">
              <a:solidFill>
                <a:schemeClr val="tx1">
                  <a:lumMod val="85000"/>
                  <a:lumOff val="15000"/>
                </a:schemeClr>
              </a:solidFill>
              <a:latin typeface="メイリオ" panose="020B0604030504040204" pitchFamily="50" charset="-128"/>
              <a:ea typeface="メイリオ" panose="020B0604030504040204" pitchFamily="50" charset="-128"/>
            </a:endParaRPr>
          </a:p>
          <a:p>
            <a:r>
              <a:rPr kumimoji="1" lang="ja-JP" altLang="en-US" sz="2800" b="1" dirty="0">
                <a:solidFill>
                  <a:schemeClr val="tx1">
                    <a:lumMod val="85000"/>
                    <a:lumOff val="15000"/>
                  </a:schemeClr>
                </a:solidFill>
                <a:latin typeface="メイリオ" panose="020B0604030504040204" pitchFamily="50" charset="-128"/>
                <a:ea typeface="メイリオ" panose="020B0604030504040204" pitchFamily="50" charset="-128"/>
              </a:rPr>
              <a:t>パートナーに伝わるように一生懸命音読する。</a:t>
            </a:r>
            <a:endParaRPr kumimoji="1" lang="en-US" altLang="ja-JP" sz="2800" b="1" dirty="0">
              <a:solidFill>
                <a:schemeClr val="tx1">
                  <a:lumMod val="85000"/>
                  <a:lumOff val="15000"/>
                </a:schemeClr>
              </a:solidFill>
              <a:latin typeface="メイリオ" panose="020B0604030504040204" pitchFamily="50" charset="-128"/>
              <a:ea typeface="メイリオ" panose="020B0604030504040204" pitchFamily="50" charset="-128"/>
            </a:endParaRPr>
          </a:p>
          <a:p>
            <a:r>
              <a:rPr kumimoji="1" lang="en-US" altLang="ja-JP" sz="2800" b="1" dirty="0">
                <a:solidFill>
                  <a:schemeClr val="tx1">
                    <a:lumMod val="85000"/>
                    <a:lumOff val="15000"/>
                  </a:schemeClr>
                </a:solidFill>
                <a:latin typeface="メイリオ" panose="020B0604030504040204" pitchFamily="50" charset="-128"/>
                <a:ea typeface="メイリオ" panose="020B0604030504040204" pitchFamily="50" charset="-128"/>
              </a:rPr>
              <a:t>B</a:t>
            </a:r>
            <a:r>
              <a:rPr kumimoji="1" lang="ja-JP" altLang="en-US" sz="2800" b="1" dirty="0">
                <a:solidFill>
                  <a:schemeClr val="tx1">
                    <a:lumMod val="85000"/>
                    <a:lumOff val="15000"/>
                  </a:schemeClr>
                </a:solidFill>
                <a:latin typeface="メイリオ" panose="020B0604030504040204" pitchFamily="50" charset="-128"/>
                <a:ea typeface="メイリオ" panose="020B0604030504040204" pitchFamily="50" charset="-128"/>
              </a:rPr>
              <a:t>さんは、あなたの声だけが頼りです！</a:t>
            </a:r>
            <a:endParaRPr kumimoji="1" lang="en-US" altLang="ja-JP" sz="4800" b="1"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47097649-8F03-4F88-D44E-85A5C9F91EC0}"/>
              </a:ext>
            </a:extLst>
          </p:cNvPr>
          <p:cNvSpPr txBox="1"/>
          <p:nvPr/>
        </p:nvSpPr>
        <p:spPr>
          <a:xfrm>
            <a:off x="804241" y="5231681"/>
            <a:ext cx="7802218" cy="1384995"/>
          </a:xfrm>
          <a:prstGeom prst="rect">
            <a:avLst/>
          </a:prstGeom>
          <a:solidFill>
            <a:schemeClr val="accent1">
              <a:lumMod val="40000"/>
              <a:lumOff val="60000"/>
            </a:schemeClr>
          </a:solidFill>
        </p:spPr>
        <p:txBody>
          <a:bodyPr wrap="square" rtlCol="0">
            <a:spAutoFit/>
          </a:bodyPr>
          <a:lstStyle/>
          <a:p>
            <a:r>
              <a:rPr kumimoji="1" lang="ja-JP" altLang="en-US" sz="2800" b="1" dirty="0">
                <a:solidFill>
                  <a:schemeClr val="tx1">
                    <a:lumMod val="85000"/>
                    <a:lumOff val="15000"/>
                  </a:schemeClr>
                </a:solidFill>
                <a:latin typeface="メイリオ" panose="020B0604030504040204" pitchFamily="50" charset="-128"/>
                <a:ea typeface="メイリオ" panose="020B0604030504040204" pitchFamily="50" charset="-128"/>
              </a:rPr>
              <a:t>テキストは見ない！</a:t>
            </a:r>
            <a:endParaRPr kumimoji="1" lang="en-US" altLang="ja-JP" sz="2800" b="1" dirty="0">
              <a:solidFill>
                <a:schemeClr val="tx1">
                  <a:lumMod val="85000"/>
                  <a:lumOff val="15000"/>
                </a:schemeClr>
              </a:solidFill>
              <a:latin typeface="メイリオ" panose="020B0604030504040204" pitchFamily="50" charset="-128"/>
              <a:ea typeface="メイリオ" panose="020B0604030504040204" pitchFamily="50" charset="-128"/>
            </a:endParaRPr>
          </a:p>
          <a:p>
            <a:r>
              <a:rPr kumimoji="1" lang="ja-JP" altLang="en-US" sz="2800" b="1" dirty="0">
                <a:solidFill>
                  <a:schemeClr val="tx1">
                    <a:lumMod val="85000"/>
                    <a:lumOff val="15000"/>
                  </a:schemeClr>
                </a:solidFill>
                <a:latin typeface="メイリオ" panose="020B0604030504040204" pitchFamily="50" charset="-128"/>
                <a:ea typeface="メイリオ" panose="020B0604030504040204" pitchFamily="50" charset="-128"/>
              </a:rPr>
              <a:t>不自然な日本語でいいのでクイックレスポンス。</a:t>
            </a:r>
            <a:endParaRPr kumimoji="1" lang="en-US" altLang="ja-JP" sz="2800" b="1" dirty="0">
              <a:solidFill>
                <a:schemeClr val="tx1">
                  <a:lumMod val="85000"/>
                  <a:lumOff val="15000"/>
                </a:schemeClr>
              </a:solidFill>
              <a:latin typeface="メイリオ" panose="020B0604030504040204" pitchFamily="50" charset="-128"/>
              <a:ea typeface="メイリオ" panose="020B0604030504040204" pitchFamily="50" charset="-128"/>
            </a:endParaRPr>
          </a:p>
          <a:p>
            <a:r>
              <a:rPr kumimoji="1" lang="ja-JP" altLang="en-US" sz="2800" b="1" dirty="0">
                <a:solidFill>
                  <a:schemeClr val="tx1">
                    <a:lumMod val="85000"/>
                    <a:lumOff val="15000"/>
                  </a:schemeClr>
                </a:solidFill>
                <a:latin typeface="メイリオ" panose="020B0604030504040204" pitchFamily="50" charset="-128"/>
                <a:ea typeface="メイリオ" panose="020B0604030504040204" pitchFamily="50" charset="-128"/>
              </a:rPr>
              <a:t>反射神経＆集中力を高めろ！</a:t>
            </a:r>
            <a:endParaRPr kumimoji="1" lang="en-US" altLang="ja-JP" sz="4800" b="1"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2" name="二等辺三角形 1">
            <a:extLst>
              <a:ext uri="{FF2B5EF4-FFF2-40B4-BE49-F238E27FC236}">
                <a16:creationId xmlns:a16="http://schemas.microsoft.com/office/drawing/2014/main" id="{36A4A52B-77C4-B6B6-514C-CBAA69502C62}"/>
              </a:ext>
            </a:extLst>
          </p:cNvPr>
          <p:cNvSpPr/>
          <p:nvPr/>
        </p:nvSpPr>
        <p:spPr>
          <a:xfrm rot="5400000">
            <a:off x="358763" y="2779162"/>
            <a:ext cx="474027" cy="408644"/>
          </a:xfrm>
          <a:prstGeom prst="triangl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二等辺三角形 12">
            <a:extLst>
              <a:ext uri="{FF2B5EF4-FFF2-40B4-BE49-F238E27FC236}">
                <a16:creationId xmlns:a16="http://schemas.microsoft.com/office/drawing/2014/main" id="{B6003BA8-7E0B-17AE-C530-36CFA7AA2098}"/>
              </a:ext>
            </a:extLst>
          </p:cNvPr>
          <p:cNvSpPr/>
          <p:nvPr/>
        </p:nvSpPr>
        <p:spPr>
          <a:xfrm rot="5400000">
            <a:off x="358763" y="5504412"/>
            <a:ext cx="474027" cy="408644"/>
          </a:xfrm>
          <a:prstGeom prst="triangl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71153817"/>
      </p:ext>
    </p:extLst>
  </p:cSld>
  <p:clrMapOvr>
    <a:masterClrMapping/>
  </p:clrMapOvr>
  <p:transition spd="slow">
    <p:push dir="u"/>
  </p:transition>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0B0E002E-AFED-FCA8-1B19-B78249D5653A}"/>
              </a:ext>
            </a:extLst>
          </p:cNvPr>
          <p:cNvSpPr/>
          <p:nvPr/>
        </p:nvSpPr>
        <p:spPr>
          <a:xfrm>
            <a:off x="0" y="0"/>
            <a:ext cx="9144000" cy="6796611"/>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a:extLst>
              <a:ext uri="{FF2B5EF4-FFF2-40B4-BE49-F238E27FC236}">
                <a16:creationId xmlns:a16="http://schemas.microsoft.com/office/drawing/2014/main" id="{26559B7A-CF2B-F7EE-E310-1447F9E474F4}"/>
              </a:ext>
            </a:extLst>
          </p:cNvPr>
          <p:cNvPicPr>
            <a:picLocks noChangeAspect="1"/>
          </p:cNvPicPr>
          <p:nvPr/>
        </p:nvPicPr>
        <p:blipFill>
          <a:blip r:embed="rId6"/>
          <a:stretch>
            <a:fillRect/>
          </a:stretch>
        </p:blipFill>
        <p:spPr>
          <a:xfrm>
            <a:off x="1112736" y="191164"/>
            <a:ext cx="6918529" cy="6120275"/>
          </a:xfrm>
          <a:prstGeom prst="rect">
            <a:avLst/>
          </a:prstGeom>
        </p:spPr>
      </p:pic>
      <p:sp>
        <p:nvSpPr>
          <p:cNvPr id="2" name="正方形/長方形 1">
            <a:extLst>
              <a:ext uri="{FF2B5EF4-FFF2-40B4-BE49-F238E27FC236}">
                <a16:creationId xmlns:a16="http://schemas.microsoft.com/office/drawing/2014/main" id="{6E27A50D-3F41-44B7-A109-7F87432D6928}"/>
              </a:ext>
            </a:extLst>
          </p:cNvPr>
          <p:cNvSpPr/>
          <p:nvPr/>
        </p:nvSpPr>
        <p:spPr>
          <a:xfrm>
            <a:off x="0" y="6536669"/>
            <a:ext cx="9144000" cy="314860"/>
          </a:xfrm>
          <a:prstGeom prst="rect">
            <a:avLst/>
          </a:prstGeom>
          <a:solidFill>
            <a:srgbClr val="34F9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11B31CC2-51EB-41F5-A678-923C05802679}"/>
              </a:ext>
            </a:extLst>
          </p:cNvPr>
          <p:cNvSpPr/>
          <p:nvPr/>
        </p:nvSpPr>
        <p:spPr>
          <a:xfrm>
            <a:off x="0" y="6536669"/>
            <a:ext cx="9144000" cy="3148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 name="police-whistle2">
            <a:hlinkClick r:id="" action="ppaction://media"/>
            <a:extLst>
              <a:ext uri="{FF2B5EF4-FFF2-40B4-BE49-F238E27FC236}">
                <a16:creationId xmlns:a16="http://schemas.microsoft.com/office/drawing/2014/main" id="{28B36260-0625-4F88-9CE7-2D2DC709335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98550" y="1093632"/>
            <a:ext cx="609600" cy="609600"/>
          </a:xfrm>
          <a:prstGeom prst="rect">
            <a:avLst/>
          </a:prstGeom>
        </p:spPr>
      </p:pic>
      <p:pic>
        <p:nvPicPr>
          <p:cNvPr id="12" name="whistle003001">
            <a:hlinkClick r:id="" action="ppaction://media"/>
            <a:extLst>
              <a:ext uri="{FF2B5EF4-FFF2-40B4-BE49-F238E27FC236}">
                <a16:creationId xmlns:a16="http://schemas.microsoft.com/office/drawing/2014/main" id="{8863406B-F947-4A25-8EB3-1503CFBF8A2D}"/>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098550" y="74870"/>
            <a:ext cx="609600" cy="609600"/>
          </a:xfrm>
          <a:prstGeom prst="rect">
            <a:avLst/>
          </a:prstGeom>
        </p:spPr>
      </p:pic>
      <p:sp>
        <p:nvSpPr>
          <p:cNvPr id="16" name="Rectangle 2">
            <a:extLst>
              <a:ext uri="{FF2B5EF4-FFF2-40B4-BE49-F238E27FC236}">
                <a16:creationId xmlns:a16="http://schemas.microsoft.com/office/drawing/2014/main" id="{3D9DF37B-8401-4B36-A293-9F54BDF3132E}"/>
              </a:ext>
            </a:extLst>
          </p:cNvPr>
          <p:cNvSpPr>
            <a:spLocks noChangeArrowheads="1"/>
          </p:cNvSpPr>
          <p:nvPr/>
        </p:nvSpPr>
        <p:spPr bwMode="auto">
          <a:xfrm>
            <a:off x="3619776" y="6390188"/>
            <a:ext cx="1904448" cy="390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en-US" altLang="ja-JP" sz="4000" dirty="0">
                <a:solidFill>
                  <a:schemeClr val="tx1">
                    <a:lumMod val="85000"/>
                    <a:lumOff val="15000"/>
                  </a:schemeClr>
                </a:solidFill>
              </a:rPr>
              <a:t>4</a:t>
            </a:r>
            <a:r>
              <a:rPr lang="ja-JP" altLang="en-US" sz="4000" dirty="0">
                <a:solidFill>
                  <a:schemeClr val="tx1">
                    <a:lumMod val="85000"/>
                    <a:lumOff val="15000"/>
                  </a:schemeClr>
                </a:solidFill>
              </a:rPr>
              <a:t>分間</a:t>
            </a:r>
          </a:p>
        </p:txBody>
      </p:sp>
      <p:grpSp>
        <p:nvGrpSpPr>
          <p:cNvPr id="51" name="グループ化 50">
            <a:extLst>
              <a:ext uri="{FF2B5EF4-FFF2-40B4-BE49-F238E27FC236}">
                <a16:creationId xmlns:a16="http://schemas.microsoft.com/office/drawing/2014/main" id="{4AAD4E0E-56C7-39DF-C79D-7ED29440CBA0}"/>
              </a:ext>
            </a:extLst>
          </p:cNvPr>
          <p:cNvGrpSpPr/>
          <p:nvPr/>
        </p:nvGrpSpPr>
        <p:grpSpPr>
          <a:xfrm>
            <a:off x="0" y="1807715"/>
            <a:ext cx="9144000" cy="3473939"/>
            <a:chOff x="0" y="1093632"/>
            <a:chExt cx="9144000" cy="3473939"/>
          </a:xfrm>
        </p:grpSpPr>
        <p:sp>
          <p:nvSpPr>
            <p:cNvPr id="52" name="正方形/長方形 51">
              <a:extLst>
                <a:ext uri="{FF2B5EF4-FFF2-40B4-BE49-F238E27FC236}">
                  <a16:creationId xmlns:a16="http://schemas.microsoft.com/office/drawing/2014/main" id="{A067ECA5-A52D-336D-BDB8-E0A60825FE01}"/>
                </a:ext>
              </a:extLst>
            </p:cNvPr>
            <p:cNvSpPr/>
            <p:nvPr/>
          </p:nvSpPr>
          <p:spPr>
            <a:xfrm>
              <a:off x="0" y="1093632"/>
              <a:ext cx="9144000" cy="3473939"/>
            </a:xfrm>
            <a:prstGeom prst="rect">
              <a:avLst/>
            </a:prstGeom>
            <a:solidFill>
              <a:srgbClr val="0043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027F7D23-52D6-9593-90C9-B56B717A8D3D}"/>
                </a:ext>
              </a:extLst>
            </p:cNvPr>
            <p:cNvSpPr txBox="1"/>
            <p:nvPr/>
          </p:nvSpPr>
          <p:spPr>
            <a:xfrm>
              <a:off x="741073" y="1722606"/>
              <a:ext cx="7661855" cy="2215991"/>
            </a:xfrm>
            <a:prstGeom prst="rect">
              <a:avLst/>
            </a:prstGeom>
            <a:noFill/>
          </p:spPr>
          <p:txBody>
            <a:bodyPr wrap="square" rtlCol="0">
              <a:spAutoFit/>
            </a:bodyPr>
            <a:lstStyle/>
            <a:p>
              <a:pPr algn="ctr"/>
              <a:r>
                <a:rPr kumimoji="1" lang="en-US" altLang="ja-JP" sz="13800" b="1" dirty="0">
                  <a:ln w="28575">
                    <a:noFill/>
                  </a:ln>
                  <a:solidFill>
                    <a:srgbClr val="FFFF00"/>
                  </a:solidFill>
                  <a:latin typeface="メイリオ" panose="020B0604030504040204" pitchFamily="50" charset="-128"/>
                  <a:ea typeface="メイリオ" panose="020B0604030504040204" pitchFamily="50" charset="-128"/>
                </a:rPr>
                <a:t>Ready</a:t>
              </a:r>
              <a:r>
                <a:rPr kumimoji="1" lang="ja-JP" altLang="en-US" sz="13800" b="1" dirty="0">
                  <a:ln w="28575">
                    <a:noFill/>
                  </a:ln>
                  <a:solidFill>
                    <a:srgbClr val="FFFF00"/>
                  </a:solidFill>
                  <a:latin typeface="メイリオ" panose="020B0604030504040204" pitchFamily="50" charset="-128"/>
                  <a:ea typeface="メイリオ" panose="020B0604030504040204" pitchFamily="50" charset="-128"/>
                </a:rPr>
                <a:t>？</a:t>
              </a:r>
              <a:endParaRPr kumimoji="1" lang="ja-JP" altLang="en-US" sz="7200" b="1" dirty="0">
                <a:ln w="28575">
                  <a:noFill/>
                </a:ln>
                <a:solidFill>
                  <a:srgbClr val="FFFF00"/>
                </a:solidFill>
              </a:endParaRPr>
            </a:p>
          </p:txBody>
        </p:sp>
      </p:grpSp>
    </p:spTree>
    <p:extLst>
      <p:ext uri="{BB962C8B-B14F-4D97-AF65-F5344CB8AC3E}">
        <p14:creationId xmlns:p14="http://schemas.microsoft.com/office/powerpoint/2010/main" val="326291507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0" fill="hold"/>
                                        <p:tgtEl>
                                          <p:spTgt spid="12"/>
                                        </p:tgtEl>
                                      </p:cBhvr>
                                    </p:cmd>
                                  </p:childTnLst>
                                </p:cTn>
                              </p:par>
                              <p:par>
                                <p:cTn id="7" presetID="22" presetClass="exit" presetSubtype="8" fill="hold" nodeType="withEffect">
                                  <p:stCondLst>
                                    <p:cond delay="0"/>
                                  </p:stCondLst>
                                  <p:childTnLst>
                                    <p:animEffect transition="out" filter="wipe(left)">
                                      <p:cBhvr>
                                        <p:cTn id="8" dur="500"/>
                                        <p:tgtEl>
                                          <p:spTgt spid="51"/>
                                        </p:tgtEl>
                                      </p:cBhvr>
                                    </p:animEffect>
                                    <p:set>
                                      <p:cBhvr>
                                        <p:cTn id="9" dur="1" fill="hold">
                                          <p:stCondLst>
                                            <p:cond delay="499"/>
                                          </p:stCondLst>
                                        </p:cTn>
                                        <p:tgtEl>
                                          <p:spTgt spid="51"/>
                                        </p:tgtEl>
                                        <p:attrNameLst>
                                          <p:attrName>style.visibility</p:attrName>
                                        </p:attrNameLst>
                                      </p:cBhvr>
                                      <p:to>
                                        <p:strVal val="hidden"/>
                                      </p:to>
                                    </p:set>
                                  </p:childTnLst>
                                </p:cTn>
                              </p:par>
                              <p:par>
                                <p:cTn id="10" presetID="2" presetClass="exit" presetSubtype="2" fill="hold" grpId="0" nodeType="withEffect">
                                  <p:stCondLst>
                                    <p:cond delay="0"/>
                                  </p:stCondLst>
                                  <p:childTnLst>
                                    <p:anim calcmode="lin" valueType="num">
                                      <p:cBhvr additive="base">
                                        <p:cTn id="11" dur="240000"/>
                                        <p:tgtEl>
                                          <p:spTgt spid="6"/>
                                        </p:tgtEl>
                                        <p:attrNameLst>
                                          <p:attrName>ppt_x</p:attrName>
                                        </p:attrNameLst>
                                      </p:cBhvr>
                                      <p:tavLst>
                                        <p:tav tm="0">
                                          <p:val>
                                            <p:strVal val="ppt_x"/>
                                          </p:val>
                                        </p:tav>
                                        <p:tav tm="100000">
                                          <p:val>
                                            <p:strVal val="1+ppt_w/2"/>
                                          </p:val>
                                        </p:tav>
                                      </p:tavLst>
                                    </p:anim>
                                    <p:anim calcmode="lin" valueType="num">
                                      <p:cBhvr additive="base">
                                        <p:cTn id="12" dur="240000"/>
                                        <p:tgtEl>
                                          <p:spTgt spid="6"/>
                                        </p:tgtEl>
                                        <p:attrNameLst>
                                          <p:attrName>ppt_y</p:attrName>
                                        </p:attrNameLst>
                                      </p:cBhvr>
                                      <p:tavLst>
                                        <p:tav tm="0">
                                          <p:val>
                                            <p:strVal val="ppt_y"/>
                                          </p:val>
                                        </p:tav>
                                        <p:tav tm="100000">
                                          <p:val>
                                            <p:strVal val="ppt_y"/>
                                          </p:val>
                                        </p:tav>
                                      </p:tavLst>
                                    </p:anim>
                                    <p:set>
                                      <p:cBhvr>
                                        <p:cTn id="13" dur="1" fill="hold">
                                          <p:stCondLst>
                                            <p:cond delay="239999"/>
                                          </p:stCondLst>
                                        </p:cTn>
                                        <p:tgtEl>
                                          <p:spTgt spid="6"/>
                                        </p:tgtEl>
                                        <p:attrNameLst>
                                          <p:attrName>style.visibility</p:attrName>
                                        </p:attrNameLst>
                                      </p:cBhvr>
                                      <p:to>
                                        <p:strVal val="hidden"/>
                                      </p:to>
                                    </p:set>
                                  </p:childTnLst>
                                </p:cTn>
                              </p:par>
                            </p:childTnLst>
                          </p:cTn>
                        </p:par>
                        <p:par>
                          <p:cTn id="14" fill="hold">
                            <p:stCondLst>
                              <p:cond delay="240000"/>
                            </p:stCondLst>
                            <p:childTnLst>
                              <p:par>
                                <p:cTn id="15" presetID="1" presetClass="mediacall" presetSubtype="0" fill="hold" nodeType="afterEffect">
                                  <p:stCondLst>
                                    <p:cond delay="0"/>
                                  </p:stCondLst>
                                  <p:childTnLst>
                                    <p:cmd type="call" cmd="playFrom(0.0)">
                                      <p:cBhvr>
                                        <p:cTn id="1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2" showWhenStopped="0">
                <p:cTn id="17" fill="hold" display="0">
                  <p:stCondLst>
                    <p:cond delay="indefinite"/>
                  </p:stCondLst>
                  <p:endCondLst>
                    <p:cond evt="onStopAudio" delay="0">
                      <p:tgtEl>
                        <p:sldTgt/>
                      </p:tgtEl>
                    </p:cond>
                  </p:endCondLst>
                </p:cTn>
                <p:tgtEl>
                  <p:spTgt spid="11"/>
                </p:tgtEl>
              </p:cMediaNode>
            </p:audio>
            <p:audio>
              <p:cMediaNode vol="80000" showWhenStopped="0">
                <p:cTn id="18" fill="hold" display="0">
                  <p:stCondLst>
                    <p:cond delay="indefinite"/>
                  </p:stCondLst>
                  <p:endCondLst>
                    <p:cond evt="onStopAudio" delay="0">
                      <p:tgtEl>
                        <p:sldTgt/>
                      </p:tgtEl>
                    </p:cond>
                  </p:endCondLst>
                </p:cTn>
                <p:tgtEl>
                  <p:spTgt spid="12"/>
                </p:tgtEl>
              </p:cMediaNode>
            </p:audio>
          </p:childTnLst>
        </p:cTn>
      </p:par>
    </p:tnLst>
    <p:bldLst>
      <p:bldP spid="6" grpId="0" animBg="1"/>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3ACA4ADF-EA90-1CF8-A4FC-759F46A444D5}"/>
              </a:ext>
            </a:extLst>
          </p:cNvPr>
          <p:cNvPicPr>
            <a:picLocks noChangeAspect="1"/>
          </p:cNvPicPr>
          <p:nvPr/>
        </p:nvPicPr>
        <p:blipFill>
          <a:blip r:embed="rId4">
            <a:extLst>
              <a:ext uri="{28A0092B-C50C-407E-A947-70E740481C1C}">
                <a14:useLocalDpi xmlns:a14="http://schemas.microsoft.com/office/drawing/2010/main" val="0"/>
              </a:ext>
            </a:extLst>
          </a:blip>
          <a:srcRect l="14616" t="14616" r="14616" b="14616"/>
          <a:stretch/>
        </p:blipFill>
        <p:spPr>
          <a:xfrm>
            <a:off x="0" y="1"/>
            <a:ext cx="9143999" cy="6858000"/>
          </a:xfrm>
          <a:prstGeom prst="rect">
            <a:avLst/>
          </a:prstGeom>
        </p:spPr>
      </p:pic>
      <p:sp>
        <p:nvSpPr>
          <p:cNvPr id="19" name="正方形/長方形 18">
            <a:extLst>
              <a:ext uri="{FF2B5EF4-FFF2-40B4-BE49-F238E27FC236}">
                <a16:creationId xmlns:a16="http://schemas.microsoft.com/office/drawing/2014/main" id="{EBF358DD-F0D2-49AF-AA6D-285773B01584}"/>
              </a:ext>
            </a:extLst>
          </p:cNvPr>
          <p:cNvSpPr/>
          <p:nvPr/>
        </p:nvSpPr>
        <p:spPr>
          <a:xfrm>
            <a:off x="0" y="1651466"/>
            <a:ext cx="9144000" cy="14472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0D71EF55-FBE9-4818-BF47-8FBF5B1FBE9F}"/>
              </a:ext>
            </a:extLst>
          </p:cNvPr>
          <p:cNvSpPr txBox="1"/>
          <p:nvPr/>
        </p:nvSpPr>
        <p:spPr>
          <a:xfrm>
            <a:off x="166165" y="1712857"/>
            <a:ext cx="8368192" cy="1446550"/>
          </a:xfrm>
          <a:prstGeom prst="rect">
            <a:avLst/>
          </a:prstGeom>
          <a:noFill/>
        </p:spPr>
        <p:txBody>
          <a:bodyPr wrap="square" rtlCol="0">
            <a:spAutoFit/>
          </a:bodyPr>
          <a:lstStyle/>
          <a:p>
            <a:r>
              <a:rPr kumimoji="1" lang="en-US" altLang="ja-JP" sz="4400" b="1" dirty="0">
                <a:solidFill>
                  <a:schemeClr val="bg1"/>
                </a:solidFill>
                <a:latin typeface="メイリオ" panose="020B0604030504040204" pitchFamily="50" charset="-128"/>
                <a:ea typeface="メイリオ" panose="020B0604030504040204" pitchFamily="50" charset="-128"/>
              </a:rPr>
              <a:t>STEP </a:t>
            </a:r>
            <a:r>
              <a:rPr kumimoji="1" lang="ja-JP" altLang="en-US" sz="4400" b="1" dirty="0">
                <a:solidFill>
                  <a:schemeClr val="bg1"/>
                </a:solidFill>
                <a:latin typeface="メイリオ" panose="020B0604030504040204" pitchFamily="50" charset="-128"/>
                <a:ea typeface="メイリオ" panose="020B0604030504040204" pitchFamily="50" charset="-128"/>
              </a:rPr>
              <a:t>６ </a:t>
            </a:r>
            <a:r>
              <a:rPr kumimoji="1" lang="en-US" altLang="ja-JP" sz="4400" b="1" dirty="0">
                <a:solidFill>
                  <a:schemeClr val="bg1"/>
                </a:solidFill>
                <a:latin typeface="メイリオ" panose="020B0604030504040204" pitchFamily="50" charset="-128"/>
                <a:ea typeface="メイリオ" panose="020B0604030504040204" pitchFamily="50" charset="-128"/>
              </a:rPr>
              <a:t>Dictation</a:t>
            </a:r>
          </a:p>
          <a:p>
            <a:r>
              <a:rPr kumimoji="1" lang="ja-JP" altLang="en-US" sz="4400" b="1" dirty="0">
                <a:solidFill>
                  <a:schemeClr val="bg1"/>
                </a:solidFill>
                <a:latin typeface="メイリオ" panose="020B0604030504040204" pitchFamily="50" charset="-128"/>
                <a:ea typeface="メイリオ" panose="020B0604030504040204" pitchFamily="50" charset="-128"/>
              </a:rPr>
              <a:t>英語の音声を書き取る！</a:t>
            </a:r>
            <a:endParaRPr kumimoji="1" lang="en-US" altLang="ja-JP" sz="3600" b="1" dirty="0">
              <a:solidFill>
                <a:schemeClr val="bg1"/>
              </a:solidFill>
              <a:latin typeface="メイリオ" panose="020B0604030504040204" pitchFamily="50" charset="-128"/>
              <a:ea typeface="メイリオ" panose="020B0604030504040204" pitchFamily="50" charset="-128"/>
            </a:endParaRPr>
          </a:p>
        </p:txBody>
      </p:sp>
      <p:pic>
        <p:nvPicPr>
          <p:cNvPr id="15" name="Shortbridge24-1">
            <a:hlinkClick r:id="" action="ppaction://media"/>
            <a:extLst>
              <a:ext uri="{FF2B5EF4-FFF2-40B4-BE49-F238E27FC236}">
                <a16:creationId xmlns:a16="http://schemas.microsoft.com/office/drawing/2014/main" id="{AFC9DBF7-A191-44AF-A03A-85956D44536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0121" y="635217"/>
            <a:ext cx="609600" cy="609600"/>
          </a:xfrm>
          <a:prstGeom prst="rect">
            <a:avLst/>
          </a:prstGeom>
        </p:spPr>
      </p:pic>
    </p:spTree>
    <p:extLst>
      <p:ext uri="{BB962C8B-B14F-4D97-AF65-F5344CB8AC3E}">
        <p14:creationId xmlns:p14="http://schemas.microsoft.com/office/powerpoint/2010/main" val="36735629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866"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正方形/長方形 24">
            <a:extLst>
              <a:ext uri="{FF2B5EF4-FFF2-40B4-BE49-F238E27FC236}">
                <a16:creationId xmlns:a16="http://schemas.microsoft.com/office/drawing/2014/main" id="{DC326798-9AF0-4268-A024-AB2BF7D2F27A}"/>
              </a:ext>
            </a:extLst>
          </p:cNvPr>
          <p:cNvSpPr/>
          <p:nvPr/>
        </p:nvSpPr>
        <p:spPr>
          <a:xfrm>
            <a:off x="0" y="1445538"/>
            <a:ext cx="9144000" cy="5412462"/>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a:extLst>
              <a:ext uri="{FF2B5EF4-FFF2-40B4-BE49-F238E27FC236}">
                <a16:creationId xmlns:a16="http://schemas.microsoft.com/office/drawing/2014/main" id="{925BC648-822C-30D5-9415-F1AD67000D52}"/>
              </a:ext>
            </a:extLst>
          </p:cNvPr>
          <p:cNvPicPr>
            <a:picLocks noChangeAspect="1"/>
          </p:cNvPicPr>
          <p:nvPr/>
        </p:nvPicPr>
        <p:blipFill>
          <a:blip r:embed="rId8"/>
          <a:stretch>
            <a:fillRect/>
          </a:stretch>
        </p:blipFill>
        <p:spPr>
          <a:xfrm>
            <a:off x="208721" y="1872128"/>
            <a:ext cx="8726558" cy="4444782"/>
          </a:xfrm>
          <a:prstGeom prst="rect">
            <a:avLst/>
          </a:prstGeom>
        </p:spPr>
      </p:pic>
      <p:pic>
        <p:nvPicPr>
          <p:cNvPr id="20" name="PPT_20">
            <a:hlinkClick r:id="" action="ppaction://media"/>
            <a:extLst>
              <a:ext uri="{FF2B5EF4-FFF2-40B4-BE49-F238E27FC236}">
                <a16:creationId xmlns:a16="http://schemas.microsoft.com/office/drawing/2014/main" id="{8A39EAC2-8D25-4F65-9D0D-4272A124E187}"/>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533868" y="1220261"/>
            <a:ext cx="609600" cy="609600"/>
          </a:xfrm>
          <a:prstGeom prst="rect">
            <a:avLst/>
          </a:prstGeom>
        </p:spPr>
      </p:pic>
      <p:sp>
        <p:nvSpPr>
          <p:cNvPr id="21" name="正方形/長方形 20">
            <a:extLst>
              <a:ext uri="{FF2B5EF4-FFF2-40B4-BE49-F238E27FC236}">
                <a16:creationId xmlns:a16="http://schemas.microsoft.com/office/drawing/2014/main" id="{ECC31C78-C7F1-4EBA-BD73-DDE98B3288C8}"/>
              </a:ext>
            </a:extLst>
          </p:cNvPr>
          <p:cNvSpPr/>
          <p:nvPr/>
        </p:nvSpPr>
        <p:spPr>
          <a:xfrm>
            <a:off x="0" y="-1"/>
            <a:ext cx="9144000" cy="14472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D31121AF-649C-47B2-8D92-081E43F9D17E}"/>
              </a:ext>
            </a:extLst>
          </p:cNvPr>
          <p:cNvSpPr/>
          <p:nvPr/>
        </p:nvSpPr>
        <p:spPr>
          <a:xfrm>
            <a:off x="6554540" y="199778"/>
            <a:ext cx="831106" cy="81714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a:extLst>
              <a:ext uri="{FF2B5EF4-FFF2-40B4-BE49-F238E27FC236}">
                <a16:creationId xmlns:a16="http://schemas.microsoft.com/office/drawing/2014/main" id="{013DE844-5730-4396-ACAC-B946ADD5A927}"/>
              </a:ext>
            </a:extLst>
          </p:cNvPr>
          <p:cNvSpPr/>
          <p:nvPr/>
        </p:nvSpPr>
        <p:spPr>
          <a:xfrm>
            <a:off x="7757001" y="199777"/>
            <a:ext cx="831106" cy="81714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2" name="グループ化 31">
            <a:extLst>
              <a:ext uri="{FF2B5EF4-FFF2-40B4-BE49-F238E27FC236}">
                <a16:creationId xmlns:a16="http://schemas.microsoft.com/office/drawing/2014/main" id="{FB5ABDDB-BCAF-4D66-AC53-2DBDB77218E9}"/>
              </a:ext>
            </a:extLst>
          </p:cNvPr>
          <p:cNvGrpSpPr/>
          <p:nvPr/>
        </p:nvGrpSpPr>
        <p:grpSpPr>
          <a:xfrm>
            <a:off x="6668436" y="307677"/>
            <a:ext cx="603315" cy="601350"/>
            <a:chOff x="1765300" y="3319886"/>
            <a:chExt cx="2131151" cy="2124211"/>
          </a:xfrm>
        </p:grpSpPr>
        <p:sp>
          <p:nvSpPr>
            <p:cNvPr id="33" name="正方形/長方形 32">
              <a:extLst>
                <a:ext uri="{FF2B5EF4-FFF2-40B4-BE49-F238E27FC236}">
                  <a16:creationId xmlns:a16="http://schemas.microsoft.com/office/drawing/2014/main" id="{842196D1-EE66-456A-8241-6EC4587168C2}"/>
                </a:ext>
              </a:extLst>
            </p:cNvPr>
            <p:cNvSpPr/>
            <p:nvPr/>
          </p:nvSpPr>
          <p:spPr>
            <a:xfrm>
              <a:off x="1765300" y="3319886"/>
              <a:ext cx="2124211" cy="21242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4" name="図 33">
              <a:extLst>
                <a:ext uri="{FF2B5EF4-FFF2-40B4-BE49-F238E27FC236}">
                  <a16:creationId xmlns:a16="http://schemas.microsoft.com/office/drawing/2014/main" id="{03A3D3AD-4D1B-4E2D-8681-24BF2D49EF7F}"/>
                </a:ext>
              </a:extLst>
            </p:cNvPr>
            <p:cNvPicPr>
              <a:picLocks noChangeAspect="1"/>
            </p:cNvPicPr>
            <p:nvPr/>
          </p:nvPicPr>
          <p:blipFill rotWithShape="1">
            <a:blip r:embed="rId10" cstate="print">
              <a:duotone>
                <a:prstClr val="black"/>
                <a:schemeClr val="accent5">
                  <a:tint val="45000"/>
                  <a:satMod val="400000"/>
                </a:schemeClr>
              </a:duotone>
              <a:extLst>
                <a:ext uri="{28A0092B-C50C-407E-A947-70E740481C1C}">
                  <a14:useLocalDpi xmlns:a14="http://schemas.microsoft.com/office/drawing/2010/main" val="0"/>
                </a:ext>
              </a:extLst>
            </a:blip>
            <a:srcRect l="17306" t="23118" r="22564" b="16721"/>
            <a:stretch/>
          </p:blipFill>
          <p:spPr>
            <a:xfrm>
              <a:off x="1849937" y="3364425"/>
              <a:ext cx="2046514" cy="2047591"/>
            </a:xfrm>
            <a:prstGeom prst="rect">
              <a:avLst/>
            </a:prstGeom>
          </p:spPr>
        </p:pic>
      </p:grpSp>
      <p:grpSp>
        <p:nvGrpSpPr>
          <p:cNvPr id="35" name="グループ化 34">
            <a:extLst>
              <a:ext uri="{FF2B5EF4-FFF2-40B4-BE49-F238E27FC236}">
                <a16:creationId xmlns:a16="http://schemas.microsoft.com/office/drawing/2014/main" id="{6122E27F-992C-4D10-8A15-79AB98918DF9}"/>
              </a:ext>
            </a:extLst>
          </p:cNvPr>
          <p:cNvGrpSpPr/>
          <p:nvPr/>
        </p:nvGrpSpPr>
        <p:grpSpPr>
          <a:xfrm>
            <a:off x="7869333" y="307676"/>
            <a:ext cx="606442" cy="601351"/>
            <a:chOff x="5070178" y="3319886"/>
            <a:chExt cx="2142195" cy="2124211"/>
          </a:xfrm>
        </p:grpSpPr>
        <p:sp>
          <p:nvSpPr>
            <p:cNvPr id="36" name="正方形/長方形 35">
              <a:extLst>
                <a:ext uri="{FF2B5EF4-FFF2-40B4-BE49-F238E27FC236}">
                  <a16:creationId xmlns:a16="http://schemas.microsoft.com/office/drawing/2014/main" id="{4F1E48CA-C0C7-4ACF-9C62-2FEF85FE9B31}"/>
                </a:ext>
              </a:extLst>
            </p:cNvPr>
            <p:cNvSpPr/>
            <p:nvPr/>
          </p:nvSpPr>
          <p:spPr>
            <a:xfrm>
              <a:off x="5088162" y="3319886"/>
              <a:ext cx="2124211" cy="21242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7" name="図 36">
              <a:extLst>
                <a:ext uri="{FF2B5EF4-FFF2-40B4-BE49-F238E27FC236}">
                  <a16:creationId xmlns:a16="http://schemas.microsoft.com/office/drawing/2014/main" id="{1FB3E4F0-45BA-4511-86CC-CB4E5C91FFCD}"/>
                </a:ext>
              </a:extLst>
            </p:cNvPr>
            <p:cNvPicPr>
              <a:picLocks noChangeAspect="1"/>
            </p:cNvPicPr>
            <p:nvPr/>
          </p:nvPicPr>
          <p:blipFill rotWithShape="1">
            <a:blip r:embed="rId11" cstate="print">
              <a:extLst>
                <a:ext uri="{BEBA8EAE-BF5A-486C-A8C5-ECC9F3942E4B}">
                  <a14:imgProps xmlns:a14="http://schemas.microsoft.com/office/drawing/2010/main">
                    <a14:imgLayer r:embed="rId12">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l="15483" t="23652" r="22305" b="15640"/>
            <a:stretch/>
          </p:blipFill>
          <p:spPr>
            <a:xfrm>
              <a:off x="5070178" y="3364424"/>
              <a:ext cx="2131152" cy="2079673"/>
            </a:xfrm>
            <a:prstGeom prst="rect">
              <a:avLst/>
            </a:prstGeom>
          </p:spPr>
        </p:pic>
      </p:grpSp>
      <p:sp>
        <p:nvSpPr>
          <p:cNvPr id="4" name="テキスト ボックス 3">
            <a:extLst>
              <a:ext uri="{FF2B5EF4-FFF2-40B4-BE49-F238E27FC236}">
                <a16:creationId xmlns:a16="http://schemas.microsoft.com/office/drawing/2014/main" id="{FC5CDEEF-2A83-8AA4-DFBD-A0E2D96CBF9B}"/>
              </a:ext>
            </a:extLst>
          </p:cNvPr>
          <p:cNvSpPr txBox="1"/>
          <p:nvPr/>
        </p:nvSpPr>
        <p:spPr>
          <a:xfrm>
            <a:off x="302136" y="190561"/>
            <a:ext cx="5696511" cy="1138773"/>
          </a:xfrm>
          <a:prstGeom prst="rect">
            <a:avLst/>
          </a:prstGeom>
          <a:noFill/>
          <a:ln>
            <a:noFill/>
          </a:ln>
        </p:spPr>
        <p:txBody>
          <a:bodyPr wrap="square" rtlCol="0">
            <a:spAutoFit/>
          </a:bodyPr>
          <a:lstStyle/>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音声を聞いて、単語を書き取りましょう。 </a:t>
            </a:r>
            <a:endParaRPr lang="en-US" altLang="ja-JP" sz="2400" dirty="0">
              <a:solidFill>
                <a:schemeClr val="bg1"/>
              </a:solidFill>
              <a:effectLst/>
              <a:latin typeface="ＭＳ Ｐゴシック" panose="020B0600070205080204" pitchFamily="50" charset="-128"/>
              <a:ea typeface="ＭＳ Ｐゴシック" panose="020B0600070205080204" pitchFamily="50" charset="-128"/>
            </a:endParaRPr>
          </a:p>
          <a:p>
            <a:r>
              <a:rPr lang="ja-JP" altLang="en-US" sz="2200" spc="-150" dirty="0">
                <a:solidFill>
                  <a:schemeClr val="bg1"/>
                </a:solidFill>
                <a:effectLst/>
                <a:latin typeface="ＭＳ Ｐゴシック" panose="020B0600070205080204" pitchFamily="50" charset="-128"/>
                <a:ea typeface="ＭＳ Ｐゴシック" panose="020B0600070205080204" pitchFamily="50" charset="-128"/>
              </a:rPr>
              <a:t>　</a:t>
            </a:r>
            <a:r>
              <a:rPr lang="en-US" altLang="ja-JP" sz="2000" dirty="0">
                <a:solidFill>
                  <a:schemeClr val="bg1"/>
                </a:solidFill>
                <a:effectLst/>
                <a:latin typeface="ＭＳ Ｐゴシック" panose="020B0600070205080204" pitchFamily="50" charset="-128"/>
                <a:ea typeface="ＭＳ Ｐゴシック" panose="020B0600070205080204" pitchFamily="50" charset="-128"/>
              </a:rPr>
              <a:t>1</a:t>
            </a:r>
            <a:r>
              <a:rPr lang="ja-JP" altLang="en-US" sz="2000" dirty="0">
                <a:solidFill>
                  <a:schemeClr val="bg1"/>
                </a:solidFill>
                <a:effectLst/>
                <a:latin typeface="ＭＳ Ｐゴシック" panose="020B0600070205080204" pitchFamily="50" charset="-128"/>
                <a:ea typeface="ＭＳ Ｐゴシック" panose="020B0600070205080204" pitchFamily="50" charset="-128"/>
              </a:rPr>
              <a:t>回目 ： 書き取るためのポーズが入った音声</a:t>
            </a:r>
            <a:endParaRPr lang="en-US" altLang="ja-JP" sz="2000" dirty="0">
              <a:solidFill>
                <a:schemeClr val="bg1"/>
              </a:solidFill>
              <a:effectLst/>
              <a:latin typeface="ＭＳ Ｐゴシック" panose="020B0600070205080204" pitchFamily="50" charset="-128"/>
              <a:ea typeface="ＭＳ Ｐゴシック" panose="020B0600070205080204" pitchFamily="50" charset="-128"/>
            </a:endParaRPr>
          </a:p>
          <a:p>
            <a:r>
              <a:rPr lang="ja-JP" altLang="en-US" sz="2200" dirty="0">
                <a:solidFill>
                  <a:schemeClr val="bg1"/>
                </a:solidFill>
                <a:effectLst/>
                <a:latin typeface="ＭＳ Ｐゴシック" panose="020B0600070205080204" pitchFamily="50" charset="-128"/>
                <a:ea typeface="ＭＳ Ｐゴシック" panose="020B0600070205080204" pitchFamily="50" charset="-128"/>
              </a:rPr>
              <a:t>　</a:t>
            </a:r>
            <a:r>
              <a:rPr lang="en-US" altLang="ja-JP" sz="2000" dirty="0">
                <a:solidFill>
                  <a:schemeClr val="bg1"/>
                </a:solidFill>
                <a:effectLst/>
                <a:latin typeface="ＭＳ Ｐゴシック" panose="020B0600070205080204" pitchFamily="50" charset="-128"/>
                <a:ea typeface="ＭＳ Ｐゴシック" panose="020B0600070205080204" pitchFamily="50" charset="-128"/>
              </a:rPr>
              <a:t>2</a:t>
            </a:r>
            <a:r>
              <a:rPr lang="ja-JP" altLang="en-US" sz="2000" dirty="0">
                <a:solidFill>
                  <a:schemeClr val="bg1"/>
                </a:solidFill>
                <a:effectLst/>
                <a:latin typeface="ＭＳ Ｐゴシック" panose="020B0600070205080204" pitchFamily="50" charset="-128"/>
                <a:ea typeface="ＭＳ Ｐゴシック" panose="020B0600070205080204" pitchFamily="50" charset="-128"/>
              </a:rPr>
              <a:t>回目 ： ナチュラルスピードの音声</a:t>
            </a:r>
            <a:endParaRPr kumimoji="1" lang="ja-JP" altLang="en-US" sz="2200" b="1" dirty="0">
              <a:solidFill>
                <a:schemeClr val="bg1"/>
              </a:solidFill>
              <a:latin typeface="ＭＳ Ｐゴシック" panose="020B0600070205080204" pitchFamily="50" charset="-128"/>
              <a:ea typeface="ＭＳ Ｐゴシック" panose="020B0600070205080204" pitchFamily="50" charset="-128"/>
            </a:endParaRPr>
          </a:p>
        </p:txBody>
      </p:sp>
      <p:sp>
        <p:nvSpPr>
          <p:cNvPr id="10" name="テキスト ボックス 9">
            <a:extLst>
              <a:ext uri="{FF2B5EF4-FFF2-40B4-BE49-F238E27FC236}">
                <a16:creationId xmlns:a16="http://schemas.microsoft.com/office/drawing/2014/main" id="{CDE73772-5A84-7C50-8CBE-CF843B1D6B84}"/>
              </a:ext>
            </a:extLst>
          </p:cNvPr>
          <p:cNvSpPr txBox="1"/>
          <p:nvPr/>
        </p:nvSpPr>
        <p:spPr>
          <a:xfrm>
            <a:off x="6164812" y="856797"/>
            <a:ext cx="1610562" cy="430887"/>
          </a:xfrm>
          <a:prstGeom prst="rect">
            <a:avLst/>
          </a:prstGeom>
          <a:noFill/>
        </p:spPr>
        <p:txBody>
          <a:bodyPr wrap="square" rtlCol="0">
            <a:spAutoFit/>
          </a:bodyPr>
          <a:lstStyle/>
          <a:p>
            <a:pPr algn="ctr"/>
            <a:endParaRPr lang="en-US" altLang="ja-JP" sz="1100" b="1" dirty="0">
              <a:solidFill>
                <a:schemeClr val="bg1"/>
              </a:solidFill>
              <a:latin typeface="メイリオ" panose="020B0604030504040204" pitchFamily="50" charset="-128"/>
              <a:ea typeface="メイリオ" panose="020B0604030504040204" pitchFamily="50" charset="-128"/>
            </a:endParaRPr>
          </a:p>
          <a:p>
            <a:pPr algn="ctr"/>
            <a:r>
              <a:rPr lang="ja-JP" altLang="en-US" sz="1100" b="1" dirty="0">
                <a:solidFill>
                  <a:schemeClr val="bg1"/>
                </a:solidFill>
                <a:latin typeface="メイリオ" panose="020B0604030504040204" pitchFamily="50" charset="-128"/>
                <a:ea typeface="メイリオ" panose="020B0604030504040204" pitchFamily="50" charset="-128"/>
              </a:rPr>
              <a:t>ポーズあり</a:t>
            </a:r>
            <a:endParaRPr kumimoji="1" lang="ja-JP" altLang="en-US" sz="1100" dirty="0">
              <a:solidFill>
                <a:schemeClr val="bg1"/>
              </a:solidFill>
            </a:endParaRPr>
          </a:p>
        </p:txBody>
      </p:sp>
      <p:sp>
        <p:nvSpPr>
          <p:cNvPr id="11" name="テキスト ボックス 10">
            <a:extLst>
              <a:ext uri="{FF2B5EF4-FFF2-40B4-BE49-F238E27FC236}">
                <a16:creationId xmlns:a16="http://schemas.microsoft.com/office/drawing/2014/main" id="{D73E6105-E9B3-16D9-D369-CCEBA0B68F85}"/>
              </a:ext>
            </a:extLst>
          </p:cNvPr>
          <p:cNvSpPr txBox="1"/>
          <p:nvPr/>
        </p:nvSpPr>
        <p:spPr>
          <a:xfrm>
            <a:off x="7367273" y="856797"/>
            <a:ext cx="1610562" cy="430887"/>
          </a:xfrm>
          <a:prstGeom prst="rect">
            <a:avLst/>
          </a:prstGeom>
          <a:noFill/>
        </p:spPr>
        <p:txBody>
          <a:bodyPr wrap="square" rtlCol="0">
            <a:spAutoFit/>
          </a:bodyPr>
          <a:lstStyle/>
          <a:p>
            <a:pPr algn="ctr"/>
            <a:endParaRPr lang="en-US" altLang="ja-JP" sz="1100" b="1" dirty="0">
              <a:solidFill>
                <a:schemeClr val="bg1"/>
              </a:solidFill>
              <a:latin typeface="メイリオ" panose="020B0604030504040204" pitchFamily="50" charset="-128"/>
              <a:ea typeface="メイリオ" panose="020B0604030504040204" pitchFamily="50" charset="-128"/>
            </a:endParaRPr>
          </a:p>
          <a:p>
            <a:pPr algn="ctr"/>
            <a:r>
              <a:rPr lang="ja-JP" altLang="en-US" sz="1100" b="1" dirty="0">
                <a:solidFill>
                  <a:schemeClr val="bg1"/>
                </a:solidFill>
                <a:latin typeface="メイリオ" panose="020B0604030504040204" pitchFamily="50" charset="-128"/>
                <a:ea typeface="メイリオ" panose="020B0604030504040204" pitchFamily="50" charset="-128"/>
              </a:rPr>
              <a:t>ポーズなし</a:t>
            </a:r>
            <a:endParaRPr kumimoji="1" lang="ja-JP" altLang="en-US" sz="1100" dirty="0">
              <a:solidFill>
                <a:schemeClr val="bg1"/>
              </a:solidFill>
            </a:endParaRPr>
          </a:p>
        </p:txBody>
      </p:sp>
      <p:sp>
        <p:nvSpPr>
          <p:cNvPr id="23" name="テキスト ボックス 22">
            <a:extLst>
              <a:ext uri="{FF2B5EF4-FFF2-40B4-BE49-F238E27FC236}">
                <a16:creationId xmlns:a16="http://schemas.microsoft.com/office/drawing/2014/main" id="{3D3645BA-E309-A587-0BA1-108AF1A0E07B}"/>
              </a:ext>
            </a:extLst>
          </p:cNvPr>
          <p:cNvSpPr txBox="1"/>
          <p:nvPr/>
        </p:nvSpPr>
        <p:spPr>
          <a:xfrm>
            <a:off x="2777268" y="1821907"/>
            <a:ext cx="2340015" cy="684803"/>
          </a:xfrm>
          <a:prstGeom prst="rect">
            <a:avLst/>
          </a:prstGeom>
          <a:noFill/>
        </p:spPr>
        <p:txBody>
          <a:bodyPr wrap="square" rtlCol="0">
            <a:spAutoFit/>
          </a:bodyPr>
          <a:lstStyle/>
          <a:p>
            <a:pPr>
              <a:lnSpc>
                <a:spcPct val="150000"/>
              </a:lnSpc>
            </a:pPr>
            <a:r>
              <a:rPr kumimoji="1" lang="en-US" altLang="ja-JP" sz="2800" dirty="0">
                <a:solidFill>
                  <a:srgbClr val="005C2A"/>
                </a:solidFill>
                <a:latin typeface="メイリオ" panose="020B0604030504040204" pitchFamily="50" charset="-128"/>
                <a:ea typeface="メイリオ" panose="020B0604030504040204" pitchFamily="50" charset="-128"/>
              </a:rPr>
              <a:t>kinds    of</a:t>
            </a:r>
            <a:endParaRPr kumimoji="1" lang="ja-JP" altLang="en-US" sz="1200" dirty="0">
              <a:solidFill>
                <a:srgbClr val="005C2A"/>
              </a:solidFill>
              <a:latin typeface="メイリオ" panose="020B0604030504040204" pitchFamily="50" charset="-128"/>
              <a:ea typeface="メイリオ" panose="020B0604030504040204" pitchFamily="50" charset="-128"/>
            </a:endParaRPr>
          </a:p>
        </p:txBody>
      </p:sp>
      <p:sp>
        <p:nvSpPr>
          <p:cNvPr id="24" name="テキスト ボックス 23">
            <a:extLst>
              <a:ext uri="{FF2B5EF4-FFF2-40B4-BE49-F238E27FC236}">
                <a16:creationId xmlns:a16="http://schemas.microsoft.com/office/drawing/2014/main" id="{4FE85148-1020-BA18-AA08-B92BEA1C1B28}"/>
              </a:ext>
            </a:extLst>
          </p:cNvPr>
          <p:cNvSpPr txBox="1"/>
          <p:nvPr/>
        </p:nvSpPr>
        <p:spPr>
          <a:xfrm>
            <a:off x="849756" y="2308967"/>
            <a:ext cx="740098" cy="684803"/>
          </a:xfrm>
          <a:prstGeom prst="rect">
            <a:avLst/>
          </a:prstGeom>
          <a:noFill/>
        </p:spPr>
        <p:txBody>
          <a:bodyPr wrap="square" rtlCol="0">
            <a:spAutoFit/>
          </a:bodyPr>
          <a:lstStyle/>
          <a:p>
            <a:pPr>
              <a:lnSpc>
                <a:spcPct val="150000"/>
              </a:lnSpc>
            </a:pPr>
            <a:r>
              <a:rPr kumimoji="1" lang="en-US" altLang="ja-JP" sz="2800" dirty="0">
                <a:solidFill>
                  <a:srgbClr val="005C2A"/>
                </a:solidFill>
                <a:latin typeface="メイリオ" panose="020B0604030504040204" pitchFamily="50" charset="-128"/>
                <a:ea typeface="メイリオ" panose="020B0604030504040204" pitchFamily="50" charset="-128"/>
              </a:rPr>
              <a:t>life</a:t>
            </a:r>
            <a:endParaRPr kumimoji="1" lang="ja-JP" altLang="en-US" sz="1200" dirty="0">
              <a:solidFill>
                <a:srgbClr val="005C2A"/>
              </a:solidFill>
              <a:latin typeface="メイリオ" panose="020B0604030504040204" pitchFamily="50" charset="-128"/>
              <a:ea typeface="メイリオ" panose="020B0604030504040204" pitchFamily="50" charset="-128"/>
            </a:endParaRPr>
          </a:p>
        </p:txBody>
      </p:sp>
      <p:sp>
        <p:nvSpPr>
          <p:cNvPr id="26" name="テキスト ボックス 25">
            <a:extLst>
              <a:ext uri="{FF2B5EF4-FFF2-40B4-BE49-F238E27FC236}">
                <a16:creationId xmlns:a16="http://schemas.microsoft.com/office/drawing/2014/main" id="{FC072F40-5E98-5D6C-7036-DD34E8BE954D}"/>
              </a:ext>
            </a:extLst>
          </p:cNvPr>
          <p:cNvSpPr txBox="1"/>
          <p:nvPr/>
        </p:nvSpPr>
        <p:spPr>
          <a:xfrm>
            <a:off x="3947275" y="2308967"/>
            <a:ext cx="740098" cy="684803"/>
          </a:xfrm>
          <a:prstGeom prst="rect">
            <a:avLst/>
          </a:prstGeom>
          <a:noFill/>
        </p:spPr>
        <p:txBody>
          <a:bodyPr wrap="square" rtlCol="0">
            <a:spAutoFit/>
          </a:bodyPr>
          <a:lstStyle/>
          <a:p>
            <a:pPr>
              <a:lnSpc>
                <a:spcPct val="150000"/>
              </a:lnSpc>
            </a:pPr>
            <a:r>
              <a:rPr kumimoji="1" lang="en-US" altLang="ja-JP" sz="2800" dirty="0">
                <a:solidFill>
                  <a:srgbClr val="005C2A"/>
                </a:solidFill>
                <a:latin typeface="メイリオ" panose="020B0604030504040204" pitchFamily="50" charset="-128"/>
                <a:ea typeface="メイリオ" panose="020B0604030504040204" pitchFamily="50" charset="-128"/>
              </a:rPr>
              <a:t>eat</a:t>
            </a:r>
            <a:endParaRPr kumimoji="1" lang="ja-JP" altLang="en-US" sz="1200" dirty="0">
              <a:solidFill>
                <a:srgbClr val="005C2A"/>
              </a:solidFill>
              <a:latin typeface="メイリオ" panose="020B0604030504040204" pitchFamily="50" charset="-128"/>
              <a:ea typeface="メイリオ" panose="020B0604030504040204" pitchFamily="50" charset="-128"/>
            </a:endParaRPr>
          </a:p>
        </p:txBody>
      </p:sp>
      <p:sp>
        <p:nvSpPr>
          <p:cNvPr id="27" name="テキスト ボックス 26">
            <a:extLst>
              <a:ext uri="{FF2B5EF4-FFF2-40B4-BE49-F238E27FC236}">
                <a16:creationId xmlns:a16="http://schemas.microsoft.com/office/drawing/2014/main" id="{7DE6549B-2D53-9605-E583-2D07AC4DC161}"/>
              </a:ext>
            </a:extLst>
          </p:cNvPr>
          <p:cNvSpPr txBox="1"/>
          <p:nvPr/>
        </p:nvSpPr>
        <p:spPr>
          <a:xfrm>
            <a:off x="2262349" y="2827213"/>
            <a:ext cx="1222792" cy="684803"/>
          </a:xfrm>
          <a:prstGeom prst="rect">
            <a:avLst/>
          </a:prstGeom>
          <a:noFill/>
        </p:spPr>
        <p:txBody>
          <a:bodyPr wrap="square" rtlCol="0">
            <a:spAutoFit/>
          </a:bodyPr>
          <a:lstStyle/>
          <a:p>
            <a:pPr>
              <a:lnSpc>
                <a:spcPct val="150000"/>
              </a:lnSpc>
            </a:pPr>
            <a:r>
              <a:rPr kumimoji="1" lang="en-US" altLang="ja-JP" sz="2800" dirty="0">
                <a:solidFill>
                  <a:srgbClr val="005C2A"/>
                </a:solidFill>
                <a:latin typeface="メイリオ" panose="020B0604030504040204" pitchFamily="50" charset="-128"/>
                <a:ea typeface="メイリオ" panose="020B0604030504040204" pitchFamily="50" charset="-128"/>
              </a:rPr>
              <a:t>drink</a:t>
            </a:r>
            <a:endParaRPr kumimoji="1" lang="ja-JP" altLang="en-US" sz="1200" dirty="0">
              <a:solidFill>
                <a:srgbClr val="005C2A"/>
              </a:solidFill>
              <a:latin typeface="メイリオ" panose="020B0604030504040204" pitchFamily="50" charset="-128"/>
              <a:ea typeface="メイリオ" panose="020B0604030504040204" pitchFamily="50" charset="-128"/>
            </a:endParaRPr>
          </a:p>
        </p:txBody>
      </p:sp>
      <p:sp>
        <p:nvSpPr>
          <p:cNvPr id="30" name="テキスト ボックス 29">
            <a:extLst>
              <a:ext uri="{FF2B5EF4-FFF2-40B4-BE49-F238E27FC236}">
                <a16:creationId xmlns:a16="http://schemas.microsoft.com/office/drawing/2014/main" id="{83E7E186-2A4E-3AAE-0B56-AEE173D769D2}"/>
              </a:ext>
            </a:extLst>
          </p:cNvPr>
          <p:cNvSpPr txBox="1"/>
          <p:nvPr/>
        </p:nvSpPr>
        <p:spPr>
          <a:xfrm>
            <a:off x="874063" y="3374138"/>
            <a:ext cx="2330531" cy="684803"/>
          </a:xfrm>
          <a:prstGeom prst="rect">
            <a:avLst/>
          </a:prstGeom>
          <a:noFill/>
        </p:spPr>
        <p:txBody>
          <a:bodyPr wrap="square" rtlCol="0">
            <a:spAutoFit/>
          </a:bodyPr>
          <a:lstStyle/>
          <a:p>
            <a:pPr>
              <a:lnSpc>
                <a:spcPct val="150000"/>
              </a:lnSpc>
            </a:pPr>
            <a:r>
              <a:rPr kumimoji="1" lang="en-US" altLang="ja-JP" sz="2800" dirty="0">
                <a:solidFill>
                  <a:srgbClr val="005C2A"/>
                </a:solidFill>
                <a:latin typeface="メイリオ" panose="020B0604030504040204" pitchFamily="50" charset="-128"/>
                <a:ea typeface="メイリオ" panose="020B0604030504040204" pitchFamily="50" charset="-128"/>
              </a:rPr>
              <a:t>are    called</a:t>
            </a:r>
            <a:endParaRPr kumimoji="1" lang="ja-JP" altLang="en-US" sz="1200" dirty="0">
              <a:solidFill>
                <a:srgbClr val="005C2A"/>
              </a:solidFill>
              <a:latin typeface="メイリオ" panose="020B0604030504040204" pitchFamily="50" charset="-128"/>
              <a:ea typeface="メイリオ" panose="020B0604030504040204" pitchFamily="50" charset="-128"/>
            </a:endParaRPr>
          </a:p>
        </p:txBody>
      </p:sp>
      <p:sp>
        <p:nvSpPr>
          <p:cNvPr id="31" name="テキスト ボックス 30">
            <a:extLst>
              <a:ext uri="{FF2B5EF4-FFF2-40B4-BE49-F238E27FC236}">
                <a16:creationId xmlns:a16="http://schemas.microsoft.com/office/drawing/2014/main" id="{4402C456-4630-10D0-3A83-3935098D8C60}"/>
              </a:ext>
            </a:extLst>
          </p:cNvPr>
          <p:cNvSpPr txBox="1"/>
          <p:nvPr/>
        </p:nvSpPr>
        <p:spPr>
          <a:xfrm>
            <a:off x="5553416" y="3368098"/>
            <a:ext cx="1222792" cy="684803"/>
          </a:xfrm>
          <a:prstGeom prst="rect">
            <a:avLst/>
          </a:prstGeom>
          <a:noFill/>
        </p:spPr>
        <p:txBody>
          <a:bodyPr wrap="square" rtlCol="0">
            <a:spAutoFit/>
          </a:bodyPr>
          <a:lstStyle/>
          <a:p>
            <a:pPr>
              <a:lnSpc>
                <a:spcPct val="150000"/>
              </a:lnSpc>
            </a:pPr>
            <a:r>
              <a:rPr kumimoji="1" lang="en-US" altLang="ja-JP" sz="2800" dirty="0">
                <a:solidFill>
                  <a:srgbClr val="005C2A"/>
                </a:solidFill>
                <a:latin typeface="メイリオ" panose="020B0604030504040204" pitchFamily="50" charset="-128"/>
                <a:ea typeface="メイリオ" panose="020B0604030504040204" pitchFamily="50" charset="-128"/>
              </a:rPr>
              <a:t>make</a:t>
            </a:r>
            <a:endParaRPr kumimoji="1" lang="ja-JP" altLang="en-US" sz="1200" dirty="0">
              <a:solidFill>
                <a:srgbClr val="005C2A"/>
              </a:solidFill>
              <a:latin typeface="メイリオ" panose="020B0604030504040204" pitchFamily="50" charset="-128"/>
              <a:ea typeface="メイリオ" panose="020B0604030504040204" pitchFamily="50" charset="-128"/>
            </a:endParaRPr>
          </a:p>
        </p:txBody>
      </p:sp>
      <p:sp>
        <p:nvSpPr>
          <p:cNvPr id="38" name="テキスト ボックス 37">
            <a:extLst>
              <a:ext uri="{FF2B5EF4-FFF2-40B4-BE49-F238E27FC236}">
                <a16:creationId xmlns:a16="http://schemas.microsoft.com/office/drawing/2014/main" id="{A1776A19-7A64-A137-EBDE-4A8CC98F91FA}"/>
              </a:ext>
            </a:extLst>
          </p:cNvPr>
          <p:cNvSpPr txBox="1"/>
          <p:nvPr/>
        </p:nvSpPr>
        <p:spPr>
          <a:xfrm>
            <a:off x="3746066" y="3890311"/>
            <a:ext cx="2808473" cy="684803"/>
          </a:xfrm>
          <a:prstGeom prst="rect">
            <a:avLst/>
          </a:prstGeom>
          <a:noFill/>
        </p:spPr>
        <p:txBody>
          <a:bodyPr wrap="square" rtlCol="0">
            <a:spAutoFit/>
          </a:bodyPr>
          <a:lstStyle/>
          <a:p>
            <a:pPr>
              <a:lnSpc>
                <a:spcPct val="150000"/>
              </a:lnSpc>
            </a:pPr>
            <a:r>
              <a:rPr kumimoji="1" lang="en-US" altLang="ja-JP" sz="2800" dirty="0">
                <a:solidFill>
                  <a:srgbClr val="005C2A"/>
                </a:solidFill>
                <a:latin typeface="メイリオ" panose="020B0604030504040204" pitchFamily="50" charset="-128"/>
                <a:ea typeface="メイリオ" panose="020B0604030504040204" pitchFamily="50" charset="-128"/>
              </a:rPr>
              <a:t>first   products</a:t>
            </a:r>
            <a:endParaRPr kumimoji="1" lang="ja-JP" altLang="en-US" sz="1200" dirty="0">
              <a:solidFill>
                <a:srgbClr val="005C2A"/>
              </a:solidFill>
              <a:latin typeface="メイリオ" panose="020B0604030504040204" pitchFamily="50" charset="-128"/>
              <a:ea typeface="メイリオ" panose="020B0604030504040204" pitchFamily="50" charset="-128"/>
            </a:endParaRPr>
          </a:p>
        </p:txBody>
      </p:sp>
      <p:sp>
        <p:nvSpPr>
          <p:cNvPr id="39" name="テキスト ボックス 38">
            <a:extLst>
              <a:ext uri="{FF2B5EF4-FFF2-40B4-BE49-F238E27FC236}">
                <a16:creationId xmlns:a16="http://schemas.microsoft.com/office/drawing/2014/main" id="{23F57F60-F08E-6AE0-742A-79AD887B769A}"/>
              </a:ext>
            </a:extLst>
          </p:cNvPr>
          <p:cNvSpPr txBox="1"/>
          <p:nvPr/>
        </p:nvSpPr>
        <p:spPr>
          <a:xfrm>
            <a:off x="4743989" y="4390566"/>
            <a:ext cx="1618854" cy="684803"/>
          </a:xfrm>
          <a:prstGeom prst="rect">
            <a:avLst/>
          </a:prstGeom>
          <a:noFill/>
        </p:spPr>
        <p:txBody>
          <a:bodyPr wrap="square" rtlCol="0">
            <a:spAutoFit/>
          </a:bodyPr>
          <a:lstStyle/>
          <a:p>
            <a:pPr>
              <a:lnSpc>
                <a:spcPct val="150000"/>
              </a:lnSpc>
            </a:pPr>
            <a:r>
              <a:rPr kumimoji="1" lang="en-US" altLang="ja-JP" sz="2800" dirty="0">
                <a:solidFill>
                  <a:srgbClr val="005C2A"/>
                </a:solidFill>
                <a:latin typeface="メイリオ" panose="020B0604030504040204" pitchFamily="50" charset="-128"/>
                <a:ea typeface="メイリオ" panose="020B0604030504040204" pitchFamily="50" charset="-128"/>
              </a:rPr>
              <a:t>produce</a:t>
            </a:r>
            <a:endParaRPr kumimoji="1" lang="ja-JP" altLang="en-US" sz="1200" dirty="0">
              <a:solidFill>
                <a:srgbClr val="005C2A"/>
              </a:solidFill>
              <a:latin typeface="メイリオ" panose="020B0604030504040204" pitchFamily="50" charset="-128"/>
              <a:ea typeface="メイリオ" panose="020B0604030504040204" pitchFamily="50" charset="-128"/>
            </a:endParaRPr>
          </a:p>
        </p:txBody>
      </p:sp>
      <p:sp>
        <p:nvSpPr>
          <p:cNvPr id="40" name="テキスト ボックス 39">
            <a:extLst>
              <a:ext uri="{FF2B5EF4-FFF2-40B4-BE49-F238E27FC236}">
                <a16:creationId xmlns:a16="http://schemas.microsoft.com/office/drawing/2014/main" id="{B617991E-68FF-13AA-BBCA-BA6080F469D1}"/>
              </a:ext>
            </a:extLst>
          </p:cNvPr>
          <p:cNvSpPr txBox="1"/>
          <p:nvPr/>
        </p:nvSpPr>
        <p:spPr>
          <a:xfrm>
            <a:off x="3465942" y="4940325"/>
            <a:ext cx="2340015" cy="684803"/>
          </a:xfrm>
          <a:prstGeom prst="rect">
            <a:avLst/>
          </a:prstGeom>
          <a:noFill/>
        </p:spPr>
        <p:txBody>
          <a:bodyPr wrap="square" rtlCol="0">
            <a:spAutoFit/>
          </a:bodyPr>
          <a:lstStyle/>
          <a:p>
            <a:pPr>
              <a:lnSpc>
                <a:spcPct val="150000"/>
              </a:lnSpc>
            </a:pPr>
            <a:r>
              <a:rPr kumimoji="1" lang="en-US" altLang="ja-JP" sz="2800" dirty="0">
                <a:solidFill>
                  <a:srgbClr val="005C2A"/>
                </a:solidFill>
                <a:latin typeface="メイリオ" panose="020B0604030504040204" pitchFamily="50" charset="-128"/>
                <a:ea typeface="メイリオ" panose="020B0604030504040204" pitchFamily="50" charset="-128"/>
              </a:rPr>
              <a:t>also   called</a:t>
            </a:r>
            <a:endParaRPr kumimoji="1" lang="ja-JP" altLang="en-US" sz="1200" dirty="0">
              <a:solidFill>
                <a:srgbClr val="005C2A"/>
              </a:solidFill>
              <a:latin typeface="メイリオ" panose="020B0604030504040204" pitchFamily="50" charset="-128"/>
              <a:ea typeface="メイリオ" panose="020B0604030504040204" pitchFamily="50" charset="-128"/>
            </a:endParaRPr>
          </a:p>
        </p:txBody>
      </p:sp>
      <p:sp>
        <p:nvSpPr>
          <p:cNvPr id="41" name="テキスト ボックス 40">
            <a:extLst>
              <a:ext uri="{FF2B5EF4-FFF2-40B4-BE49-F238E27FC236}">
                <a16:creationId xmlns:a16="http://schemas.microsoft.com/office/drawing/2014/main" id="{090A5654-E97A-A989-3E23-2230CDEAEAD3}"/>
              </a:ext>
            </a:extLst>
          </p:cNvPr>
          <p:cNvSpPr txBox="1"/>
          <p:nvPr/>
        </p:nvSpPr>
        <p:spPr>
          <a:xfrm>
            <a:off x="1349638" y="5454407"/>
            <a:ext cx="2340014" cy="684803"/>
          </a:xfrm>
          <a:prstGeom prst="rect">
            <a:avLst/>
          </a:prstGeom>
          <a:noFill/>
        </p:spPr>
        <p:txBody>
          <a:bodyPr wrap="square" rtlCol="0">
            <a:spAutoFit/>
          </a:bodyPr>
          <a:lstStyle/>
          <a:p>
            <a:pPr>
              <a:lnSpc>
                <a:spcPct val="150000"/>
              </a:lnSpc>
            </a:pPr>
            <a:r>
              <a:rPr kumimoji="1" lang="en-US" altLang="ja-JP" sz="2800" dirty="0">
                <a:solidFill>
                  <a:srgbClr val="005C2A"/>
                </a:solidFill>
                <a:latin typeface="メイリオ" panose="020B0604030504040204" pitchFamily="50" charset="-128"/>
                <a:ea typeface="メイリオ" panose="020B0604030504040204" pitchFamily="50" charset="-128"/>
              </a:rPr>
              <a:t>east    area</a:t>
            </a:r>
            <a:endParaRPr kumimoji="1" lang="ja-JP" altLang="en-US" sz="1200" dirty="0">
              <a:solidFill>
                <a:srgbClr val="005C2A"/>
              </a:solidFill>
              <a:latin typeface="メイリオ" panose="020B0604030504040204" pitchFamily="50" charset="-128"/>
              <a:ea typeface="メイリオ" panose="020B0604030504040204" pitchFamily="50" charset="-128"/>
            </a:endParaRPr>
          </a:p>
        </p:txBody>
      </p:sp>
      <p:pic>
        <p:nvPicPr>
          <p:cNvPr id="44" name="AS_G3_02_11_reading_s6_1">
            <a:hlinkClick r:id="" action="ppaction://media"/>
            <a:extLst>
              <a:ext uri="{FF2B5EF4-FFF2-40B4-BE49-F238E27FC236}">
                <a16:creationId xmlns:a16="http://schemas.microsoft.com/office/drawing/2014/main" id="{EC73D663-F170-FBA9-DE11-9BDBA537D36D}"/>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0585503" y="1084484"/>
            <a:ext cx="406400" cy="406400"/>
          </a:xfrm>
          <a:prstGeom prst="rect">
            <a:avLst/>
          </a:prstGeom>
        </p:spPr>
      </p:pic>
      <p:pic>
        <p:nvPicPr>
          <p:cNvPr id="45" name="AS_G3_02_12_reading_s6_2">
            <a:hlinkClick r:id="" action="ppaction://media"/>
            <a:extLst>
              <a:ext uri="{FF2B5EF4-FFF2-40B4-BE49-F238E27FC236}">
                <a16:creationId xmlns:a16="http://schemas.microsoft.com/office/drawing/2014/main" id="{2BFFDD12-45FF-5B12-F09B-8CDB3A9B2A59}"/>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10585503" y="1859184"/>
            <a:ext cx="406400" cy="406400"/>
          </a:xfrm>
          <a:prstGeom prst="rect">
            <a:avLst/>
          </a:prstGeom>
        </p:spPr>
      </p:pic>
      <p:pic>
        <p:nvPicPr>
          <p:cNvPr id="46" name="AS_G3_02_11_reading_s6_1">
            <a:hlinkClick r:id="" action="ppaction://media"/>
            <a:extLst>
              <a:ext uri="{FF2B5EF4-FFF2-40B4-BE49-F238E27FC236}">
                <a16:creationId xmlns:a16="http://schemas.microsoft.com/office/drawing/2014/main" id="{3C3E397E-D3E1-B84E-D469-6B97999CA9ED}"/>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0585503" y="2707970"/>
            <a:ext cx="406400" cy="406400"/>
          </a:xfrm>
          <a:prstGeom prst="rect">
            <a:avLst/>
          </a:prstGeom>
        </p:spPr>
      </p:pic>
    </p:spTree>
    <p:extLst>
      <p:ext uri="{BB962C8B-B14F-4D97-AF65-F5344CB8AC3E}">
        <p14:creationId xmlns:p14="http://schemas.microsoft.com/office/powerpoint/2010/main" val="39606789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mediacall" presetSubtype="0" fill="hold" nodeType="withEffect">
                                  <p:stCondLst>
                                    <p:cond delay="0"/>
                                  </p:stCondLst>
                                  <p:childTnLst>
                                    <p:cmd type="call" cmd="playFrom(0.0)">
                                      <p:cBhvr>
                                        <p:cTn id="8" dur="61742" fill="hold"/>
                                        <p:tgtEl>
                                          <p:spTgt spid="44"/>
                                        </p:tgtEl>
                                      </p:cBhvr>
                                    </p:cmd>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28"/>
                                        </p:tgtEl>
                                      </p:cBhvr>
                                    </p:animEffect>
                                    <p:set>
                                      <p:cBhvr>
                                        <p:cTn id="13" dur="1" fill="hold">
                                          <p:stCondLst>
                                            <p:cond delay="499"/>
                                          </p:stCondLst>
                                        </p:cTn>
                                        <p:tgtEl>
                                          <p:spTgt spid="28"/>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9"/>
                                        </p:tgtEl>
                                        <p:attrNameLst>
                                          <p:attrName>style.visibility</p:attrName>
                                        </p:attrNameLst>
                                      </p:cBhvr>
                                      <p:to>
                                        <p:strVal val="visible"/>
                                      </p:to>
                                    </p:set>
                                  </p:childTnLst>
                                </p:cTn>
                              </p:par>
                              <p:par>
                                <p:cTn id="18" presetID="1" presetClass="mediacall" presetSubtype="0" fill="hold" nodeType="withEffect">
                                  <p:stCondLst>
                                    <p:cond delay="0"/>
                                  </p:stCondLst>
                                  <p:childTnLst>
                                    <p:cmd type="call" cmd="playFrom(0.0)">
                                      <p:cBhvr>
                                        <p:cTn id="19" dur="32760" fill="hold"/>
                                        <p:tgtEl>
                                          <p:spTgt spid="45"/>
                                        </p:tgtEl>
                                      </p:cBhvr>
                                    </p:cmd>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grpId="1" nodeType="clickEffect">
                                  <p:stCondLst>
                                    <p:cond delay="0"/>
                                  </p:stCondLst>
                                  <p:childTnLst>
                                    <p:animEffect transition="out" filter="fade">
                                      <p:cBhvr>
                                        <p:cTn id="23" dur="500"/>
                                        <p:tgtEl>
                                          <p:spTgt spid="29"/>
                                        </p:tgtEl>
                                      </p:cBhvr>
                                    </p:animEffect>
                                    <p:set>
                                      <p:cBhvr>
                                        <p:cTn id="24" dur="1" fill="hold">
                                          <p:stCondLst>
                                            <p:cond delay="499"/>
                                          </p:stCondLst>
                                        </p:cTn>
                                        <p:tgtEl>
                                          <p:spTgt spid="29"/>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mediacall" presetSubtype="0" fill="hold" nodeType="clickEffect">
                                  <p:stCondLst>
                                    <p:cond delay="0"/>
                                  </p:stCondLst>
                                  <p:childTnLst>
                                    <p:cmd type="call" cmd="playFrom(0.0)">
                                      <p:cBhvr>
                                        <p:cTn id="28" dur="4039" fill="hold"/>
                                        <p:tgtEl>
                                          <p:spTgt spid="20"/>
                                        </p:tgtEl>
                                      </p:cBhvr>
                                    </p:cmd>
                                  </p:childTnLst>
                                </p:cTn>
                              </p:par>
                            </p:childTnLst>
                          </p:cTn>
                        </p:par>
                      </p:childTnLst>
                    </p:cTn>
                  </p:par>
                  <p:par>
                    <p:cTn id="29" fill="hold">
                      <p:stCondLst>
                        <p:cond delay="indefinite"/>
                      </p:stCondLst>
                      <p:childTnLst>
                        <p:par>
                          <p:cTn id="30" fill="hold">
                            <p:stCondLst>
                              <p:cond delay="0"/>
                            </p:stCondLst>
                            <p:childTnLst>
                              <p:par>
                                <p:cTn id="31" presetID="1" presetClass="mediacall" presetSubtype="0" fill="hold" nodeType="clickEffect">
                                  <p:stCondLst>
                                    <p:cond delay="0"/>
                                  </p:stCondLst>
                                  <p:childTnLst>
                                    <p:cmd type="call" cmd="playFrom(0.0)">
                                      <p:cBhvr>
                                        <p:cTn id="32" dur="61742" fill="hold"/>
                                        <p:tgtEl>
                                          <p:spTgt spid="46"/>
                                        </p:tgtEl>
                                      </p:cBhvr>
                                    </p:cmd>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fade">
                                      <p:cBhvr>
                                        <p:cTn id="42" dur="500"/>
                                        <p:tgtEl>
                                          <p:spTgt spid="2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fade">
                                      <p:cBhvr>
                                        <p:cTn id="47" dur="500"/>
                                        <p:tgtEl>
                                          <p:spTgt spid="2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fade">
                                      <p:cBhvr>
                                        <p:cTn id="52" dur="500"/>
                                        <p:tgtEl>
                                          <p:spTgt spid="27"/>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0"/>
                                        </p:tgtEl>
                                        <p:attrNameLst>
                                          <p:attrName>style.visibility</p:attrName>
                                        </p:attrNameLst>
                                      </p:cBhvr>
                                      <p:to>
                                        <p:strVal val="visible"/>
                                      </p:to>
                                    </p:set>
                                    <p:animEffect transition="in" filter="fade">
                                      <p:cBhvr>
                                        <p:cTn id="57" dur="500"/>
                                        <p:tgtEl>
                                          <p:spTgt spid="30"/>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1"/>
                                        </p:tgtEl>
                                        <p:attrNameLst>
                                          <p:attrName>style.visibility</p:attrName>
                                        </p:attrNameLst>
                                      </p:cBhvr>
                                      <p:to>
                                        <p:strVal val="visible"/>
                                      </p:to>
                                    </p:set>
                                    <p:animEffect transition="in" filter="fade">
                                      <p:cBhvr>
                                        <p:cTn id="62" dur="500"/>
                                        <p:tgtEl>
                                          <p:spTgt spid="31"/>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8"/>
                                        </p:tgtEl>
                                        <p:attrNameLst>
                                          <p:attrName>style.visibility</p:attrName>
                                        </p:attrNameLst>
                                      </p:cBhvr>
                                      <p:to>
                                        <p:strVal val="visible"/>
                                      </p:to>
                                    </p:set>
                                    <p:animEffect transition="in" filter="fade">
                                      <p:cBhvr>
                                        <p:cTn id="67" dur="500"/>
                                        <p:tgtEl>
                                          <p:spTgt spid="38"/>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39"/>
                                        </p:tgtEl>
                                        <p:attrNameLst>
                                          <p:attrName>style.visibility</p:attrName>
                                        </p:attrNameLst>
                                      </p:cBhvr>
                                      <p:to>
                                        <p:strVal val="visible"/>
                                      </p:to>
                                    </p:set>
                                    <p:animEffect transition="in" filter="fade">
                                      <p:cBhvr>
                                        <p:cTn id="72" dur="500"/>
                                        <p:tgtEl>
                                          <p:spTgt spid="39"/>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40"/>
                                        </p:tgtEl>
                                        <p:attrNameLst>
                                          <p:attrName>style.visibility</p:attrName>
                                        </p:attrNameLst>
                                      </p:cBhvr>
                                      <p:to>
                                        <p:strVal val="visible"/>
                                      </p:to>
                                    </p:set>
                                    <p:animEffect transition="in" filter="fade">
                                      <p:cBhvr>
                                        <p:cTn id="77" dur="500"/>
                                        <p:tgtEl>
                                          <p:spTgt spid="40"/>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41"/>
                                        </p:tgtEl>
                                        <p:attrNameLst>
                                          <p:attrName>style.visibility</p:attrName>
                                        </p:attrNameLst>
                                      </p:cBhvr>
                                      <p:to>
                                        <p:strVal val="visible"/>
                                      </p:to>
                                    </p:set>
                                    <p:animEffect transition="in" filter="fade">
                                      <p:cBhvr>
                                        <p:cTn id="82"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83" fill="hold" display="0">
                  <p:stCondLst>
                    <p:cond delay="indefinite"/>
                  </p:stCondLst>
                  <p:endCondLst>
                    <p:cond evt="onStopAudio" delay="0">
                      <p:tgtEl>
                        <p:sldTgt/>
                      </p:tgtEl>
                    </p:cond>
                    <p:cond evt="onNext" delay="0">
                      <p:tgtEl>
                        <p:sldTgt/>
                      </p:tgtEl>
                    </p:cond>
                  </p:endCondLst>
                </p:cTn>
                <p:tgtEl>
                  <p:spTgt spid="20"/>
                </p:tgtEl>
              </p:cMediaNode>
            </p:audio>
            <p:audio>
              <p:cMediaNode vol="80000">
                <p:cTn id="84" fill="hold" display="0">
                  <p:stCondLst>
                    <p:cond delay="indefinite"/>
                  </p:stCondLst>
                  <p:endCondLst>
                    <p:cond evt="onStopAudio" delay="0">
                      <p:tgtEl>
                        <p:sldTgt/>
                      </p:tgtEl>
                    </p:cond>
                    <p:cond evt="onNext" delay="0">
                      <p:tgtEl>
                        <p:sldTgt/>
                      </p:tgtEl>
                    </p:cond>
                  </p:endCondLst>
                </p:cTn>
                <p:tgtEl>
                  <p:spTgt spid="44"/>
                </p:tgtEl>
              </p:cMediaNode>
            </p:audio>
            <p:audio>
              <p:cMediaNode vol="80000">
                <p:cTn id="85" fill="hold" display="0">
                  <p:stCondLst>
                    <p:cond delay="indefinite"/>
                  </p:stCondLst>
                  <p:endCondLst>
                    <p:cond evt="onStopAudio" delay="0">
                      <p:tgtEl>
                        <p:sldTgt/>
                      </p:tgtEl>
                    </p:cond>
                    <p:cond evt="onNext" delay="0">
                      <p:tgtEl>
                        <p:sldTgt/>
                      </p:tgtEl>
                    </p:cond>
                  </p:endCondLst>
                </p:cTn>
                <p:tgtEl>
                  <p:spTgt spid="45"/>
                </p:tgtEl>
              </p:cMediaNode>
            </p:audio>
            <p:audio>
              <p:cMediaNode vol="80000">
                <p:cTn id="86" fill="hold" display="0">
                  <p:stCondLst>
                    <p:cond delay="indefinite"/>
                  </p:stCondLst>
                  <p:endCondLst>
                    <p:cond evt="onStopAudio" delay="0">
                      <p:tgtEl>
                        <p:sldTgt/>
                      </p:tgtEl>
                    </p:cond>
                  </p:endCondLst>
                </p:cTn>
                <p:tgtEl>
                  <p:spTgt spid="46"/>
                </p:tgtEl>
              </p:cMediaNode>
            </p:audio>
          </p:childTnLst>
        </p:cTn>
      </p:par>
    </p:tnLst>
    <p:bldLst>
      <p:bldP spid="28" grpId="0" animBg="1"/>
      <p:bldP spid="28" grpId="1" animBg="1"/>
      <p:bldP spid="29" grpId="0" animBg="1"/>
      <p:bldP spid="29" grpId="1" animBg="1"/>
      <p:bldP spid="23" grpId="0"/>
      <p:bldP spid="24" grpId="0"/>
      <p:bldP spid="26" grpId="0"/>
      <p:bldP spid="27" grpId="0"/>
      <p:bldP spid="30" grpId="0"/>
      <p:bldP spid="31" grpId="0"/>
      <p:bldP spid="38" grpId="0"/>
      <p:bldP spid="39" grpId="0"/>
      <p:bldP spid="40" grpId="0"/>
      <p:bldP spid="41" grpId="0"/>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1B9DB4B3-B1EF-9D2F-5B06-C49DC5232857}"/>
              </a:ext>
            </a:extLst>
          </p:cNvPr>
          <p:cNvPicPr>
            <a:picLocks noChangeAspect="1"/>
          </p:cNvPicPr>
          <p:nvPr/>
        </p:nvPicPr>
        <p:blipFill>
          <a:blip r:embed="rId4">
            <a:extLst>
              <a:ext uri="{28A0092B-C50C-407E-A947-70E740481C1C}">
                <a14:useLocalDpi xmlns:a14="http://schemas.microsoft.com/office/drawing/2010/main" val="0"/>
              </a:ext>
            </a:extLst>
          </a:blip>
          <a:srcRect l="14616" t="14616" r="14616" b="14616"/>
          <a:stretch/>
        </p:blipFill>
        <p:spPr>
          <a:xfrm>
            <a:off x="0" y="1"/>
            <a:ext cx="9143999" cy="6858000"/>
          </a:xfrm>
          <a:prstGeom prst="rect">
            <a:avLst/>
          </a:prstGeom>
        </p:spPr>
      </p:pic>
      <p:sp>
        <p:nvSpPr>
          <p:cNvPr id="19" name="正方形/長方形 18">
            <a:extLst>
              <a:ext uri="{FF2B5EF4-FFF2-40B4-BE49-F238E27FC236}">
                <a16:creationId xmlns:a16="http://schemas.microsoft.com/office/drawing/2014/main" id="{EBF358DD-F0D2-49AF-AA6D-285773B01584}"/>
              </a:ext>
            </a:extLst>
          </p:cNvPr>
          <p:cNvSpPr/>
          <p:nvPr/>
        </p:nvSpPr>
        <p:spPr>
          <a:xfrm>
            <a:off x="0" y="1651466"/>
            <a:ext cx="9144000" cy="14472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0D71EF55-FBE9-4818-BF47-8FBF5B1FBE9F}"/>
              </a:ext>
            </a:extLst>
          </p:cNvPr>
          <p:cNvSpPr txBox="1"/>
          <p:nvPr/>
        </p:nvSpPr>
        <p:spPr>
          <a:xfrm>
            <a:off x="166165" y="1712857"/>
            <a:ext cx="10688648" cy="1323439"/>
          </a:xfrm>
          <a:prstGeom prst="rect">
            <a:avLst/>
          </a:prstGeom>
          <a:noFill/>
        </p:spPr>
        <p:txBody>
          <a:bodyPr wrap="square" rtlCol="0">
            <a:spAutoFit/>
          </a:bodyPr>
          <a:lstStyle/>
          <a:p>
            <a:r>
              <a:rPr kumimoji="1" lang="en-US" altLang="ja-JP" sz="4400" b="1" dirty="0">
                <a:solidFill>
                  <a:schemeClr val="bg1"/>
                </a:solidFill>
                <a:latin typeface="メイリオ" panose="020B0604030504040204" pitchFamily="50" charset="-128"/>
                <a:ea typeface="メイリオ" panose="020B0604030504040204" pitchFamily="50" charset="-128"/>
              </a:rPr>
              <a:t>STEP </a:t>
            </a:r>
            <a:r>
              <a:rPr kumimoji="1" lang="ja-JP" altLang="en-US" sz="4400" b="1" dirty="0">
                <a:solidFill>
                  <a:schemeClr val="bg1"/>
                </a:solidFill>
                <a:latin typeface="メイリオ" panose="020B0604030504040204" pitchFamily="50" charset="-128"/>
                <a:ea typeface="メイリオ" panose="020B0604030504040204" pitchFamily="50" charset="-128"/>
              </a:rPr>
              <a:t>７ </a:t>
            </a:r>
            <a:r>
              <a:rPr kumimoji="1" lang="en-US" altLang="ja-JP" sz="4400" b="1" dirty="0">
                <a:solidFill>
                  <a:schemeClr val="bg1"/>
                </a:solidFill>
                <a:latin typeface="メイリオ" panose="020B0604030504040204" pitchFamily="50" charset="-128"/>
                <a:ea typeface="メイリオ" panose="020B0604030504040204" pitchFamily="50" charset="-128"/>
              </a:rPr>
              <a:t>Shadowing</a:t>
            </a:r>
          </a:p>
          <a:p>
            <a:r>
              <a:rPr kumimoji="1" lang="ja-JP" altLang="en-US" sz="3600" b="1" spc="-150" dirty="0">
                <a:solidFill>
                  <a:schemeClr val="bg1"/>
                </a:solidFill>
                <a:latin typeface="メイリオ" panose="020B0604030504040204" pitchFamily="50" charset="-128"/>
                <a:ea typeface="メイリオ" panose="020B0604030504040204" pitchFamily="50" charset="-128"/>
              </a:rPr>
              <a:t>ネイティブスピーカーのすぐ後に音読する！</a:t>
            </a:r>
            <a:endParaRPr kumimoji="1" lang="en-US" altLang="ja-JP" sz="3600" b="1" dirty="0">
              <a:solidFill>
                <a:schemeClr val="bg1"/>
              </a:solidFill>
              <a:latin typeface="メイリオ" panose="020B0604030504040204" pitchFamily="50" charset="-128"/>
              <a:ea typeface="メイリオ" panose="020B0604030504040204" pitchFamily="50" charset="-128"/>
            </a:endParaRPr>
          </a:p>
        </p:txBody>
      </p:sp>
      <p:pic>
        <p:nvPicPr>
          <p:cNvPr id="13" name="Shortbridge24-1">
            <a:hlinkClick r:id="" action="ppaction://media"/>
            <a:extLst>
              <a:ext uri="{FF2B5EF4-FFF2-40B4-BE49-F238E27FC236}">
                <a16:creationId xmlns:a16="http://schemas.microsoft.com/office/drawing/2014/main" id="{B765EEAC-6A00-4812-BF45-9E5402D7C85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0121" y="635217"/>
            <a:ext cx="609600" cy="609600"/>
          </a:xfrm>
          <a:prstGeom prst="rect">
            <a:avLst/>
          </a:prstGeom>
        </p:spPr>
      </p:pic>
    </p:spTree>
    <p:extLst>
      <p:ext uri="{BB962C8B-B14F-4D97-AF65-F5344CB8AC3E}">
        <p14:creationId xmlns:p14="http://schemas.microsoft.com/office/powerpoint/2010/main" val="14857798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866"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6AF05EBC-C40C-48D0-9785-3F015673614A}"/>
              </a:ext>
            </a:extLst>
          </p:cNvPr>
          <p:cNvSpPr/>
          <p:nvPr/>
        </p:nvSpPr>
        <p:spPr>
          <a:xfrm>
            <a:off x="0" y="1445538"/>
            <a:ext cx="9144000" cy="5412462"/>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CF45D6E9-967A-406A-8860-C923C2A4E33F}"/>
              </a:ext>
            </a:extLst>
          </p:cNvPr>
          <p:cNvSpPr/>
          <p:nvPr/>
        </p:nvSpPr>
        <p:spPr>
          <a:xfrm>
            <a:off x="0" y="-1"/>
            <a:ext cx="9144000" cy="14472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A8E2AD2C-303B-46B0-A676-6A8512767379}"/>
              </a:ext>
            </a:extLst>
          </p:cNvPr>
          <p:cNvSpPr/>
          <p:nvPr/>
        </p:nvSpPr>
        <p:spPr>
          <a:xfrm>
            <a:off x="6554540" y="199778"/>
            <a:ext cx="831106" cy="81714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1" name="グループ化 20">
            <a:extLst>
              <a:ext uri="{FF2B5EF4-FFF2-40B4-BE49-F238E27FC236}">
                <a16:creationId xmlns:a16="http://schemas.microsoft.com/office/drawing/2014/main" id="{967D8E71-8E5B-4F5B-9BF7-FAC4F3016C3B}"/>
              </a:ext>
            </a:extLst>
          </p:cNvPr>
          <p:cNvGrpSpPr/>
          <p:nvPr/>
        </p:nvGrpSpPr>
        <p:grpSpPr>
          <a:xfrm>
            <a:off x="6668436" y="307677"/>
            <a:ext cx="603315" cy="601350"/>
            <a:chOff x="1765300" y="3319886"/>
            <a:chExt cx="2131151" cy="2124211"/>
          </a:xfrm>
        </p:grpSpPr>
        <p:sp>
          <p:nvSpPr>
            <p:cNvPr id="22" name="正方形/長方形 21">
              <a:extLst>
                <a:ext uri="{FF2B5EF4-FFF2-40B4-BE49-F238E27FC236}">
                  <a16:creationId xmlns:a16="http://schemas.microsoft.com/office/drawing/2014/main" id="{7F44E80A-5259-4DAE-9BC9-4C4905DD549C}"/>
                </a:ext>
              </a:extLst>
            </p:cNvPr>
            <p:cNvSpPr/>
            <p:nvPr/>
          </p:nvSpPr>
          <p:spPr>
            <a:xfrm>
              <a:off x="1765300" y="3319886"/>
              <a:ext cx="2124211" cy="21242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3" name="図 22">
              <a:extLst>
                <a:ext uri="{FF2B5EF4-FFF2-40B4-BE49-F238E27FC236}">
                  <a16:creationId xmlns:a16="http://schemas.microsoft.com/office/drawing/2014/main" id="{0E4AFCEF-9AE6-4983-9B69-93FCB3BBA9E0}"/>
                </a:ext>
              </a:extLst>
            </p:cNvPr>
            <p:cNvPicPr>
              <a:picLocks noChangeAspect="1"/>
            </p:cNvPicPr>
            <p:nvPr/>
          </p:nvPicPr>
          <p:blipFill rotWithShape="1">
            <a:blip r:embed="rId6" cstate="print">
              <a:duotone>
                <a:prstClr val="black"/>
                <a:schemeClr val="accent5">
                  <a:tint val="45000"/>
                  <a:satMod val="400000"/>
                </a:schemeClr>
              </a:duotone>
              <a:extLst>
                <a:ext uri="{28A0092B-C50C-407E-A947-70E740481C1C}">
                  <a14:useLocalDpi xmlns:a14="http://schemas.microsoft.com/office/drawing/2010/main" val="0"/>
                </a:ext>
              </a:extLst>
            </a:blip>
            <a:srcRect l="17306" t="23118" r="22564" b="16721"/>
            <a:stretch/>
          </p:blipFill>
          <p:spPr>
            <a:xfrm>
              <a:off x="1849937" y="3364425"/>
              <a:ext cx="2046514" cy="2047591"/>
            </a:xfrm>
            <a:prstGeom prst="rect">
              <a:avLst/>
            </a:prstGeom>
          </p:spPr>
        </p:pic>
      </p:grpSp>
      <p:grpSp>
        <p:nvGrpSpPr>
          <p:cNvPr id="24" name="グループ化 23">
            <a:extLst>
              <a:ext uri="{FF2B5EF4-FFF2-40B4-BE49-F238E27FC236}">
                <a16:creationId xmlns:a16="http://schemas.microsoft.com/office/drawing/2014/main" id="{B9023138-A620-4626-89C8-7FF59CF75E2A}"/>
              </a:ext>
            </a:extLst>
          </p:cNvPr>
          <p:cNvGrpSpPr/>
          <p:nvPr/>
        </p:nvGrpSpPr>
        <p:grpSpPr>
          <a:xfrm>
            <a:off x="7869333" y="307676"/>
            <a:ext cx="606442" cy="601351"/>
            <a:chOff x="5070178" y="3319886"/>
            <a:chExt cx="2142195" cy="2124211"/>
          </a:xfrm>
        </p:grpSpPr>
        <p:sp>
          <p:nvSpPr>
            <p:cNvPr id="25" name="正方形/長方形 24">
              <a:extLst>
                <a:ext uri="{FF2B5EF4-FFF2-40B4-BE49-F238E27FC236}">
                  <a16:creationId xmlns:a16="http://schemas.microsoft.com/office/drawing/2014/main" id="{229BE232-AA89-4A95-8701-E1D24EB593F0}"/>
                </a:ext>
              </a:extLst>
            </p:cNvPr>
            <p:cNvSpPr/>
            <p:nvPr/>
          </p:nvSpPr>
          <p:spPr>
            <a:xfrm>
              <a:off x="5088162" y="3319886"/>
              <a:ext cx="2124211" cy="21242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6" name="図 25">
              <a:extLst>
                <a:ext uri="{FF2B5EF4-FFF2-40B4-BE49-F238E27FC236}">
                  <a16:creationId xmlns:a16="http://schemas.microsoft.com/office/drawing/2014/main" id="{87C2F656-A125-4830-9D98-128A19148C7C}"/>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l="15483" t="23652" r="22305" b="15640"/>
            <a:stretch/>
          </p:blipFill>
          <p:spPr>
            <a:xfrm>
              <a:off x="5070178" y="3364424"/>
              <a:ext cx="2131152" cy="2079673"/>
            </a:xfrm>
            <a:prstGeom prst="rect">
              <a:avLst/>
            </a:prstGeom>
          </p:spPr>
        </p:pic>
      </p:grpSp>
      <p:sp>
        <p:nvSpPr>
          <p:cNvPr id="27" name="テキスト ボックス 26">
            <a:extLst>
              <a:ext uri="{FF2B5EF4-FFF2-40B4-BE49-F238E27FC236}">
                <a16:creationId xmlns:a16="http://schemas.microsoft.com/office/drawing/2014/main" id="{B739CF87-56A3-4A42-AF08-0643F04852AF}"/>
              </a:ext>
            </a:extLst>
          </p:cNvPr>
          <p:cNvSpPr txBox="1"/>
          <p:nvPr/>
        </p:nvSpPr>
        <p:spPr>
          <a:xfrm>
            <a:off x="6164812" y="856797"/>
            <a:ext cx="1610562" cy="430887"/>
          </a:xfrm>
          <a:prstGeom prst="rect">
            <a:avLst/>
          </a:prstGeom>
          <a:noFill/>
        </p:spPr>
        <p:txBody>
          <a:bodyPr wrap="square" rtlCol="0">
            <a:spAutoFit/>
          </a:bodyPr>
          <a:lstStyle/>
          <a:p>
            <a:pPr algn="ctr"/>
            <a:endParaRPr lang="en-US" altLang="ja-JP" sz="1100" b="1" dirty="0">
              <a:solidFill>
                <a:schemeClr val="bg1"/>
              </a:solidFill>
              <a:latin typeface="メイリオ" panose="020B0604030504040204" pitchFamily="50" charset="-128"/>
              <a:ea typeface="メイリオ" panose="020B0604030504040204" pitchFamily="50" charset="-128"/>
            </a:endParaRPr>
          </a:p>
          <a:p>
            <a:pPr algn="ctr"/>
            <a:r>
              <a:rPr lang="ja-JP" altLang="en-US" sz="1100" b="1" dirty="0">
                <a:solidFill>
                  <a:schemeClr val="bg1"/>
                </a:solidFill>
                <a:latin typeface="メイリオ" panose="020B0604030504040204" pitchFamily="50" charset="-128"/>
                <a:ea typeface="メイリオ" panose="020B0604030504040204" pitchFamily="50" charset="-128"/>
              </a:rPr>
              <a:t>ポーズあり</a:t>
            </a:r>
            <a:endParaRPr kumimoji="1" lang="ja-JP" altLang="en-US" sz="1100" dirty="0">
              <a:solidFill>
                <a:schemeClr val="bg1"/>
              </a:solidFill>
            </a:endParaRPr>
          </a:p>
        </p:txBody>
      </p:sp>
      <p:sp>
        <p:nvSpPr>
          <p:cNvPr id="28" name="テキスト ボックス 27">
            <a:extLst>
              <a:ext uri="{FF2B5EF4-FFF2-40B4-BE49-F238E27FC236}">
                <a16:creationId xmlns:a16="http://schemas.microsoft.com/office/drawing/2014/main" id="{47C8D521-7210-4B27-8BE0-64F46D9072DF}"/>
              </a:ext>
            </a:extLst>
          </p:cNvPr>
          <p:cNvSpPr txBox="1"/>
          <p:nvPr/>
        </p:nvSpPr>
        <p:spPr>
          <a:xfrm>
            <a:off x="7367273" y="856797"/>
            <a:ext cx="1610562" cy="430887"/>
          </a:xfrm>
          <a:prstGeom prst="rect">
            <a:avLst/>
          </a:prstGeom>
          <a:noFill/>
        </p:spPr>
        <p:txBody>
          <a:bodyPr wrap="square" rtlCol="0">
            <a:spAutoFit/>
          </a:bodyPr>
          <a:lstStyle/>
          <a:p>
            <a:pPr algn="ctr"/>
            <a:endParaRPr lang="en-US" altLang="ja-JP" sz="1100" b="1" dirty="0">
              <a:solidFill>
                <a:schemeClr val="bg1"/>
              </a:solidFill>
              <a:latin typeface="メイリオ" panose="020B0604030504040204" pitchFamily="50" charset="-128"/>
              <a:ea typeface="メイリオ" panose="020B0604030504040204" pitchFamily="50" charset="-128"/>
            </a:endParaRPr>
          </a:p>
          <a:p>
            <a:pPr algn="ctr"/>
            <a:r>
              <a:rPr lang="ja-JP" altLang="en-US" sz="1100" b="1" dirty="0">
                <a:solidFill>
                  <a:schemeClr val="bg1"/>
                </a:solidFill>
                <a:latin typeface="メイリオ" panose="020B0604030504040204" pitchFamily="50" charset="-128"/>
                <a:ea typeface="メイリオ" panose="020B0604030504040204" pitchFamily="50" charset="-128"/>
              </a:rPr>
              <a:t>ポーズなし</a:t>
            </a:r>
            <a:endParaRPr kumimoji="1" lang="ja-JP" altLang="en-US" sz="1100" dirty="0">
              <a:solidFill>
                <a:schemeClr val="bg1"/>
              </a:solidFill>
            </a:endParaRPr>
          </a:p>
        </p:txBody>
      </p:sp>
      <p:sp>
        <p:nvSpPr>
          <p:cNvPr id="4" name="テキスト ボックス 3">
            <a:extLst>
              <a:ext uri="{FF2B5EF4-FFF2-40B4-BE49-F238E27FC236}">
                <a16:creationId xmlns:a16="http://schemas.microsoft.com/office/drawing/2014/main" id="{2E83B54F-57E2-02C8-8552-028AD0038D01}"/>
              </a:ext>
            </a:extLst>
          </p:cNvPr>
          <p:cNvSpPr txBox="1"/>
          <p:nvPr/>
        </p:nvSpPr>
        <p:spPr>
          <a:xfrm>
            <a:off x="302136" y="190561"/>
            <a:ext cx="5696511" cy="830997"/>
          </a:xfrm>
          <a:prstGeom prst="rect">
            <a:avLst/>
          </a:prstGeom>
          <a:noFill/>
          <a:ln>
            <a:noFill/>
          </a:ln>
        </p:spPr>
        <p:txBody>
          <a:bodyPr wrap="square" rtlCol="0">
            <a:spAutoFit/>
          </a:bodyPr>
          <a:lstStyle/>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本文を見ないで、音声のすぐあとを追いかけるように、音読してください。</a:t>
            </a:r>
            <a:endParaRPr kumimoji="1" lang="ja-JP" altLang="en-US" sz="2400" b="1" dirty="0">
              <a:solidFill>
                <a:schemeClr val="bg1"/>
              </a:solidFill>
              <a:latin typeface="ＭＳ Ｐゴシック" panose="020B0600070205080204" pitchFamily="50" charset="-128"/>
              <a:ea typeface="ＭＳ Ｐゴシック" panose="020B0600070205080204" pitchFamily="50" charset="-128"/>
            </a:endParaRPr>
          </a:p>
        </p:txBody>
      </p:sp>
      <p:pic>
        <p:nvPicPr>
          <p:cNvPr id="17" name="AS_G3_02_14_reading_s7_1">
            <a:hlinkClick r:id="" action="ppaction://media"/>
            <a:extLst>
              <a:ext uri="{FF2B5EF4-FFF2-40B4-BE49-F238E27FC236}">
                <a16:creationId xmlns:a16="http://schemas.microsoft.com/office/drawing/2014/main" id="{9D1EB6AC-AA0A-C0CE-8EDF-417AEB5A9D52}"/>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039475" y="2886075"/>
            <a:ext cx="406400" cy="406400"/>
          </a:xfrm>
          <a:prstGeom prst="rect">
            <a:avLst/>
          </a:prstGeom>
        </p:spPr>
      </p:pic>
      <p:pic>
        <p:nvPicPr>
          <p:cNvPr id="29" name="AS_G3_02_15_reading_s7_2">
            <a:hlinkClick r:id="" action="ppaction://media"/>
            <a:extLst>
              <a:ext uri="{FF2B5EF4-FFF2-40B4-BE49-F238E27FC236}">
                <a16:creationId xmlns:a16="http://schemas.microsoft.com/office/drawing/2014/main" id="{FBABC0A9-F803-137E-AB91-9515C7248ABC}"/>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1039475" y="4193044"/>
            <a:ext cx="406400" cy="406400"/>
          </a:xfrm>
          <a:prstGeom prst="rect">
            <a:avLst/>
          </a:prstGeom>
        </p:spPr>
      </p:pic>
      <p:sp>
        <p:nvSpPr>
          <p:cNvPr id="3" name="正方形/長方形 2">
            <a:extLst>
              <a:ext uri="{FF2B5EF4-FFF2-40B4-BE49-F238E27FC236}">
                <a16:creationId xmlns:a16="http://schemas.microsoft.com/office/drawing/2014/main" id="{3FF1A506-0524-5B8B-4DEA-7C7EFC2E2FD5}"/>
              </a:ext>
            </a:extLst>
          </p:cNvPr>
          <p:cNvSpPr/>
          <p:nvPr/>
        </p:nvSpPr>
        <p:spPr>
          <a:xfrm>
            <a:off x="7757001" y="199777"/>
            <a:ext cx="831106" cy="81714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a:extLst>
              <a:ext uri="{FF2B5EF4-FFF2-40B4-BE49-F238E27FC236}">
                <a16:creationId xmlns:a16="http://schemas.microsoft.com/office/drawing/2014/main" id="{A81F6E43-F8B6-4F9B-0B61-62A7656059BB}"/>
              </a:ext>
            </a:extLst>
          </p:cNvPr>
          <p:cNvPicPr>
            <a:picLocks noChangeAspect="1"/>
          </p:cNvPicPr>
          <p:nvPr/>
        </p:nvPicPr>
        <p:blipFill>
          <a:blip r:embed="rId10"/>
          <a:stretch>
            <a:fillRect/>
          </a:stretch>
        </p:blipFill>
        <p:spPr>
          <a:xfrm>
            <a:off x="963750" y="1983709"/>
            <a:ext cx="5814135" cy="4017493"/>
          </a:xfrm>
          <a:prstGeom prst="rect">
            <a:avLst/>
          </a:prstGeom>
        </p:spPr>
      </p:pic>
    </p:spTree>
    <p:extLst>
      <p:ext uri="{BB962C8B-B14F-4D97-AF65-F5344CB8AC3E}">
        <p14:creationId xmlns:p14="http://schemas.microsoft.com/office/powerpoint/2010/main" val="2970939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mediacall" presetSubtype="0" fill="hold" nodeType="withEffect">
                                  <p:stCondLst>
                                    <p:cond delay="0"/>
                                  </p:stCondLst>
                                  <p:childTnLst>
                                    <p:cmd type="call" cmd="playFrom(0.0)">
                                      <p:cBhvr>
                                        <p:cTn id="8" dur="47746" fill="hold"/>
                                        <p:tgtEl>
                                          <p:spTgt spid="17"/>
                                        </p:tgtEl>
                                      </p:cBhvr>
                                    </p:cmd>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19"/>
                                        </p:tgtEl>
                                      </p:cBhvr>
                                    </p:animEffect>
                                    <p:set>
                                      <p:cBhvr>
                                        <p:cTn id="13" dur="1" fill="hold">
                                          <p:stCondLst>
                                            <p:cond delay="499"/>
                                          </p:stCondLst>
                                        </p:cTn>
                                        <p:tgtEl>
                                          <p:spTgt spid="19"/>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par>
                                <p:cTn id="18" presetID="1" presetClass="mediacall" presetSubtype="0" fill="hold" nodeType="withEffect">
                                  <p:stCondLst>
                                    <p:cond delay="0"/>
                                  </p:stCondLst>
                                  <p:childTnLst>
                                    <p:cmd type="call" cmd="playFrom(0.0)">
                                      <p:cBhvr>
                                        <p:cTn id="19" dur="32812" fill="hold"/>
                                        <p:tgtEl>
                                          <p:spTgt spid="29"/>
                                        </p:tgtEl>
                                      </p:cBhvr>
                                    </p:cmd>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grpId="1" nodeType="clickEffect">
                                  <p:stCondLst>
                                    <p:cond delay="0"/>
                                  </p:stCondLst>
                                  <p:childTnLst>
                                    <p:animEffect transition="out" filter="fade">
                                      <p:cBhvr>
                                        <p:cTn id="23" dur="500"/>
                                        <p:tgtEl>
                                          <p:spTgt spid="3"/>
                                        </p:tgtEl>
                                      </p:cBhvr>
                                    </p:animEffect>
                                    <p:set>
                                      <p:cBhvr>
                                        <p:cTn id="24"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cond evt="onNext" delay="0">
                      <p:tgtEl>
                        <p:sldTgt/>
                      </p:tgtEl>
                    </p:cond>
                  </p:endCondLst>
                </p:cTn>
                <p:tgtEl>
                  <p:spTgt spid="17"/>
                </p:tgtEl>
              </p:cMediaNode>
            </p:audio>
            <p:audio>
              <p:cMediaNode vol="80000">
                <p:cTn id="26" fill="hold" display="0">
                  <p:stCondLst>
                    <p:cond delay="indefinite"/>
                  </p:stCondLst>
                  <p:endCondLst>
                    <p:cond evt="onStopAudio" delay="0">
                      <p:tgtEl>
                        <p:sldTgt/>
                      </p:tgtEl>
                    </p:cond>
                    <p:cond evt="onNext" delay="0">
                      <p:tgtEl>
                        <p:sldTgt/>
                      </p:tgtEl>
                    </p:cond>
                  </p:endCondLst>
                </p:cTn>
                <p:tgtEl>
                  <p:spTgt spid="29"/>
                </p:tgtEl>
              </p:cMediaNode>
            </p:audio>
          </p:childTnLst>
        </p:cTn>
      </p:par>
    </p:tnLst>
    <p:bldLst>
      <p:bldP spid="19" grpId="0" animBg="1"/>
      <p:bldP spid="19" grpId="1" animBg="1"/>
      <p:bldP spid="3" grpId="0" animBg="1"/>
      <p:bldP spid="3" grpId="1" animBg="1"/>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E9E7D-E954-0522-C262-B18FD6CD2CEC}"/>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48651276-0DC3-E108-6AFB-85B0FE7841C0}"/>
              </a:ext>
            </a:extLst>
          </p:cNvPr>
          <p:cNvPicPr>
            <a:picLocks noChangeAspect="1"/>
          </p:cNvPicPr>
          <p:nvPr/>
        </p:nvPicPr>
        <p:blipFill>
          <a:blip r:embed="rId4">
            <a:extLst>
              <a:ext uri="{28A0092B-C50C-407E-A947-70E740481C1C}">
                <a14:useLocalDpi xmlns:a14="http://schemas.microsoft.com/office/drawing/2010/main" val="0"/>
              </a:ext>
            </a:extLst>
          </a:blip>
          <a:srcRect l="14616" t="14616" r="14616" b="14616"/>
          <a:stretch/>
        </p:blipFill>
        <p:spPr>
          <a:xfrm>
            <a:off x="0" y="1"/>
            <a:ext cx="9143999" cy="6858000"/>
          </a:xfrm>
          <a:prstGeom prst="rect">
            <a:avLst/>
          </a:prstGeom>
        </p:spPr>
      </p:pic>
      <p:sp>
        <p:nvSpPr>
          <p:cNvPr id="19" name="正方形/長方形 18">
            <a:extLst>
              <a:ext uri="{FF2B5EF4-FFF2-40B4-BE49-F238E27FC236}">
                <a16:creationId xmlns:a16="http://schemas.microsoft.com/office/drawing/2014/main" id="{81085AAB-4BF2-6D93-9BB2-898C41687130}"/>
              </a:ext>
            </a:extLst>
          </p:cNvPr>
          <p:cNvSpPr/>
          <p:nvPr/>
        </p:nvSpPr>
        <p:spPr>
          <a:xfrm>
            <a:off x="0" y="1651466"/>
            <a:ext cx="9144000" cy="14472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57078B88-E9EC-7FBD-56D1-1B09DB653FC1}"/>
              </a:ext>
            </a:extLst>
          </p:cNvPr>
          <p:cNvSpPr txBox="1"/>
          <p:nvPr/>
        </p:nvSpPr>
        <p:spPr>
          <a:xfrm>
            <a:off x="166165" y="1712857"/>
            <a:ext cx="10688648" cy="1446550"/>
          </a:xfrm>
          <a:prstGeom prst="rect">
            <a:avLst/>
          </a:prstGeom>
          <a:noFill/>
        </p:spPr>
        <p:txBody>
          <a:bodyPr wrap="square" rtlCol="0">
            <a:spAutoFit/>
          </a:bodyPr>
          <a:lstStyle/>
          <a:p>
            <a:r>
              <a:rPr kumimoji="1" lang="en-US" altLang="ja-JP" sz="4400" b="1" dirty="0">
                <a:solidFill>
                  <a:schemeClr val="bg1"/>
                </a:solidFill>
                <a:latin typeface="メイリオ" panose="020B0604030504040204" pitchFamily="50" charset="-128"/>
                <a:ea typeface="メイリオ" panose="020B0604030504040204" pitchFamily="50" charset="-128"/>
              </a:rPr>
              <a:t>STEP </a:t>
            </a:r>
            <a:r>
              <a:rPr kumimoji="1" lang="ja-JP" altLang="en-US" sz="4400" b="1" dirty="0">
                <a:solidFill>
                  <a:schemeClr val="bg1"/>
                </a:solidFill>
                <a:latin typeface="メイリオ" panose="020B0604030504040204" pitchFamily="50" charset="-128"/>
                <a:ea typeface="メイリオ" panose="020B0604030504040204" pitchFamily="50" charset="-128"/>
              </a:rPr>
              <a:t>８ </a:t>
            </a:r>
            <a:r>
              <a:rPr kumimoji="1" lang="en-US" altLang="ja-JP" sz="4400" b="1" dirty="0">
                <a:solidFill>
                  <a:schemeClr val="bg1"/>
                </a:solidFill>
                <a:latin typeface="メイリオ" panose="020B0604030504040204" pitchFamily="50" charset="-128"/>
                <a:ea typeface="メイリオ" panose="020B0604030504040204" pitchFamily="50" charset="-128"/>
              </a:rPr>
              <a:t>Listening Check</a:t>
            </a:r>
          </a:p>
          <a:p>
            <a:r>
              <a:rPr kumimoji="1" lang="ja-JP" altLang="en-US" sz="4400" b="1" spc="-150" dirty="0">
                <a:solidFill>
                  <a:schemeClr val="bg1"/>
                </a:solidFill>
                <a:latin typeface="メイリオ" panose="020B0604030504040204" pitchFamily="50" charset="-128"/>
                <a:ea typeface="メイリオ" panose="020B0604030504040204" pitchFamily="50" charset="-128"/>
              </a:rPr>
              <a:t>学習の成果を確かめよう！</a:t>
            </a:r>
            <a:endParaRPr kumimoji="1" lang="en-US" altLang="ja-JP" sz="4400" b="1" dirty="0">
              <a:solidFill>
                <a:schemeClr val="bg1"/>
              </a:solidFill>
              <a:latin typeface="メイリオ" panose="020B0604030504040204" pitchFamily="50" charset="-128"/>
              <a:ea typeface="メイリオ" panose="020B0604030504040204" pitchFamily="50" charset="-128"/>
            </a:endParaRPr>
          </a:p>
        </p:txBody>
      </p:sp>
      <p:pic>
        <p:nvPicPr>
          <p:cNvPr id="13" name="Shortbridge24-1">
            <a:hlinkClick r:id="" action="ppaction://media"/>
            <a:extLst>
              <a:ext uri="{FF2B5EF4-FFF2-40B4-BE49-F238E27FC236}">
                <a16:creationId xmlns:a16="http://schemas.microsoft.com/office/drawing/2014/main" id="{EBFBF20B-0647-5D38-E4A5-9CD39ADEBB1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0121" y="635217"/>
            <a:ext cx="609600" cy="609600"/>
          </a:xfrm>
          <a:prstGeom prst="rect">
            <a:avLst/>
          </a:prstGeom>
        </p:spPr>
      </p:pic>
    </p:spTree>
    <p:extLst>
      <p:ext uri="{BB962C8B-B14F-4D97-AF65-F5344CB8AC3E}">
        <p14:creationId xmlns:p14="http://schemas.microsoft.com/office/powerpoint/2010/main" val="19495274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866"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D6DB5-DAB0-3E56-55B9-294C0989E3DF}"/>
            </a:ext>
          </a:extLst>
        </p:cNvPr>
        <p:cNvGrpSpPr/>
        <p:nvPr/>
      </p:nvGrpSpPr>
      <p:grpSpPr>
        <a:xfrm>
          <a:off x="0" y="0"/>
          <a:ext cx="0" cy="0"/>
          <a:chOff x="0" y="0"/>
          <a:chExt cx="0" cy="0"/>
        </a:xfrm>
      </p:grpSpPr>
      <p:sp>
        <p:nvSpPr>
          <p:cNvPr id="26" name="テキスト ボックス 25">
            <a:extLst>
              <a:ext uri="{FF2B5EF4-FFF2-40B4-BE49-F238E27FC236}">
                <a16:creationId xmlns:a16="http://schemas.microsoft.com/office/drawing/2014/main" id="{F8CA459F-A87D-A96A-B419-811DBACE6C66}"/>
              </a:ext>
            </a:extLst>
          </p:cNvPr>
          <p:cNvSpPr txBox="1"/>
          <p:nvPr/>
        </p:nvSpPr>
        <p:spPr>
          <a:xfrm>
            <a:off x="299831" y="415246"/>
            <a:ext cx="7905788" cy="1107996"/>
          </a:xfrm>
          <a:prstGeom prst="rect">
            <a:avLst/>
          </a:prstGeom>
          <a:noFill/>
        </p:spPr>
        <p:txBody>
          <a:bodyPr wrap="square" rtlCol="0">
            <a:spAutoFit/>
          </a:bodyPr>
          <a:lstStyle/>
          <a:p>
            <a:r>
              <a:rPr lang="en-US" altLang="ja-JP" sz="6600" b="1" dirty="0">
                <a:solidFill>
                  <a:srgbClr val="002060"/>
                </a:solidFill>
                <a:latin typeface="メイリオ" panose="020B0604030504040204" pitchFamily="50" charset="-128"/>
                <a:ea typeface="メイリオ" panose="020B0604030504040204" pitchFamily="50" charset="-128"/>
              </a:rPr>
              <a:t>Target Sentence</a:t>
            </a:r>
          </a:p>
        </p:txBody>
      </p:sp>
      <p:sp>
        <p:nvSpPr>
          <p:cNvPr id="10" name="正方形/長方形 9">
            <a:extLst>
              <a:ext uri="{FF2B5EF4-FFF2-40B4-BE49-F238E27FC236}">
                <a16:creationId xmlns:a16="http://schemas.microsoft.com/office/drawing/2014/main" id="{695096C0-7BD9-08BB-F54F-A38535C2AEC3}"/>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552454C3-1CC9-EA9A-78A5-3FB2792C03EB}"/>
              </a:ext>
            </a:extLst>
          </p:cNvPr>
          <p:cNvSpPr/>
          <p:nvPr/>
        </p:nvSpPr>
        <p:spPr>
          <a:xfrm>
            <a:off x="291548" y="1332987"/>
            <a:ext cx="8494643" cy="94926"/>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33ABBC0D-71EB-1884-FDBB-2C95F5EAD5EA}"/>
              </a:ext>
            </a:extLst>
          </p:cNvPr>
          <p:cNvSpPr txBox="1"/>
          <p:nvPr/>
        </p:nvSpPr>
        <p:spPr>
          <a:xfrm rot="21600000">
            <a:off x="707941" y="1966574"/>
            <a:ext cx="7661855" cy="3416320"/>
          </a:xfrm>
          <a:prstGeom prst="rect">
            <a:avLst/>
          </a:prstGeom>
          <a:noFill/>
        </p:spPr>
        <p:txBody>
          <a:bodyPr wrap="square" rtlCol="0">
            <a:spAutoFit/>
          </a:bodyPr>
          <a:lstStyle/>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FLASH</a:t>
            </a:r>
          </a:p>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CARD</a:t>
            </a:r>
          </a:p>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PRACTICE</a:t>
            </a:r>
            <a:r>
              <a:rPr kumimoji="1" lang="ja-JP" altLang="en-US" sz="7200" b="1" dirty="0">
                <a:ln w="28575">
                  <a:noFill/>
                </a:ln>
                <a:solidFill>
                  <a:srgbClr val="FF3399"/>
                </a:solidFill>
                <a:latin typeface="メイリオ" panose="020B0604030504040204" pitchFamily="50" charset="-128"/>
                <a:ea typeface="メイリオ" panose="020B0604030504040204" pitchFamily="50" charset="-128"/>
              </a:rPr>
              <a:t>！</a:t>
            </a:r>
            <a:endParaRPr kumimoji="1" lang="ja-JP" altLang="en-US" sz="4400" b="1" dirty="0">
              <a:ln w="28575">
                <a:noFill/>
              </a:ln>
              <a:solidFill>
                <a:srgbClr val="FF3399"/>
              </a:solidFill>
            </a:endParaRPr>
          </a:p>
        </p:txBody>
      </p:sp>
      <p:sp>
        <p:nvSpPr>
          <p:cNvPr id="12" name="矢印: 右 11">
            <a:extLst>
              <a:ext uri="{FF2B5EF4-FFF2-40B4-BE49-F238E27FC236}">
                <a16:creationId xmlns:a16="http://schemas.microsoft.com/office/drawing/2014/main" id="{672FD7A5-6D42-51C9-8576-E8ED7166C621}"/>
              </a:ext>
            </a:extLst>
          </p:cNvPr>
          <p:cNvSpPr/>
          <p:nvPr/>
        </p:nvSpPr>
        <p:spPr>
          <a:xfrm>
            <a:off x="6908798" y="2553504"/>
            <a:ext cx="1296821" cy="2178153"/>
          </a:xfrm>
          <a:prstGeom prst="rightArrow">
            <a:avLst/>
          </a:prstGeom>
          <a:solidFill>
            <a:srgbClr val="FF33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495882007"/>
      </p:ext>
    </p:extLst>
  </p:cSld>
  <p:clrMapOvr>
    <a:masterClrMapping/>
  </p:clrMapOvr>
  <p:transition spd="slow">
    <p:push dir="u"/>
  </p:transition>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864DE544-AA61-EDFF-DF0D-6160BB2634D2}"/>
              </a:ext>
            </a:extLst>
          </p:cNvPr>
          <p:cNvSpPr/>
          <p:nvPr/>
        </p:nvSpPr>
        <p:spPr>
          <a:xfrm>
            <a:off x="0" y="-1"/>
            <a:ext cx="9144000" cy="1353132"/>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F0142247-E5DA-8FFF-C4D2-E78EA54A0AAB}"/>
              </a:ext>
            </a:extLst>
          </p:cNvPr>
          <p:cNvSpPr/>
          <p:nvPr/>
        </p:nvSpPr>
        <p:spPr>
          <a:xfrm>
            <a:off x="0" y="3021977"/>
            <a:ext cx="9144000" cy="1823439"/>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図 6">
            <a:extLst>
              <a:ext uri="{FF2B5EF4-FFF2-40B4-BE49-F238E27FC236}">
                <a16:creationId xmlns:a16="http://schemas.microsoft.com/office/drawing/2014/main" id="{A913F804-6714-C152-E0E8-F47C2F07948F}"/>
              </a:ext>
            </a:extLst>
          </p:cNvPr>
          <p:cNvPicPr>
            <a:picLocks noChangeAspect="1"/>
          </p:cNvPicPr>
          <p:nvPr/>
        </p:nvPicPr>
        <p:blipFill>
          <a:blip r:embed="rId6"/>
          <a:srcRect l="66820"/>
          <a:stretch/>
        </p:blipFill>
        <p:spPr>
          <a:xfrm>
            <a:off x="4585711" y="5537605"/>
            <a:ext cx="3937658" cy="1000109"/>
          </a:xfrm>
          <a:prstGeom prst="rect">
            <a:avLst/>
          </a:prstGeom>
        </p:spPr>
      </p:pic>
      <p:pic>
        <p:nvPicPr>
          <p:cNvPr id="8" name="図 7">
            <a:extLst>
              <a:ext uri="{FF2B5EF4-FFF2-40B4-BE49-F238E27FC236}">
                <a16:creationId xmlns:a16="http://schemas.microsoft.com/office/drawing/2014/main" id="{B73D945A-8723-8E7C-8633-BC4FCEDBF9D6}"/>
              </a:ext>
            </a:extLst>
          </p:cNvPr>
          <p:cNvPicPr>
            <a:picLocks noChangeAspect="1"/>
          </p:cNvPicPr>
          <p:nvPr/>
        </p:nvPicPr>
        <p:blipFill>
          <a:blip r:embed="rId7"/>
          <a:srcRect l="24003" t="68019" r="24375" b="6274"/>
          <a:stretch/>
        </p:blipFill>
        <p:spPr>
          <a:xfrm>
            <a:off x="274970" y="1989801"/>
            <a:ext cx="8594062" cy="1000110"/>
          </a:xfrm>
          <a:prstGeom prst="rect">
            <a:avLst/>
          </a:prstGeom>
        </p:spPr>
      </p:pic>
      <p:sp>
        <p:nvSpPr>
          <p:cNvPr id="9" name="楕円 8">
            <a:extLst>
              <a:ext uri="{FF2B5EF4-FFF2-40B4-BE49-F238E27FC236}">
                <a16:creationId xmlns:a16="http://schemas.microsoft.com/office/drawing/2014/main" id="{F89F2609-CC56-345D-0F8E-AB032BE30796}"/>
              </a:ext>
            </a:extLst>
          </p:cNvPr>
          <p:cNvSpPr/>
          <p:nvPr/>
        </p:nvSpPr>
        <p:spPr>
          <a:xfrm>
            <a:off x="3736959" y="2116259"/>
            <a:ext cx="447187" cy="397973"/>
          </a:xfrm>
          <a:prstGeom prst="ellipse">
            <a:avLst/>
          </a:prstGeom>
          <a:noFill/>
          <a:ln w="76200">
            <a:solidFill>
              <a:srgbClr val="0043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楕円 9">
            <a:extLst>
              <a:ext uri="{FF2B5EF4-FFF2-40B4-BE49-F238E27FC236}">
                <a16:creationId xmlns:a16="http://schemas.microsoft.com/office/drawing/2014/main" id="{E67EBC8C-ED00-46F9-3449-8816DD3996C1}"/>
              </a:ext>
            </a:extLst>
          </p:cNvPr>
          <p:cNvSpPr/>
          <p:nvPr/>
        </p:nvSpPr>
        <p:spPr>
          <a:xfrm>
            <a:off x="5775053" y="2116259"/>
            <a:ext cx="447187" cy="397973"/>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矢印: 右 11">
            <a:extLst>
              <a:ext uri="{FF2B5EF4-FFF2-40B4-BE49-F238E27FC236}">
                <a16:creationId xmlns:a16="http://schemas.microsoft.com/office/drawing/2014/main" id="{A34EF567-9A9F-D56D-3672-23F6BA12979F}"/>
              </a:ext>
            </a:extLst>
          </p:cNvPr>
          <p:cNvSpPr/>
          <p:nvPr/>
        </p:nvSpPr>
        <p:spPr>
          <a:xfrm>
            <a:off x="3962400" y="3151680"/>
            <a:ext cx="2036247" cy="1269085"/>
          </a:xfrm>
          <a:prstGeom prst="rightArrow">
            <a:avLst>
              <a:gd name="adj1" fmla="val 50000"/>
              <a:gd name="adj2" fmla="val 47788"/>
            </a:avLst>
          </a:prstGeom>
          <a:solidFill>
            <a:schemeClr val="accent6">
              <a:lumMod val="75000"/>
            </a:schemeClr>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四角形: 角を丸くする 12">
            <a:extLst>
              <a:ext uri="{FF2B5EF4-FFF2-40B4-BE49-F238E27FC236}">
                <a16:creationId xmlns:a16="http://schemas.microsoft.com/office/drawing/2014/main" id="{C5FC9A22-5504-17BC-CFD7-1EEA5EAD161A}"/>
              </a:ext>
            </a:extLst>
          </p:cNvPr>
          <p:cNvSpPr/>
          <p:nvPr/>
        </p:nvSpPr>
        <p:spPr>
          <a:xfrm>
            <a:off x="4609477" y="5591799"/>
            <a:ext cx="3863475" cy="845754"/>
          </a:xfrm>
          <a:prstGeom prst="roundRect">
            <a:avLst/>
          </a:prstGeom>
          <a:noFill/>
          <a:ln w="762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4" name="図 13">
            <a:extLst>
              <a:ext uri="{FF2B5EF4-FFF2-40B4-BE49-F238E27FC236}">
                <a16:creationId xmlns:a16="http://schemas.microsoft.com/office/drawing/2014/main" id="{028825BF-146F-5F43-5CDC-74979ED676ED}"/>
              </a:ext>
            </a:extLst>
          </p:cNvPr>
          <p:cNvPicPr>
            <a:picLocks noChangeAspect="1"/>
          </p:cNvPicPr>
          <p:nvPr/>
        </p:nvPicPr>
        <p:blipFill>
          <a:blip r:embed="rId8"/>
          <a:srcRect t="73556"/>
          <a:stretch/>
        </p:blipFill>
        <p:spPr>
          <a:xfrm>
            <a:off x="274969" y="1567312"/>
            <a:ext cx="8594062" cy="169547"/>
          </a:xfrm>
          <a:prstGeom prst="rect">
            <a:avLst/>
          </a:prstGeom>
        </p:spPr>
      </p:pic>
      <p:pic>
        <p:nvPicPr>
          <p:cNvPr id="15" name="図 14">
            <a:extLst>
              <a:ext uri="{FF2B5EF4-FFF2-40B4-BE49-F238E27FC236}">
                <a16:creationId xmlns:a16="http://schemas.microsoft.com/office/drawing/2014/main" id="{7F0D8B9F-D0AF-0729-471A-B55297D18911}"/>
              </a:ext>
            </a:extLst>
          </p:cNvPr>
          <p:cNvPicPr>
            <a:picLocks noChangeAspect="1"/>
          </p:cNvPicPr>
          <p:nvPr/>
        </p:nvPicPr>
        <p:blipFill>
          <a:blip r:embed="rId6"/>
          <a:srcRect r="34836"/>
          <a:stretch/>
        </p:blipFill>
        <p:spPr>
          <a:xfrm>
            <a:off x="520699" y="4942889"/>
            <a:ext cx="4345523" cy="561980"/>
          </a:xfrm>
          <a:prstGeom prst="rect">
            <a:avLst/>
          </a:prstGeom>
        </p:spPr>
      </p:pic>
      <p:cxnSp>
        <p:nvCxnSpPr>
          <p:cNvPr id="16" name="直線コネクタ 15">
            <a:extLst>
              <a:ext uri="{FF2B5EF4-FFF2-40B4-BE49-F238E27FC236}">
                <a16:creationId xmlns:a16="http://schemas.microsoft.com/office/drawing/2014/main" id="{793FB175-941F-65C6-5F07-EB4404601701}"/>
              </a:ext>
            </a:extLst>
          </p:cNvPr>
          <p:cNvCxnSpPr>
            <a:cxnSpLocks/>
          </p:cNvCxnSpPr>
          <p:nvPr/>
        </p:nvCxnSpPr>
        <p:spPr>
          <a:xfrm>
            <a:off x="3947852" y="2102024"/>
            <a:ext cx="0" cy="2318741"/>
          </a:xfrm>
          <a:prstGeom prst="line">
            <a:avLst/>
          </a:prstGeom>
          <a:ln w="57150">
            <a:solidFill>
              <a:srgbClr val="0043C8"/>
            </a:solidFill>
            <a:prstDash val="sysDot"/>
          </a:ln>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F7D0938E-1F2B-21D4-0BA2-51C535E7D078}"/>
              </a:ext>
            </a:extLst>
          </p:cNvPr>
          <p:cNvCxnSpPr>
            <a:cxnSpLocks/>
          </p:cNvCxnSpPr>
          <p:nvPr/>
        </p:nvCxnSpPr>
        <p:spPr>
          <a:xfrm>
            <a:off x="5971398" y="2102024"/>
            <a:ext cx="0" cy="2318741"/>
          </a:xfrm>
          <a:prstGeom prst="line">
            <a:avLst/>
          </a:prstGeom>
          <a:ln w="5715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B3FBD379-9165-B7EE-57D7-DD68D60397BB}"/>
              </a:ext>
            </a:extLst>
          </p:cNvPr>
          <p:cNvCxnSpPr>
            <a:cxnSpLocks/>
          </p:cNvCxnSpPr>
          <p:nvPr/>
        </p:nvCxnSpPr>
        <p:spPr>
          <a:xfrm>
            <a:off x="4712845" y="3953031"/>
            <a:ext cx="619917" cy="1600668"/>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566E8967-9E33-6AC0-453A-7F6C5002081F}"/>
              </a:ext>
            </a:extLst>
          </p:cNvPr>
          <p:cNvCxnSpPr>
            <a:cxnSpLocks/>
          </p:cNvCxnSpPr>
          <p:nvPr/>
        </p:nvCxnSpPr>
        <p:spPr>
          <a:xfrm>
            <a:off x="4685597" y="3900482"/>
            <a:ext cx="1383362" cy="1691317"/>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20" name="テキスト ボックス 19">
            <a:extLst>
              <a:ext uri="{FF2B5EF4-FFF2-40B4-BE49-F238E27FC236}">
                <a16:creationId xmlns:a16="http://schemas.microsoft.com/office/drawing/2014/main" id="{C4E53C61-E6A6-EA86-6AEA-279A178B6DB9}"/>
              </a:ext>
            </a:extLst>
          </p:cNvPr>
          <p:cNvSpPr txBox="1"/>
          <p:nvPr/>
        </p:nvSpPr>
        <p:spPr>
          <a:xfrm>
            <a:off x="2834709" y="3944387"/>
            <a:ext cx="1114067" cy="461665"/>
          </a:xfrm>
          <a:prstGeom prst="rect">
            <a:avLst/>
          </a:prstGeom>
          <a:noFill/>
          <a:ln>
            <a:noFill/>
          </a:ln>
        </p:spPr>
        <p:txBody>
          <a:bodyPr wrap="square" rtlCol="0">
            <a:spAutoFit/>
          </a:bodyPr>
          <a:lstStyle/>
          <a:p>
            <a:r>
              <a:rPr lang="en-US" altLang="ja-JP" sz="2400" dirty="0">
                <a:solidFill>
                  <a:srgbClr val="0043C8"/>
                </a:solidFill>
                <a:effectLst/>
                <a:latin typeface="ＭＳ Ｐゴシック" panose="020B0600070205080204" pitchFamily="50" charset="-128"/>
                <a:ea typeface="ＭＳ Ｐゴシック" panose="020B0600070205080204" pitchFamily="50" charset="-128"/>
              </a:rPr>
              <a:t>STEP1</a:t>
            </a:r>
            <a:endParaRPr kumimoji="1" lang="ja-JP" altLang="en-US" sz="2400" b="1" dirty="0">
              <a:solidFill>
                <a:srgbClr val="0043C8"/>
              </a:solidFill>
              <a:latin typeface="ＭＳ Ｐゴシック" panose="020B0600070205080204" pitchFamily="50" charset="-128"/>
              <a:ea typeface="ＭＳ Ｐゴシック" panose="020B0600070205080204" pitchFamily="50" charset="-128"/>
            </a:endParaRPr>
          </a:p>
        </p:txBody>
      </p:sp>
      <p:sp>
        <p:nvSpPr>
          <p:cNvPr id="24" name="テキスト ボックス 23">
            <a:extLst>
              <a:ext uri="{FF2B5EF4-FFF2-40B4-BE49-F238E27FC236}">
                <a16:creationId xmlns:a16="http://schemas.microsoft.com/office/drawing/2014/main" id="{122985B9-5C74-3799-B8BC-841568A7FBFC}"/>
              </a:ext>
            </a:extLst>
          </p:cNvPr>
          <p:cNvSpPr txBox="1"/>
          <p:nvPr/>
        </p:nvSpPr>
        <p:spPr>
          <a:xfrm>
            <a:off x="6111402" y="3944387"/>
            <a:ext cx="1114067" cy="461665"/>
          </a:xfrm>
          <a:prstGeom prst="rect">
            <a:avLst/>
          </a:prstGeom>
          <a:noFill/>
          <a:ln>
            <a:noFill/>
          </a:ln>
        </p:spPr>
        <p:txBody>
          <a:bodyPr wrap="square" rtlCol="0">
            <a:spAutoFit/>
          </a:bodyPr>
          <a:lstStyle/>
          <a:p>
            <a:r>
              <a:rPr lang="en-US" altLang="ja-JP" sz="2400" dirty="0">
                <a:solidFill>
                  <a:srgbClr val="FF0000"/>
                </a:solidFill>
                <a:effectLst/>
                <a:latin typeface="ＭＳ Ｐゴシック" panose="020B0600070205080204" pitchFamily="50" charset="-128"/>
                <a:ea typeface="ＭＳ Ｐゴシック" panose="020B0600070205080204" pitchFamily="50" charset="-128"/>
              </a:rPr>
              <a:t>STEP8</a:t>
            </a:r>
            <a:endParaRPr kumimoji="1" lang="ja-JP" altLang="en-US" sz="2400" b="1" dirty="0">
              <a:solidFill>
                <a:srgbClr val="FF0000"/>
              </a:solidFill>
              <a:latin typeface="ＭＳ Ｐゴシック" panose="020B0600070205080204" pitchFamily="50" charset="-128"/>
              <a:ea typeface="ＭＳ Ｐゴシック" panose="020B0600070205080204" pitchFamily="50" charset="-128"/>
            </a:endParaRPr>
          </a:p>
        </p:txBody>
      </p:sp>
      <p:sp>
        <p:nvSpPr>
          <p:cNvPr id="37" name="正方形/長方形 36">
            <a:extLst>
              <a:ext uri="{FF2B5EF4-FFF2-40B4-BE49-F238E27FC236}">
                <a16:creationId xmlns:a16="http://schemas.microsoft.com/office/drawing/2014/main" id="{20CDA0EF-1EAE-4566-9A4F-ED7BBCA7E588}"/>
              </a:ext>
            </a:extLst>
          </p:cNvPr>
          <p:cNvSpPr/>
          <p:nvPr/>
        </p:nvSpPr>
        <p:spPr>
          <a:xfrm>
            <a:off x="6554540" y="199778"/>
            <a:ext cx="831106" cy="81714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9" name="グループ化 38">
            <a:extLst>
              <a:ext uri="{FF2B5EF4-FFF2-40B4-BE49-F238E27FC236}">
                <a16:creationId xmlns:a16="http://schemas.microsoft.com/office/drawing/2014/main" id="{5B094CD1-AE9E-478C-9112-22B0394F9695}"/>
              </a:ext>
            </a:extLst>
          </p:cNvPr>
          <p:cNvGrpSpPr/>
          <p:nvPr/>
        </p:nvGrpSpPr>
        <p:grpSpPr>
          <a:xfrm>
            <a:off x="6668436" y="307677"/>
            <a:ext cx="603315" cy="601350"/>
            <a:chOff x="1765300" y="3319886"/>
            <a:chExt cx="2131151" cy="2124211"/>
          </a:xfrm>
        </p:grpSpPr>
        <p:sp>
          <p:nvSpPr>
            <p:cNvPr id="40" name="正方形/長方形 39">
              <a:extLst>
                <a:ext uri="{FF2B5EF4-FFF2-40B4-BE49-F238E27FC236}">
                  <a16:creationId xmlns:a16="http://schemas.microsoft.com/office/drawing/2014/main" id="{9BE8717C-A8E4-4C9F-AB7C-401FDCDEF4ED}"/>
                </a:ext>
              </a:extLst>
            </p:cNvPr>
            <p:cNvSpPr/>
            <p:nvPr/>
          </p:nvSpPr>
          <p:spPr>
            <a:xfrm>
              <a:off x="1765300" y="3319886"/>
              <a:ext cx="2124211" cy="21242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1" name="図 40">
              <a:extLst>
                <a:ext uri="{FF2B5EF4-FFF2-40B4-BE49-F238E27FC236}">
                  <a16:creationId xmlns:a16="http://schemas.microsoft.com/office/drawing/2014/main" id="{D4031944-810E-444D-B159-4ABD7B0BC0AD}"/>
                </a:ext>
              </a:extLst>
            </p:cNvPr>
            <p:cNvPicPr>
              <a:picLocks noChangeAspect="1"/>
            </p:cNvPicPr>
            <p:nvPr/>
          </p:nvPicPr>
          <p:blipFill rotWithShape="1">
            <a:blip r:embed="rId9" cstate="print">
              <a:duotone>
                <a:prstClr val="black"/>
                <a:schemeClr val="accent5">
                  <a:tint val="45000"/>
                  <a:satMod val="400000"/>
                </a:schemeClr>
              </a:duotone>
              <a:extLst>
                <a:ext uri="{28A0092B-C50C-407E-A947-70E740481C1C}">
                  <a14:useLocalDpi xmlns:a14="http://schemas.microsoft.com/office/drawing/2010/main" val="0"/>
                </a:ext>
              </a:extLst>
            </a:blip>
            <a:srcRect l="17306" t="23118" r="22564" b="16721"/>
            <a:stretch/>
          </p:blipFill>
          <p:spPr>
            <a:xfrm>
              <a:off x="1849937" y="3364425"/>
              <a:ext cx="2046514" cy="2047591"/>
            </a:xfrm>
            <a:prstGeom prst="rect">
              <a:avLst/>
            </a:prstGeom>
          </p:spPr>
        </p:pic>
      </p:grpSp>
      <p:grpSp>
        <p:nvGrpSpPr>
          <p:cNvPr id="42" name="グループ化 41">
            <a:extLst>
              <a:ext uri="{FF2B5EF4-FFF2-40B4-BE49-F238E27FC236}">
                <a16:creationId xmlns:a16="http://schemas.microsoft.com/office/drawing/2014/main" id="{D04DAEA7-076E-4893-8F7A-A0163B18F5DD}"/>
              </a:ext>
            </a:extLst>
          </p:cNvPr>
          <p:cNvGrpSpPr/>
          <p:nvPr/>
        </p:nvGrpSpPr>
        <p:grpSpPr>
          <a:xfrm>
            <a:off x="7869333" y="307676"/>
            <a:ext cx="606442" cy="601351"/>
            <a:chOff x="5070178" y="3319886"/>
            <a:chExt cx="2142195" cy="2124211"/>
          </a:xfrm>
        </p:grpSpPr>
        <p:sp>
          <p:nvSpPr>
            <p:cNvPr id="43" name="正方形/長方形 42">
              <a:extLst>
                <a:ext uri="{FF2B5EF4-FFF2-40B4-BE49-F238E27FC236}">
                  <a16:creationId xmlns:a16="http://schemas.microsoft.com/office/drawing/2014/main" id="{2C45458F-2DA8-4236-A43C-8543C4DF7F5E}"/>
                </a:ext>
              </a:extLst>
            </p:cNvPr>
            <p:cNvSpPr/>
            <p:nvPr/>
          </p:nvSpPr>
          <p:spPr>
            <a:xfrm>
              <a:off x="5088162" y="3319886"/>
              <a:ext cx="2124211" cy="21242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4" name="図 43">
              <a:extLst>
                <a:ext uri="{FF2B5EF4-FFF2-40B4-BE49-F238E27FC236}">
                  <a16:creationId xmlns:a16="http://schemas.microsoft.com/office/drawing/2014/main" id="{E2105CAD-2AF2-4E2D-AFCB-C32B8E584097}"/>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l="15483" t="23652" r="22305" b="15640"/>
            <a:stretch/>
          </p:blipFill>
          <p:spPr>
            <a:xfrm>
              <a:off x="5070178" y="3364424"/>
              <a:ext cx="2131152" cy="2079673"/>
            </a:xfrm>
            <a:prstGeom prst="rect">
              <a:avLst/>
            </a:prstGeom>
          </p:spPr>
        </p:pic>
      </p:grpSp>
      <p:sp>
        <p:nvSpPr>
          <p:cNvPr id="2" name="テキスト ボックス 1">
            <a:extLst>
              <a:ext uri="{FF2B5EF4-FFF2-40B4-BE49-F238E27FC236}">
                <a16:creationId xmlns:a16="http://schemas.microsoft.com/office/drawing/2014/main" id="{5E7B68E4-CFFF-111C-0330-675F1D7C220E}"/>
              </a:ext>
            </a:extLst>
          </p:cNvPr>
          <p:cNvSpPr txBox="1"/>
          <p:nvPr/>
        </p:nvSpPr>
        <p:spPr>
          <a:xfrm>
            <a:off x="302136" y="190561"/>
            <a:ext cx="5696511" cy="830997"/>
          </a:xfrm>
          <a:prstGeom prst="rect">
            <a:avLst/>
          </a:prstGeom>
          <a:noFill/>
          <a:ln>
            <a:noFill/>
          </a:ln>
        </p:spPr>
        <p:txBody>
          <a:bodyPr wrap="square" rtlCol="0">
            <a:spAutoFit/>
          </a:bodyPr>
          <a:lstStyle/>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最初に聞いた音声が、どれくらい聞ける</a:t>
            </a:r>
            <a:endParaRPr lang="en-US" altLang="ja-JP" sz="2400" dirty="0">
              <a:solidFill>
                <a:schemeClr val="bg1"/>
              </a:solidFill>
              <a:effectLst/>
              <a:latin typeface="ＭＳ Ｐゴシック" panose="020B0600070205080204" pitchFamily="50" charset="-128"/>
              <a:ea typeface="ＭＳ Ｐゴシック" panose="020B0600070205080204" pitchFamily="50" charset="-128"/>
            </a:endParaRPr>
          </a:p>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ようになったか確認しておきましょう。</a:t>
            </a:r>
            <a:endParaRPr kumimoji="1" lang="ja-JP" altLang="en-US" sz="2400" b="1" dirty="0">
              <a:solidFill>
                <a:schemeClr val="bg1"/>
              </a:solidFill>
              <a:latin typeface="ＭＳ Ｐゴシック" panose="020B0600070205080204" pitchFamily="50" charset="-128"/>
              <a:ea typeface="ＭＳ Ｐゴシック" panose="020B0600070205080204" pitchFamily="50" charset="-128"/>
            </a:endParaRPr>
          </a:p>
        </p:txBody>
      </p:sp>
      <p:sp>
        <p:nvSpPr>
          <p:cNvPr id="4" name="テキスト ボックス 3">
            <a:extLst>
              <a:ext uri="{FF2B5EF4-FFF2-40B4-BE49-F238E27FC236}">
                <a16:creationId xmlns:a16="http://schemas.microsoft.com/office/drawing/2014/main" id="{236D7AA2-1417-AC64-A33C-219016254401}"/>
              </a:ext>
            </a:extLst>
          </p:cNvPr>
          <p:cNvSpPr txBox="1"/>
          <p:nvPr/>
        </p:nvSpPr>
        <p:spPr>
          <a:xfrm>
            <a:off x="6164812" y="856797"/>
            <a:ext cx="1610562" cy="430887"/>
          </a:xfrm>
          <a:prstGeom prst="rect">
            <a:avLst/>
          </a:prstGeom>
          <a:noFill/>
        </p:spPr>
        <p:txBody>
          <a:bodyPr wrap="square" rtlCol="0">
            <a:spAutoFit/>
          </a:bodyPr>
          <a:lstStyle/>
          <a:p>
            <a:pPr algn="ctr"/>
            <a:endParaRPr lang="en-US" altLang="ja-JP" sz="1100" b="1" dirty="0">
              <a:solidFill>
                <a:schemeClr val="bg1"/>
              </a:solidFill>
              <a:latin typeface="メイリオ" panose="020B0604030504040204" pitchFamily="50" charset="-128"/>
              <a:ea typeface="メイリオ" panose="020B0604030504040204" pitchFamily="50" charset="-128"/>
            </a:endParaRPr>
          </a:p>
          <a:p>
            <a:pPr algn="ctr"/>
            <a:r>
              <a:rPr lang="ja-JP" altLang="en-US" sz="1100" b="1" dirty="0">
                <a:solidFill>
                  <a:schemeClr val="bg1"/>
                </a:solidFill>
                <a:latin typeface="メイリオ" panose="020B0604030504040204" pitchFamily="50" charset="-128"/>
                <a:ea typeface="メイリオ" panose="020B0604030504040204" pitchFamily="50" charset="-128"/>
              </a:rPr>
              <a:t>標準</a:t>
            </a:r>
            <a:endParaRPr kumimoji="1" lang="ja-JP" altLang="en-US" sz="1100" dirty="0">
              <a:solidFill>
                <a:schemeClr val="bg1"/>
              </a:solidFill>
            </a:endParaRPr>
          </a:p>
        </p:txBody>
      </p:sp>
      <p:sp>
        <p:nvSpPr>
          <p:cNvPr id="11" name="テキスト ボックス 10">
            <a:extLst>
              <a:ext uri="{FF2B5EF4-FFF2-40B4-BE49-F238E27FC236}">
                <a16:creationId xmlns:a16="http://schemas.microsoft.com/office/drawing/2014/main" id="{408F9EB8-D545-C9DE-6678-60032516BB0B}"/>
              </a:ext>
            </a:extLst>
          </p:cNvPr>
          <p:cNvSpPr txBox="1"/>
          <p:nvPr/>
        </p:nvSpPr>
        <p:spPr>
          <a:xfrm>
            <a:off x="7367273" y="856797"/>
            <a:ext cx="1610562" cy="430887"/>
          </a:xfrm>
          <a:prstGeom prst="rect">
            <a:avLst/>
          </a:prstGeom>
          <a:noFill/>
        </p:spPr>
        <p:txBody>
          <a:bodyPr wrap="square" rtlCol="0">
            <a:spAutoFit/>
          </a:bodyPr>
          <a:lstStyle/>
          <a:p>
            <a:pPr algn="ctr"/>
            <a:endParaRPr lang="en-US" altLang="ja-JP" sz="1100" b="1" dirty="0">
              <a:solidFill>
                <a:schemeClr val="bg1"/>
              </a:solidFill>
              <a:latin typeface="メイリオ" panose="020B0604030504040204" pitchFamily="50" charset="-128"/>
              <a:ea typeface="メイリオ" panose="020B0604030504040204" pitchFamily="50" charset="-128"/>
            </a:endParaRPr>
          </a:p>
          <a:p>
            <a:pPr algn="ctr"/>
            <a:r>
              <a:rPr lang="ja-JP" altLang="en-US" sz="1100" b="1" dirty="0">
                <a:solidFill>
                  <a:schemeClr val="bg1"/>
                </a:solidFill>
                <a:latin typeface="メイリオ" panose="020B0604030504040204" pitchFamily="50" charset="-128"/>
                <a:ea typeface="メイリオ" panose="020B0604030504040204" pitchFamily="50" charset="-128"/>
              </a:rPr>
              <a:t>倍速</a:t>
            </a:r>
            <a:endParaRPr kumimoji="1" lang="ja-JP" altLang="en-US" sz="1100" dirty="0">
              <a:solidFill>
                <a:schemeClr val="bg1"/>
              </a:solidFill>
            </a:endParaRPr>
          </a:p>
        </p:txBody>
      </p:sp>
      <p:pic>
        <p:nvPicPr>
          <p:cNvPr id="27" name="AS_G3_02_16_reading_s8_1">
            <a:hlinkClick r:id="" action="ppaction://media"/>
            <a:extLst>
              <a:ext uri="{FF2B5EF4-FFF2-40B4-BE49-F238E27FC236}">
                <a16:creationId xmlns:a16="http://schemas.microsoft.com/office/drawing/2014/main" id="{EFAA11EF-6A85-B87F-3ABF-E99034BAA98E}"/>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0245731" y="1447199"/>
            <a:ext cx="406400" cy="406400"/>
          </a:xfrm>
          <a:prstGeom prst="rect">
            <a:avLst/>
          </a:prstGeom>
        </p:spPr>
      </p:pic>
      <p:pic>
        <p:nvPicPr>
          <p:cNvPr id="28" name="AS_G3_02_17_reading_s8_2">
            <a:hlinkClick r:id="" action="ppaction://media"/>
            <a:extLst>
              <a:ext uri="{FF2B5EF4-FFF2-40B4-BE49-F238E27FC236}">
                <a16:creationId xmlns:a16="http://schemas.microsoft.com/office/drawing/2014/main" id="{301A1C05-FDBD-9102-357B-F55001B6E3EC}"/>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0245731" y="2085837"/>
            <a:ext cx="406400" cy="406400"/>
          </a:xfrm>
          <a:prstGeom prst="rect">
            <a:avLst/>
          </a:prstGeom>
        </p:spPr>
      </p:pic>
      <p:sp>
        <p:nvSpPr>
          <p:cNvPr id="3" name="正方形/長方形 2">
            <a:extLst>
              <a:ext uri="{FF2B5EF4-FFF2-40B4-BE49-F238E27FC236}">
                <a16:creationId xmlns:a16="http://schemas.microsoft.com/office/drawing/2014/main" id="{C0BFBA8B-7DD0-2F88-D73F-6A81AE1AC46F}"/>
              </a:ext>
            </a:extLst>
          </p:cNvPr>
          <p:cNvSpPr/>
          <p:nvPr/>
        </p:nvSpPr>
        <p:spPr>
          <a:xfrm>
            <a:off x="7757001" y="199777"/>
            <a:ext cx="831106" cy="81714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3820702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par>
                                <p:cTn id="7" presetID="1" presetClass="mediacall" presetSubtype="0" fill="hold" nodeType="withEffect">
                                  <p:stCondLst>
                                    <p:cond delay="0"/>
                                  </p:stCondLst>
                                  <p:childTnLst>
                                    <p:cmd type="call" cmd="playFrom(0.0)">
                                      <p:cBhvr>
                                        <p:cTn id="8" dur="32604" fill="hold"/>
                                        <p:tgtEl>
                                          <p:spTgt spid="27"/>
                                        </p:tgtEl>
                                      </p:cBhvr>
                                    </p:cmd>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37"/>
                                        </p:tgtEl>
                                      </p:cBhvr>
                                    </p:animEffect>
                                    <p:set>
                                      <p:cBhvr>
                                        <p:cTn id="13" dur="1" fill="hold">
                                          <p:stCondLst>
                                            <p:cond delay="499"/>
                                          </p:stCondLst>
                                        </p:cTn>
                                        <p:tgtEl>
                                          <p:spTgt spid="37"/>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par>
                                <p:cTn id="18" presetID="1" presetClass="mediacall" presetSubtype="0" fill="hold" nodeType="withEffect">
                                  <p:stCondLst>
                                    <p:cond delay="0"/>
                                  </p:stCondLst>
                                  <p:childTnLst>
                                    <p:cmd type="call" cmd="playFrom(0.0)">
                                      <p:cBhvr>
                                        <p:cTn id="19" dur="28095" fill="hold"/>
                                        <p:tgtEl>
                                          <p:spTgt spid="28"/>
                                        </p:tgtEl>
                                      </p:cBhvr>
                                    </p:cmd>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grpId="1" nodeType="clickEffect">
                                  <p:stCondLst>
                                    <p:cond delay="0"/>
                                  </p:stCondLst>
                                  <p:childTnLst>
                                    <p:animEffect transition="out" filter="fade">
                                      <p:cBhvr>
                                        <p:cTn id="23" dur="500"/>
                                        <p:tgtEl>
                                          <p:spTgt spid="3"/>
                                        </p:tgtEl>
                                      </p:cBhvr>
                                    </p:animEffect>
                                    <p:set>
                                      <p:cBhvr>
                                        <p:cTn id="24"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cond evt="onNext" delay="0">
                      <p:tgtEl>
                        <p:sldTgt/>
                      </p:tgtEl>
                    </p:cond>
                  </p:endCondLst>
                </p:cTn>
                <p:tgtEl>
                  <p:spTgt spid="27"/>
                </p:tgtEl>
              </p:cMediaNode>
            </p:audio>
            <p:audio>
              <p:cMediaNode vol="80000">
                <p:cTn id="26" fill="hold" display="0">
                  <p:stCondLst>
                    <p:cond delay="indefinite"/>
                  </p:stCondLst>
                  <p:endCondLst>
                    <p:cond evt="onStopAudio" delay="0">
                      <p:tgtEl>
                        <p:sldTgt/>
                      </p:tgtEl>
                    </p:cond>
                    <p:cond evt="onNext" delay="0">
                      <p:tgtEl>
                        <p:sldTgt/>
                      </p:tgtEl>
                    </p:cond>
                  </p:endCondLst>
                </p:cTn>
                <p:tgtEl>
                  <p:spTgt spid="28"/>
                </p:tgtEl>
              </p:cMediaNode>
            </p:audio>
          </p:childTnLst>
        </p:cTn>
      </p:par>
    </p:tnLst>
    <p:bldLst>
      <p:bldP spid="37" grpId="0" animBg="1"/>
      <p:bldP spid="37" grpId="1" animBg="1"/>
      <p:bldP spid="3" grpId="0" animBg="1"/>
      <p:bldP spid="3" grpId="1" animBg="1"/>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図 22">
            <a:extLst>
              <a:ext uri="{FF2B5EF4-FFF2-40B4-BE49-F238E27FC236}">
                <a16:creationId xmlns:a16="http://schemas.microsoft.com/office/drawing/2014/main" id="{2ECD2F7A-29A8-1199-C962-7CDDCBEAAE78}"/>
              </a:ext>
            </a:extLst>
          </p:cNvPr>
          <p:cNvPicPr>
            <a:picLocks noChangeAspect="1"/>
          </p:cNvPicPr>
          <p:nvPr/>
        </p:nvPicPr>
        <p:blipFill>
          <a:blip r:embed="rId4">
            <a:extLst>
              <a:ext uri="{28A0092B-C50C-407E-A947-70E740481C1C}">
                <a14:useLocalDpi xmlns:a14="http://schemas.microsoft.com/office/drawing/2010/main" val="0"/>
              </a:ext>
            </a:extLst>
          </a:blip>
          <a:srcRect l="14616" t="14616" r="14616" b="14616"/>
          <a:stretch/>
        </p:blipFill>
        <p:spPr>
          <a:xfrm>
            <a:off x="0" y="1"/>
            <a:ext cx="9143999" cy="6858000"/>
          </a:xfrm>
          <a:prstGeom prst="rect">
            <a:avLst/>
          </a:prstGeom>
        </p:spPr>
      </p:pic>
      <p:pic>
        <p:nvPicPr>
          <p:cNvPr id="9" name="合格の鐘">
            <a:hlinkClick r:id="" action="ppaction://media"/>
            <a:extLst>
              <a:ext uri="{FF2B5EF4-FFF2-40B4-BE49-F238E27FC236}">
                <a16:creationId xmlns:a16="http://schemas.microsoft.com/office/drawing/2014/main" id="{B665D7A6-C68C-4AB5-9FFF-B07275182FA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88680" y="4244492"/>
            <a:ext cx="609601" cy="609600"/>
          </a:xfrm>
          <a:prstGeom prst="rect">
            <a:avLst/>
          </a:prstGeom>
        </p:spPr>
      </p:pic>
      <p:sp>
        <p:nvSpPr>
          <p:cNvPr id="8" name="テキスト ボックス 7">
            <a:extLst>
              <a:ext uri="{FF2B5EF4-FFF2-40B4-BE49-F238E27FC236}">
                <a16:creationId xmlns:a16="http://schemas.microsoft.com/office/drawing/2014/main" id="{1A486E7B-290D-4A20-93CB-5810801F5E00}"/>
              </a:ext>
            </a:extLst>
          </p:cNvPr>
          <p:cNvSpPr txBox="1"/>
          <p:nvPr/>
        </p:nvSpPr>
        <p:spPr>
          <a:xfrm>
            <a:off x="696811" y="1068765"/>
            <a:ext cx="7750379" cy="3631763"/>
          </a:xfrm>
          <a:prstGeom prst="rect">
            <a:avLst/>
          </a:prstGeom>
          <a:noFill/>
        </p:spPr>
        <p:txBody>
          <a:bodyPr wrap="square" rtlCol="0">
            <a:spAutoFit/>
          </a:bodyPr>
          <a:lstStyle/>
          <a:p>
            <a:r>
              <a:rPr kumimoji="1" lang="en-US" altLang="ja-JP" sz="11500" b="1" dirty="0">
                <a:ln w="38100">
                  <a:noFill/>
                </a:ln>
                <a:solidFill>
                  <a:srgbClr val="FFFF00"/>
                </a:solidFill>
                <a:latin typeface="メイリオ" panose="020B0604030504040204" pitchFamily="50" charset="-128"/>
                <a:ea typeface="メイリオ" panose="020B0604030504040204" pitchFamily="50" charset="-128"/>
              </a:rPr>
              <a:t>That’s all </a:t>
            </a:r>
          </a:p>
          <a:p>
            <a:r>
              <a:rPr kumimoji="1" lang="en-US" altLang="ja-JP" sz="11500" b="1" dirty="0">
                <a:ln w="38100">
                  <a:noFill/>
                </a:ln>
                <a:solidFill>
                  <a:srgbClr val="FFFF00"/>
                </a:solidFill>
                <a:latin typeface="メイリオ" panose="020B0604030504040204" pitchFamily="50" charset="-128"/>
                <a:ea typeface="メイリオ" panose="020B0604030504040204" pitchFamily="50" charset="-128"/>
              </a:rPr>
              <a:t>for today.</a:t>
            </a:r>
            <a:endParaRPr kumimoji="1" lang="ja-JP" altLang="en-US" sz="11500" b="1" dirty="0">
              <a:ln w="38100">
                <a:noFill/>
              </a:ln>
              <a:solidFill>
                <a:srgbClr val="FFFF0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6068360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485"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1AE1C-7F25-1E36-54A7-105D9CB609F2}"/>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892EBE18-D8F1-B185-F219-5930B7E7254A}"/>
              </a:ext>
            </a:extLst>
          </p:cNvPr>
          <p:cNvSpPr/>
          <p:nvPr/>
        </p:nvSpPr>
        <p:spPr>
          <a:xfrm>
            <a:off x="0" y="3438000"/>
            <a:ext cx="9144000" cy="3420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D598DF4B-F86E-54B5-FDCA-E1D8C362DF09}"/>
              </a:ext>
            </a:extLst>
          </p:cNvPr>
          <p:cNvSpPr txBox="1"/>
          <p:nvPr/>
        </p:nvSpPr>
        <p:spPr>
          <a:xfrm>
            <a:off x="439259" y="4128490"/>
            <a:ext cx="7566233"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I</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was given</a:t>
            </a:r>
            <a:r>
              <a:rPr kumimoji="1" lang="en-US" altLang="ja-JP" sz="4400" b="1" dirty="0">
                <a:solidFill>
                  <a:srgbClr val="00B0F0"/>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00B050"/>
                </a:solidFill>
                <a:latin typeface="メイリオ" panose="020B0604030504040204" pitchFamily="50" charset="-128"/>
                <a:ea typeface="メイリオ" panose="020B0604030504040204" pitchFamily="50" charset="-128"/>
              </a:rPr>
              <a:t>this bike</a:t>
            </a:r>
            <a:r>
              <a:rPr kumimoji="1" lang="ja-JP" altLang="en-US" sz="4400" b="1" dirty="0">
                <a:solidFill>
                  <a:srgbClr val="00B050"/>
                </a:solidFill>
                <a:latin typeface="メイリオ" panose="020B0604030504040204" pitchFamily="50" charset="-128"/>
                <a:ea typeface="メイリオ" panose="020B0604030504040204" pitchFamily="50" charset="-128"/>
              </a:rPr>
              <a:t> </a:t>
            </a:r>
            <a:r>
              <a:rPr kumimoji="1" lang="en-US" altLang="ja-JP" sz="4400" dirty="0">
                <a:latin typeface="メイリオ" panose="020B0604030504040204" pitchFamily="50" charset="-128"/>
                <a:ea typeface="メイリオ" panose="020B0604030504040204" pitchFamily="50" charset="-128"/>
              </a:rPr>
              <a:t>/</a:t>
            </a:r>
          </a:p>
          <a:p>
            <a:pPr>
              <a:lnSpc>
                <a:spcPct val="150000"/>
              </a:lnSpc>
            </a:pP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by my brother.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sp>
        <p:nvSpPr>
          <p:cNvPr id="5" name="テキスト ボックス 4">
            <a:extLst>
              <a:ext uri="{FF2B5EF4-FFF2-40B4-BE49-F238E27FC236}">
                <a16:creationId xmlns:a16="http://schemas.microsoft.com/office/drawing/2014/main" id="{857FD3DB-69CA-3AA8-A4B8-99E8ED28AB3E}"/>
              </a:ext>
            </a:extLst>
          </p:cNvPr>
          <p:cNvSpPr txBox="1"/>
          <p:nvPr/>
        </p:nvSpPr>
        <p:spPr>
          <a:xfrm>
            <a:off x="439259" y="179502"/>
            <a:ext cx="8265481" cy="3323987"/>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私は</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もらいました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ja-JP" altLang="en-US" sz="4800" b="1" dirty="0">
                <a:solidFill>
                  <a:srgbClr val="00B050"/>
                </a:solidFill>
                <a:latin typeface="メイリオ" panose="020B0604030504040204" pitchFamily="50" charset="-128"/>
                <a:ea typeface="メイリオ" panose="020B0604030504040204" pitchFamily="50" charset="-128"/>
              </a:rPr>
              <a:t>この自転車を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a:p>
            <a:pPr>
              <a:lnSpc>
                <a:spcPct val="150000"/>
              </a:lnSpc>
            </a:pP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私の兄に</a:t>
            </a: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I was given this bike by my brother.">
            <a:hlinkClick r:id="" action="ppaction://media"/>
            <a:extLst>
              <a:ext uri="{FF2B5EF4-FFF2-40B4-BE49-F238E27FC236}">
                <a16:creationId xmlns:a16="http://schemas.microsoft.com/office/drawing/2014/main" id="{2607664F-75E0-41ED-95EA-2A301DD30DA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20413" y="1125538"/>
            <a:ext cx="406400" cy="406400"/>
          </a:xfrm>
          <a:prstGeom prst="rect">
            <a:avLst/>
          </a:prstGeom>
        </p:spPr>
      </p:pic>
    </p:spTree>
    <p:extLst>
      <p:ext uri="{BB962C8B-B14F-4D97-AF65-F5344CB8AC3E}">
        <p14:creationId xmlns:p14="http://schemas.microsoft.com/office/powerpoint/2010/main" val="917984839"/>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8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27CBA-2885-D506-1AC4-0C2E490DDB49}"/>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333F2962-6BEE-4011-F131-969C50B0121C}"/>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D35024EB-4FFA-BD1C-52B0-099F5F276B0E}"/>
              </a:ext>
            </a:extLst>
          </p:cNvPr>
          <p:cNvSpPr txBox="1"/>
          <p:nvPr/>
        </p:nvSpPr>
        <p:spPr>
          <a:xfrm>
            <a:off x="542361" y="2409490"/>
            <a:ext cx="8059277"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I</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[w--] [g----]</a:t>
            </a:r>
            <a:r>
              <a:rPr kumimoji="1" lang="en-US" altLang="ja-JP" sz="4400" b="1" dirty="0">
                <a:solidFill>
                  <a:srgbClr val="00B0F0"/>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00B050"/>
                </a:solidFill>
                <a:latin typeface="メイリオ" panose="020B0604030504040204" pitchFamily="50" charset="-128"/>
                <a:ea typeface="メイリオ" panose="020B0604030504040204" pitchFamily="50" charset="-128"/>
              </a:rPr>
              <a:t>this bike </a:t>
            </a:r>
            <a:r>
              <a:rPr kumimoji="1" lang="en-US" altLang="ja-JP" sz="4400" dirty="0">
                <a:latin typeface="メイリオ" panose="020B0604030504040204" pitchFamily="50" charset="-128"/>
                <a:ea typeface="メイリオ" panose="020B0604030504040204" pitchFamily="50" charset="-128"/>
              </a:rPr>
              <a:t>/</a:t>
            </a:r>
          </a:p>
          <a:p>
            <a:pPr>
              <a:lnSpc>
                <a:spcPct val="150000"/>
              </a:lnSpc>
            </a:pP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by my brother.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pic>
        <p:nvPicPr>
          <p:cNvPr id="2" name="I was given this bike by my brother.">
            <a:hlinkClick r:id="" action="ppaction://media"/>
            <a:extLst>
              <a:ext uri="{FF2B5EF4-FFF2-40B4-BE49-F238E27FC236}">
                <a16:creationId xmlns:a16="http://schemas.microsoft.com/office/drawing/2014/main" id="{AA0877B6-C97F-B501-4E97-4C039A02EBB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20413" y="1125538"/>
            <a:ext cx="406400" cy="406400"/>
          </a:xfrm>
          <a:prstGeom prst="rect">
            <a:avLst/>
          </a:prstGeom>
        </p:spPr>
      </p:pic>
    </p:spTree>
    <p:extLst>
      <p:ext uri="{BB962C8B-B14F-4D97-AF65-F5344CB8AC3E}">
        <p14:creationId xmlns:p14="http://schemas.microsoft.com/office/powerpoint/2010/main" val="2741722425"/>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8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9DEBBC8B-3752-E934-59FF-B0B76E36D4D6}"/>
              </a:ext>
            </a:extLst>
          </p:cNvPr>
          <p:cNvSpPr/>
          <p:nvPr/>
        </p:nvSpPr>
        <p:spPr>
          <a:xfrm>
            <a:off x="863595" y="4687508"/>
            <a:ext cx="7280547" cy="369115"/>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C167D19D-7ABB-8899-A6ED-B7F4F1C62E83}"/>
              </a:ext>
            </a:extLst>
          </p:cNvPr>
          <p:cNvSpPr/>
          <p:nvPr/>
        </p:nvSpPr>
        <p:spPr>
          <a:xfrm>
            <a:off x="752500" y="5098694"/>
            <a:ext cx="1777055" cy="369115"/>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9183CBB4-3319-CB79-8DB2-862CAD8C0CD2}"/>
              </a:ext>
            </a:extLst>
          </p:cNvPr>
          <p:cNvSpPr/>
          <p:nvPr/>
        </p:nvSpPr>
        <p:spPr>
          <a:xfrm>
            <a:off x="863595" y="3618466"/>
            <a:ext cx="7280547" cy="369115"/>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06E06EE9-BF0D-6ED9-D2BC-DD05AA6C4A3B}"/>
              </a:ext>
            </a:extLst>
          </p:cNvPr>
          <p:cNvSpPr/>
          <p:nvPr/>
        </p:nvSpPr>
        <p:spPr>
          <a:xfrm>
            <a:off x="752500" y="4029652"/>
            <a:ext cx="4802265" cy="369115"/>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0412BC12-2DD6-D2F0-644F-90D50F201E73}"/>
              </a:ext>
            </a:extLst>
          </p:cNvPr>
          <p:cNvSpPr/>
          <p:nvPr/>
        </p:nvSpPr>
        <p:spPr>
          <a:xfrm>
            <a:off x="863595" y="1794970"/>
            <a:ext cx="6844712" cy="369115"/>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09C5B8E8-FB53-6BD8-A6CD-CC5720405FAC}"/>
              </a:ext>
            </a:extLst>
          </p:cNvPr>
          <p:cNvSpPr/>
          <p:nvPr/>
        </p:nvSpPr>
        <p:spPr>
          <a:xfrm>
            <a:off x="863595" y="2475667"/>
            <a:ext cx="7280547" cy="369115"/>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82734EA1-69A6-0CE2-7030-203281E4CD76}"/>
              </a:ext>
            </a:extLst>
          </p:cNvPr>
          <p:cNvSpPr/>
          <p:nvPr/>
        </p:nvSpPr>
        <p:spPr>
          <a:xfrm>
            <a:off x="752501" y="2886853"/>
            <a:ext cx="1059208" cy="369115"/>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a:extLst>
              <a:ext uri="{FF2B5EF4-FFF2-40B4-BE49-F238E27FC236}">
                <a16:creationId xmlns:a16="http://schemas.microsoft.com/office/drawing/2014/main" id="{B50E4FDB-24E1-F485-DA43-5A1A086BBF4B}"/>
              </a:ext>
            </a:extLst>
          </p:cNvPr>
          <p:cNvSpPr/>
          <p:nvPr/>
        </p:nvSpPr>
        <p:spPr>
          <a:xfrm>
            <a:off x="-209725" y="68580"/>
            <a:ext cx="9605395" cy="106540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AFA0203C-156E-7709-19DE-5DBC56B166F4}"/>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E9ABDEF6-2F0B-3E6A-8AAF-D5D5AC97B957}"/>
              </a:ext>
            </a:extLst>
          </p:cNvPr>
          <p:cNvSpPr txBox="1">
            <a:spLocks/>
          </p:cNvSpPr>
          <p:nvPr/>
        </p:nvSpPr>
        <p:spPr>
          <a:xfrm>
            <a:off x="566057" y="210403"/>
            <a:ext cx="8468376" cy="781757"/>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en-US" altLang="ja-JP" sz="5400" b="1" dirty="0">
                <a:solidFill>
                  <a:schemeClr val="bg1"/>
                </a:solidFill>
                <a:latin typeface="ＭＳ Ｐゴシック" panose="020B0600070205080204" pitchFamily="50" charset="-128"/>
                <a:ea typeface="ＭＳ Ｐゴシック" panose="020B0600070205080204" pitchFamily="50" charset="-128"/>
              </a:rPr>
              <a:t>P.182</a:t>
            </a:r>
            <a:r>
              <a:rPr lang="ja-JP" altLang="en-US" sz="5400" b="1" dirty="0">
                <a:solidFill>
                  <a:schemeClr val="bg1"/>
                </a:solidFill>
                <a:latin typeface="ＭＳ Ｐゴシック" panose="020B0600070205080204" pitchFamily="50" charset="-128"/>
                <a:ea typeface="ＭＳ Ｐゴシック" panose="020B0600070205080204" pitchFamily="50" charset="-128"/>
              </a:rPr>
              <a:t> 基本文法の整理</a:t>
            </a:r>
          </a:p>
        </p:txBody>
      </p:sp>
      <p:sp>
        <p:nvSpPr>
          <p:cNvPr id="8" name="テキスト ボックス 7">
            <a:extLst>
              <a:ext uri="{FF2B5EF4-FFF2-40B4-BE49-F238E27FC236}">
                <a16:creationId xmlns:a16="http://schemas.microsoft.com/office/drawing/2014/main" id="{D5AFD1C3-AF8D-49F7-C077-DCBA1C97DA0B}"/>
              </a:ext>
            </a:extLst>
          </p:cNvPr>
          <p:cNvSpPr txBox="1"/>
          <p:nvPr/>
        </p:nvSpPr>
        <p:spPr>
          <a:xfrm>
            <a:off x="620817" y="1714563"/>
            <a:ext cx="7944309" cy="3785652"/>
          </a:xfrm>
          <a:prstGeom prst="rect">
            <a:avLst/>
          </a:prstGeom>
          <a:noFill/>
          <a:ln>
            <a:noFill/>
          </a:ln>
        </p:spPr>
        <p:txBody>
          <a:bodyPr wrap="square" rtlCol="0">
            <a:spAutoFit/>
          </a:bodyPr>
          <a:lstStyle/>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by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以外の前置詞を使う受け身は、熟語として覚える。</a:t>
            </a:r>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・目的語が２つある文は、２通りの受け身の文を作ることが</a:t>
            </a:r>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できる。</a:t>
            </a:r>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call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の受け身は、「～を」にあたる名詞（目的語）を主語に</a:t>
            </a:r>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して、受け身の文を作ることができる。</a:t>
            </a:r>
          </a:p>
          <a:p>
            <a:pPr algn="just"/>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・助動詞のある文の受け身は、</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助動詞＋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be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＋過去分詞</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p>
          <a:p>
            <a:pPr algn="just"/>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の形で表す。</a:t>
            </a:r>
          </a:p>
        </p:txBody>
      </p:sp>
      <p:pic>
        <p:nvPicPr>
          <p:cNvPr id="3" name="se_maoudamashii_onepoint17">
            <a:hlinkClick r:id="" action="ppaction://media"/>
            <a:extLst>
              <a:ext uri="{FF2B5EF4-FFF2-40B4-BE49-F238E27FC236}">
                <a16:creationId xmlns:a16="http://schemas.microsoft.com/office/drawing/2014/main" id="{D10AF803-EA35-CE57-11EA-CC084AD3BDB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5418" y="2424941"/>
            <a:ext cx="609601" cy="609600"/>
          </a:xfrm>
          <a:prstGeom prst="rect">
            <a:avLst/>
          </a:prstGeom>
        </p:spPr>
      </p:pic>
    </p:spTree>
    <p:extLst>
      <p:ext uri="{BB962C8B-B14F-4D97-AF65-F5344CB8AC3E}">
        <p14:creationId xmlns:p14="http://schemas.microsoft.com/office/powerpoint/2010/main" val="106393236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68" fill="hold"/>
                                        <p:tgtEl>
                                          <p:spTgt spid="3"/>
                                        </p:tgtEl>
                                      </p:cBhvr>
                                    </p:cmd>
                                  </p:childTnLst>
                                </p:cTn>
                              </p:par>
                            </p:childTnLst>
                          </p:cTn>
                        </p:par>
                        <p:par>
                          <p:cTn id="7" fill="hold">
                            <p:stCondLst>
                              <p:cond delay="2768"/>
                            </p:stCondLst>
                            <p:childTnLst>
                              <p:par>
                                <p:cTn id="8" presetID="22" presetClass="entr" presetSubtype="8" fill="hold" grpId="0" nodeType="after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childTnLst>
                          </p:cTn>
                        </p:par>
                        <p:par>
                          <p:cTn id="11" fill="hold">
                            <p:stCondLst>
                              <p:cond delay="3268"/>
                            </p:stCondLst>
                            <p:childTnLst>
                              <p:par>
                                <p:cTn id="12" presetID="22" presetClass="entr" presetSubtype="8"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childTnLst>
                          </p:cTn>
                        </p:par>
                        <p:par>
                          <p:cTn id="15" fill="hold">
                            <p:stCondLst>
                              <p:cond delay="3768"/>
                            </p:stCondLst>
                            <p:childTnLst>
                              <p:par>
                                <p:cTn id="16" presetID="22" presetClass="entr" presetSubtype="8" fill="hold" grpId="0"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left)">
                                      <p:cBhvr>
                                        <p:cTn id="18" dur="500"/>
                                        <p:tgtEl>
                                          <p:spTgt spid="9"/>
                                        </p:tgtEl>
                                      </p:cBhvr>
                                    </p:animEffect>
                                  </p:childTnLst>
                                </p:cTn>
                              </p:par>
                            </p:childTnLst>
                          </p:cTn>
                        </p:par>
                        <p:par>
                          <p:cTn id="19" fill="hold">
                            <p:stCondLst>
                              <p:cond delay="4268"/>
                            </p:stCondLst>
                            <p:childTnLst>
                              <p:par>
                                <p:cTn id="20" presetID="22" presetClass="entr" presetSubtype="8"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par>
                          <p:cTn id="23" fill="hold">
                            <p:stCondLst>
                              <p:cond delay="4768"/>
                            </p:stCondLst>
                            <p:childTnLst>
                              <p:par>
                                <p:cTn id="24" presetID="22" presetClass="entr" presetSubtype="8" fill="hold" grpId="0"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left)">
                                      <p:cBhvr>
                                        <p:cTn id="26" dur="500"/>
                                        <p:tgtEl>
                                          <p:spTgt spid="11"/>
                                        </p:tgtEl>
                                      </p:cBhvr>
                                    </p:animEffect>
                                  </p:childTnLst>
                                </p:cTn>
                              </p:par>
                            </p:childTnLst>
                          </p:cTn>
                        </p:par>
                        <p:par>
                          <p:cTn id="27" fill="hold">
                            <p:stCondLst>
                              <p:cond delay="5268"/>
                            </p:stCondLst>
                            <p:childTnLst>
                              <p:par>
                                <p:cTn id="28" presetID="22" presetClass="entr" presetSubtype="8" fill="hold" grpId="0" nodeType="after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left)">
                                      <p:cBhvr>
                                        <p:cTn id="30" dur="500"/>
                                        <p:tgtEl>
                                          <p:spTgt spid="12"/>
                                        </p:tgtEl>
                                      </p:cBhvr>
                                    </p:animEffect>
                                  </p:childTnLst>
                                </p:cTn>
                              </p:par>
                            </p:childTnLst>
                          </p:cTn>
                        </p:par>
                        <p:par>
                          <p:cTn id="31" fill="hold">
                            <p:stCondLst>
                              <p:cond delay="5768"/>
                            </p:stCondLst>
                            <p:childTnLst>
                              <p:par>
                                <p:cTn id="32" presetID="22" presetClass="entr" presetSubtype="8" fill="hold" grpId="0" nodeType="after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ipe(left)">
                                      <p:cBhvr>
                                        <p:cTn id="3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35" fill="hold" display="0">
                  <p:stCondLst>
                    <p:cond delay="indefinite"/>
                  </p:stCondLst>
                  <p:endCondLst>
                    <p:cond evt="onStopAudio" delay="0">
                      <p:tgtEl>
                        <p:sldTgt/>
                      </p:tgtEl>
                    </p:cond>
                  </p:endCondLst>
                </p:cTn>
                <p:tgtEl>
                  <p:spTgt spid="3"/>
                </p:tgtEl>
              </p:cMediaNode>
            </p:audio>
          </p:childTnLst>
        </p:cTn>
      </p:par>
    </p:tnLst>
    <p:bldLst>
      <p:bldP spid="12" grpId="0" animBg="1"/>
      <p:bldP spid="13" grpId="0" animBg="1"/>
      <p:bldP spid="10" grpId="0" animBg="1"/>
      <p:bldP spid="11" grpId="0" animBg="1"/>
      <p:bldP spid="4" grpId="0" animBg="1"/>
      <p:bldP spid="6" grpId="0" animBg="1"/>
      <p:bldP spid="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B451F-D2D3-0138-D6F3-ED9F5F41F92C}"/>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89D6DACC-0049-EE96-8EB0-49FEDB4829B1}"/>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CF03C90E-D7EB-D1E0-00BF-2EE4A6EEDFA9}"/>
              </a:ext>
            </a:extLst>
          </p:cNvPr>
          <p:cNvSpPr txBox="1"/>
          <p:nvPr/>
        </p:nvSpPr>
        <p:spPr>
          <a:xfrm>
            <a:off x="1618123" y="1767006"/>
            <a:ext cx="5907753" cy="3323987"/>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私は</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もらいました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ja-JP" altLang="en-US" sz="4800" b="1" dirty="0">
                <a:solidFill>
                  <a:srgbClr val="00B050"/>
                </a:solidFill>
                <a:latin typeface="メイリオ" panose="020B0604030504040204" pitchFamily="50" charset="-128"/>
                <a:ea typeface="メイリオ" panose="020B0604030504040204" pitchFamily="50" charset="-128"/>
              </a:rPr>
              <a:t>この自転車を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a:p>
            <a:pPr>
              <a:lnSpc>
                <a:spcPct val="150000"/>
              </a:lnSpc>
            </a:pP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私の兄に</a:t>
            </a: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I was given this bike by my brother.">
            <a:hlinkClick r:id="" action="ppaction://media"/>
            <a:extLst>
              <a:ext uri="{FF2B5EF4-FFF2-40B4-BE49-F238E27FC236}">
                <a16:creationId xmlns:a16="http://schemas.microsoft.com/office/drawing/2014/main" id="{C5605532-CB85-25A2-85AA-B751EA8C9D0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20413" y="1125538"/>
            <a:ext cx="406400" cy="406400"/>
          </a:xfrm>
          <a:prstGeom prst="rect">
            <a:avLst/>
          </a:prstGeom>
        </p:spPr>
      </p:pic>
    </p:spTree>
    <p:extLst>
      <p:ext uri="{BB962C8B-B14F-4D97-AF65-F5344CB8AC3E}">
        <p14:creationId xmlns:p14="http://schemas.microsoft.com/office/powerpoint/2010/main" val="3027396761"/>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8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C664A7-951C-7172-A74B-F9EFCE0DD152}"/>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8818BEF7-B681-BA66-EF48-923ED1FF3A6B}"/>
              </a:ext>
            </a:extLst>
          </p:cNvPr>
          <p:cNvSpPr/>
          <p:nvPr/>
        </p:nvSpPr>
        <p:spPr>
          <a:xfrm>
            <a:off x="0" y="3438000"/>
            <a:ext cx="9144000" cy="3420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988FFE7C-E1DD-9181-4197-7C033696A613}"/>
              </a:ext>
            </a:extLst>
          </p:cNvPr>
          <p:cNvSpPr txBox="1"/>
          <p:nvPr/>
        </p:nvSpPr>
        <p:spPr>
          <a:xfrm>
            <a:off x="439259" y="4128490"/>
            <a:ext cx="7566233"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I</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was given</a:t>
            </a:r>
            <a:r>
              <a:rPr kumimoji="1" lang="en-US" altLang="ja-JP" sz="4400" b="1" dirty="0">
                <a:solidFill>
                  <a:srgbClr val="00B0F0"/>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00B050"/>
                </a:solidFill>
                <a:latin typeface="メイリオ" panose="020B0604030504040204" pitchFamily="50" charset="-128"/>
                <a:ea typeface="メイリオ" panose="020B0604030504040204" pitchFamily="50" charset="-128"/>
              </a:rPr>
              <a:t>a cake</a:t>
            </a:r>
            <a:r>
              <a:rPr kumimoji="1" lang="ja-JP" altLang="en-US" sz="4400" b="1" dirty="0">
                <a:solidFill>
                  <a:srgbClr val="00B050"/>
                </a:solidFill>
                <a:latin typeface="メイリオ" panose="020B0604030504040204" pitchFamily="50" charset="-128"/>
                <a:ea typeface="メイリオ" panose="020B0604030504040204" pitchFamily="50" charset="-128"/>
              </a:rPr>
              <a:t> </a:t>
            </a:r>
            <a:r>
              <a:rPr kumimoji="1" lang="en-US" altLang="ja-JP" sz="4400" dirty="0">
                <a:latin typeface="メイリオ" panose="020B0604030504040204" pitchFamily="50" charset="-128"/>
                <a:ea typeface="メイリオ" panose="020B0604030504040204" pitchFamily="50" charset="-128"/>
              </a:rPr>
              <a:t>/</a:t>
            </a:r>
          </a:p>
          <a:p>
            <a:pPr>
              <a:lnSpc>
                <a:spcPct val="150000"/>
              </a:lnSpc>
            </a:pP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by my brother.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sp>
        <p:nvSpPr>
          <p:cNvPr id="5" name="テキスト ボックス 4">
            <a:extLst>
              <a:ext uri="{FF2B5EF4-FFF2-40B4-BE49-F238E27FC236}">
                <a16:creationId xmlns:a16="http://schemas.microsoft.com/office/drawing/2014/main" id="{49B992A4-2890-8394-0D17-F93F0770C2CC}"/>
              </a:ext>
            </a:extLst>
          </p:cNvPr>
          <p:cNvSpPr txBox="1"/>
          <p:nvPr/>
        </p:nvSpPr>
        <p:spPr>
          <a:xfrm>
            <a:off x="439259" y="179502"/>
            <a:ext cx="8265481" cy="3323987"/>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私は</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もらいました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ja-JP" altLang="en-US" sz="4800" b="1" dirty="0">
                <a:solidFill>
                  <a:srgbClr val="00B050"/>
                </a:solidFill>
                <a:latin typeface="メイリオ" panose="020B0604030504040204" pitchFamily="50" charset="-128"/>
                <a:ea typeface="メイリオ" panose="020B0604030504040204" pitchFamily="50" charset="-128"/>
              </a:rPr>
              <a:t>ケーキを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a:p>
            <a:pPr>
              <a:lnSpc>
                <a:spcPct val="150000"/>
              </a:lnSpc>
            </a:pP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私の兄に</a:t>
            </a: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I was given a cake by my brother.">
            <a:hlinkClick r:id="" action="ppaction://media"/>
            <a:extLst>
              <a:ext uri="{FF2B5EF4-FFF2-40B4-BE49-F238E27FC236}">
                <a16:creationId xmlns:a16="http://schemas.microsoft.com/office/drawing/2014/main" id="{0231CC6A-6CB2-1FD0-1862-3095A815C53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56875" y="2141538"/>
            <a:ext cx="406400" cy="406400"/>
          </a:xfrm>
          <a:prstGeom prst="rect">
            <a:avLst/>
          </a:prstGeom>
        </p:spPr>
      </p:pic>
    </p:spTree>
    <p:extLst>
      <p:ext uri="{BB962C8B-B14F-4D97-AF65-F5344CB8AC3E}">
        <p14:creationId xmlns:p14="http://schemas.microsoft.com/office/powerpoint/2010/main" val="403984264"/>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28B4C-B070-EC9E-665F-0E529A54680B}"/>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9061CD97-0B7E-6254-923A-38A411128936}"/>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99879ACA-3421-38CE-5CE2-F66EB930024F}"/>
              </a:ext>
            </a:extLst>
          </p:cNvPr>
          <p:cNvSpPr txBox="1"/>
          <p:nvPr/>
        </p:nvSpPr>
        <p:spPr>
          <a:xfrm>
            <a:off x="788883" y="2409490"/>
            <a:ext cx="7566233"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I</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[w--] [g----]</a:t>
            </a:r>
            <a:r>
              <a:rPr kumimoji="1" lang="en-US" altLang="ja-JP" sz="4400" b="1" dirty="0">
                <a:solidFill>
                  <a:srgbClr val="00B0F0"/>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00B050"/>
                </a:solidFill>
                <a:latin typeface="メイリオ" panose="020B0604030504040204" pitchFamily="50" charset="-128"/>
                <a:ea typeface="メイリオ" panose="020B0604030504040204" pitchFamily="50" charset="-128"/>
              </a:rPr>
              <a:t>a cake</a:t>
            </a:r>
            <a:r>
              <a:rPr kumimoji="1" lang="ja-JP" altLang="en-US" sz="4400" b="1" dirty="0">
                <a:solidFill>
                  <a:srgbClr val="00B050"/>
                </a:solidFill>
                <a:latin typeface="メイリオ" panose="020B0604030504040204" pitchFamily="50" charset="-128"/>
                <a:ea typeface="メイリオ" panose="020B0604030504040204" pitchFamily="50" charset="-128"/>
              </a:rPr>
              <a:t> </a:t>
            </a:r>
            <a:r>
              <a:rPr kumimoji="1" lang="en-US" altLang="ja-JP" sz="4400" dirty="0">
                <a:latin typeface="メイリオ" panose="020B0604030504040204" pitchFamily="50" charset="-128"/>
                <a:ea typeface="メイリオ" panose="020B0604030504040204" pitchFamily="50" charset="-128"/>
              </a:rPr>
              <a:t>/</a:t>
            </a:r>
          </a:p>
          <a:p>
            <a:pPr>
              <a:lnSpc>
                <a:spcPct val="150000"/>
              </a:lnSpc>
            </a:pP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[b-] my brother.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pic>
        <p:nvPicPr>
          <p:cNvPr id="3" name="I was given a cake by my brother.">
            <a:hlinkClick r:id="" action="ppaction://media"/>
            <a:extLst>
              <a:ext uri="{FF2B5EF4-FFF2-40B4-BE49-F238E27FC236}">
                <a16:creationId xmlns:a16="http://schemas.microsoft.com/office/drawing/2014/main" id="{C29D280F-4010-989D-6F49-BDBFE1C3E2C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56875" y="2141538"/>
            <a:ext cx="406400" cy="406400"/>
          </a:xfrm>
          <a:prstGeom prst="rect">
            <a:avLst/>
          </a:prstGeom>
        </p:spPr>
      </p:pic>
    </p:spTree>
    <p:extLst>
      <p:ext uri="{BB962C8B-B14F-4D97-AF65-F5344CB8AC3E}">
        <p14:creationId xmlns:p14="http://schemas.microsoft.com/office/powerpoint/2010/main" val="2619070384"/>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1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EE0AE-7880-3206-A249-9520892D6AB2}"/>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30EB9C63-66DD-FFC8-3FAC-758162E8BA56}"/>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8F9746D9-93C6-974D-9331-E5EAE0FC21E1}"/>
              </a:ext>
            </a:extLst>
          </p:cNvPr>
          <p:cNvSpPr txBox="1"/>
          <p:nvPr/>
        </p:nvSpPr>
        <p:spPr>
          <a:xfrm>
            <a:off x="1618123" y="1767006"/>
            <a:ext cx="5907753" cy="3323987"/>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私は</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もらいました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ja-JP" altLang="en-US" sz="4800" b="1" dirty="0">
                <a:solidFill>
                  <a:srgbClr val="00B050"/>
                </a:solidFill>
                <a:latin typeface="メイリオ" panose="020B0604030504040204" pitchFamily="50" charset="-128"/>
                <a:ea typeface="メイリオ" panose="020B0604030504040204" pitchFamily="50" charset="-128"/>
              </a:rPr>
              <a:t>ケーキを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a:p>
            <a:pPr>
              <a:lnSpc>
                <a:spcPct val="150000"/>
              </a:lnSpc>
            </a:pP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私の兄に</a:t>
            </a: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I was given a cake by my brother.">
            <a:hlinkClick r:id="" action="ppaction://media"/>
            <a:extLst>
              <a:ext uri="{FF2B5EF4-FFF2-40B4-BE49-F238E27FC236}">
                <a16:creationId xmlns:a16="http://schemas.microsoft.com/office/drawing/2014/main" id="{363BE29F-C978-A1E7-A24C-3B1C8332633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56875" y="2141538"/>
            <a:ext cx="406400" cy="406400"/>
          </a:xfrm>
          <a:prstGeom prst="rect">
            <a:avLst/>
          </a:prstGeom>
        </p:spPr>
      </p:pic>
    </p:spTree>
    <p:extLst>
      <p:ext uri="{BB962C8B-B14F-4D97-AF65-F5344CB8AC3E}">
        <p14:creationId xmlns:p14="http://schemas.microsoft.com/office/powerpoint/2010/main" val="326913149"/>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D2845-EC0E-8890-0193-6FEDA31922F2}"/>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B48BBA0E-24E4-3324-C007-159F0ABB9821}"/>
              </a:ext>
            </a:extLst>
          </p:cNvPr>
          <p:cNvSpPr/>
          <p:nvPr/>
        </p:nvSpPr>
        <p:spPr>
          <a:xfrm>
            <a:off x="0" y="3438000"/>
            <a:ext cx="9144000" cy="3420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A4E714CD-6C9D-2395-F869-5FE1F568CEC4}"/>
              </a:ext>
            </a:extLst>
          </p:cNvPr>
          <p:cNvSpPr txBox="1"/>
          <p:nvPr/>
        </p:nvSpPr>
        <p:spPr>
          <a:xfrm>
            <a:off x="439259" y="3620659"/>
            <a:ext cx="5154717" cy="3054682"/>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We</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u="sng" dirty="0">
                <a:solidFill>
                  <a:srgbClr val="FF0000"/>
                </a:solidFill>
                <a:latin typeface="メイリオ" panose="020B0604030504040204" pitchFamily="50" charset="-128"/>
                <a:ea typeface="メイリオ" panose="020B0604030504040204" pitchFamily="50" charset="-128"/>
              </a:rPr>
              <a:t>were</a:t>
            </a:r>
            <a:r>
              <a:rPr kumimoji="1" lang="en-US" altLang="ja-JP" sz="4400" b="1" dirty="0">
                <a:solidFill>
                  <a:srgbClr val="FF0000"/>
                </a:solidFill>
                <a:latin typeface="メイリオ" panose="020B0604030504040204" pitchFamily="50" charset="-128"/>
                <a:ea typeface="メイリオ" panose="020B0604030504040204" pitchFamily="50" charset="-128"/>
              </a:rPr>
              <a:t> given</a:t>
            </a:r>
            <a:r>
              <a:rPr kumimoji="1" lang="en-US" altLang="ja-JP" sz="4400" b="1" dirty="0">
                <a:solidFill>
                  <a:srgbClr val="00B0F0"/>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a:t>
            </a:r>
          </a:p>
          <a:p>
            <a:pPr>
              <a:lnSpc>
                <a:spcPct val="150000"/>
              </a:lnSpc>
            </a:pPr>
            <a:r>
              <a:rPr kumimoji="1" lang="en-US" altLang="ja-JP" sz="4400" b="1" dirty="0">
                <a:solidFill>
                  <a:srgbClr val="00B050"/>
                </a:solidFill>
                <a:latin typeface="メイリオ" panose="020B0604030504040204" pitchFamily="50" charset="-128"/>
                <a:ea typeface="メイリオ" panose="020B0604030504040204" pitchFamily="50" charset="-128"/>
              </a:rPr>
              <a:t>many books</a:t>
            </a:r>
            <a:r>
              <a:rPr kumimoji="1" lang="ja-JP" altLang="en-US" sz="4400" b="1" dirty="0">
                <a:solidFill>
                  <a:srgbClr val="00B050"/>
                </a:solidFill>
                <a:latin typeface="メイリオ" panose="020B0604030504040204" pitchFamily="50" charset="-128"/>
                <a:ea typeface="メイリオ" panose="020B0604030504040204" pitchFamily="50" charset="-128"/>
              </a:rPr>
              <a:t> </a:t>
            </a:r>
            <a:r>
              <a:rPr kumimoji="1" lang="en-US" altLang="ja-JP" sz="4400" dirty="0">
                <a:latin typeface="メイリオ" panose="020B0604030504040204" pitchFamily="50" charset="-128"/>
                <a:ea typeface="メイリオ" panose="020B0604030504040204" pitchFamily="50" charset="-128"/>
              </a:rPr>
              <a:t>/</a:t>
            </a:r>
          </a:p>
          <a:p>
            <a:pPr>
              <a:lnSpc>
                <a:spcPct val="150000"/>
              </a:lnSpc>
            </a:pP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by Mr. Tanaka.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sp>
        <p:nvSpPr>
          <p:cNvPr id="5" name="テキスト ボックス 4">
            <a:extLst>
              <a:ext uri="{FF2B5EF4-FFF2-40B4-BE49-F238E27FC236}">
                <a16:creationId xmlns:a16="http://schemas.microsoft.com/office/drawing/2014/main" id="{4401B816-7624-34BB-97A1-94B1F6EC745A}"/>
              </a:ext>
            </a:extLst>
          </p:cNvPr>
          <p:cNvSpPr txBox="1"/>
          <p:nvPr/>
        </p:nvSpPr>
        <p:spPr>
          <a:xfrm>
            <a:off x="439259" y="179502"/>
            <a:ext cx="8265481" cy="3323987"/>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私たちは</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もらい</a:t>
            </a:r>
            <a:r>
              <a:rPr kumimoji="1" lang="ja-JP" altLang="en-US" sz="4800" b="1" u="sng" dirty="0">
                <a:solidFill>
                  <a:srgbClr val="FF0000"/>
                </a:solidFill>
                <a:latin typeface="メイリオ" panose="020B0604030504040204" pitchFamily="50" charset="-128"/>
                <a:ea typeface="メイリオ" panose="020B0604030504040204" pitchFamily="50" charset="-128"/>
              </a:rPr>
              <a:t>ました</a:t>
            </a:r>
            <a:r>
              <a:rPr kumimoji="1" lang="ja-JP" altLang="en-US" sz="4800" b="1" dirty="0">
                <a:solidFill>
                  <a:srgbClr val="FF0000"/>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ja-JP" altLang="en-US" sz="4800" b="1" dirty="0">
                <a:solidFill>
                  <a:srgbClr val="00B050"/>
                </a:solidFill>
                <a:latin typeface="メイリオ" panose="020B0604030504040204" pitchFamily="50" charset="-128"/>
                <a:ea typeface="メイリオ" panose="020B0604030504040204" pitchFamily="50" charset="-128"/>
              </a:rPr>
              <a:t>たくさんの本を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a:p>
            <a:pPr>
              <a:lnSpc>
                <a:spcPct val="150000"/>
              </a:lnSpc>
            </a:pP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田中さんに</a:t>
            </a: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We were given many books by Mr. Tanaka.">
            <a:hlinkClick r:id="" action="ppaction://media"/>
            <a:extLst>
              <a:ext uri="{FF2B5EF4-FFF2-40B4-BE49-F238E27FC236}">
                <a16:creationId xmlns:a16="http://schemas.microsoft.com/office/drawing/2014/main" id="{0396C7AE-529C-CC17-F58B-36808F90951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82338" y="608013"/>
            <a:ext cx="406400" cy="406400"/>
          </a:xfrm>
          <a:prstGeom prst="rect">
            <a:avLst/>
          </a:prstGeom>
        </p:spPr>
      </p:pic>
    </p:spTree>
    <p:extLst>
      <p:ext uri="{BB962C8B-B14F-4D97-AF65-F5344CB8AC3E}">
        <p14:creationId xmlns:p14="http://schemas.microsoft.com/office/powerpoint/2010/main" val="2307590062"/>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4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30E4B-56EC-9D75-D6DA-A27C3DFE5B27}"/>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C8B24B66-DF9C-5290-1FB9-CEF6F8978C14}"/>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A7877A70-55FC-62F4-030F-4CFCCEB9D31A}"/>
              </a:ext>
            </a:extLst>
          </p:cNvPr>
          <p:cNvSpPr txBox="1"/>
          <p:nvPr/>
        </p:nvSpPr>
        <p:spPr>
          <a:xfrm>
            <a:off x="1290906" y="1901659"/>
            <a:ext cx="6051188" cy="3054682"/>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We</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a:t>
            </a:r>
            <a:r>
              <a:rPr kumimoji="1" lang="en-US" altLang="ja-JP" sz="4400" b="1" u="sng" dirty="0">
                <a:solidFill>
                  <a:srgbClr val="FF0000"/>
                </a:solidFill>
                <a:latin typeface="メイリオ" panose="020B0604030504040204" pitchFamily="50" charset="-128"/>
                <a:ea typeface="メイリオ" panose="020B0604030504040204" pitchFamily="50" charset="-128"/>
              </a:rPr>
              <a:t>w---</a:t>
            </a:r>
            <a:r>
              <a:rPr kumimoji="1" lang="en-US" altLang="ja-JP" sz="4400" b="1" dirty="0">
                <a:solidFill>
                  <a:srgbClr val="FF0000"/>
                </a:solidFill>
                <a:latin typeface="メイリオ" panose="020B0604030504040204" pitchFamily="50" charset="-128"/>
                <a:ea typeface="メイリオ" panose="020B0604030504040204" pitchFamily="50" charset="-128"/>
              </a:rPr>
              <a:t>] [g----]</a:t>
            </a:r>
            <a:r>
              <a:rPr kumimoji="1" lang="en-US" altLang="ja-JP" sz="4400" b="1" dirty="0">
                <a:solidFill>
                  <a:srgbClr val="00B0F0"/>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a:t>
            </a:r>
          </a:p>
          <a:p>
            <a:pPr>
              <a:lnSpc>
                <a:spcPct val="150000"/>
              </a:lnSpc>
            </a:pPr>
            <a:r>
              <a:rPr kumimoji="1" lang="en-US" altLang="ja-JP" sz="4400" b="1" dirty="0">
                <a:solidFill>
                  <a:srgbClr val="00B050"/>
                </a:solidFill>
                <a:latin typeface="メイリオ" panose="020B0604030504040204" pitchFamily="50" charset="-128"/>
                <a:ea typeface="メイリオ" panose="020B0604030504040204" pitchFamily="50" charset="-128"/>
              </a:rPr>
              <a:t>many books</a:t>
            </a:r>
            <a:r>
              <a:rPr kumimoji="1" lang="ja-JP" altLang="en-US" sz="4400" b="1" dirty="0">
                <a:solidFill>
                  <a:srgbClr val="00B050"/>
                </a:solidFill>
                <a:latin typeface="メイリオ" panose="020B0604030504040204" pitchFamily="50" charset="-128"/>
                <a:ea typeface="メイリオ" panose="020B0604030504040204" pitchFamily="50" charset="-128"/>
              </a:rPr>
              <a:t> </a:t>
            </a:r>
            <a:r>
              <a:rPr kumimoji="1" lang="en-US" altLang="ja-JP" sz="4400" dirty="0">
                <a:latin typeface="メイリオ" panose="020B0604030504040204" pitchFamily="50" charset="-128"/>
                <a:ea typeface="メイリオ" panose="020B0604030504040204" pitchFamily="50" charset="-128"/>
              </a:rPr>
              <a:t>/</a:t>
            </a:r>
          </a:p>
          <a:p>
            <a:pPr>
              <a:lnSpc>
                <a:spcPct val="150000"/>
              </a:lnSpc>
            </a:pP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[b-] Mr. Tanaka.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pic>
        <p:nvPicPr>
          <p:cNvPr id="2" name="We were given many books by Mr. Tanaka.">
            <a:hlinkClick r:id="" action="ppaction://media"/>
            <a:extLst>
              <a:ext uri="{FF2B5EF4-FFF2-40B4-BE49-F238E27FC236}">
                <a16:creationId xmlns:a16="http://schemas.microsoft.com/office/drawing/2014/main" id="{AA064F53-C974-FDDA-1466-9FB41F7C716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82338" y="608013"/>
            <a:ext cx="406400" cy="406400"/>
          </a:xfrm>
          <a:prstGeom prst="rect">
            <a:avLst/>
          </a:prstGeom>
        </p:spPr>
      </p:pic>
    </p:spTree>
    <p:extLst>
      <p:ext uri="{BB962C8B-B14F-4D97-AF65-F5344CB8AC3E}">
        <p14:creationId xmlns:p14="http://schemas.microsoft.com/office/powerpoint/2010/main" val="1241939233"/>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4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2EDAF-9547-86F7-8239-03FF7B0A2B67}"/>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B52DF1B5-AC4A-CD05-C428-0F345F19F46D}"/>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3BDFAD22-0693-D0FD-7658-1B2FB74BDBEA}"/>
              </a:ext>
            </a:extLst>
          </p:cNvPr>
          <p:cNvSpPr txBox="1"/>
          <p:nvPr/>
        </p:nvSpPr>
        <p:spPr>
          <a:xfrm>
            <a:off x="981629" y="1767006"/>
            <a:ext cx="7180741" cy="3323987"/>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私たちは</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もらい</a:t>
            </a:r>
            <a:r>
              <a:rPr kumimoji="1" lang="ja-JP" altLang="en-US" sz="4800" b="1" u="sng" dirty="0">
                <a:solidFill>
                  <a:srgbClr val="FF0000"/>
                </a:solidFill>
                <a:latin typeface="メイリオ" panose="020B0604030504040204" pitchFamily="50" charset="-128"/>
                <a:ea typeface="メイリオ" panose="020B0604030504040204" pitchFamily="50" charset="-128"/>
              </a:rPr>
              <a:t>ました</a:t>
            </a:r>
            <a:r>
              <a:rPr kumimoji="1" lang="ja-JP" altLang="en-US" sz="4800" b="1" dirty="0">
                <a:solidFill>
                  <a:srgbClr val="FF0000"/>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ja-JP" altLang="en-US" sz="4800" b="1" dirty="0">
                <a:solidFill>
                  <a:srgbClr val="00B050"/>
                </a:solidFill>
                <a:latin typeface="メイリオ" panose="020B0604030504040204" pitchFamily="50" charset="-128"/>
                <a:ea typeface="メイリオ" panose="020B0604030504040204" pitchFamily="50" charset="-128"/>
              </a:rPr>
              <a:t>たくさんの本を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a:p>
            <a:pPr>
              <a:lnSpc>
                <a:spcPct val="150000"/>
              </a:lnSpc>
            </a:pP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田中さんに</a:t>
            </a: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We were given many books by Mr. Tanaka.">
            <a:hlinkClick r:id="" action="ppaction://media"/>
            <a:extLst>
              <a:ext uri="{FF2B5EF4-FFF2-40B4-BE49-F238E27FC236}">
                <a16:creationId xmlns:a16="http://schemas.microsoft.com/office/drawing/2014/main" id="{FB8705EC-9DF8-E0CC-DA77-167718078BA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82338" y="608013"/>
            <a:ext cx="406400" cy="406400"/>
          </a:xfrm>
          <a:prstGeom prst="rect">
            <a:avLst/>
          </a:prstGeom>
        </p:spPr>
      </p:pic>
    </p:spTree>
    <p:extLst>
      <p:ext uri="{BB962C8B-B14F-4D97-AF65-F5344CB8AC3E}">
        <p14:creationId xmlns:p14="http://schemas.microsoft.com/office/powerpoint/2010/main" val="145310828"/>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4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83882-DF35-7A1D-5C34-16ACCB671422}"/>
            </a:ext>
          </a:extLst>
        </p:cNvPr>
        <p:cNvGrpSpPr/>
        <p:nvPr/>
      </p:nvGrpSpPr>
      <p:grpSpPr>
        <a:xfrm>
          <a:off x="0" y="0"/>
          <a:ext cx="0" cy="0"/>
          <a:chOff x="0" y="0"/>
          <a:chExt cx="0" cy="0"/>
        </a:xfrm>
      </p:grpSpPr>
      <p:pic>
        <p:nvPicPr>
          <p:cNvPr id="14" name="図 13">
            <a:extLst>
              <a:ext uri="{FF2B5EF4-FFF2-40B4-BE49-F238E27FC236}">
                <a16:creationId xmlns:a16="http://schemas.microsoft.com/office/drawing/2014/main" id="{16E151C1-858B-0268-4E1F-5B5416125B59}"/>
              </a:ext>
            </a:extLst>
          </p:cNvPr>
          <p:cNvPicPr>
            <a:picLocks noChangeAspect="1"/>
          </p:cNvPicPr>
          <p:nvPr/>
        </p:nvPicPr>
        <p:blipFill>
          <a:blip r:embed="rId2"/>
          <a:srcRect t="58536" b="26437"/>
          <a:stretch/>
        </p:blipFill>
        <p:spPr>
          <a:xfrm>
            <a:off x="245278" y="1022216"/>
            <a:ext cx="8653445" cy="730606"/>
          </a:xfrm>
          <a:prstGeom prst="rect">
            <a:avLst/>
          </a:prstGeom>
        </p:spPr>
      </p:pic>
      <p:sp>
        <p:nvSpPr>
          <p:cNvPr id="3" name="正方形/長方形 2">
            <a:extLst>
              <a:ext uri="{FF2B5EF4-FFF2-40B4-BE49-F238E27FC236}">
                <a16:creationId xmlns:a16="http://schemas.microsoft.com/office/drawing/2014/main" id="{B0061D24-1A56-B3F8-21C8-106BEFEDA7E7}"/>
              </a:ext>
            </a:extLst>
          </p:cNvPr>
          <p:cNvSpPr/>
          <p:nvPr/>
        </p:nvSpPr>
        <p:spPr>
          <a:xfrm>
            <a:off x="0" y="3429000"/>
            <a:ext cx="9144000" cy="3429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E39D8E0E-6332-E4ED-6A87-97911E63FAB9}"/>
              </a:ext>
            </a:extLst>
          </p:cNvPr>
          <p:cNvSpPr txBox="1"/>
          <p:nvPr/>
        </p:nvSpPr>
        <p:spPr>
          <a:xfrm>
            <a:off x="537493" y="3677650"/>
            <a:ext cx="8069014" cy="1569660"/>
          </a:xfrm>
          <a:prstGeom prst="rect">
            <a:avLst/>
          </a:prstGeom>
          <a:noFill/>
          <a:ln>
            <a:noFill/>
          </a:ln>
        </p:spPr>
        <p:txBody>
          <a:bodyPr wrap="square" rtlCol="0">
            <a:spAutoFit/>
          </a:bodyPr>
          <a:lstStyle/>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He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is called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a:t>
            </a:r>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Tom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C</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（補語）です。</a:t>
            </a:r>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He = Tom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の関係です。</a:t>
            </a:r>
          </a:p>
        </p:txBody>
      </p:sp>
      <p:pic>
        <p:nvPicPr>
          <p:cNvPr id="4" name="図 3">
            <a:extLst>
              <a:ext uri="{FF2B5EF4-FFF2-40B4-BE49-F238E27FC236}">
                <a16:creationId xmlns:a16="http://schemas.microsoft.com/office/drawing/2014/main" id="{40522D64-7586-7173-57D9-49A6F469E1D3}"/>
              </a:ext>
            </a:extLst>
          </p:cNvPr>
          <p:cNvPicPr>
            <a:picLocks noChangeAspect="1"/>
          </p:cNvPicPr>
          <p:nvPr/>
        </p:nvPicPr>
        <p:blipFill>
          <a:blip r:embed="rId3"/>
          <a:stretch>
            <a:fillRect/>
          </a:stretch>
        </p:blipFill>
        <p:spPr>
          <a:xfrm>
            <a:off x="205673" y="145059"/>
            <a:ext cx="8732655" cy="531020"/>
          </a:xfrm>
          <a:prstGeom prst="rect">
            <a:avLst/>
          </a:prstGeom>
        </p:spPr>
      </p:pic>
      <p:sp>
        <p:nvSpPr>
          <p:cNvPr id="2" name="テキスト ボックス 1">
            <a:extLst>
              <a:ext uri="{FF2B5EF4-FFF2-40B4-BE49-F238E27FC236}">
                <a16:creationId xmlns:a16="http://schemas.microsoft.com/office/drawing/2014/main" id="{C0901E87-44DA-327A-C194-6D4D77FAFFAB}"/>
              </a:ext>
            </a:extLst>
          </p:cNvPr>
          <p:cNvSpPr txBox="1"/>
          <p:nvPr/>
        </p:nvSpPr>
        <p:spPr>
          <a:xfrm>
            <a:off x="1032444" y="1752822"/>
            <a:ext cx="2910382"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彼はトムと呼ばれています。</a:t>
            </a:r>
          </a:p>
        </p:txBody>
      </p:sp>
    </p:spTree>
    <p:extLst>
      <p:ext uri="{BB962C8B-B14F-4D97-AF65-F5344CB8AC3E}">
        <p14:creationId xmlns:p14="http://schemas.microsoft.com/office/powerpoint/2010/main" val="4016373905"/>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6C590-F58D-679D-6D99-857CDC0AA1E1}"/>
            </a:ext>
          </a:extLst>
        </p:cNvPr>
        <p:cNvGrpSpPr/>
        <p:nvPr/>
      </p:nvGrpSpPr>
      <p:grpSpPr>
        <a:xfrm>
          <a:off x="0" y="0"/>
          <a:ext cx="0" cy="0"/>
          <a:chOff x="0" y="0"/>
          <a:chExt cx="0" cy="0"/>
        </a:xfrm>
      </p:grpSpPr>
      <p:sp>
        <p:nvSpPr>
          <p:cNvPr id="26" name="テキスト ボックス 25">
            <a:extLst>
              <a:ext uri="{FF2B5EF4-FFF2-40B4-BE49-F238E27FC236}">
                <a16:creationId xmlns:a16="http://schemas.microsoft.com/office/drawing/2014/main" id="{68048E1A-97B5-B1CC-F7DF-F02BC3F841C4}"/>
              </a:ext>
            </a:extLst>
          </p:cNvPr>
          <p:cNvSpPr txBox="1"/>
          <p:nvPr/>
        </p:nvSpPr>
        <p:spPr>
          <a:xfrm>
            <a:off x="299831" y="415246"/>
            <a:ext cx="7905788" cy="1107996"/>
          </a:xfrm>
          <a:prstGeom prst="rect">
            <a:avLst/>
          </a:prstGeom>
          <a:noFill/>
        </p:spPr>
        <p:txBody>
          <a:bodyPr wrap="square" rtlCol="0">
            <a:spAutoFit/>
          </a:bodyPr>
          <a:lstStyle/>
          <a:p>
            <a:r>
              <a:rPr lang="en-US" altLang="ja-JP" sz="6600" b="1" dirty="0">
                <a:solidFill>
                  <a:srgbClr val="002060"/>
                </a:solidFill>
                <a:latin typeface="メイリオ" panose="020B0604030504040204" pitchFamily="50" charset="-128"/>
                <a:ea typeface="メイリオ" panose="020B0604030504040204" pitchFamily="50" charset="-128"/>
              </a:rPr>
              <a:t>Target Sentence</a:t>
            </a:r>
          </a:p>
        </p:txBody>
      </p:sp>
      <p:sp>
        <p:nvSpPr>
          <p:cNvPr id="10" name="正方形/長方形 9">
            <a:extLst>
              <a:ext uri="{FF2B5EF4-FFF2-40B4-BE49-F238E27FC236}">
                <a16:creationId xmlns:a16="http://schemas.microsoft.com/office/drawing/2014/main" id="{064ABD38-9471-758D-58C1-E566837BAE1C}"/>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4525A887-5CA5-705A-EDD3-179FE51D6ABB}"/>
              </a:ext>
            </a:extLst>
          </p:cNvPr>
          <p:cNvSpPr/>
          <p:nvPr/>
        </p:nvSpPr>
        <p:spPr>
          <a:xfrm>
            <a:off x="291548" y="1332987"/>
            <a:ext cx="8494643" cy="94926"/>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6A2D663D-E007-BD77-FCC0-FFFD77BEEDC5}"/>
              </a:ext>
            </a:extLst>
          </p:cNvPr>
          <p:cNvSpPr txBox="1"/>
          <p:nvPr/>
        </p:nvSpPr>
        <p:spPr>
          <a:xfrm rot="21600000">
            <a:off x="707941" y="1966574"/>
            <a:ext cx="7661855" cy="3416320"/>
          </a:xfrm>
          <a:prstGeom prst="rect">
            <a:avLst/>
          </a:prstGeom>
          <a:noFill/>
        </p:spPr>
        <p:txBody>
          <a:bodyPr wrap="square" rtlCol="0">
            <a:spAutoFit/>
          </a:bodyPr>
          <a:lstStyle/>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FLASH</a:t>
            </a:r>
          </a:p>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CARD</a:t>
            </a:r>
          </a:p>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PRACTICE</a:t>
            </a:r>
            <a:r>
              <a:rPr kumimoji="1" lang="ja-JP" altLang="en-US" sz="7200" b="1" dirty="0">
                <a:ln w="28575">
                  <a:noFill/>
                </a:ln>
                <a:solidFill>
                  <a:srgbClr val="FF3399"/>
                </a:solidFill>
                <a:latin typeface="メイリオ" panose="020B0604030504040204" pitchFamily="50" charset="-128"/>
                <a:ea typeface="メイリオ" panose="020B0604030504040204" pitchFamily="50" charset="-128"/>
              </a:rPr>
              <a:t>！</a:t>
            </a:r>
            <a:endParaRPr kumimoji="1" lang="ja-JP" altLang="en-US" sz="4400" b="1" dirty="0">
              <a:ln w="28575">
                <a:noFill/>
              </a:ln>
              <a:solidFill>
                <a:srgbClr val="FF3399"/>
              </a:solidFill>
            </a:endParaRPr>
          </a:p>
        </p:txBody>
      </p:sp>
      <p:sp>
        <p:nvSpPr>
          <p:cNvPr id="12" name="矢印: 右 11">
            <a:extLst>
              <a:ext uri="{FF2B5EF4-FFF2-40B4-BE49-F238E27FC236}">
                <a16:creationId xmlns:a16="http://schemas.microsoft.com/office/drawing/2014/main" id="{334A72E4-14AC-1D67-1855-F3C2B2346C3F}"/>
              </a:ext>
            </a:extLst>
          </p:cNvPr>
          <p:cNvSpPr/>
          <p:nvPr/>
        </p:nvSpPr>
        <p:spPr>
          <a:xfrm>
            <a:off x="6908798" y="2553504"/>
            <a:ext cx="1296821" cy="2178153"/>
          </a:xfrm>
          <a:prstGeom prst="rightArrow">
            <a:avLst/>
          </a:prstGeom>
          <a:solidFill>
            <a:srgbClr val="FF33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502872178"/>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9411F4-51EA-FFBA-4C7C-8F0571BCA23F}"/>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37A397E7-A033-8F2B-FF8D-17DCC2BECF97}"/>
              </a:ext>
            </a:extLst>
          </p:cNvPr>
          <p:cNvSpPr/>
          <p:nvPr/>
        </p:nvSpPr>
        <p:spPr>
          <a:xfrm>
            <a:off x="0" y="3438000"/>
            <a:ext cx="9144000" cy="3420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AB0EBE03-2996-B681-DCCE-88862E69BECF}"/>
              </a:ext>
            </a:extLst>
          </p:cNvPr>
          <p:cNvSpPr txBox="1"/>
          <p:nvPr/>
        </p:nvSpPr>
        <p:spPr>
          <a:xfrm>
            <a:off x="439259" y="4636321"/>
            <a:ext cx="7566233" cy="1023357"/>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He</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is called</a:t>
            </a:r>
            <a:r>
              <a:rPr kumimoji="1" lang="en-US" altLang="ja-JP" sz="4400" b="1" dirty="0">
                <a:solidFill>
                  <a:srgbClr val="00B0F0"/>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chemeClr val="accent2"/>
                </a:solidFill>
                <a:latin typeface="メイリオ" panose="020B0604030504040204" pitchFamily="50" charset="-128"/>
                <a:ea typeface="メイリオ" panose="020B0604030504040204" pitchFamily="50" charset="-128"/>
              </a:rPr>
              <a:t>Tom</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sp>
        <p:nvSpPr>
          <p:cNvPr id="2" name="テキスト ボックス 1">
            <a:extLst>
              <a:ext uri="{FF2B5EF4-FFF2-40B4-BE49-F238E27FC236}">
                <a16:creationId xmlns:a16="http://schemas.microsoft.com/office/drawing/2014/main" id="{3CA52C74-0B66-9A31-A9C8-6906391376CC}"/>
              </a:ext>
            </a:extLst>
          </p:cNvPr>
          <p:cNvSpPr txBox="1"/>
          <p:nvPr/>
        </p:nvSpPr>
        <p:spPr>
          <a:xfrm>
            <a:off x="439259" y="713174"/>
            <a:ext cx="6687671"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彼は</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呼ばれています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a:p>
            <a:pPr>
              <a:lnSpc>
                <a:spcPct val="150000"/>
              </a:lnSpc>
            </a:pPr>
            <a:r>
              <a:rPr kumimoji="1" lang="ja-JP" altLang="en-US" sz="4800" b="1" dirty="0">
                <a:solidFill>
                  <a:schemeClr val="accent2"/>
                </a:solidFill>
                <a:latin typeface="メイリオ" panose="020B0604030504040204" pitchFamily="50" charset="-128"/>
                <a:ea typeface="メイリオ" panose="020B0604030504040204" pitchFamily="50" charset="-128"/>
              </a:rPr>
              <a:t>トムと</a:t>
            </a: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5" name="He is called Tom.">
            <a:hlinkClick r:id="" action="ppaction://media"/>
            <a:extLst>
              <a:ext uri="{FF2B5EF4-FFF2-40B4-BE49-F238E27FC236}">
                <a16:creationId xmlns:a16="http://schemas.microsoft.com/office/drawing/2014/main" id="{536BCD43-7745-E635-2A34-0D174FEBE9B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17275" y="896938"/>
            <a:ext cx="406400" cy="406400"/>
          </a:xfrm>
          <a:prstGeom prst="rect">
            <a:avLst/>
          </a:prstGeom>
        </p:spPr>
      </p:pic>
    </p:spTree>
    <p:extLst>
      <p:ext uri="{BB962C8B-B14F-4D97-AF65-F5344CB8AC3E}">
        <p14:creationId xmlns:p14="http://schemas.microsoft.com/office/powerpoint/2010/main" val="1041893547"/>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48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EAB4B93B-15FB-43E7-8079-B3162DEA95E0}"/>
              </a:ext>
            </a:extLst>
          </p:cNvPr>
          <p:cNvSpPr/>
          <p:nvPr/>
        </p:nvSpPr>
        <p:spPr>
          <a:xfrm>
            <a:off x="0" y="1029686"/>
            <a:ext cx="9144000" cy="5828314"/>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a:extLst>
              <a:ext uri="{FF2B5EF4-FFF2-40B4-BE49-F238E27FC236}">
                <a16:creationId xmlns:a16="http://schemas.microsoft.com/office/drawing/2014/main" id="{471A5448-55E2-489F-DD33-0AE013A194EB}"/>
              </a:ext>
            </a:extLst>
          </p:cNvPr>
          <p:cNvPicPr>
            <a:picLocks noChangeAspect="1"/>
          </p:cNvPicPr>
          <p:nvPr/>
        </p:nvPicPr>
        <p:blipFill>
          <a:blip r:embed="rId4"/>
          <a:stretch>
            <a:fillRect/>
          </a:stretch>
        </p:blipFill>
        <p:spPr>
          <a:xfrm>
            <a:off x="72891" y="1222976"/>
            <a:ext cx="9012872" cy="5063523"/>
          </a:xfrm>
          <a:prstGeom prst="rect">
            <a:avLst/>
          </a:prstGeom>
        </p:spPr>
      </p:pic>
      <p:sp>
        <p:nvSpPr>
          <p:cNvPr id="14" name="正方形/長方形 13">
            <a:extLst>
              <a:ext uri="{FF2B5EF4-FFF2-40B4-BE49-F238E27FC236}">
                <a16:creationId xmlns:a16="http://schemas.microsoft.com/office/drawing/2014/main" id="{81FC1979-4189-4538-A9D0-07D470F535F3}"/>
              </a:ext>
            </a:extLst>
          </p:cNvPr>
          <p:cNvSpPr/>
          <p:nvPr/>
        </p:nvSpPr>
        <p:spPr>
          <a:xfrm>
            <a:off x="0" y="-1"/>
            <a:ext cx="9144000" cy="1029687"/>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543C86BA-35A9-47C6-8FA2-B588921918DC}"/>
              </a:ext>
            </a:extLst>
          </p:cNvPr>
          <p:cNvSpPr txBox="1"/>
          <p:nvPr/>
        </p:nvSpPr>
        <p:spPr>
          <a:xfrm>
            <a:off x="302136" y="69374"/>
            <a:ext cx="8716030" cy="830997"/>
          </a:xfrm>
          <a:prstGeom prst="rect">
            <a:avLst/>
          </a:prstGeom>
          <a:noFill/>
          <a:ln>
            <a:noFill/>
          </a:ln>
        </p:spPr>
        <p:txBody>
          <a:bodyPr wrap="square" rtlCol="0">
            <a:spAutoFit/>
          </a:bodyPr>
          <a:lstStyle/>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それぞれ、音声が４回ずつ流れます。音声のあとに、ポーズがありますので、すべて英語でリピートしてください。</a:t>
            </a:r>
            <a:endParaRPr kumimoji="1" lang="ja-JP" altLang="en-US" sz="2400" b="1" dirty="0">
              <a:solidFill>
                <a:schemeClr val="bg1"/>
              </a:solidFill>
              <a:latin typeface="ＭＳ Ｐゴシック" panose="020B0600070205080204" pitchFamily="50" charset="-128"/>
              <a:ea typeface="ＭＳ Ｐゴシック" panose="020B0600070205080204" pitchFamily="50" charset="-128"/>
            </a:endParaRPr>
          </a:p>
        </p:txBody>
      </p:sp>
      <p:pic>
        <p:nvPicPr>
          <p:cNvPr id="6" name="AS_G3_02_01_kihon">
            <a:hlinkClick r:id="" action="ppaction://media"/>
            <a:extLst>
              <a:ext uri="{FF2B5EF4-FFF2-40B4-BE49-F238E27FC236}">
                <a16:creationId xmlns:a16="http://schemas.microsoft.com/office/drawing/2014/main" id="{E6FA9062-88EC-3C60-4790-D9512428EC2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896475" y="2244725"/>
            <a:ext cx="406400" cy="406400"/>
          </a:xfrm>
          <a:prstGeom prst="rect">
            <a:avLst/>
          </a:prstGeom>
        </p:spPr>
      </p:pic>
    </p:spTree>
    <p:extLst>
      <p:ext uri="{BB962C8B-B14F-4D97-AF65-F5344CB8AC3E}">
        <p14:creationId xmlns:p14="http://schemas.microsoft.com/office/powerpoint/2010/main" val="14123878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118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cond evt="onNext" delay="0">
                      <p:tgtEl>
                        <p:sldTgt/>
                      </p:tgtEl>
                    </p:cond>
                  </p:endCondLst>
                </p:cTn>
                <p:tgtEl>
                  <p:spTgt spid="6"/>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8B496-D63C-FC90-47B5-046FD7071CC6}"/>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BBF794CD-8242-288E-BFB2-83DB69C6D1E6}"/>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59C79725-689B-655F-2563-8D25152B5566}"/>
              </a:ext>
            </a:extLst>
          </p:cNvPr>
          <p:cNvSpPr txBox="1"/>
          <p:nvPr/>
        </p:nvSpPr>
        <p:spPr>
          <a:xfrm>
            <a:off x="788883" y="2917321"/>
            <a:ext cx="7566233" cy="1023357"/>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He</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a:t>
            </a:r>
            <a:r>
              <a:rPr kumimoji="1" lang="en-US" altLang="ja-JP" sz="4400" b="1" dirty="0" err="1">
                <a:solidFill>
                  <a:srgbClr val="FF0000"/>
                </a:solidFill>
                <a:latin typeface="メイリオ" panose="020B0604030504040204" pitchFamily="50" charset="-128"/>
                <a:ea typeface="メイリオ" panose="020B0604030504040204" pitchFamily="50" charset="-128"/>
              </a:rPr>
              <a:t>i</a:t>
            </a:r>
            <a:r>
              <a:rPr kumimoji="1" lang="en-US" altLang="ja-JP" sz="4400" b="1" dirty="0">
                <a:solidFill>
                  <a:srgbClr val="FF0000"/>
                </a:solidFill>
                <a:latin typeface="メイリオ" panose="020B0604030504040204" pitchFamily="50" charset="-128"/>
                <a:ea typeface="メイリオ" panose="020B0604030504040204" pitchFamily="50" charset="-128"/>
              </a:rPr>
              <a:t>-] [c-----]</a:t>
            </a:r>
            <a:r>
              <a:rPr kumimoji="1" lang="en-US" altLang="ja-JP" sz="4400" b="1" dirty="0">
                <a:solidFill>
                  <a:srgbClr val="00B0F0"/>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chemeClr val="accent2"/>
                </a:solidFill>
                <a:latin typeface="メイリオ" panose="020B0604030504040204" pitchFamily="50" charset="-128"/>
                <a:ea typeface="メイリオ" panose="020B0604030504040204" pitchFamily="50" charset="-128"/>
              </a:rPr>
              <a:t>Tom</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pic>
        <p:nvPicPr>
          <p:cNvPr id="2" name="He is called Tom.">
            <a:hlinkClick r:id="" action="ppaction://media"/>
            <a:extLst>
              <a:ext uri="{FF2B5EF4-FFF2-40B4-BE49-F238E27FC236}">
                <a16:creationId xmlns:a16="http://schemas.microsoft.com/office/drawing/2014/main" id="{95CEFEE1-86FA-8CAD-9B33-674D594EAB1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17275" y="896938"/>
            <a:ext cx="406400" cy="406400"/>
          </a:xfrm>
          <a:prstGeom prst="rect">
            <a:avLst/>
          </a:prstGeom>
        </p:spPr>
      </p:pic>
    </p:spTree>
    <p:extLst>
      <p:ext uri="{BB962C8B-B14F-4D97-AF65-F5344CB8AC3E}">
        <p14:creationId xmlns:p14="http://schemas.microsoft.com/office/powerpoint/2010/main" val="874283473"/>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4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B9FC9-6797-EBE9-C6FA-8326E3D6F692}"/>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8B88199E-0868-5511-58DE-36C98965C8CC}"/>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21EE561D-91F4-9380-EFA0-E3D5F4B5822F}"/>
              </a:ext>
            </a:extLst>
          </p:cNvPr>
          <p:cNvSpPr txBox="1"/>
          <p:nvPr/>
        </p:nvSpPr>
        <p:spPr>
          <a:xfrm>
            <a:off x="1228164" y="2321004"/>
            <a:ext cx="6687671"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彼は</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呼ばれています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a:p>
            <a:pPr>
              <a:lnSpc>
                <a:spcPct val="150000"/>
              </a:lnSpc>
            </a:pPr>
            <a:r>
              <a:rPr kumimoji="1" lang="ja-JP" altLang="en-US" sz="4800" b="1" dirty="0">
                <a:solidFill>
                  <a:schemeClr val="accent2"/>
                </a:solidFill>
                <a:latin typeface="メイリオ" panose="020B0604030504040204" pitchFamily="50" charset="-128"/>
                <a:ea typeface="メイリオ" panose="020B0604030504040204" pitchFamily="50" charset="-128"/>
              </a:rPr>
              <a:t>トムと</a:t>
            </a: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He is called Tom.">
            <a:hlinkClick r:id="" action="ppaction://media"/>
            <a:extLst>
              <a:ext uri="{FF2B5EF4-FFF2-40B4-BE49-F238E27FC236}">
                <a16:creationId xmlns:a16="http://schemas.microsoft.com/office/drawing/2014/main" id="{1516CA5A-D944-48DA-6EC3-67172159F8F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17275" y="896938"/>
            <a:ext cx="406400" cy="406400"/>
          </a:xfrm>
          <a:prstGeom prst="rect">
            <a:avLst/>
          </a:prstGeom>
        </p:spPr>
      </p:pic>
    </p:spTree>
    <p:extLst>
      <p:ext uri="{BB962C8B-B14F-4D97-AF65-F5344CB8AC3E}">
        <p14:creationId xmlns:p14="http://schemas.microsoft.com/office/powerpoint/2010/main" val="486591625"/>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4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87FC6-D460-877C-7E0A-2CE9DC45ECC2}"/>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378038F9-B2FD-E5D8-39C7-4E21428AFCC3}"/>
              </a:ext>
            </a:extLst>
          </p:cNvPr>
          <p:cNvSpPr/>
          <p:nvPr/>
        </p:nvSpPr>
        <p:spPr>
          <a:xfrm>
            <a:off x="0" y="3438000"/>
            <a:ext cx="9144000" cy="3420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547A519F-B925-3FF3-2156-0D0B3016C358}"/>
              </a:ext>
            </a:extLst>
          </p:cNvPr>
          <p:cNvSpPr txBox="1"/>
          <p:nvPr/>
        </p:nvSpPr>
        <p:spPr>
          <a:xfrm>
            <a:off x="439259" y="4105806"/>
            <a:ext cx="7566233"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My brother</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is called</a:t>
            </a:r>
            <a:r>
              <a:rPr kumimoji="1" lang="en-US" altLang="ja-JP" sz="4400" b="1" dirty="0">
                <a:solidFill>
                  <a:srgbClr val="00B0F0"/>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chemeClr val="accent2"/>
                </a:solidFill>
                <a:latin typeface="メイリオ" panose="020B0604030504040204" pitchFamily="50" charset="-128"/>
                <a:ea typeface="メイリオ" panose="020B0604030504040204" pitchFamily="50" charset="-128"/>
              </a:rPr>
              <a:t>Tom</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sp>
        <p:nvSpPr>
          <p:cNvPr id="2" name="テキスト ボックス 1">
            <a:extLst>
              <a:ext uri="{FF2B5EF4-FFF2-40B4-BE49-F238E27FC236}">
                <a16:creationId xmlns:a16="http://schemas.microsoft.com/office/drawing/2014/main" id="{7E18214E-13DD-A50F-FCF5-C06E04022ADA}"/>
              </a:ext>
            </a:extLst>
          </p:cNvPr>
          <p:cNvSpPr txBox="1"/>
          <p:nvPr/>
        </p:nvSpPr>
        <p:spPr>
          <a:xfrm>
            <a:off x="439259" y="713174"/>
            <a:ext cx="7736553"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私の兄は</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呼ばれています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a:p>
            <a:pPr>
              <a:lnSpc>
                <a:spcPct val="150000"/>
              </a:lnSpc>
            </a:pPr>
            <a:r>
              <a:rPr kumimoji="1" lang="ja-JP" altLang="en-US" sz="4800" b="1" dirty="0">
                <a:solidFill>
                  <a:schemeClr val="accent2"/>
                </a:solidFill>
                <a:latin typeface="メイリオ" panose="020B0604030504040204" pitchFamily="50" charset="-128"/>
                <a:ea typeface="メイリオ" panose="020B0604030504040204" pitchFamily="50" charset="-128"/>
              </a:rPr>
              <a:t>トムと</a:t>
            </a: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5" name="My brother is called Tom.">
            <a:hlinkClick r:id="" action="ppaction://media"/>
            <a:extLst>
              <a:ext uri="{FF2B5EF4-FFF2-40B4-BE49-F238E27FC236}">
                <a16:creationId xmlns:a16="http://schemas.microsoft.com/office/drawing/2014/main" id="{9D6A7F17-3FCF-46E4-BD46-4B900000C40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80738" y="1565275"/>
            <a:ext cx="406400" cy="406400"/>
          </a:xfrm>
          <a:prstGeom prst="rect">
            <a:avLst/>
          </a:prstGeom>
        </p:spPr>
      </p:pic>
    </p:spTree>
    <p:extLst>
      <p:ext uri="{BB962C8B-B14F-4D97-AF65-F5344CB8AC3E}">
        <p14:creationId xmlns:p14="http://schemas.microsoft.com/office/powerpoint/2010/main" val="78846454"/>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4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E783A-67D4-4450-4FBA-416B1F9333DD}"/>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2CAF8C9F-3C59-898D-B478-9716992FA0E6}"/>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E0A97C00-5762-7B54-95E3-5AAF350A3626}"/>
              </a:ext>
            </a:extLst>
          </p:cNvPr>
          <p:cNvSpPr txBox="1"/>
          <p:nvPr/>
        </p:nvSpPr>
        <p:spPr>
          <a:xfrm>
            <a:off x="788883" y="2409490"/>
            <a:ext cx="7566233"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My brother</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a:t>
            </a:r>
            <a:r>
              <a:rPr kumimoji="1" lang="en-US" altLang="ja-JP" sz="4400" b="1" dirty="0" err="1">
                <a:solidFill>
                  <a:srgbClr val="FF0000"/>
                </a:solidFill>
                <a:latin typeface="メイリオ" panose="020B0604030504040204" pitchFamily="50" charset="-128"/>
                <a:ea typeface="メイリオ" panose="020B0604030504040204" pitchFamily="50" charset="-128"/>
              </a:rPr>
              <a:t>i</a:t>
            </a:r>
            <a:r>
              <a:rPr kumimoji="1" lang="en-US" altLang="ja-JP" sz="4400" b="1" dirty="0">
                <a:solidFill>
                  <a:srgbClr val="FF0000"/>
                </a:solidFill>
                <a:latin typeface="メイリオ" panose="020B0604030504040204" pitchFamily="50" charset="-128"/>
                <a:ea typeface="メイリオ" panose="020B0604030504040204" pitchFamily="50" charset="-128"/>
              </a:rPr>
              <a:t>-] [c-----]</a:t>
            </a:r>
            <a:r>
              <a:rPr kumimoji="1" lang="en-US" altLang="ja-JP" sz="4400" b="1" dirty="0">
                <a:solidFill>
                  <a:srgbClr val="00B0F0"/>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chemeClr val="accent2"/>
                </a:solidFill>
                <a:latin typeface="メイリオ" panose="020B0604030504040204" pitchFamily="50" charset="-128"/>
                <a:ea typeface="メイリオ" panose="020B0604030504040204" pitchFamily="50" charset="-128"/>
              </a:rPr>
              <a:t>Tom</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pic>
        <p:nvPicPr>
          <p:cNvPr id="3" name="My brother is called Tom.">
            <a:hlinkClick r:id="" action="ppaction://media"/>
            <a:extLst>
              <a:ext uri="{FF2B5EF4-FFF2-40B4-BE49-F238E27FC236}">
                <a16:creationId xmlns:a16="http://schemas.microsoft.com/office/drawing/2014/main" id="{6472D48D-F544-9239-6CE4-EAB4BAB0F3E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80738" y="1565275"/>
            <a:ext cx="406400" cy="406400"/>
          </a:xfrm>
          <a:prstGeom prst="rect">
            <a:avLst/>
          </a:prstGeom>
        </p:spPr>
      </p:pic>
    </p:spTree>
    <p:extLst>
      <p:ext uri="{BB962C8B-B14F-4D97-AF65-F5344CB8AC3E}">
        <p14:creationId xmlns:p14="http://schemas.microsoft.com/office/powerpoint/2010/main" val="572779983"/>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5379C-EA9E-F9C4-F1FC-2D1CF52ACB45}"/>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2EA1736A-D31B-8419-DF15-B59A69F28BAD}"/>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9A770E53-6F07-6B04-258D-1042493D8D0F}"/>
              </a:ext>
            </a:extLst>
          </p:cNvPr>
          <p:cNvSpPr txBox="1"/>
          <p:nvPr/>
        </p:nvSpPr>
        <p:spPr>
          <a:xfrm>
            <a:off x="658905" y="2321004"/>
            <a:ext cx="7826189"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私の兄は</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呼ばれています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a:p>
            <a:pPr>
              <a:lnSpc>
                <a:spcPct val="150000"/>
              </a:lnSpc>
            </a:pPr>
            <a:r>
              <a:rPr kumimoji="1" lang="ja-JP" altLang="en-US" sz="4800" b="1" dirty="0">
                <a:solidFill>
                  <a:schemeClr val="accent2"/>
                </a:solidFill>
                <a:latin typeface="メイリオ" panose="020B0604030504040204" pitchFamily="50" charset="-128"/>
                <a:ea typeface="メイリオ" panose="020B0604030504040204" pitchFamily="50" charset="-128"/>
              </a:rPr>
              <a:t>トムと</a:t>
            </a: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My brother is called Tom.">
            <a:hlinkClick r:id="" action="ppaction://media"/>
            <a:extLst>
              <a:ext uri="{FF2B5EF4-FFF2-40B4-BE49-F238E27FC236}">
                <a16:creationId xmlns:a16="http://schemas.microsoft.com/office/drawing/2014/main" id="{13AAE444-A1EB-F417-E3EE-104A3D27769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80738" y="1565275"/>
            <a:ext cx="406400" cy="406400"/>
          </a:xfrm>
          <a:prstGeom prst="rect">
            <a:avLst/>
          </a:prstGeom>
        </p:spPr>
      </p:pic>
    </p:spTree>
    <p:extLst>
      <p:ext uri="{BB962C8B-B14F-4D97-AF65-F5344CB8AC3E}">
        <p14:creationId xmlns:p14="http://schemas.microsoft.com/office/powerpoint/2010/main" val="2536694309"/>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ECA85-F03D-79E7-6008-75C0FD8FDEC8}"/>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00526B2C-F231-E05B-C9A4-8506BB703AA2}"/>
              </a:ext>
            </a:extLst>
          </p:cNvPr>
          <p:cNvSpPr/>
          <p:nvPr/>
        </p:nvSpPr>
        <p:spPr>
          <a:xfrm>
            <a:off x="0" y="3438000"/>
            <a:ext cx="9144000" cy="3420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F7607562-EC78-9C74-DF51-B2144F8ED6FD}"/>
              </a:ext>
            </a:extLst>
          </p:cNvPr>
          <p:cNvSpPr txBox="1"/>
          <p:nvPr/>
        </p:nvSpPr>
        <p:spPr>
          <a:xfrm>
            <a:off x="591659" y="4052017"/>
            <a:ext cx="7566233"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The cat</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u="sng" dirty="0">
                <a:solidFill>
                  <a:srgbClr val="FF0000"/>
                </a:solidFill>
                <a:latin typeface="メイリオ" panose="020B0604030504040204" pitchFamily="50" charset="-128"/>
                <a:ea typeface="メイリオ" panose="020B0604030504040204" pitchFamily="50" charset="-128"/>
              </a:rPr>
              <a:t>was</a:t>
            </a:r>
            <a:r>
              <a:rPr kumimoji="1" lang="en-US" altLang="ja-JP" sz="4400" b="1" dirty="0">
                <a:solidFill>
                  <a:srgbClr val="FF0000"/>
                </a:solidFill>
                <a:latin typeface="メイリオ" panose="020B0604030504040204" pitchFamily="50" charset="-128"/>
                <a:ea typeface="メイリオ" panose="020B0604030504040204" pitchFamily="50" charset="-128"/>
              </a:rPr>
              <a:t> called</a:t>
            </a:r>
            <a:r>
              <a:rPr kumimoji="1" lang="en-US" altLang="ja-JP" sz="4400" b="1" dirty="0">
                <a:solidFill>
                  <a:srgbClr val="00B0F0"/>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chemeClr val="accent2"/>
                </a:solidFill>
                <a:latin typeface="メイリオ" panose="020B0604030504040204" pitchFamily="50" charset="-128"/>
                <a:ea typeface="メイリオ" panose="020B0604030504040204" pitchFamily="50" charset="-128"/>
              </a:rPr>
              <a:t>Tama</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sp>
        <p:nvSpPr>
          <p:cNvPr id="2" name="テキスト ボックス 1">
            <a:extLst>
              <a:ext uri="{FF2B5EF4-FFF2-40B4-BE49-F238E27FC236}">
                <a16:creationId xmlns:a16="http://schemas.microsoft.com/office/drawing/2014/main" id="{1AB58E23-9A23-E6A0-85B0-7087FDA7B5DE}"/>
              </a:ext>
            </a:extLst>
          </p:cNvPr>
          <p:cNvSpPr txBox="1"/>
          <p:nvPr/>
        </p:nvSpPr>
        <p:spPr>
          <a:xfrm>
            <a:off x="591659" y="105013"/>
            <a:ext cx="5764318" cy="3323987"/>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そのネコは</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ja-JP" altLang="en-US" sz="4800" b="1" dirty="0">
                <a:solidFill>
                  <a:srgbClr val="FF0000"/>
                </a:solidFill>
                <a:latin typeface="メイリオ" panose="020B0604030504040204" pitchFamily="50" charset="-128"/>
                <a:ea typeface="メイリオ" panose="020B0604030504040204" pitchFamily="50" charset="-128"/>
              </a:rPr>
              <a:t>呼ばれて</a:t>
            </a:r>
            <a:r>
              <a:rPr kumimoji="1" lang="ja-JP" altLang="en-US" sz="4800" b="1" u="sng" dirty="0">
                <a:solidFill>
                  <a:srgbClr val="FF0000"/>
                </a:solidFill>
                <a:latin typeface="メイリオ" panose="020B0604030504040204" pitchFamily="50" charset="-128"/>
                <a:ea typeface="メイリオ" panose="020B0604030504040204" pitchFamily="50" charset="-128"/>
              </a:rPr>
              <a:t>いました</a:t>
            </a:r>
            <a:r>
              <a:rPr kumimoji="1" lang="ja-JP" altLang="en-US" sz="4800" b="1" dirty="0">
                <a:solidFill>
                  <a:srgbClr val="FF0000"/>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a:p>
            <a:pPr>
              <a:lnSpc>
                <a:spcPct val="150000"/>
              </a:lnSpc>
            </a:pPr>
            <a:r>
              <a:rPr kumimoji="1" lang="ja-JP" altLang="en-US" sz="4800" b="1" dirty="0">
                <a:solidFill>
                  <a:schemeClr val="accent2"/>
                </a:solidFill>
                <a:latin typeface="メイリオ" panose="020B0604030504040204" pitchFamily="50" charset="-128"/>
                <a:ea typeface="メイリオ" panose="020B0604030504040204" pitchFamily="50" charset="-128"/>
              </a:rPr>
              <a:t>タマと</a:t>
            </a: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5" name="The cat was called Tama.">
            <a:hlinkClick r:id="" action="ppaction://media"/>
            <a:extLst>
              <a:ext uri="{FF2B5EF4-FFF2-40B4-BE49-F238E27FC236}">
                <a16:creationId xmlns:a16="http://schemas.microsoft.com/office/drawing/2014/main" id="{0805F18A-F870-F2FF-9B0E-17A25FD50E4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784013" y="481013"/>
            <a:ext cx="406400" cy="406400"/>
          </a:xfrm>
          <a:prstGeom prst="rect">
            <a:avLst/>
          </a:prstGeom>
        </p:spPr>
      </p:pic>
    </p:spTree>
    <p:extLst>
      <p:ext uri="{BB962C8B-B14F-4D97-AF65-F5344CB8AC3E}">
        <p14:creationId xmlns:p14="http://schemas.microsoft.com/office/powerpoint/2010/main" val="1271858895"/>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2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8033F-0DE4-A2BB-1E48-5E8C3D1091C9}"/>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D1AEE023-1693-75A4-A557-C99AB1B8D11F}"/>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AA36B3C9-775E-96CD-CB48-2A0A3056D462}"/>
              </a:ext>
            </a:extLst>
          </p:cNvPr>
          <p:cNvSpPr txBox="1"/>
          <p:nvPr/>
        </p:nvSpPr>
        <p:spPr>
          <a:xfrm>
            <a:off x="788883" y="2409490"/>
            <a:ext cx="7566233"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The cat</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a:t>
            </a:r>
            <a:r>
              <a:rPr kumimoji="1" lang="en-US" altLang="ja-JP" sz="4400" b="1" u="sng" dirty="0">
                <a:solidFill>
                  <a:srgbClr val="FF0000"/>
                </a:solidFill>
                <a:latin typeface="メイリオ" panose="020B0604030504040204" pitchFamily="50" charset="-128"/>
                <a:ea typeface="メイリオ" panose="020B0604030504040204" pitchFamily="50" charset="-128"/>
              </a:rPr>
              <a:t>w--</a:t>
            </a:r>
            <a:r>
              <a:rPr kumimoji="1" lang="en-US" altLang="ja-JP" sz="4400" b="1" dirty="0">
                <a:solidFill>
                  <a:srgbClr val="FF0000"/>
                </a:solidFill>
                <a:latin typeface="メイリオ" panose="020B0604030504040204" pitchFamily="50" charset="-128"/>
                <a:ea typeface="メイリオ" panose="020B0604030504040204" pitchFamily="50" charset="-128"/>
              </a:rPr>
              <a:t>] [c-----]</a:t>
            </a:r>
            <a:r>
              <a:rPr kumimoji="1" lang="en-US" altLang="ja-JP" sz="4400" b="1" dirty="0">
                <a:solidFill>
                  <a:srgbClr val="00B0F0"/>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chemeClr val="accent2"/>
                </a:solidFill>
                <a:latin typeface="メイリオ" panose="020B0604030504040204" pitchFamily="50" charset="-128"/>
                <a:ea typeface="メイリオ" panose="020B0604030504040204" pitchFamily="50" charset="-128"/>
              </a:rPr>
              <a:t>Tama</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pic>
        <p:nvPicPr>
          <p:cNvPr id="2" name="The cat was called Tama.">
            <a:hlinkClick r:id="" action="ppaction://media"/>
            <a:extLst>
              <a:ext uri="{FF2B5EF4-FFF2-40B4-BE49-F238E27FC236}">
                <a16:creationId xmlns:a16="http://schemas.microsoft.com/office/drawing/2014/main" id="{19347B68-451D-E750-97A2-AEBCD79A999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784013" y="481013"/>
            <a:ext cx="406400" cy="406400"/>
          </a:xfrm>
          <a:prstGeom prst="rect">
            <a:avLst/>
          </a:prstGeom>
        </p:spPr>
      </p:pic>
    </p:spTree>
    <p:extLst>
      <p:ext uri="{BB962C8B-B14F-4D97-AF65-F5344CB8AC3E}">
        <p14:creationId xmlns:p14="http://schemas.microsoft.com/office/powerpoint/2010/main" val="4022605927"/>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CA69A-B12E-2B76-611E-9430B89F68DF}"/>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89FBCE64-B7EC-BB4E-EAA9-181D9611D399}"/>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4FCCE8D9-311D-53A0-2F8B-ECB22B720EB0}"/>
              </a:ext>
            </a:extLst>
          </p:cNvPr>
          <p:cNvSpPr txBox="1"/>
          <p:nvPr/>
        </p:nvSpPr>
        <p:spPr>
          <a:xfrm>
            <a:off x="1689841" y="1767006"/>
            <a:ext cx="5764318" cy="3323987"/>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そのネコは</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ja-JP" altLang="en-US" sz="4800" b="1" dirty="0">
                <a:solidFill>
                  <a:srgbClr val="FF0000"/>
                </a:solidFill>
                <a:latin typeface="メイリオ" panose="020B0604030504040204" pitchFamily="50" charset="-128"/>
                <a:ea typeface="メイリオ" panose="020B0604030504040204" pitchFamily="50" charset="-128"/>
              </a:rPr>
              <a:t>呼ばれて</a:t>
            </a:r>
            <a:r>
              <a:rPr kumimoji="1" lang="ja-JP" altLang="en-US" sz="4800" b="1" u="sng" dirty="0">
                <a:solidFill>
                  <a:srgbClr val="FF0000"/>
                </a:solidFill>
                <a:latin typeface="メイリオ" panose="020B0604030504040204" pitchFamily="50" charset="-128"/>
                <a:ea typeface="メイリオ" panose="020B0604030504040204" pitchFamily="50" charset="-128"/>
              </a:rPr>
              <a:t>いました</a:t>
            </a:r>
            <a:r>
              <a:rPr kumimoji="1" lang="ja-JP" altLang="en-US" sz="4800" b="1" dirty="0">
                <a:solidFill>
                  <a:srgbClr val="FF0000"/>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a:p>
            <a:pPr>
              <a:lnSpc>
                <a:spcPct val="150000"/>
              </a:lnSpc>
            </a:pPr>
            <a:r>
              <a:rPr kumimoji="1" lang="ja-JP" altLang="en-US" sz="4800" b="1" dirty="0">
                <a:solidFill>
                  <a:schemeClr val="accent2"/>
                </a:solidFill>
                <a:latin typeface="メイリオ" panose="020B0604030504040204" pitchFamily="50" charset="-128"/>
                <a:ea typeface="メイリオ" panose="020B0604030504040204" pitchFamily="50" charset="-128"/>
              </a:rPr>
              <a:t>タマと</a:t>
            </a: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3" name="The cat was called Tama.">
            <a:hlinkClick r:id="" action="ppaction://media"/>
            <a:extLst>
              <a:ext uri="{FF2B5EF4-FFF2-40B4-BE49-F238E27FC236}">
                <a16:creationId xmlns:a16="http://schemas.microsoft.com/office/drawing/2014/main" id="{2932C1B0-F84C-8DE3-13B5-4F57D2119A5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784013" y="481013"/>
            <a:ext cx="406400" cy="406400"/>
          </a:xfrm>
          <a:prstGeom prst="rect">
            <a:avLst/>
          </a:prstGeom>
        </p:spPr>
      </p:pic>
    </p:spTree>
    <p:extLst>
      <p:ext uri="{BB962C8B-B14F-4D97-AF65-F5344CB8AC3E}">
        <p14:creationId xmlns:p14="http://schemas.microsoft.com/office/powerpoint/2010/main" val="3313307480"/>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2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6446A-4CD7-B746-300C-4E67DA1DA466}"/>
            </a:ext>
          </a:extLst>
        </p:cNvPr>
        <p:cNvGrpSpPr/>
        <p:nvPr/>
      </p:nvGrpSpPr>
      <p:grpSpPr>
        <a:xfrm>
          <a:off x="0" y="0"/>
          <a:ext cx="0" cy="0"/>
          <a:chOff x="0" y="0"/>
          <a:chExt cx="0" cy="0"/>
        </a:xfrm>
      </p:grpSpPr>
      <p:pic>
        <p:nvPicPr>
          <p:cNvPr id="14" name="図 13">
            <a:extLst>
              <a:ext uri="{FF2B5EF4-FFF2-40B4-BE49-F238E27FC236}">
                <a16:creationId xmlns:a16="http://schemas.microsoft.com/office/drawing/2014/main" id="{23E25DCC-FFC4-D258-DD1A-3212617A757D}"/>
              </a:ext>
            </a:extLst>
          </p:cNvPr>
          <p:cNvPicPr>
            <a:picLocks noChangeAspect="1"/>
          </p:cNvPicPr>
          <p:nvPr/>
        </p:nvPicPr>
        <p:blipFill>
          <a:blip r:embed="rId2"/>
          <a:srcRect t="77343" b="8509"/>
          <a:stretch/>
        </p:blipFill>
        <p:spPr>
          <a:xfrm>
            <a:off x="245278" y="1022216"/>
            <a:ext cx="8653445" cy="687893"/>
          </a:xfrm>
          <a:prstGeom prst="rect">
            <a:avLst/>
          </a:prstGeom>
        </p:spPr>
      </p:pic>
      <p:sp>
        <p:nvSpPr>
          <p:cNvPr id="3" name="正方形/長方形 2">
            <a:extLst>
              <a:ext uri="{FF2B5EF4-FFF2-40B4-BE49-F238E27FC236}">
                <a16:creationId xmlns:a16="http://schemas.microsoft.com/office/drawing/2014/main" id="{A99C9514-F4CA-953D-4A0A-5D6C0A2743AA}"/>
              </a:ext>
            </a:extLst>
          </p:cNvPr>
          <p:cNvSpPr/>
          <p:nvPr/>
        </p:nvSpPr>
        <p:spPr>
          <a:xfrm>
            <a:off x="0" y="3429000"/>
            <a:ext cx="9144000" cy="3429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3C816465-5A8F-B85B-AEE9-D8EEFF30E8EC}"/>
              </a:ext>
            </a:extLst>
          </p:cNvPr>
          <p:cNvSpPr txBox="1"/>
          <p:nvPr/>
        </p:nvSpPr>
        <p:spPr>
          <a:xfrm>
            <a:off x="537493" y="3677650"/>
            <a:ext cx="8069014" cy="1938992"/>
          </a:xfrm>
          <a:prstGeom prst="rect">
            <a:avLst/>
          </a:prstGeom>
          <a:noFill/>
          <a:ln>
            <a:noFill/>
          </a:ln>
        </p:spPr>
        <p:txBody>
          <a:bodyPr wrap="square" rtlCol="0">
            <a:spAutoFit/>
          </a:bodyPr>
          <a:lstStyle/>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That shop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will be opened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（動詞）です。</a:t>
            </a:r>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at nine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は修飾語で副詞のはたらきです。</a:t>
            </a: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「９時に」という意味をもち、</a:t>
            </a: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動詞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will be opened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の時間を説明しています。</a:t>
            </a:r>
          </a:p>
        </p:txBody>
      </p:sp>
      <p:pic>
        <p:nvPicPr>
          <p:cNvPr id="4" name="図 3">
            <a:extLst>
              <a:ext uri="{FF2B5EF4-FFF2-40B4-BE49-F238E27FC236}">
                <a16:creationId xmlns:a16="http://schemas.microsoft.com/office/drawing/2014/main" id="{F72701B0-D36A-D3DF-F0AB-36BB50F4FB5A}"/>
              </a:ext>
            </a:extLst>
          </p:cNvPr>
          <p:cNvPicPr>
            <a:picLocks noChangeAspect="1"/>
          </p:cNvPicPr>
          <p:nvPr/>
        </p:nvPicPr>
        <p:blipFill>
          <a:blip r:embed="rId3"/>
          <a:stretch>
            <a:fillRect/>
          </a:stretch>
        </p:blipFill>
        <p:spPr>
          <a:xfrm>
            <a:off x="205673" y="145059"/>
            <a:ext cx="8732655" cy="531020"/>
          </a:xfrm>
          <a:prstGeom prst="rect">
            <a:avLst/>
          </a:prstGeom>
        </p:spPr>
      </p:pic>
      <p:sp>
        <p:nvSpPr>
          <p:cNvPr id="2" name="テキスト ボックス 1">
            <a:extLst>
              <a:ext uri="{FF2B5EF4-FFF2-40B4-BE49-F238E27FC236}">
                <a16:creationId xmlns:a16="http://schemas.microsoft.com/office/drawing/2014/main" id="{E44050ED-377E-3A23-AFA9-5A2CD430ED8E}"/>
              </a:ext>
            </a:extLst>
          </p:cNvPr>
          <p:cNvSpPr txBox="1"/>
          <p:nvPr/>
        </p:nvSpPr>
        <p:spPr>
          <a:xfrm>
            <a:off x="1032443" y="1684681"/>
            <a:ext cx="3623447"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あの店は９時に開けられるでしょう。</a:t>
            </a:r>
          </a:p>
        </p:txBody>
      </p:sp>
    </p:spTree>
    <p:extLst>
      <p:ext uri="{BB962C8B-B14F-4D97-AF65-F5344CB8AC3E}">
        <p14:creationId xmlns:p14="http://schemas.microsoft.com/office/powerpoint/2010/main" val="665199747"/>
      </p:ext>
    </p:extLst>
  </p:cSld>
  <p:clrMapOvr>
    <a:masterClrMapping/>
  </p:clrMapOvr>
  <p:transition spd="slow">
    <p:push di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119DC-0E6A-90F4-F4EC-797CE531FCC3}"/>
            </a:ext>
          </a:extLst>
        </p:cNvPr>
        <p:cNvGrpSpPr/>
        <p:nvPr/>
      </p:nvGrpSpPr>
      <p:grpSpPr>
        <a:xfrm>
          <a:off x="0" y="0"/>
          <a:ext cx="0" cy="0"/>
          <a:chOff x="0" y="0"/>
          <a:chExt cx="0" cy="0"/>
        </a:xfrm>
      </p:grpSpPr>
      <p:sp>
        <p:nvSpPr>
          <p:cNvPr id="26" name="テキスト ボックス 25">
            <a:extLst>
              <a:ext uri="{FF2B5EF4-FFF2-40B4-BE49-F238E27FC236}">
                <a16:creationId xmlns:a16="http://schemas.microsoft.com/office/drawing/2014/main" id="{CDBBD191-83EB-3190-AAFB-3ED6793A9FF5}"/>
              </a:ext>
            </a:extLst>
          </p:cNvPr>
          <p:cNvSpPr txBox="1"/>
          <p:nvPr/>
        </p:nvSpPr>
        <p:spPr>
          <a:xfrm>
            <a:off x="299831" y="415246"/>
            <a:ext cx="7905788" cy="1107996"/>
          </a:xfrm>
          <a:prstGeom prst="rect">
            <a:avLst/>
          </a:prstGeom>
          <a:noFill/>
        </p:spPr>
        <p:txBody>
          <a:bodyPr wrap="square" rtlCol="0">
            <a:spAutoFit/>
          </a:bodyPr>
          <a:lstStyle/>
          <a:p>
            <a:r>
              <a:rPr lang="en-US" altLang="ja-JP" sz="6600" b="1" dirty="0">
                <a:solidFill>
                  <a:srgbClr val="002060"/>
                </a:solidFill>
                <a:latin typeface="メイリオ" panose="020B0604030504040204" pitchFamily="50" charset="-128"/>
                <a:ea typeface="メイリオ" panose="020B0604030504040204" pitchFamily="50" charset="-128"/>
              </a:rPr>
              <a:t>Target Sentence</a:t>
            </a:r>
          </a:p>
        </p:txBody>
      </p:sp>
      <p:sp>
        <p:nvSpPr>
          <p:cNvPr id="10" name="正方形/長方形 9">
            <a:extLst>
              <a:ext uri="{FF2B5EF4-FFF2-40B4-BE49-F238E27FC236}">
                <a16:creationId xmlns:a16="http://schemas.microsoft.com/office/drawing/2014/main" id="{33C2AAAF-2139-2E4F-DE6B-62A40B8C7254}"/>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CE7B40D5-4C33-8EC5-C9EF-B118D9B7ECBF}"/>
              </a:ext>
            </a:extLst>
          </p:cNvPr>
          <p:cNvSpPr/>
          <p:nvPr/>
        </p:nvSpPr>
        <p:spPr>
          <a:xfrm>
            <a:off x="291548" y="1332987"/>
            <a:ext cx="8494643" cy="94926"/>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1F734CB5-2411-6A21-EB0A-65E01B2074EC}"/>
              </a:ext>
            </a:extLst>
          </p:cNvPr>
          <p:cNvSpPr txBox="1"/>
          <p:nvPr/>
        </p:nvSpPr>
        <p:spPr>
          <a:xfrm rot="21600000">
            <a:off x="707941" y="1966574"/>
            <a:ext cx="7661855" cy="3416320"/>
          </a:xfrm>
          <a:prstGeom prst="rect">
            <a:avLst/>
          </a:prstGeom>
          <a:noFill/>
        </p:spPr>
        <p:txBody>
          <a:bodyPr wrap="square" rtlCol="0">
            <a:spAutoFit/>
          </a:bodyPr>
          <a:lstStyle/>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FLASH</a:t>
            </a:r>
          </a:p>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CARD</a:t>
            </a:r>
          </a:p>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PRACTICE</a:t>
            </a:r>
            <a:r>
              <a:rPr kumimoji="1" lang="ja-JP" altLang="en-US" sz="7200" b="1" dirty="0">
                <a:ln w="28575">
                  <a:noFill/>
                </a:ln>
                <a:solidFill>
                  <a:srgbClr val="FF3399"/>
                </a:solidFill>
                <a:latin typeface="メイリオ" panose="020B0604030504040204" pitchFamily="50" charset="-128"/>
                <a:ea typeface="メイリオ" panose="020B0604030504040204" pitchFamily="50" charset="-128"/>
              </a:rPr>
              <a:t>！</a:t>
            </a:r>
            <a:endParaRPr kumimoji="1" lang="ja-JP" altLang="en-US" sz="4400" b="1" dirty="0">
              <a:ln w="28575">
                <a:noFill/>
              </a:ln>
              <a:solidFill>
                <a:srgbClr val="FF3399"/>
              </a:solidFill>
            </a:endParaRPr>
          </a:p>
        </p:txBody>
      </p:sp>
      <p:sp>
        <p:nvSpPr>
          <p:cNvPr id="12" name="矢印: 右 11">
            <a:extLst>
              <a:ext uri="{FF2B5EF4-FFF2-40B4-BE49-F238E27FC236}">
                <a16:creationId xmlns:a16="http://schemas.microsoft.com/office/drawing/2014/main" id="{3C91FE1E-B7FC-8FC3-0010-BD5A2CABB18A}"/>
              </a:ext>
            </a:extLst>
          </p:cNvPr>
          <p:cNvSpPr/>
          <p:nvPr/>
        </p:nvSpPr>
        <p:spPr>
          <a:xfrm>
            <a:off x="6908798" y="2553504"/>
            <a:ext cx="1296821" cy="2178153"/>
          </a:xfrm>
          <a:prstGeom prst="rightArrow">
            <a:avLst/>
          </a:prstGeom>
          <a:solidFill>
            <a:srgbClr val="FF33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087343629"/>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73DC9-9F6B-057C-83F2-3BC1CC0CE7A7}"/>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D7656801-C8A8-46C7-B4BE-F25A3F104A2B}"/>
              </a:ext>
            </a:extLst>
          </p:cNvPr>
          <p:cNvSpPr txBox="1"/>
          <p:nvPr/>
        </p:nvSpPr>
        <p:spPr>
          <a:xfrm>
            <a:off x="446847" y="2037213"/>
            <a:ext cx="8440806" cy="923330"/>
          </a:xfrm>
          <a:prstGeom prst="rect">
            <a:avLst/>
          </a:prstGeom>
          <a:noFill/>
        </p:spPr>
        <p:txBody>
          <a:bodyPr wrap="square" rtlCol="0">
            <a:spAutoFit/>
          </a:bodyPr>
          <a:lstStyle/>
          <a:p>
            <a:pPr algn="ctr"/>
            <a:r>
              <a:rPr kumimoji="1" lang="ja-JP" altLang="en-US" sz="5400" b="1" dirty="0">
                <a:solidFill>
                  <a:schemeClr val="tx1">
                    <a:lumMod val="85000"/>
                    <a:lumOff val="15000"/>
                  </a:schemeClr>
                </a:solidFill>
                <a:latin typeface="メイリオ" panose="020B0604030504040204" pitchFamily="50" charset="-128"/>
                <a:ea typeface="メイリオ" panose="020B0604030504040204" pitchFamily="50" charset="-128"/>
              </a:rPr>
              <a:t>構造を確認しましょう。</a:t>
            </a:r>
          </a:p>
        </p:txBody>
      </p:sp>
      <p:sp>
        <p:nvSpPr>
          <p:cNvPr id="3" name="正方形/長方形 2">
            <a:extLst>
              <a:ext uri="{FF2B5EF4-FFF2-40B4-BE49-F238E27FC236}">
                <a16:creationId xmlns:a16="http://schemas.microsoft.com/office/drawing/2014/main" id="{1F8B6552-B916-F181-6BEF-EA51B8859A76}"/>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164837623"/>
      </p:ext>
    </p:extLst>
  </p:cSld>
  <p:clrMapOvr>
    <a:masterClrMapping/>
  </p:clrMapOvr>
  <p:transition spd="slow">
    <p:push dir="u"/>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AB2D7-8C5F-4455-3E6E-2DAE0AA536BB}"/>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E884241B-6D31-F916-3E6F-D36777B1126F}"/>
              </a:ext>
            </a:extLst>
          </p:cNvPr>
          <p:cNvSpPr/>
          <p:nvPr/>
        </p:nvSpPr>
        <p:spPr>
          <a:xfrm>
            <a:off x="0" y="3438000"/>
            <a:ext cx="9144000" cy="3420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D78EADCE-D255-C06E-5C2C-E052E8FD1903}"/>
              </a:ext>
            </a:extLst>
          </p:cNvPr>
          <p:cNvSpPr txBox="1"/>
          <p:nvPr/>
        </p:nvSpPr>
        <p:spPr>
          <a:xfrm>
            <a:off x="1438829" y="3455964"/>
            <a:ext cx="5208505" cy="3054682"/>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That shop</a:t>
            </a:r>
            <a:endParaRPr kumimoji="1" lang="en-US" altLang="ja-JP" sz="44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nSpc>
                <a:spcPct val="150000"/>
              </a:lnSpc>
            </a:pPr>
            <a:r>
              <a:rPr kumimoji="1" lang="en-US" altLang="ja-JP" sz="4400" b="1" dirty="0">
                <a:solidFill>
                  <a:srgbClr val="FF0000"/>
                </a:solidFill>
                <a:latin typeface="メイリオ" panose="020B0604030504040204" pitchFamily="50" charset="-128"/>
                <a:ea typeface="メイリオ" panose="020B0604030504040204" pitchFamily="50" charset="-128"/>
              </a:rPr>
              <a:t>will be opened</a:t>
            </a:r>
            <a:r>
              <a:rPr kumimoji="1" lang="en-US" altLang="ja-JP" sz="4400" b="1" dirty="0">
                <a:solidFill>
                  <a:srgbClr val="00B0F0"/>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at nine.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sp>
        <p:nvSpPr>
          <p:cNvPr id="5" name="テキスト ボックス 4">
            <a:extLst>
              <a:ext uri="{FF2B5EF4-FFF2-40B4-BE49-F238E27FC236}">
                <a16:creationId xmlns:a16="http://schemas.microsoft.com/office/drawing/2014/main" id="{0689C0E6-6C4A-B0E5-6F5D-8062317300D2}"/>
              </a:ext>
            </a:extLst>
          </p:cNvPr>
          <p:cNvSpPr txBox="1"/>
          <p:nvPr/>
        </p:nvSpPr>
        <p:spPr>
          <a:xfrm>
            <a:off x="1438829" y="78050"/>
            <a:ext cx="6266341" cy="3323987"/>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あの店は</a:t>
            </a:r>
            <a:endParaRPr kumimoji="1" lang="en-US" altLang="ja-JP" sz="48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nSpc>
                <a:spcPct val="150000"/>
              </a:lnSpc>
            </a:pPr>
            <a:r>
              <a:rPr kumimoji="1" lang="ja-JP" altLang="en-US" sz="4800" b="1" dirty="0">
                <a:solidFill>
                  <a:srgbClr val="FF0000"/>
                </a:solidFill>
                <a:latin typeface="メイリオ" panose="020B0604030504040204" pitchFamily="50" charset="-128"/>
                <a:ea typeface="メイリオ" panose="020B0604030504040204" pitchFamily="50" charset="-128"/>
              </a:rPr>
              <a:t>開けられるでしょう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9</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時に</a:t>
            </a: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That shop will be opened at nine.">
            <a:hlinkClick r:id="" action="ppaction://media"/>
            <a:extLst>
              <a:ext uri="{FF2B5EF4-FFF2-40B4-BE49-F238E27FC236}">
                <a16:creationId xmlns:a16="http://schemas.microsoft.com/office/drawing/2014/main" id="{0735F40F-EDAA-50EB-E46E-EA0947C338F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21938" y="1370013"/>
            <a:ext cx="406400" cy="406400"/>
          </a:xfrm>
          <a:prstGeom prst="rect">
            <a:avLst/>
          </a:prstGeom>
        </p:spPr>
      </p:pic>
    </p:spTree>
    <p:extLst>
      <p:ext uri="{BB962C8B-B14F-4D97-AF65-F5344CB8AC3E}">
        <p14:creationId xmlns:p14="http://schemas.microsoft.com/office/powerpoint/2010/main" val="369449152"/>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0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64A88-0DEF-BEB3-08DC-73A16747A587}"/>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9A6FE33D-6736-8314-7C99-A8BA7387A9F3}"/>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F9652004-7C33-8C81-7741-C1870E6A1203}"/>
              </a:ext>
            </a:extLst>
          </p:cNvPr>
          <p:cNvSpPr txBox="1"/>
          <p:nvPr/>
        </p:nvSpPr>
        <p:spPr>
          <a:xfrm>
            <a:off x="1344700" y="1901659"/>
            <a:ext cx="6454600" cy="3054682"/>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That shop</a:t>
            </a:r>
            <a:endParaRPr kumimoji="1" lang="en-US" altLang="ja-JP" sz="44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nSpc>
                <a:spcPct val="150000"/>
              </a:lnSpc>
            </a:pPr>
            <a:r>
              <a:rPr kumimoji="1" lang="en-US" altLang="ja-JP" sz="4400" b="1" dirty="0">
                <a:solidFill>
                  <a:srgbClr val="FF0000"/>
                </a:solidFill>
                <a:latin typeface="メイリオ" panose="020B0604030504040204" pitchFamily="50" charset="-128"/>
                <a:ea typeface="メイリオ" panose="020B0604030504040204" pitchFamily="50" charset="-128"/>
              </a:rPr>
              <a:t>[w---] [b-] [o-----]</a:t>
            </a:r>
            <a:r>
              <a:rPr kumimoji="1" lang="en-US" altLang="ja-JP" sz="4400" b="1" dirty="0">
                <a:solidFill>
                  <a:srgbClr val="00B0F0"/>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at nine.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pic>
        <p:nvPicPr>
          <p:cNvPr id="2" name="That shop will be opened at nine.">
            <a:hlinkClick r:id="" action="ppaction://media"/>
            <a:extLst>
              <a:ext uri="{FF2B5EF4-FFF2-40B4-BE49-F238E27FC236}">
                <a16:creationId xmlns:a16="http://schemas.microsoft.com/office/drawing/2014/main" id="{DB68196B-311E-1572-FDF8-A4E3B8814E8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21938" y="1370013"/>
            <a:ext cx="406400" cy="406400"/>
          </a:xfrm>
          <a:prstGeom prst="rect">
            <a:avLst/>
          </a:prstGeom>
        </p:spPr>
      </p:pic>
    </p:spTree>
    <p:extLst>
      <p:ext uri="{BB962C8B-B14F-4D97-AF65-F5344CB8AC3E}">
        <p14:creationId xmlns:p14="http://schemas.microsoft.com/office/powerpoint/2010/main" val="2262647505"/>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0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F3A4B-1A73-4E62-1B37-48CEEC5EFEA6}"/>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F5EB3D8F-62A1-A92E-F475-B7A87DAA21A8}"/>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473CED2E-6900-80FE-AE86-35B65657FE24}"/>
              </a:ext>
            </a:extLst>
          </p:cNvPr>
          <p:cNvSpPr txBox="1"/>
          <p:nvPr/>
        </p:nvSpPr>
        <p:spPr>
          <a:xfrm>
            <a:off x="1438829" y="1767006"/>
            <a:ext cx="6266341" cy="3323987"/>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あの店は</a:t>
            </a:r>
            <a:endParaRPr kumimoji="1" lang="en-US" altLang="ja-JP" sz="48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nSpc>
                <a:spcPct val="150000"/>
              </a:lnSpc>
            </a:pPr>
            <a:r>
              <a:rPr kumimoji="1" lang="ja-JP" altLang="en-US" sz="4800" b="1" dirty="0">
                <a:solidFill>
                  <a:srgbClr val="FF0000"/>
                </a:solidFill>
                <a:latin typeface="メイリオ" panose="020B0604030504040204" pitchFamily="50" charset="-128"/>
                <a:ea typeface="メイリオ" panose="020B0604030504040204" pitchFamily="50" charset="-128"/>
              </a:rPr>
              <a:t>開けられるでしょう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9</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時に</a:t>
            </a: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That shop will be opened at nine.">
            <a:hlinkClick r:id="" action="ppaction://media"/>
            <a:extLst>
              <a:ext uri="{FF2B5EF4-FFF2-40B4-BE49-F238E27FC236}">
                <a16:creationId xmlns:a16="http://schemas.microsoft.com/office/drawing/2014/main" id="{47954063-ABE6-6306-2BEB-8F12F6418E5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21938" y="1370013"/>
            <a:ext cx="406400" cy="406400"/>
          </a:xfrm>
          <a:prstGeom prst="rect">
            <a:avLst/>
          </a:prstGeom>
        </p:spPr>
      </p:pic>
    </p:spTree>
    <p:extLst>
      <p:ext uri="{BB962C8B-B14F-4D97-AF65-F5344CB8AC3E}">
        <p14:creationId xmlns:p14="http://schemas.microsoft.com/office/powerpoint/2010/main" val="4157172390"/>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0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15935-6223-4302-0D77-12116746046B}"/>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6D7D161D-989F-A005-192B-10169F3CF2D4}"/>
              </a:ext>
            </a:extLst>
          </p:cNvPr>
          <p:cNvSpPr/>
          <p:nvPr/>
        </p:nvSpPr>
        <p:spPr>
          <a:xfrm>
            <a:off x="0" y="3438000"/>
            <a:ext cx="9144000" cy="3420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9BC30EC7-30EB-601F-2037-C7CF56CE912B}"/>
              </a:ext>
            </a:extLst>
          </p:cNvPr>
          <p:cNvSpPr txBox="1"/>
          <p:nvPr/>
        </p:nvSpPr>
        <p:spPr>
          <a:xfrm>
            <a:off x="1438829" y="3518683"/>
            <a:ext cx="5208505" cy="3054682"/>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That shop</a:t>
            </a:r>
            <a:endParaRPr kumimoji="1" lang="en-US" altLang="ja-JP" sz="44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nSpc>
                <a:spcPct val="150000"/>
              </a:lnSpc>
            </a:pPr>
            <a:r>
              <a:rPr kumimoji="1" lang="en-US" altLang="ja-JP" sz="4400" b="1" dirty="0">
                <a:solidFill>
                  <a:srgbClr val="FF0000"/>
                </a:solidFill>
                <a:latin typeface="メイリオ" panose="020B0604030504040204" pitchFamily="50" charset="-128"/>
                <a:ea typeface="メイリオ" panose="020B0604030504040204" pitchFamily="50" charset="-128"/>
              </a:rPr>
              <a:t>will be opened</a:t>
            </a:r>
            <a:r>
              <a:rPr kumimoji="1" lang="en-US" altLang="ja-JP" sz="4400" b="1" dirty="0">
                <a:solidFill>
                  <a:srgbClr val="00B0F0"/>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at seven.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sp>
        <p:nvSpPr>
          <p:cNvPr id="5" name="テキスト ボックス 4">
            <a:extLst>
              <a:ext uri="{FF2B5EF4-FFF2-40B4-BE49-F238E27FC236}">
                <a16:creationId xmlns:a16="http://schemas.microsoft.com/office/drawing/2014/main" id="{FC2099F2-A6F8-766C-CEFA-E1A2540EA0BB}"/>
              </a:ext>
            </a:extLst>
          </p:cNvPr>
          <p:cNvSpPr txBox="1"/>
          <p:nvPr/>
        </p:nvSpPr>
        <p:spPr>
          <a:xfrm>
            <a:off x="1438829" y="78050"/>
            <a:ext cx="6266341" cy="3323987"/>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あの店は</a:t>
            </a:r>
            <a:endParaRPr kumimoji="1" lang="en-US" altLang="ja-JP" sz="48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nSpc>
                <a:spcPct val="150000"/>
              </a:lnSpc>
            </a:pPr>
            <a:r>
              <a:rPr kumimoji="1" lang="ja-JP" altLang="en-US" sz="4800" b="1" dirty="0">
                <a:solidFill>
                  <a:srgbClr val="FF0000"/>
                </a:solidFill>
                <a:latin typeface="メイリオ" panose="020B0604030504040204" pitchFamily="50" charset="-128"/>
                <a:ea typeface="メイリオ" panose="020B0604030504040204" pitchFamily="50" charset="-128"/>
              </a:rPr>
              <a:t>開けられるでしょう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7</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時に</a:t>
            </a: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That shop will be opened at seven.">
            <a:hlinkClick r:id="" action="ppaction://media"/>
            <a:extLst>
              <a:ext uri="{FF2B5EF4-FFF2-40B4-BE49-F238E27FC236}">
                <a16:creationId xmlns:a16="http://schemas.microsoft.com/office/drawing/2014/main" id="{DE14419E-D4BA-F7CF-0BB8-2A93F45E3FF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36275" y="1303338"/>
            <a:ext cx="406400" cy="406400"/>
          </a:xfrm>
          <a:prstGeom prst="rect">
            <a:avLst/>
          </a:prstGeom>
        </p:spPr>
      </p:pic>
    </p:spTree>
    <p:extLst>
      <p:ext uri="{BB962C8B-B14F-4D97-AF65-F5344CB8AC3E}">
        <p14:creationId xmlns:p14="http://schemas.microsoft.com/office/powerpoint/2010/main" val="1871856958"/>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E776F-D58E-AB11-A74C-34DA0F5B0119}"/>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242C03D2-0F8A-C141-AD44-F9074800318C}"/>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7BA87D87-CFBB-61E5-ECFD-5DE0C5E77476}"/>
              </a:ext>
            </a:extLst>
          </p:cNvPr>
          <p:cNvSpPr txBox="1"/>
          <p:nvPr/>
        </p:nvSpPr>
        <p:spPr>
          <a:xfrm>
            <a:off x="1344700" y="1901659"/>
            <a:ext cx="6454600" cy="3054682"/>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That shop</a:t>
            </a:r>
            <a:endParaRPr kumimoji="1" lang="en-US" altLang="ja-JP" sz="44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nSpc>
                <a:spcPct val="150000"/>
              </a:lnSpc>
            </a:pPr>
            <a:r>
              <a:rPr kumimoji="1" lang="en-US" altLang="ja-JP" sz="4400" b="1" dirty="0">
                <a:solidFill>
                  <a:srgbClr val="FF0000"/>
                </a:solidFill>
                <a:latin typeface="メイリオ" panose="020B0604030504040204" pitchFamily="50" charset="-128"/>
                <a:ea typeface="メイリオ" panose="020B0604030504040204" pitchFamily="50" charset="-128"/>
              </a:rPr>
              <a:t>[w---] [b-] [o-----]</a:t>
            </a:r>
            <a:r>
              <a:rPr kumimoji="1" lang="en-US" altLang="ja-JP" sz="4400" b="1" dirty="0">
                <a:solidFill>
                  <a:srgbClr val="00B0F0"/>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[a-] seven.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pic>
        <p:nvPicPr>
          <p:cNvPr id="2" name="That shop will be opened at seven.">
            <a:hlinkClick r:id="" action="ppaction://media"/>
            <a:extLst>
              <a:ext uri="{FF2B5EF4-FFF2-40B4-BE49-F238E27FC236}">
                <a16:creationId xmlns:a16="http://schemas.microsoft.com/office/drawing/2014/main" id="{AC56BFBC-2538-CFFB-C2E0-66FB8B226A9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36275" y="1303338"/>
            <a:ext cx="406400" cy="406400"/>
          </a:xfrm>
          <a:prstGeom prst="rect">
            <a:avLst/>
          </a:prstGeom>
        </p:spPr>
      </p:pic>
    </p:spTree>
    <p:extLst>
      <p:ext uri="{BB962C8B-B14F-4D97-AF65-F5344CB8AC3E}">
        <p14:creationId xmlns:p14="http://schemas.microsoft.com/office/powerpoint/2010/main" val="2971465020"/>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6E901C-DFE5-D2D5-CEB4-0312C449EBC4}"/>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3AB4BA27-7990-DA9E-5448-3B162309181C}"/>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DEB06018-EE82-D0D3-616C-4F039B40078B}"/>
              </a:ext>
            </a:extLst>
          </p:cNvPr>
          <p:cNvSpPr txBox="1"/>
          <p:nvPr/>
        </p:nvSpPr>
        <p:spPr>
          <a:xfrm>
            <a:off x="1438829" y="1767006"/>
            <a:ext cx="6266341" cy="3323987"/>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あの店は</a:t>
            </a:r>
            <a:endParaRPr kumimoji="1" lang="en-US" altLang="ja-JP" sz="48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nSpc>
                <a:spcPct val="150000"/>
              </a:lnSpc>
            </a:pPr>
            <a:r>
              <a:rPr kumimoji="1" lang="ja-JP" altLang="en-US" sz="4800" b="1" dirty="0">
                <a:solidFill>
                  <a:srgbClr val="FF0000"/>
                </a:solidFill>
                <a:latin typeface="メイリオ" panose="020B0604030504040204" pitchFamily="50" charset="-128"/>
                <a:ea typeface="メイリオ" panose="020B0604030504040204" pitchFamily="50" charset="-128"/>
              </a:rPr>
              <a:t>開けられるでしょう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7</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時に</a:t>
            </a: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That shop will be opened at seven.">
            <a:hlinkClick r:id="" action="ppaction://media"/>
            <a:extLst>
              <a:ext uri="{FF2B5EF4-FFF2-40B4-BE49-F238E27FC236}">
                <a16:creationId xmlns:a16="http://schemas.microsoft.com/office/drawing/2014/main" id="{ED199516-8590-1835-3238-B86753B72F1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36275" y="1303338"/>
            <a:ext cx="406400" cy="406400"/>
          </a:xfrm>
          <a:prstGeom prst="rect">
            <a:avLst/>
          </a:prstGeom>
        </p:spPr>
      </p:pic>
    </p:spTree>
    <p:extLst>
      <p:ext uri="{BB962C8B-B14F-4D97-AF65-F5344CB8AC3E}">
        <p14:creationId xmlns:p14="http://schemas.microsoft.com/office/powerpoint/2010/main" val="3170991623"/>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4B053-6CC5-BF44-775A-C05B7825D773}"/>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5E0F5F4D-E5D6-2396-C265-FB6BF25B2CAE}"/>
              </a:ext>
            </a:extLst>
          </p:cNvPr>
          <p:cNvSpPr/>
          <p:nvPr/>
        </p:nvSpPr>
        <p:spPr>
          <a:xfrm>
            <a:off x="0" y="3438000"/>
            <a:ext cx="9144000" cy="3420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5FF58CBC-8F4E-5923-94E6-D66E1B65A3DB}"/>
              </a:ext>
            </a:extLst>
          </p:cNvPr>
          <p:cNvSpPr txBox="1"/>
          <p:nvPr/>
        </p:nvSpPr>
        <p:spPr>
          <a:xfrm>
            <a:off x="1326763" y="3620659"/>
            <a:ext cx="4643730" cy="3054682"/>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This book</a:t>
            </a:r>
            <a:endParaRPr kumimoji="1" lang="en-US" altLang="ja-JP" sz="44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nSpc>
                <a:spcPct val="150000"/>
              </a:lnSpc>
            </a:pPr>
            <a:r>
              <a:rPr kumimoji="1" lang="en-US" altLang="ja-JP" sz="4400" b="1" dirty="0">
                <a:solidFill>
                  <a:srgbClr val="FF0000"/>
                </a:solidFill>
                <a:latin typeface="メイリオ" panose="020B0604030504040204" pitchFamily="50" charset="-128"/>
                <a:ea typeface="メイリオ" panose="020B0604030504040204" pitchFamily="50" charset="-128"/>
              </a:rPr>
              <a:t>will be </a:t>
            </a:r>
            <a:r>
              <a:rPr kumimoji="1" lang="en-US" altLang="ja-JP" sz="4400" b="1" u="sng" dirty="0">
                <a:solidFill>
                  <a:srgbClr val="FF0000"/>
                </a:solidFill>
                <a:latin typeface="メイリオ" panose="020B0604030504040204" pitchFamily="50" charset="-128"/>
                <a:ea typeface="メイリオ" panose="020B0604030504040204" pitchFamily="50" charset="-128"/>
              </a:rPr>
              <a:t>read</a:t>
            </a:r>
            <a:r>
              <a:rPr kumimoji="1" lang="en-US" altLang="ja-JP" sz="4400" b="1" dirty="0">
                <a:solidFill>
                  <a:srgbClr val="00B0F0"/>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by children.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sp>
        <p:nvSpPr>
          <p:cNvPr id="5" name="テキスト ボックス 4">
            <a:extLst>
              <a:ext uri="{FF2B5EF4-FFF2-40B4-BE49-F238E27FC236}">
                <a16:creationId xmlns:a16="http://schemas.microsoft.com/office/drawing/2014/main" id="{605B725B-529D-DCEE-8CCD-70D39667871C}"/>
              </a:ext>
            </a:extLst>
          </p:cNvPr>
          <p:cNvSpPr txBox="1"/>
          <p:nvPr/>
        </p:nvSpPr>
        <p:spPr>
          <a:xfrm>
            <a:off x="1326763" y="114013"/>
            <a:ext cx="6266341" cy="3323987"/>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この本は</a:t>
            </a:r>
            <a:endParaRPr kumimoji="1" lang="en-US" altLang="ja-JP" sz="48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nSpc>
                <a:spcPct val="150000"/>
              </a:lnSpc>
            </a:pPr>
            <a:r>
              <a:rPr kumimoji="1" lang="ja-JP" altLang="en-US" sz="4800" b="1" u="sng" dirty="0">
                <a:solidFill>
                  <a:srgbClr val="FF0000"/>
                </a:solidFill>
                <a:latin typeface="メイリオ" panose="020B0604030504040204" pitchFamily="50" charset="-128"/>
                <a:ea typeface="メイリオ" panose="020B0604030504040204" pitchFamily="50" charset="-128"/>
              </a:rPr>
              <a:t>読まれる</a:t>
            </a:r>
            <a:r>
              <a:rPr kumimoji="1" lang="ja-JP" altLang="en-US" sz="4800" b="1" dirty="0">
                <a:solidFill>
                  <a:srgbClr val="FF0000"/>
                </a:solidFill>
                <a:latin typeface="メイリオ" panose="020B0604030504040204" pitchFamily="50" charset="-128"/>
                <a:ea typeface="メイリオ" panose="020B0604030504040204" pitchFamily="50" charset="-128"/>
              </a:rPr>
              <a:t>でしょう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子ども達に</a:t>
            </a: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This book will be read by children.">
            <a:hlinkClick r:id="" action="ppaction://media"/>
            <a:extLst>
              <a:ext uri="{FF2B5EF4-FFF2-40B4-BE49-F238E27FC236}">
                <a16:creationId xmlns:a16="http://schemas.microsoft.com/office/drawing/2014/main" id="{EE7F9F79-3C3F-15E8-3AFF-D6EDDF36A66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96538" y="1049338"/>
            <a:ext cx="406400" cy="406400"/>
          </a:xfrm>
          <a:prstGeom prst="rect">
            <a:avLst/>
          </a:prstGeom>
        </p:spPr>
      </p:pic>
    </p:spTree>
    <p:extLst>
      <p:ext uri="{BB962C8B-B14F-4D97-AF65-F5344CB8AC3E}">
        <p14:creationId xmlns:p14="http://schemas.microsoft.com/office/powerpoint/2010/main" val="3752014104"/>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3C090-D2DD-CCEE-3293-DBACA6CD8AE3}"/>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65C1C509-CEB8-1BFF-20AB-0F7BA5170D00}"/>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173DFF75-AE4C-D984-32E2-531536415469}"/>
              </a:ext>
            </a:extLst>
          </p:cNvPr>
          <p:cNvSpPr txBox="1"/>
          <p:nvPr/>
        </p:nvSpPr>
        <p:spPr>
          <a:xfrm>
            <a:off x="1685359" y="1901659"/>
            <a:ext cx="5773282" cy="3054682"/>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This book</a:t>
            </a:r>
            <a:endParaRPr kumimoji="1" lang="en-US" altLang="ja-JP" sz="44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nSpc>
                <a:spcPct val="150000"/>
              </a:lnSpc>
            </a:pPr>
            <a:r>
              <a:rPr kumimoji="1" lang="en-US" altLang="ja-JP" sz="4400" b="1" dirty="0">
                <a:solidFill>
                  <a:srgbClr val="FF0000"/>
                </a:solidFill>
                <a:latin typeface="メイリオ" panose="020B0604030504040204" pitchFamily="50" charset="-128"/>
                <a:ea typeface="メイリオ" panose="020B0604030504040204" pitchFamily="50" charset="-128"/>
              </a:rPr>
              <a:t>[w---] [b-] [</a:t>
            </a:r>
            <a:r>
              <a:rPr kumimoji="1" lang="en-US" altLang="ja-JP" sz="4400" b="1" u="sng" dirty="0">
                <a:solidFill>
                  <a:srgbClr val="FF0000"/>
                </a:solidFill>
                <a:latin typeface="メイリオ" panose="020B0604030504040204" pitchFamily="50" charset="-128"/>
                <a:ea typeface="メイリオ" panose="020B0604030504040204" pitchFamily="50" charset="-128"/>
              </a:rPr>
              <a:t>r---</a:t>
            </a:r>
            <a:r>
              <a:rPr kumimoji="1" lang="en-US" altLang="ja-JP" sz="4400" b="1" dirty="0">
                <a:solidFill>
                  <a:srgbClr val="FF0000"/>
                </a:solidFill>
                <a:latin typeface="メイリオ" panose="020B0604030504040204" pitchFamily="50" charset="-128"/>
                <a:ea typeface="メイリオ" panose="020B0604030504040204" pitchFamily="50" charset="-128"/>
              </a:rPr>
              <a:t>]</a:t>
            </a:r>
            <a:r>
              <a:rPr kumimoji="1" lang="en-US" altLang="ja-JP" sz="4400" b="1" dirty="0">
                <a:solidFill>
                  <a:srgbClr val="00B0F0"/>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[b-] children.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pic>
        <p:nvPicPr>
          <p:cNvPr id="3" name="This book will be read by children.">
            <a:hlinkClick r:id="" action="ppaction://media"/>
            <a:extLst>
              <a:ext uri="{FF2B5EF4-FFF2-40B4-BE49-F238E27FC236}">
                <a16:creationId xmlns:a16="http://schemas.microsoft.com/office/drawing/2014/main" id="{8953FE23-A1DF-A098-9E5F-62EC9C914B0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96538" y="1049338"/>
            <a:ext cx="406400" cy="406400"/>
          </a:xfrm>
          <a:prstGeom prst="rect">
            <a:avLst/>
          </a:prstGeom>
        </p:spPr>
      </p:pic>
    </p:spTree>
    <p:extLst>
      <p:ext uri="{BB962C8B-B14F-4D97-AF65-F5344CB8AC3E}">
        <p14:creationId xmlns:p14="http://schemas.microsoft.com/office/powerpoint/2010/main" val="4263322594"/>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1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BE2A7-86CA-6690-C644-BD1937AA45FF}"/>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5F50D98D-A6B1-0F89-DEB1-17110BD9584F}"/>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ABF41D9B-2FC3-A772-887D-921B55369318}"/>
              </a:ext>
            </a:extLst>
          </p:cNvPr>
          <p:cNvSpPr txBox="1"/>
          <p:nvPr/>
        </p:nvSpPr>
        <p:spPr>
          <a:xfrm>
            <a:off x="1438829" y="1767006"/>
            <a:ext cx="6266341" cy="3323987"/>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この本は</a:t>
            </a:r>
            <a:endParaRPr kumimoji="1" lang="en-US" altLang="ja-JP" sz="48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nSpc>
                <a:spcPct val="150000"/>
              </a:lnSpc>
            </a:pPr>
            <a:r>
              <a:rPr kumimoji="1" lang="ja-JP" altLang="en-US" sz="4800" b="1" u="sng" dirty="0">
                <a:solidFill>
                  <a:srgbClr val="FF0000"/>
                </a:solidFill>
                <a:latin typeface="メイリオ" panose="020B0604030504040204" pitchFamily="50" charset="-128"/>
                <a:ea typeface="メイリオ" panose="020B0604030504040204" pitchFamily="50" charset="-128"/>
              </a:rPr>
              <a:t>読まれる</a:t>
            </a:r>
            <a:r>
              <a:rPr kumimoji="1" lang="ja-JP" altLang="en-US" sz="4800" b="1" dirty="0">
                <a:solidFill>
                  <a:srgbClr val="FF0000"/>
                </a:solidFill>
                <a:latin typeface="メイリオ" panose="020B0604030504040204" pitchFamily="50" charset="-128"/>
                <a:ea typeface="メイリオ" panose="020B0604030504040204" pitchFamily="50" charset="-128"/>
              </a:rPr>
              <a:t>でしょう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子ども達に</a:t>
            </a: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3" name="This book will be read by children.">
            <a:hlinkClick r:id="" action="ppaction://media"/>
            <a:extLst>
              <a:ext uri="{FF2B5EF4-FFF2-40B4-BE49-F238E27FC236}">
                <a16:creationId xmlns:a16="http://schemas.microsoft.com/office/drawing/2014/main" id="{A3B710ED-8F14-7F9B-F892-B62A16F839E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96538" y="1049338"/>
            <a:ext cx="406400" cy="406400"/>
          </a:xfrm>
          <a:prstGeom prst="rect">
            <a:avLst/>
          </a:prstGeom>
        </p:spPr>
      </p:pic>
    </p:spTree>
    <p:extLst>
      <p:ext uri="{BB962C8B-B14F-4D97-AF65-F5344CB8AC3E}">
        <p14:creationId xmlns:p14="http://schemas.microsoft.com/office/powerpoint/2010/main" val="833254924"/>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1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37364-B2E6-E658-E012-E3186E97CC8A}"/>
            </a:ext>
          </a:extLst>
        </p:cNvPr>
        <p:cNvGrpSpPr/>
        <p:nvPr/>
      </p:nvGrpSpPr>
      <p:grpSpPr>
        <a:xfrm>
          <a:off x="0" y="0"/>
          <a:ext cx="0" cy="0"/>
          <a:chOff x="0" y="0"/>
          <a:chExt cx="0" cy="0"/>
        </a:xfrm>
      </p:grpSpPr>
      <p:sp>
        <p:nvSpPr>
          <p:cNvPr id="26" name="テキスト ボックス 25">
            <a:extLst>
              <a:ext uri="{FF2B5EF4-FFF2-40B4-BE49-F238E27FC236}">
                <a16:creationId xmlns:a16="http://schemas.microsoft.com/office/drawing/2014/main" id="{220CF7D3-5956-905F-6EB7-58E023AD31AF}"/>
              </a:ext>
            </a:extLst>
          </p:cNvPr>
          <p:cNvSpPr txBox="1"/>
          <p:nvPr/>
        </p:nvSpPr>
        <p:spPr>
          <a:xfrm>
            <a:off x="299831" y="415246"/>
            <a:ext cx="5171685" cy="1107996"/>
          </a:xfrm>
          <a:prstGeom prst="rect">
            <a:avLst/>
          </a:prstGeom>
          <a:noFill/>
        </p:spPr>
        <p:txBody>
          <a:bodyPr wrap="square" rtlCol="0">
            <a:spAutoFit/>
          </a:bodyPr>
          <a:lstStyle/>
          <a:p>
            <a:r>
              <a:rPr lang="en-US" altLang="ja-JP" sz="6600" b="1" dirty="0">
                <a:solidFill>
                  <a:srgbClr val="002060"/>
                </a:solidFill>
                <a:latin typeface="メイリオ" panose="020B0604030504040204" pitchFamily="50" charset="-128"/>
                <a:ea typeface="メイリオ" panose="020B0604030504040204" pitchFamily="50" charset="-128"/>
              </a:rPr>
              <a:t>Vocabulary</a:t>
            </a:r>
          </a:p>
        </p:txBody>
      </p:sp>
      <p:sp>
        <p:nvSpPr>
          <p:cNvPr id="10" name="正方形/長方形 9">
            <a:extLst>
              <a:ext uri="{FF2B5EF4-FFF2-40B4-BE49-F238E27FC236}">
                <a16:creationId xmlns:a16="http://schemas.microsoft.com/office/drawing/2014/main" id="{60481A35-CCD7-B949-3E66-0A05D5D2C66A}"/>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55922192-FCD6-10F8-07A0-770C53EF9377}"/>
              </a:ext>
            </a:extLst>
          </p:cNvPr>
          <p:cNvSpPr/>
          <p:nvPr/>
        </p:nvSpPr>
        <p:spPr>
          <a:xfrm>
            <a:off x="291548" y="1332987"/>
            <a:ext cx="8494643" cy="94926"/>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Shortbridge24-1">
            <a:hlinkClick r:id="" action="ppaction://media"/>
            <a:extLst>
              <a:ext uri="{FF2B5EF4-FFF2-40B4-BE49-F238E27FC236}">
                <a16:creationId xmlns:a16="http://schemas.microsoft.com/office/drawing/2014/main" id="{CA4BAAB6-E858-7287-2294-935B9B2F152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80121" y="635217"/>
            <a:ext cx="609600" cy="609600"/>
          </a:xfrm>
          <a:prstGeom prst="rect">
            <a:avLst/>
          </a:prstGeom>
        </p:spPr>
      </p:pic>
      <p:sp>
        <p:nvSpPr>
          <p:cNvPr id="2" name="テキスト ボックス 1">
            <a:extLst>
              <a:ext uri="{FF2B5EF4-FFF2-40B4-BE49-F238E27FC236}">
                <a16:creationId xmlns:a16="http://schemas.microsoft.com/office/drawing/2014/main" id="{27821E6F-FAFE-E4E3-0820-80A3A4C1001D}"/>
              </a:ext>
            </a:extLst>
          </p:cNvPr>
          <p:cNvSpPr txBox="1"/>
          <p:nvPr/>
        </p:nvSpPr>
        <p:spPr>
          <a:xfrm rot="21600000">
            <a:off x="707941" y="2345654"/>
            <a:ext cx="7661855" cy="3416320"/>
          </a:xfrm>
          <a:prstGeom prst="rect">
            <a:avLst/>
          </a:prstGeom>
          <a:noFill/>
        </p:spPr>
        <p:txBody>
          <a:bodyPr wrap="square" rtlCol="0">
            <a:spAutoFit/>
          </a:bodyPr>
          <a:lstStyle/>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FLASH</a:t>
            </a:r>
          </a:p>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CARD</a:t>
            </a:r>
          </a:p>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PRACTICE</a:t>
            </a:r>
            <a:r>
              <a:rPr kumimoji="1" lang="ja-JP" altLang="en-US" sz="7200" b="1" dirty="0">
                <a:ln w="28575">
                  <a:noFill/>
                </a:ln>
                <a:solidFill>
                  <a:srgbClr val="FF3399"/>
                </a:solidFill>
                <a:latin typeface="メイリオ" panose="020B0604030504040204" pitchFamily="50" charset="-128"/>
                <a:ea typeface="メイリオ" panose="020B0604030504040204" pitchFamily="50" charset="-128"/>
              </a:rPr>
              <a:t>！</a:t>
            </a:r>
            <a:endParaRPr kumimoji="1" lang="ja-JP" altLang="en-US" sz="4400" b="1" dirty="0">
              <a:ln w="28575">
                <a:noFill/>
              </a:ln>
              <a:solidFill>
                <a:srgbClr val="FF3399"/>
              </a:solidFill>
            </a:endParaRPr>
          </a:p>
        </p:txBody>
      </p:sp>
      <p:sp>
        <p:nvSpPr>
          <p:cNvPr id="4" name="矢印: 右 3">
            <a:extLst>
              <a:ext uri="{FF2B5EF4-FFF2-40B4-BE49-F238E27FC236}">
                <a16:creationId xmlns:a16="http://schemas.microsoft.com/office/drawing/2014/main" id="{39299873-C9B0-0B4A-DA5E-210F92D7BE07}"/>
              </a:ext>
            </a:extLst>
          </p:cNvPr>
          <p:cNvSpPr/>
          <p:nvPr/>
        </p:nvSpPr>
        <p:spPr>
          <a:xfrm>
            <a:off x="6908798" y="2553504"/>
            <a:ext cx="1296821" cy="2178153"/>
          </a:xfrm>
          <a:prstGeom prst="rightArrow">
            <a:avLst/>
          </a:prstGeom>
          <a:solidFill>
            <a:srgbClr val="FF33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9952083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86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D8206-DEF4-0FD2-5EA6-7EC923C8E8DF}"/>
            </a:ext>
          </a:extLst>
        </p:cNvPr>
        <p:cNvGrpSpPr/>
        <p:nvPr/>
      </p:nvGrpSpPr>
      <p:grpSpPr>
        <a:xfrm>
          <a:off x="0" y="0"/>
          <a:ext cx="0" cy="0"/>
          <a:chOff x="0" y="0"/>
          <a:chExt cx="0" cy="0"/>
        </a:xfrm>
      </p:grpSpPr>
      <p:pic>
        <p:nvPicPr>
          <p:cNvPr id="14" name="図 13">
            <a:extLst>
              <a:ext uri="{FF2B5EF4-FFF2-40B4-BE49-F238E27FC236}">
                <a16:creationId xmlns:a16="http://schemas.microsoft.com/office/drawing/2014/main" id="{B4A90B82-E8AC-660D-DEA1-D97101B2BA78}"/>
              </a:ext>
            </a:extLst>
          </p:cNvPr>
          <p:cNvPicPr>
            <a:picLocks noChangeAspect="1"/>
          </p:cNvPicPr>
          <p:nvPr/>
        </p:nvPicPr>
        <p:blipFill>
          <a:blip r:embed="rId2"/>
          <a:srcRect t="24123" b="62165"/>
          <a:stretch/>
        </p:blipFill>
        <p:spPr>
          <a:xfrm>
            <a:off x="245278" y="1022216"/>
            <a:ext cx="8653445" cy="666635"/>
          </a:xfrm>
          <a:prstGeom prst="rect">
            <a:avLst/>
          </a:prstGeom>
        </p:spPr>
      </p:pic>
      <p:sp>
        <p:nvSpPr>
          <p:cNvPr id="3" name="正方形/長方形 2">
            <a:extLst>
              <a:ext uri="{FF2B5EF4-FFF2-40B4-BE49-F238E27FC236}">
                <a16:creationId xmlns:a16="http://schemas.microsoft.com/office/drawing/2014/main" id="{A590CA1D-9B84-5E52-BE1E-254F4A7AEF85}"/>
              </a:ext>
            </a:extLst>
          </p:cNvPr>
          <p:cNvSpPr/>
          <p:nvPr/>
        </p:nvSpPr>
        <p:spPr>
          <a:xfrm>
            <a:off x="0" y="3429000"/>
            <a:ext cx="9144000" cy="3429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E1F0619D-C099-9800-3D16-1D4594989050}"/>
              </a:ext>
            </a:extLst>
          </p:cNvPr>
          <p:cNvSpPr txBox="1"/>
          <p:nvPr/>
        </p:nvSpPr>
        <p:spPr>
          <a:xfrm>
            <a:off x="537493" y="3677650"/>
            <a:ext cx="8069014" cy="1938992"/>
          </a:xfrm>
          <a:prstGeom prst="rect">
            <a:avLst/>
          </a:prstGeom>
          <a:noFill/>
          <a:ln>
            <a:noFill/>
          </a:ln>
        </p:spPr>
        <p:txBody>
          <a:bodyPr wrap="square" rtlCol="0">
            <a:spAutoFit/>
          </a:bodyPr>
          <a:lstStyle/>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This singer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is known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（動詞）です。</a:t>
            </a:r>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to many people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は修飾語で副詞のはたらきです。</a:t>
            </a: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「多くの人々に」という意味をもち、</a:t>
            </a: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動詞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is known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の対象を説明しています。</a:t>
            </a:r>
          </a:p>
        </p:txBody>
      </p:sp>
      <p:pic>
        <p:nvPicPr>
          <p:cNvPr id="4" name="図 3">
            <a:extLst>
              <a:ext uri="{FF2B5EF4-FFF2-40B4-BE49-F238E27FC236}">
                <a16:creationId xmlns:a16="http://schemas.microsoft.com/office/drawing/2014/main" id="{6E48756A-1C46-F3B3-A00D-58711505CCDB}"/>
              </a:ext>
            </a:extLst>
          </p:cNvPr>
          <p:cNvPicPr>
            <a:picLocks noChangeAspect="1"/>
          </p:cNvPicPr>
          <p:nvPr/>
        </p:nvPicPr>
        <p:blipFill>
          <a:blip r:embed="rId3"/>
          <a:stretch>
            <a:fillRect/>
          </a:stretch>
        </p:blipFill>
        <p:spPr>
          <a:xfrm>
            <a:off x="205673" y="145059"/>
            <a:ext cx="8732655" cy="531020"/>
          </a:xfrm>
          <a:prstGeom prst="rect">
            <a:avLst/>
          </a:prstGeom>
        </p:spPr>
      </p:pic>
      <p:sp>
        <p:nvSpPr>
          <p:cNvPr id="2" name="テキスト ボックス 1">
            <a:extLst>
              <a:ext uri="{FF2B5EF4-FFF2-40B4-BE49-F238E27FC236}">
                <a16:creationId xmlns:a16="http://schemas.microsoft.com/office/drawing/2014/main" id="{59F7C82D-927F-BBC3-FED2-ACFE406A50E9}"/>
              </a:ext>
            </a:extLst>
          </p:cNvPr>
          <p:cNvSpPr txBox="1"/>
          <p:nvPr/>
        </p:nvSpPr>
        <p:spPr>
          <a:xfrm>
            <a:off x="1032443" y="1684681"/>
            <a:ext cx="4026667"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この歌手は多くの人に知られています。</a:t>
            </a:r>
          </a:p>
        </p:txBody>
      </p:sp>
    </p:spTree>
    <p:extLst>
      <p:ext uri="{BB962C8B-B14F-4D97-AF65-F5344CB8AC3E}">
        <p14:creationId xmlns:p14="http://schemas.microsoft.com/office/powerpoint/2010/main" val="1160606003"/>
      </p:ext>
    </p:extLst>
  </p:cSld>
  <p:clrMapOvr>
    <a:masterClrMapping/>
  </p:clrMapOvr>
  <p:transition spd="slow">
    <p:push dir="u"/>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A37DA-349F-F6DA-A4A3-F2B8D0763140}"/>
            </a:ext>
          </a:extLst>
        </p:cNvPr>
        <p:cNvGrpSpPr/>
        <p:nvPr/>
      </p:nvGrpSpPr>
      <p:grpSpPr>
        <a:xfrm>
          <a:off x="0" y="0"/>
          <a:ext cx="0" cy="0"/>
          <a:chOff x="0" y="0"/>
          <a:chExt cx="0" cy="0"/>
        </a:xfrm>
      </p:grpSpPr>
      <p:sp>
        <p:nvSpPr>
          <p:cNvPr id="7" name="正方形/長方形 6">
            <a:extLst>
              <a:ext uri="{FF2B5EF4-FFF2-40B4-BE49-F238E27FC236}">
                <a16:creationId xmlns:a16="http://schemas.microsoft.com/office/drawing/2014/main" id="{A0C8485F-D687-9F34-C60B-EE1583C4B0A3}"/>
              </a:ext>
            </a:extLst>
          </p:cNvPr>
          <p:cNvSpPr/>
          <p:nvPr/>
        </p:nvSpPr>
        <p:spPr>
          <a:xfrm>
            <a:off x="0" y="0"/>
            <a:ext cx="9144000" cy="6858000"/>
          </a:xfrm>
          <a:prstGeom prst="rect">
            <a:avLst/>
          </a:prstGeom>
          <a:solidFill>
            <a:srgbClr val="0043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開始のゴング">
            <a:hlinkClick r:id="" action="ppaction://media"/>
            <a:extLst>
              <a:ext uri="{FF2B5EF4-FFF2-40B4-BE49-F238E27FC236}">
                <a16:creationId xmlns:a16="http://schemas.microsoft.com/office/drawing/2014/main" id="{936D4D03-1C2F-F5F4-CEBA-40C515EA050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38213" y="3416300"/>
            <a:ext cx="609600" cy="609600"/>
          </a:xfrm>
          <a:prstGeom prst="rect">
            <a:avLst/>
          </a:prstGeom>
        </p:spPr>
      </p:pic>
      <p:sp>
        <p:nvSpPr>
          <p:cNvPr id="2" name="テキスト ボックス 1">
            <a:extLst>
              <a:ext uri="{FF2B5EF4-FFF2-40B4-BE49-F238E27FC236}">
                <a16:creationId xmlns:a16="http://schemas.microsoft.com/office/drawing/2014/main" id="{2B606FB7-2ABD-320E-D28A-8678929463D8}"/>
              </a:ext>
            </a:extLst>
          </p:cNvPr>
          <p:cNvSpPr txBox="1"/>
          <p:nvPr/>
        </p:nvSpPr>
        <p:spPr>
          <a:xfrm>
            <a:off x="265044" y="5723388"/>
            <a:ext cx="8613913" cy="646331"/>
          </a:xfrm>
          <a:prstGeom prst="rect">
            <a:avLst/>
          </a:prstGeom>
          <a:noFill/>
        </p:spPr>
        <p:txBody>
          <a:bodyPr wrap="square" rtlCol="0">
            <a:spAutoFit/>
          </a:bodyPr>
          <a:lstStyle/>
          <a:p>
            <a:pPr algn="ctr"/>
            <a:r>
              <a:rPr lang="ja-JP" altLang="en-US" sz="3600" b="1" dirty="0">
                <a:solidFill>
                  <a:schemeClr val="bg1"/>
                </a:solidFill>
                <a:latin typeface="メイリオ" panose="020B0604030504040204" pitchFamily="50" charset="-128"/>
                <a:ea typeface="メイリオ" panose="020B0604030504040204" pitchFamily="50" charset="-128"/>
              </a:rPr>
              <a:t>スライドを見ながらリピートしましょう</a:t>
            </a:r>
          </a:p>
        </p:txBody>
      </p:sp>
      <p:sp>
        <p:nvSpPr>
          <p:cNvPr id="6" name="テキスト ボックス 5">
            <a:extLst>
              <a:ext uri="{FF2B5EF4-FFF2-40B4-BE49-F238E27FC236}">
                <a16:creationId xmlns:a16="http://schemas.microsoft.com/office/drawing/2014/main" id="{A96355F6-4056-13FE-B231-56677C9D7852}"/>
              </a:ext>
            </a:extLst>
          </p:cNvPr>
          <p:cNvSpPr txBox="1"/>
          <p:nvPr/>
        </p:nvSpPr>
        <p:spPr>
          <a:xfrm>
            <a:off x="741073" y="1855936"/>
            <a:ext cx="7661855" cy="2215991"/>
          </a:xfrm>
          <a:prstGeom prst="rect">
            <a:avLst/>
          </a:prstGeom>
          <a:noFill/>
        </p:spPr>
        <p:txBody>
          <a:bodyPr wrap="square" rtlCol="0">
            <a:spAutoFit/>
          </a:bodyPr>
          <a:lstStyle/>
          <a:p>
            <a:pPr algn="ctr"/>
            <a:r>
              <a:rPr kumimoji="1" lang="en-US" altLang="ja-JP" sz="13800" b="1" dirty="0">
                <a:ln w="28575">
                  <a:noFill/>
                </a:ln>
                <a:solidFill>
                  <a:srgbClr val="FFFF00"/>
                </a:solidFill>
                <a:latin typeface="メイリオ" panose="020B0604030504040204" pitchFamily="50" charset="-128"/>
                <a:ea typeface="メイリオ" panose="020B0604030504040204" pitchFamily="50" charset="-128"/>
              </a:rPr>
              <a:t>Ready</a:t>
            </a:r>
            <a:r>
              <a:rPr kumimoji="1" lang="ja-JP" altLang="en-US" sz="13800" b="1" dirty="0">
                <a:ln w="28575">
                  <a:noFill/>
                </a:ln>
                <a:solidFill>
                  <a:srgbClr val="FFFF00"/>
                </a:solidFill>
                <a:latin typeface="メイリオ" panose="020B0604030504040204" pitchFamily="50" charset="-128"/>
                <a:ea typeface="メイリオ" panose="020B0604030504040204" pitchFamily="50" charset="-128"/>
              </a:rPr>
              <a:t>？</a:t>
            </a:r>
            <a:endParaRPr kumimoji="1" lang="ja-JP" altLang="en-US" sz="7200" b="1" dirty="0">
              <a:ln w="28575">
                <a:noFill/>
              </a:ln>
              <a:solidFill>
                <a:srgbClr val="FFFF00"/>
              </a:solidFill>
            </a:endParaRPr>
          </a:p>
        </p:txBody>
      </p:sp>
    </p:spTree>
    <p:extLst>
      <p:ext uri="{BB962C8B-B14F-4D97-AF65-F5344CB8AC3E}">
        <p14:creationId xmlns:p14="http://schemas.microsoft.com/office/powerpoint/2010/main" val="10706847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3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60DC33CD-2A10-428B-9F01-05EE17DCCC70}"/>
              </a:ext>
            </a:extLst>
          </p:cNvPr>
          <p:cNvGrpSpPr/>
          <p:nvPr/>
        </p:nvGrpSpPr>
        <p:grpSpPr>
          <a:xfrm>
            <a:off x="815009" y="1536175"/>
            <a:ext cx="7513983" cy="3785651"/>
            <a:chOff x="815009" y="1791644"/>
            <a:chExt cx="7513983" cy="3785651"/>
          </a:xfrm>
        </p:grpSpPr>
        <p:sp>
          <p:nvSpPr>
            <p:cNvPr id="6" name="テキスト ボックス 5">
              <a:extLst>
                <a:ext uri="{FF2B5EF4-FFF2-40B4-BE49-F238E27FC236}">
                  <a16:creationId xmlns:a16="http://schemas.microsoft.com/office/drawing/2014/main" id="{57DACE63-3AEA-4B3D-A8E7-E9295038721A}"/>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s-----</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8A1097AC-DF8B-4D92-9DF2-023F2680EA48}"/>
                </a:ext>
              </a:extLst>
            </p:cNvPr>
            <p:cNvSpPr txBox="1"/>
            <p:nvPr/>
          </p:nvSpPr>
          <p:spPr>
            <a:xfrm>
              <a:off x="815009" y="1791644"/>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歌手</a:t>
              </a:r>
              <a:endParaRPr kumimoji="1" lang="ja-JP" altLang="en-US" sz="7200" dirty="0">
                <a:solidFill>
                  <a:schemeClr val="tx1">
                    <a:lumMod val="85000"/>
                    <a:lumOff val="15000"/>
                  </a:schemeClr>
                </a:solidFill>
              </a:endParaRPr>
            </a:p>
          </p:txBody>
        </p:sp>
      </p:grpSp>
      <p:pic>
        <p:nvPicPr>
          <p:cNvPr id="4" name="G3_L2_kihon_v1_singer">
            <a:hlinkClick r:id="" action="ppaction://media"/>
            <a:extLst>
              <a:ext uri="{FF2B5EF4-FFF2-40B4-BE49-F238E27FC236}">
                <a16:creationId xmlns:a16="http://schemas.microsoft.com/office/drawing/2014/main" id="{8008C6E4-8802-428E-A557-EA946B5927C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93800" y="1735138"/>
            <a:ext cx="609600" cy="609600"/>
          </a:xfrm>
          <a:prstGeom prst="rect">
            <a:avLst/>
          </a:prstGeom>
        </p:spPr>
      </p:pic>
    </p:spTree>
    <p:extLst>
      <p:ext uri="{BB962C8B-B14F-4D97-AF65-F5344CB8AC3E}">
        <p14:creationId xmlns:p14="http://schemas.microsoft.com/office/powerpoint/2010/main" val="1090137220"/>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5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834887" y="2321005"/>
            <a:ext cx="7474226" cy="2215991"/>
          </a:xfrm>
          <a:prstGeom prst="rect">
            <a:avLst/>
          </a:prstGeom>
          <a:noFill/>
        </p:spPr>
        <p:txBody>
          <a:bodyPr wrap="square" rtlCol="0">
            <a:spAutoFit/>
          </a:bodyPr>
          <a:lstStyle/>
          <a:p>
            <a:pPr algn="ctr"/>
            <a:r>
              <a:rPr lang="en-US" altLang="ja-JP" sz="13800" b="1" dirty="0">
                <a:solidFill>
                  <a:schemeClr val="tx1">
                    <a:lumMod val="85000"/>
                    <a:lumOff val="15000"/>
                  </a:schemeClr>
                </a:solidFill>
                <a:latin typeface="メイリオ" panose="020B0604030504040204" pitchFamily="50" charset="-128"/>
                <a:ea typeface="メイリオ" panose="020B0604030504040204" pitchFamily="50" charset="-128"/>
              </a:rPr>
              <a:t>singer</a:t>
            </a:r>
            <a:endParaRPr kumimoji="1" lang="ja-JP" altLang="en-US" sz="7200" dirty="0">
              <a:solidFill>
                <a:schemeClr val="tx1">
                  <a:lumMod val="85000"/>
                  <a:lumOff val="15000"/>
                </a:schemeClr>
              </a:solidFill>
            </a:endParaRPr>
          </a:p>
        </p:txBody>
      </p:sp>
      <p:pic>
        <p:nvPicPr>
          <p:cNvPr id="7" name="G3_L2_kihon_v1_singer">
            <a:hlinkClick r:id="" action="ppaction://media"/>
            <a:extLst>
              <a:ext uri="{FF2B5EF4-FFF2-40B4-BE49-F238E27FC236}">
                <a16:creationId xmlns:a16="http://schemas.microsoft.com/office/drawing/2014/main" id="{EFA1E5F1-6FE1-4A3F-B65D-52F7822351A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93800" y="1735138"/>
            <a:ext cx="609600" cy="609600"/>
          </a:xfrm>
          <a:prstGeom prst="rect">
            <a:avLst/>
          </a:prstGeom>
        </p:spPr>
      </p:pic>
    </p:spTree>
    <p:extLst>
      <p:ext uri="{BB962C8B-B14F-4D97-AF65-F5344CB8AC3E}">
        <p14:creationId xmlns:p14="http://schemas.microsoft.com/office/powerpoint/2010/main" val="3203874334"/>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5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6DEE03F3-8E10-44A6-BC6B-C0A40983B84E}"/>
              </a:ext>
            </a:extLst>
          </p:cNvPr>
          <p:cNvSpPr txBox="1"/>
          <p:nvPr/>
        </p:nvSpPr>
        <p:spPr>
          <a:xfrm>
            <a:off x="815009" y="2321005"/>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歌手</a:t>
            </a:r>
            <a:endParaRPr kumimoji="1" lang="ja-JP" altLang="en-US" sz="7200" dirty="0">
              <a:solidFill>
                <a:schemeClr val="tx1">
                  <a:lumMod val="85000"/>
                  <a:lumOff val="15000"/>
                </a:schemeClr>
              </a:solidFill>
            </a:endParaRPr>
          </a:p>
        </p:txBody>
      </p:sp>
      <p:pic>
        <p:nvPicPr>
          <p:cNvPr id="6" name="G3_L2_kihon_v1_singer">
            <a:hlinkClick r:id="" action="ppaction://media"/>
            <a:extLst>
              <a:ext uri="{FF2B5EF4-FFF2-40B4-BE49-F238E27FC236}">
                <a16:creationId xmlns:a16="http://schemas.microsoft.com/office/drawing/2014/main" id="{F0AE487E-ADF5-4B55-B117-180F6D13B09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93800" y="1735138"/>
            <a:ext cx="609600" cy="609600"/>
          </a:xfrm>
          <a:prstGeom prst="rect">
            <a:avLst/>
          </a:prstGeom>
        </p:spPr>
      </p:pic>
    </p:spTree>
    <p:extLst>
      <p:ext uri="{BB962C8B-B14F-4D97-AF65-F5344CB8AC3E}">
        <p14:creationId xmlns:p14="http://schemas.microsoft.com/office/powerpoint/2010/main" val="403392930"/>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5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4C1C3893-6BF2-4661-B94A-D25F40D88F8B}"/>
              </a:ext>
            </a:extLst>
          </p:cNvPr>
          <p:cNvGrpSpPr/>
          <p:nvPr/>
        </p:nvGrpSpPr>
        <p:grpSpPr>
          <a:xfrm>
            <a:off x="152401" y="1120676"/>
            <a:ext cx="8839200" cy="4616648"/>
            <a:chOff x="152401" y="960647"/>
            <a:chExt cx="8839200" cy="4616648"/>
          </a:xfrm>
        </p:grpSpPr>
        <p:sp>
          <p:nvSpPr>
            <p:cNvPr id="5" name="テキスト ボックス 4"/>
            <p:cNvSpPr txBox="1"/>
            <p:nvPr/>
          </p:nvSpPr>
          <p:spPr>
            <a:xfrm>
              <a:off x="152401" y="960647"/>
              <a:ext cx="8839200" cy="3046988"/>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know </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の</a:t>
              </a:r>
              <a:endPar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過去分詞</a:t>
              </a:r>
            </a:p>
          </p:txBody>
        </p:sp>
        <p:sp>
          <p:nvSpPr>
            <p:cNvPr id="6" name="テキスト ボックス 5">
              <a:extLst>
                <a:ext uri="{FF2B5EF4-FFF2-40B4-BE49-F238E27FC236}">
                  <a16:creationId xmlns:a16="http://schemas.microsoft.com/office/drawing/2014/main" id="{57DACE63-3AEA-4B3D-A8E7-E9295038721A}"/>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k-----</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4" name="G3_L2_kihon_v2_known">
            <a:hlinkClick r:id="" action="ppaction://media"/>
            <a:extLst>
              <a:ext uri="{FF2B5EF4-FFF2-40B4-BE49-F238E27FC236}">
                <a16:creationId xmlns:a16="http://schemas.microsoft.com/office/drawing/2014/main" id="{860A6251-E175-4B0C-8F1E-31F69BD9F64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2808" y="1258888"/>
            <a:ext cx="609601" cy="609600"/>
          </a:xfrm>
          <a:prstGeom prst="rect">
            <a:avLst/>
          </a:prstGeom>
        </p:spPr>
      </p:pic>
    </p:spTree>
    <p:extLst>
      <p:ext uri="{BB962C8B-B14F-4D97-AF65-F5344CB8AC3E}">
        <p14:creationId xmlns:p14="http://schemas.microsoft.com/office/powerpoint/2010/main" val="3431517"/>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5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742950" y="2321005"/>
            <a:ext cx="7658100" cy="2215991"/>
          </a:xfrm>
          <a:prstGeom prst="rect">
            <a:avLst/>
          </a:prstGeom>
          <a:noFill/>
        </p:spPr>
        <p:txBody>
          <a:bodyPr wrap="square" rtlCol="0">
            <a:spAutoFit/>
          </a:bodyPr>
          <a:lstStyle/>
          <a:p>
            <a:pPr algn="ctr"/>
            <a:r>
              <a:rPr lang="en-US" altLang="ja-JP" sz="13800" b="1" dirty="0">
                <a:solidFill>
                  <a:schemeClr val="tx1">
                    <a:lumMod val="85000"/>
                    <a:lumOff val="15000"/>
                  </a:schemeClr>
                </a:solidFill>
                <a:latin typeface="メイリオ" panose="020B0604030504040204" pitchFamily="50" charset="-128"/>
                <a:ea typeface="メイリオ" panose="020B0604030504040204" pitchFamily="50" charset="-128"/>
              </a:rPr>
              <a:t>known</a:t>
            </a:r>
            <a:endParaRPr kumimoji="1" lang="ja-JP" altLang="en-US" sz="7200" dirty="0">
              <a:solidFill>
                <a:schemeClr val="tx1">
                  <a:lumMod val="85000"/>
                  <a:lumOff val="15000"/>
                </a:schemeClr>
              </a:solidFill>
            </a:endParaRPr>
          </a:p>
        </p:txBody>
      </p:sp>
      <p:pic>
        <p:nvPicPr>
          <p:cNvPr id="7" name="G3_L2_kihon_v2_known">
            <a:hlinkClick r:id="" action="ppaction://media"/>
            <a:extLst>
              <a:ext uri="{FF2B5EF4-FFF2-40B4-BE49-F238E27FC236}">
                <a16:creationId xmlns:a16="http://schemas.microsoft.com/office/drawing/2014/main" id="{719240DA-1F73-4ACE-BF4A-F7D804D49B4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2808" y="1258888"/>
            <a:ext cx="609601" cy="609600"/>
          </a:xfrm>
          <a:prstGeom prst="rect">
            <a:avLst/>
          </a:prstGeom>
        </p:spPr>
      </p:pic>
    </p:spTree>
    <p:extLst>
      <p:ext uri="{BB962C8B-B14F-4D97-AF65-F5344CB8AC3E}">
        <p14:creationId xmlns:p14="http://schemas.microsoft.com/office/powerpoint/2010/main" val="3911138304"/>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5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1E1D95A5-4B46-4916-936B-F617A463497D}"/>
              </a:ext>
            </a:extLst>
          </p:cNvPr>
          <p:cNvSpPr txBox="1"/>
          <p:nvPr/>
        </p:nvSpPr>
        <p:spPr>
          <a:xfrm>
            <a:off x="152401" y="1905506"/>
            <a:ext cx="8839200" cy="3046988"/>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know </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の</a:t>
            </a:r>
          </a:p>
          <a:p>
            <a:pPr algn="ct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過去分詞</a:t>
            </a:r>
          </a:p>
        </p:txBody>
      </p:sp>
      <p:pic>
        <p:nvPicPr>
          <p:cNvPr id="7" name="G3_L2_kihon_v2_known">
            <a:hlinkClick r:id="" action="ppaction://media"/>
            <a:extLst>
              <a:ext uri="{FF2B5EF4-FFF2-40B4-BE49-F238E27FC236}">
                <a16:creationId xmlns:a16="http://schemas.microsoft.com/office/drawing/2014/main" id="{7557198C-8144-432B-A8D5-ACB0F25B640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2808" y="1258888"/>
            <a:ext cx="609601" cy="609600"/>
          </a:xfrm>
          <a:prstGeom prst="rect">
            <a:avLst/>
          </a:prstGeom>
        </p:spPr>
      </p:pic>
    </p:spTree>
    <p:extLst>
      <p:ext uri="{BB962C8B-B14F-4D97-AF65-F5344CB8AC3E}">
        <p14:creationId xmlns:p14="http://schemas.microsoft.com/office/powerpoint/2010/main" val="358420921"/>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5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292A04AA-6681-4FF2-AA6A-4BBE721C3933}"/>
              </a:ext>
            </a:extLst>
          </p:cNvPr>
          <p:cNvGrpSpPr/>
          <p:nvPr/>
        </p:nvGrpSpPr>
        <p:grpSpPr>
          <a:xfrm>
            <a:off x="815009" y="1636202"/>
            <a:ext cx="7513983" cy="3585596"/>
            <a:chOff x="815009" y="1991699"/>
            <a:chExt cx="7513983" cy="3585596"/>
          </a:xfrm>
        </p:grpSpPr>
        <p:sp>
          <p:nvSpPr>
            <p:cNvPr id="6" name="テキスト ボックス 5">
              <a:extLst>
                <a:ext uri="{FF2B5EF4-FFF2-40B4-BE49-F238E27FC236}">
                  <a16:creationId xmlns:a16="http://schemas.microsoft.com/office/drawing/2014/main" id="{57DACE63-3AEA-4B3D-A8E7-E9295038721A}"/>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m-----</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8A1097AC-DF8B-4D92-9DF2-023F2680EA48}"/>
                </a:ext>
              </a:extLst>
            </p:cNvPr>
            <p:cNvSpPr txBox="1"/>
            <p:nvPr/>
          </p:nvSpPr>
          <p:spPr>
            <a:xfrm>
              <a:off x="815009" y="1991699"/>
              <a:ext cx="7513983" cy="2015936"/>
            </a:xfrm>
            <a:prstGeom prst="rect">
              <a:avLst/>
            </a:prstGeom>
            <a:noFill/>
          </p:spPr>
          <p:txBody>
            <a:bodyPr wrap="square" rtlCol="0">
              <a:spAutoFit/>
            </a:bodyPr>
            <a:lstStyle/>
            <a:p>
              <a:pPr algn="ctr"/>
              <a:r>
                <a:rPr kumimoji="1" lang="ja-JP" altLang="en-US" sz="12500" b="1" dirty="0">
                  <a:solidFill>
                    <a:schemeClr val="tx1">
                      <a:lumMod val="85000"/>
                      <a:lumOff val="15000"/>
                    </a:schemeClr>
                  </a:solidFill>
                  <a:latin typeface="メイリオ" panose="020B0604030504040204" pitchFamily="50" charset="-128"/>
                  <a:ea typeface="メイリオ" panose="020B0604030504040204" pitchFamily="50" charset="-128"/>
                </a:rPr>
                <a:t>多くの</a:t>
              </a:r>
              <a:endParaRPr kumimoji="1" lang="ja-JP" altLang="en-US" sz="12500" dirty="0">
                <a:solidFill>
                  <a:schemeClr val="tx1">
                    <a:lumMod val="85000"/>
                    <a:lumOff val="15000"/>
                  </a:schemeClr>
                </a:solidFill>
              </a:endParaRPr>
            </a:p>
          </p:txBody>
        </p:sp>
      </p:grpSp>
      <p:pic>
        <p:nvPicPr>
          <p:cNvPr id="4" name="G3_L2_kihon_v3_many">
            <a:hlinkClick r:id="" action="ppaction://media"/>
            <a:extLst>
              <a:ext uri="{FF2B5EF4-FFF2-40B4-BE49-F238E27FC236}">
                <a16:creationId xmlns:a16="http://schemas.microsoft.com/office/drawing/2014/main" id="{5AC1C0BF-E290-4896-B41C-74EDC628F23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03263" y="1668463"/>
            <a:ext cx="609600" cy="609600"/>
          </a:xfrm>
          <a:prstGeom prst="rect">
            <a:avLst/>
          </a:prstGeom>
        </p:spPr>
      </p:pic>
    </p:spTree>
    <p:extLst>
      <p:ext uri="{BB962C8B-B14F-4D97-AF65-F5344CB8AC3E}">
        <p14:creationId xmlns:p14="http://schemas.microsoft.com/office/powerpoint/2010/main" val="3006972230"/>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5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834887" y="2321005"/>
            <a:ext cx="7474226" cy="2215991"/>
          </a:xfrm>
          <a:prstGeom prst="rect">
            <a:avLst/>
          </a:prstGeom>
          <a:noFill/>
        </p:spPr>
        <p:txBody>
          <a:bodyPr wrap="square" rtlCol="0">
            <a:spAutoFit/>
          </a:bodyPr>
          <a:lstStyle/>
          <a:p>
            <a:pPr algn="ctr"/>
            <a:r>
              <a:rPr lang="en-US" altLang="ja-JP" sz="13800" b="1" dirty="0">
                <a:solidFill>
                  <a:schemeClr val="tx1">
                    <a:lumMod val="85000"/>
                    <a:lumOff val="15000"/>
                  </a:schemeClr>
                </a:solidFill>
                <a:latin typeface="メイリオ" panose="020B0604030504040204" pitchFamily="50" charset="-128"/>
                <a:ea typeface="メイリオ" panose="020B0604030504040204" pitchFamily="50" charset="-128"/>
              </a:rPr>
              <a:t>many</a:t>
            </a:r>
            <a:endParaRPr kumimoji="1" lang="ja-JP" altLang="en-US" sz="7200" dirty="0">
              <a:solidFill>
                <a:schemeClr val="tx1">
                  <a:lumMod val="85000"/>
                  <a:lumOff val="15000"/>
                </a:schemeClr>
              </a:solidFill>
            </a:endParaRPr>
          </a:p>
        </p:txBody>
      </p:sp>
      <p:pic>
        <p:nvPicPr>
          <p:cNvPr id="7" name="G3_L2_kihon_v3_many">
            <a:hlinkClick r:id="" action="ppaction://media"/>
            <a:extLst>
              <a:ext uri="{FF2B5EF4-FFF2-40B4-BE49-F238E27FC236}">
                <a16:creationId xmlns:a16="http://schemas.microsoft.com/office/drawing/2014/main" id="{607E0800-1F4A-499F-875B-2D1B75C50D0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03263" y="1668463"/>
            <a:ext cx="609600" cy="609600"/>
          </a:xfrm>
          <a:prstGeom prst="rect">
            <a:avLst/>
          </a:prstGeom>
        </p:spPr>
      </p:pic>
    </p:spTree>
    <p:extLst>
      <p:ext uri="{BB962C8B-B14F-4D97-AF65-F5344CB8AC3E}">
        <p14:creationId xmlns:p14="http://schemas.microsoft.com/office/powerpoint/2010/main" val="4180326387"/>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5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6DEE03F3-8E10-44A6-BC6B-C0A40983B84E}"/>
              </a:ext>
            </a:extLst>
          </p:cNvPr>
          <p:cNvSpPr txBox="1"/>
          <p:nvPr/>
        </p:nvSpPr>
        <p:spPr>
          <a:xfrm>
            <a:off x="815009" y="2421032"/>
            <a:ext cx="7513983" cy="2015936"/>
          </a:xfrm>
          <a:prstGeom prst="rect">
            <a:avLst/>
          </a:prstGeom>
          <a:noFill/>
        </p:spPr>
        <p:txBody>
          <a:bodyPr wrap="square" rtlCol="0">
            <a:spAutoFit/>
          </a:bodyPr>
          <a:lstStyle/>
          <a:p>
            <a:pPr algn="ctr"/>
            <a:r>
              <a:rPr kumimoji="1" lang="ja-JP" altLang="en-US" sz="12500" b="1" dirty="0">
                <a:solidFill>
                  <a:schemeClr val="tx1">
                    <a:lumMod val="85000"/>
                    <a:lumOff val="15000"/>
                  </a:schemeClr>
                </a:solidFill>
                <a:latin typeface="メイリオ" panose="020B0604030504040204" pitchFamily="50" charset="-128"/>
                <a:ea typeface="メイリオ" panose="020B0604030504040204" pitchFamily="50" charset="-128"/>
              </a:rPr>
              <a:t>多くの</a:t>
            </a:r>
            <a:endParaRPr kumimoji="1" lang="ja-JP" altLang="en-US" sz="12500" dirty="0">
              <a:solidFill>
                <a:schemeClr val="tx1">
                  <a:lumMod val="85000"/>
                  <a:lumOff val="15000"/>
                </a:schemeClr>
              </a:solidFill>
            </a:endParaRPr>
          </a:p>
        </p:txBody>
      </p:sp>
      <p:pic>
        <p:nvPicPr>
          <p:cNvPr id="6" name="G3_L2_kihon_v3_many">
            <a:hlinkClick r:id="" action="ppaction://media"/>
            <a:extLst>
              <a:ext uri="{FF2B5EF4-FFF2-40B4-BE49-F238E27FC236}">
                <a16:creationId xmlns:a16="http://schemas.microsoft.com/office/drawing/2014/main" id="{1188D42B-F8F6-4235-8983-74A7AF7E42F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03263" y="1668463"/>
            <a:ext cx="609600" cy="609600"/>
          </a:xfrm>
          <a:prstGeom prst="rect">
            <a:avLst/>
          </a:prstGeom>
        </p:spPr>
      </p:pic>
    </p:spTree>
    <p:extLst>
      <p:ext uri="{BB962C8B-B14F-4D97-AF65-F5344CB8AC3E}">
        <p14:creationId xmlns:p14="http://schemas.microsoft.com/office/powerpoint/2010/main" val="270953855"/>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5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DA0F1-CE46-AB46-E469-6363A3F65668}"/>
            </a:ext>
          </a:extLst>
        </p:cNvPr>
        <p:cNvGrpSpPr/>
        <p:nvPr/>
      </p:nvGrpSpPr>
      <p:grpSpPr>
        <a:xfrm>
          <a:off x="0" y="0"/>
          <a:ext cx="0" cy="0"/>
          <a:chOff x="0" y="0"/>
          <a:chExt cx="0" cy="0"/>
        </a:xfrm>
      </p:grpSpPr>
      <p:sp>
        <p:nvSpPr>
          <p:cNvPr id="26" name="テキスト ボックス 25">
            <a:extLst>
              <a:ext uri="{FF2B5EF4-FFF2-40B4-BE49-F238E27FC236}">
                <a16:creationId xmlns:a16="http://schemas.microsoft.com/office/drawing/2014/main" id="{759B59C5-2764-F637-C618-B27D3F5E95C0}"/>
              </a:ext>
            </a:extLst>
          </p:cNvPr>
          <p:cNvSpPr txBox="1"/>
          <p:nvPr/>
        </p:nvSpPr>
        <p:spPr>
          <a:xfrm>
            <a:off x="299831" y="415246"/>
            <a:ext cx="7905788" cy="1107996"/>
          </a:xfrm>
          <a:prstGeom prst="rect">
            <a:avLst/>
          </a:prstGeom>
          <a:noFill/>
        </p:spPr>
        <p:txBody>
          <a:bodyPr wrap="square" rtlCol="0">
            <a:spAutoFit/>
          </a:bodyPr>
          <a:lstStyle/>
          <a:p>
            <a:r>
              <a:rPr lang="en-US" altLang="ja-JP" sz="6600" b="1" dirty="0">
                <a:solidFill>
                  <a:srgbClr val="002060"/>
                </a:solidFill>
                <a:latin typeface="メイリオ" panose="020B0604030504040204" pitchFamily="50" charset="-128"/>
                <a:ea typeface="メイリオ" panose="020B0604030504040204" pitchFamily="50" charset="-128"/>
              </a:rPr>
              <a:t>Target Sentence</a:t>
            </a:r>
          </a:p>
        </p:txBody>
      </p:sp>
      <p:sp>
        <p:nvSpPr>
          <p:cNvPr id="10" name="正方形/長方形 9">
            <a:extLst>
              <a:ext uri="{FF2B5EF4-FFF2-40B4-BE49-F238E27FC236}">
                <a16:creationId xmlns:a16="http://schemas.microsoft.com/office/drawing/2014/main" id="{C0F61556-30E0-AD85-B3A9-F3C47F3A6E5A}"/>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BB27487B-7212-099E-4A12-B75377F34B8B}"/>
              </a:ext>
            </a:extLst>
          </p:cNvPr>
          <p:cNvSpPr/>
          <p:nvPr/>
        </p:nvSpPr>
        <p:spPr>
          <a:xfrm>
            <a:off x="291548" y="1332987"/>
            <a:ext cx="8494643" cy="94926"/>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7E559A42-B9B3-8B04-1675-204CA2AA6D87}"/>
              </a:ext>
            </a:extLst>
          </p:cNvPr>
          <p:cNvSpPr txBox="1"/>
          <p:nvPr/>
        </p:nvSpPr>
        <p:spPr>
          <a:xfrm rot="21600000">
            <a:off x="707941" y="1966574"/>
            <a:ext cx="7661855" cy="3416320"/>
          </a:xfrm>
          <a:prstGeom prst="rect">
            <a:avLst/>
          </a:prstGeom>
          <a:noFill/>
        </p:spPr>
        <p:txBody>
          <a:bodyPr wrap="square" rtlCol="0">
            <a:spAutoFit/>
          </a:bodyPr>
          <a:lstStyle/>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FLASH</a:t>
            </a:r>
          </a:p>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CARD</a:t>
            </a:r>
          </a:p>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PRACTICE</a:t>
            </a:r>
            <a:r>
              <a:rPr kumimoji="1" lang="ja-JP" altLang="en-US" sz="7200" b="1" dirty="0">
                <a:ln w="28575">
                  <a:noFill/>
                </a:ln>
                <a:solidFill>
                  <a:srgbClr val="FF3399"/>
                </a:solidFill>
                <a:latin typeface="メイリオ" panose="020B0604030504040204" pitchFamily="50" charset="-128"/>
                <a:ea typeface="メイリオ" panose="020B0604030504040204" pitchFamily="50" charset="-128"/>
              </a:rPr>
              <a:t>！</a:t>
            </a:r>
            <a:endParaRPr kumimoji="1" lang="ja-JP" altLang="en-US" sz="4400" b="1" dirty="0">
              <a:ln w="28575">
                <a:noFill/>
              </a:ln>
              <a:solidFill>
                <a:srgbClr val="FF3399"/>
              </a:solidFill>
            </a:endParaRPr>
          </a:p>
        </p:txBody>
      </p:sp>
      <p:sp>
        <p:nvSpPr>
          <p:cNvPr id="12" name="矢印: 右 11">
            <a:extLst>
              <a:ext uri="{FF2B5EF4-FFF2-40B4-BE49-F238E27FC236}">
                <a16:creationId xmlns:a16="http://schemas.microsoft.com/office/drawing/2014/main" id="{3E81C259-3788-4F0D-5A96-8C95E5400BFA}"/>
              </a:ext>
            </a:extLst>
          </p:cNvPr>
          <p:cNvSpPr/>
          <p:nvPr/>
        </p:nvSpPr>
        <p:spPr>
          <a:xfrm>
            <a:off x="6908798" y="2553504"/>
            <a:ext cx="1296821" cy="2178153"/>
          </a:xfrm>
          <a:prstGeom prst="rightArrow">
            <a:avLst/>
          </a:prstGeom>
          <a:solidFill>
            <a:srgbClr val="FF33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712836226"/>
      </p:ext>
    </p:extLst>
  </p:cSld>
  <p:clrMapOvr>
    <a:masterClrMapping/>
  </p:clrMapOvr>
  <p:transition spd="slow">
    <p:push dir="u"/>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 name="グループ化 1">
            <a:extLst>
              <a:ext uri="{FF2B5EF4-FFF2-40B4-BE49-F238E27FC236}">
                <a16:creationId xmlns:a16="http://schemas.microsoft.com/office/drawing/2014/main" id="{BFFC8AD4-443F-4303-A407-2580E5782C1E}"/>
              </a:ext>
            </a:extLst>
          </p:cNvPr>
          <p:cNvGrpSpPr/>
          <p:nvPr/>
        </p:nvGrpSpPr>
        <p:grpSpPr>
          <a:xfrm>
            <a:off x="815009" y="1536175"/>
            <a:ext cx="7513983" cy="3785651"/>
            <a:chOff x="815009" y="1791644"/>
            <a:chExt cx="7513983" cy="3785651"/>
          </a:xfrm>
        </p:grpSpPr>
        <p:sp>
          <p:nvSpPr>
            <p:cNvPr id="6" name="テキスト ボックス 5">
              <a:extLst>
                <a:ext uri="{FF2B5EF4-FFF2-40B4-BE49-F238E27FC236}">
                  <a16:creationId xmlns:a16="http://schemas.microsoft.com/office/drawing/2014/main" id="{57DACE63-3AEA-4B3D-A8E7-E9295038721A}"/>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p-----</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8A1097AC-DF8B-4D92-9DF2-023F2680EA48}"/>
                </a:ext>
              </a:extLst>
            </p:cNvPr>
            <p:cNvSpPr txBox="1"/>
            <p:nvPr/>
          </p:nvSpPr>
          <p:spPr>
            <a:xfrm>
              <a:off x="815009" y="1791644"/>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人々</a:t>
              </a:r>
              <a:endParaRPr kumimoji="1" lang="ja-JP" altLang="en-US" sz="7200" dirty="0">
                <a:solidFill>
                  <a:schemeClr val="tx1">
                    <a:lumMod val="85000"/>
                    <a:lumOff val="15000"/>
                  </a:schemeClr>
                </a:solidFill>
              </a:endParaRPr>
            </a:p>
          </p:txBody>
        </p:sp>
      </p:grpSp>
      <p:pic>
        <p:nvPicPr>
          <p:cNvPr id="4" name="G3_L2_kihon_v4_people">
            <a:hlinkClick r:id="" action="ppaction://media"/>
            <a:extLst>
              <a:ext uri="{FF2B5EF4-FFF2-40B4-BE49-F238E27FC236}">
                <a16:creationId xmlns:a16="http://schemas.microsoft.com/office/drawing/2014/main" id="{7C18945B-F1C1-4E9F-915C-41A7AA83D0A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42950" y="1509713"/>
            <a:ext cx="609600" cy="609600"/>
          </a:xfrm>
          <a:prstGeom prst="rect">
            <a:avLst/>
          </a:prstGeom>
        </p:spPr>
      </p:pic>
    </p:spTree>
    <p:extLst>
      <p:ext uri="{BB962C8B-B14F-4D97-AF65-F5344CB8AC3E}">
        <p14:creationId xmlns:p14="http://schemas.microsoft.com/office/powerpoint/2010/main" val="3875150024"/>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5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834887" y="2321005"/>
            <a:ext cx="7474226" cy="2215991"/>
          </a:xfrm>
          <a:prstGeom prst="rect">
            <a:avLst/>
          </a:prstGeom>
          <a:noFill/>
        </p:spPr>
        <p:txBody>
          <a:bodyPr wrap="square" rtlCol="0">
            <a:spAutoFit/>
          </a:bodyPr>
          <a:lstStyle/>
          <a:p>
            <a:pPr algn="ctr"/>
            <a:r>
              <a:rPr lang="en-US" altLang="ja-JP" sz="13800" b="1" dirty="0">
                <a:solidFill>
                  <a:schemeClr val="tx1">
                    <a:lumMod val="85000"/>
                    <a:lumOff val="15000"/>
                  </a:schemeClr>
                </a:solidFill>
                <a:latin typeface="メイリオ" panose="020B0604030504040204" pitchFamily="50" charset="-128"/>
                <a:ea typeface="メイリオ" panose="020B0604030504040204" pitchFamily="50" charset="-128"/>
              </a:rPr>
              <a:t>people</a:t>
            </a:r>
            <a:endParaRPr kumimoji="1" lang="ja-JP" altLang="en-US" sz="7200" dirty="0">
              <a:solidFill>
                <a:schemeClr val="tx1">
                  <a:lumMod val="85000"/>
                  <a:lumOff val="15000"/>
                </a:schemeClr>
              </a:solidFill>
            </a:endParaRPr>
          </a:p>
        </p:txBody>
      </p:sp>
      <p:pic>
        <p:nvPicPr>
          <p:cNvPr id="7" name="G3_L2_kihon_v4_people">
            <a:hlinkClick r:id="" action="ppaction://media"/>
            <a:extLst>
              <a:ext uri="{FF2B5EF4-FFF2-40B4-BE49-F238E27FC236}">
                <a16:creationId xmlns:a16="http://schemas.microsoft.com/office/drawing/2014/main" id="{1C0F74EF-85B9-4D89-A3D8-B55C663857B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42950" y="1509713"/>
            <a:ext cx="609600" cy="609600"/>
          </a:xfrm>
          <a:prstGeom prst="rect">
            <a:avLst/>
          </a:prstGeom>
        </p:spPr>
      </p:pic>
    </p:spTree>
    <p:extLst>
      <p:ext uri="{BB962C8B-B14F-4D97-AF65-F5344CB8AC3E}">
        <p14:creationId xmlns:p14="http://schemas.microsoft.com/office/powerpoint/2010/main" val="4033603526"/>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5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6DEE03F3-8E10-44A6-BC6B-C0A40983B84E}"/>
              </a:ext>
            </a:extLst>
          </p:cNvPr>
          <p:cNvSpPr txBox="1"/>
          <p:nvPr/>
        </p:nvSpPr>
        <p:spPr>
          <a:xfrm>
            <a:off x="815009" y="2321005"/>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人々</a:t>
            </a:r>
            <a:endParaRPr kumimoji="1" lang="ja-JP" altLang="en-US" sz="7200" dirty="0">
              <a:solidFill>
                <a:schemeClr val="tx1">
                  <a:lumMod val="85000"/>
                  <a:lumOff val="15000"/>
                </a:schemeClr>
              </a:solidFill>
            </a:endParaRPr>
          </a:p>
        </p:txBody>
      </p:sp>
      <p:pic>
        <p:nvPicPr>
          <p:cNvPr id="6" name="G3_L2_kihon_v4_people">
            <a:hlinkClick r:id="" action="ppaction://media"/>
            <a:extLst>
              <a:ext uri="{FF2B5EF4-FFF2-40B4-BE49-F238E27FC236}">
                <a16:creationId xmlns:a16="http://schemas.microsoft.com/office/drawing/2014/main" id="{F0C0E036-ADCC-429A-881A-281BC07D772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42950" y="1509713"/>
            <a:ext cx="609600" cy="609600"/>
          </a:xfrm>
          <a:prstGeom prst="rect">
            <a:avLst/>
          </a:prstGeom>
        </p:spPr>
      </p:pic>
    </p:spTree>
    <p:extLst>
      <p:ext uri="{BB962C8B-B14F-4D97-AF65-F5344CB8AC3E}">
        <p14:creationId xmlns:p14="http://schemas.microsoft.com/office/powerpoint/2010/main" val="3631318672"/>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5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53A30FE5-5521-4882-AD24-41B6F631C509}"/>
              </a:ext>
            </a:extLst>
          </p:cNvPr>
          <p:cNvGrpSpPr/>
          <p:nvPr/>
        </p:nvGrpSpPr>
        <p:grpSpPr>
          <a:xfrm>
            <a:off x="152401" y="1120676"/>
            <a:ext cx="8839200" cy="4616648"/>
            <a:chOff x="152401" y="960647"/>
            <a:chExt cx="8839200" cy="4616648"/>
          </a:xfrm>
        </p:grpSpPr>
        <p:sp>
          <p:nvSpPr>
            <p:cNvPr id="5" name="テキスト ボックス 4"/>
            <p:cNvSpPr txBox="1"/>
            <p:nvPr/>
          </p:nvSpPr>
          <p:spPr>
            <a:xfrm>
              <a:off x="152401" y="960647"/>
              <a:ext cx="8839200" cy="3046988"/>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give </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の</a:t>
              </a:r>
              <a:endPar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過去分詞</a:t>
              </a:r>
            </a:p>
          </p:txBody>
        </p:sp>
        <p:sp>
          <p:nvSpPr>
            <p:cNvPr id="6" name="テキスト ボックス 5">
              <a:extLst>
                <a:ext uri="{FF2B5EF4-FFF2-40B4-BE49-F238E27FC236}">
                  <a16:creationId xmlns:a16="http://schemas.microsoft.com/office/drawing/2014/main" id="{57DACE63-3AEA-4B3D-A8E7-E9295038721A}"/>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g-----</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4" name="G3_L2_kihon_v5_given">
            <a:hlinkClick r:id="" action="ppaction://media"/>
            <a:extLst>
              <a:ext uri="{FF2B5EF4-FFF2-40B4-BE49-F238E27FC236}">
                <a16:creationId xmlns:a16="http://schemas.microsoft.com/office/drawing/2014/main" id="{1E875F88-447D-4D6D-9119-26162E31E17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2325" y="1987550"/>
            <a:ext cx="609600" cy="609600"/>
          </a:xfrm>
          <a:prstGeom prst="rect">
            <a:avLst/>
          </a:prstGeom>
        </p:spPr>
      </p:pic>
    </p:spTree>
    <p:extLst>
      <p:ext uri="{BB962C8B-B14F-4D97-AF65-F5344CB8AC3E}">
        <p14:creationId xmlns:p14="http://schemas.microsoft.com/office/powerpoint/2010/main" val="2074943515"/>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5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742950" y="2321005"/>
            <a:ext cx="7658100" cy="2215991"/>
          </a:xfrm>
          <a:prstGeom prst="rect">
            <a:avLst/>
          </a:prstGeom>
          <a:noFill/>
        </p:spPr>
        <p:txBody>
          <a:bodyPr wrap="square" rtlCol="0">
            <a:spAutoFit/>
          </a:bodyPr>
          <a:lstStyle/>
          <a:p>
            <a:pPr algn="ctr"/>
            <a:r>
              <a:rPr lang="en-US" altLang="ja-JP" sz="13800" b="1" dirty="0">
                <a:solidFill>
                  <a:schemeClr val="tx1">
                    <a:lumMod val="85000"/>
                    <a:lumOff val="15000"/>
                  </a:schemeClr>
                </a:solidFill>
                <a:latin typeface="メイリオ" panose="020B0604030504040204" pitchFamily="50" charset="-128"/>
                <a:ea typeface="メイリオ" panose="020B0604030504040204" pitchFamily="50" charset="-128"/>
              </a:rPr>
              <a:t>given</a:t>
            </a:r>
            <a:endParaRPr kumimoji="1" lang="ja-JP" altLang="en-US" sz="7200" dirty="0">
              <a:solidFill>
                <a:schemeClr val="tx1">
                  <a:lumMod val="85000"/>
                  <a:lumOff val="15000"/>
                </a:schemeClr>
              </a:solidFill>
            </a:endParaRPr>
          </a:p>
        </p:txBody>
      </p:sp>
      <p:pic>
        <p:nvPicPr>
          <p:cNvPr id="8" name="G3_L2_kihon_v5_given">
            <a:hlinkClick r:id="" action="ppaction://media"/>
            <a:extLst>
              <a:ext uri="{FF2B5EF4-FFF2-40B4-BE49-F238E27FC236}">
                <a16:creationId xmlns:a16="http://schemas.microsoft.com/office/drawing/2014/main" id="{B402BCF4-B8CE-4376-AE3E-61829E00325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2325" y="1987550"/>
            <a:ext cx="609600" cy="609600"/>
          </a:xfrm>
          <a:prstGeom prst="rect">
            <a:avLst/>
          </a:prstGeom>
        </p:spPr>
      </p:pic>
    </p:spTree>
    <p:extLst>
      <p:ext uri="{BB962C8B-B14F-4D97-AF65-F5344CB8AC3E}">
        <p14:creationId xmlns:p14="http://schemas.microsoft.com/office/powerpoint/2010/main" val="1909040571"/>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5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1E1D95A5-4B46-4916-936B-F617A463497D}"/>
              </a:ext>
            </a:extLst>
          </p:cNvPr>
          <p:cNvSpPr txBox="1"/>
          <p:nvPr/>
        </p:nvSpPr>
        <p:spPr>
          <a:xfrm>
            <a:off x="152401" y="1905506"/>
            <a:ext cx="8839200" cy="3046988"/>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give </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の</a:t>
            </a:r>
          </a:p>
          <a:p>
            <a:pPr algn="ct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過去分詞</a:t>
            </a:r>
          </a:p>
        </p:txBody>
      </p:sp>
      <p:pic>
        <p:nvPicPr>
          <p:cNvPr id="7" name="G3_L2_kihon_v5_given">
            <a:hlinkClick r:id="" action="ppaction://media"/>
            <a:extLst>
              <a:ext uri="{FF2B5EF4-FFF2-40B4-BE49-F238E27FC236}">
                <a16:creationId xmlns:a16="http://schemas.microsoft.com/office/drawing/2014/main" id="{B44CB712-6A27-434A-9DCC-B3EE58A867C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2325" y="1987550"/>
            <a:ext cx="609600" cy="609600"/>
          </a:xfrm>
          <a:prstGeom prst="rect">
            <a:avLst/>
          </a:prstGeom>
        </p:spPr>
      </p:pic>
    </p:spTree>
    <p:extLst>
      <p:ext uri="{BB962C8B-B14F-4D97-AF65-F5344CB8AC3E}">
        <p14:creationId xmlns:p14="http://schemas.microsoft.com/office/powerpoint/2010/main" val="2608959772"/>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5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 name="グループ化 3">
            <a:extLst>
              <a:ext uri="{FF2B5EF4-FFF2-40B4-BE49-F238E27FC236}">
                <a16:creationId xmlns:a16="http://schemas.microsoft.com/office/drawing/2014/main" id="{8D72CF8B-ACBA-DEF4-A047-99A0AB7455F1}"/>
              </a:ext>
            </a:extLst>
          </p:cNvPr>
          <p:cNvGrpSpPr/>
          <p:nvPr/>
        </p:nvGrpSpPr>
        <p:grpSpPr>
          <a:xfrm>
            <a:off x="152401" y="1004293"/>
            <a:ext cx="8839200" cy="4733031"/>
            <a:chOff x="152401" y="844264"/>
            <a:chExt cx="8839200" cy="4733031"/>
          </a:xfrm>
        </p:grpSpPr>
        <p:sp>
          <p:nvSpPr>
            <p:cNvPr id="8" name="テキスト ボックス 7">
              <a:extLst>
                <a:ext uri="{FF2B5EF4-FFF2-40B4-BE49-F238E27FC236}">
                  <a16:creationId xmlns:a16="http://schemas.microsoft.com/office/drawing/2014/main" id="{15561B8B-9E89-FC37-A97E-9071C00C4290}"/>
                </a:ext>
              </a:extLst>
            </p:cNvPr>
            <p:cNvSpPr txBox="1"/>
            <p:nvPr/>
          </p:nvSpPr>
          <p:spPr>
            <a:xfrm>
              <a:off x="152401" y="844264"/>
              <a:ext cx="8839200" cy="3539430"/>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を（～と）</a:t>
              </a:r>
              <a:endPar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kumimoji="1" lang="ja-JP" altLang="en-US" sz="12800" b="1" dirty="0">
                  <a:solidFill>
                    <a:schemeClr val="tx1">
                      <a:lumMod val="85000"/>
                      <a:lumOff val="15000"/>
                    </a:schemeClr>
                  </a:solidFill>
                  <a:latin typeface="メイリオ" panose="020B0604030504040204" pitchFamily="50" charset="-128"/>
                  <a:ea typeface="メイリオ" panose="020B0604030504040204" pitchFamily="50" charset="-128"/>
                </a:rPr>
                <a:t>呼ぶ</a:t>
              </a:r>
              <a:endParaRPr kumimoji="1" lang="ja-JP" altLang="en-US" sz="8000" dirty="0">
                <a:solidFill>
                  <a:schemeClr val="tx1">
                    <a:lumMod val="85000"/>
                    <a:lumOff val="15000"/>
                  </a:schemeClr>
                </a:solidFill>
              </a:endParaRPr>
            </a:p>
          </p:txBody>
        </p:sp>
        <p:sp>
          <p:nvSpPr>
            <p:cNvPr id="9" name="テキスト ボックス 8">
              <a:extLst>
                <a:ext uri="{FF2B5EF4-FFF2-40B4-BE49-F238E27FC236}">
                  <a16:creationId xmlns:a16="http://schemas.microsoft.com/office/drawing/2014/main" id="{7FA31E3D-A6A7-7E5D-1A9A-5F81B753C6C0}"/>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c-----</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10" name="call">
            <a:hlinkClick r:id="" action="ppaction://media"/>
            <a:extLst>
              <a:ext uri="{FF2B5EF4-FFF2-40B4-BE49-F238E27FC236}">
                <a16:creationId xmlns:a16="http://schemas.microsoft.com/office/drawing/2014/main" id="{D9FEDB6D-8C94-E6F3-B5F3-B35C1271CC4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97084" y="2644775"/>
            <a:ext cx="406400" cy="406400"/>
          </a:xfrm>
          <a:prstGeom prst="rect">
            <a:avLst/>
          </a:prstGeom>
        </p:spPr>
      </p:pic>
    </p:spTree>
    <p:extLst>
      <p:ext uri="{BB962C8B-B14F-4D97-AF65-F5344CB8AC3E}">
        <p14:creationId xmlns:p14="http://schemas.microsoft.com/office/powerpoint/2010/main" val="2503259837"/>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19"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742950" y="2321005"/>
            <a:ext cx="7658100" cy="2215991"/>
          </a:xfrm>
          <a:prstGeom prst="rect">
            <a:avLst/>
          </a:prstGeom>
          <a:noFill/>
        </p:spPr>
        <p:txBody>
          <a:bodyPr wrap="square" rtlCol="0">
            <a:spAutoFit/>
          </a:bodyPr>
          <a:lstStyle/>
          <a:p>
            <a:pPr algn="ctr"/>
            <a:r>
              <a:rPr lang="en-US" altLang="ja-JP" sz="13800" b="1" dirty="0">
                <a:solidFill>
                  <a:schemeClr val="tx1">
                    <a:lumMod val="85000"/>
                    <a:lumOff val="15000"/>
                  </a:schemeClr>
                </a:solidFill>
                <a:latin typeface="メイリオ" panose="020B0604030504040204" pitchFamily="50" charset="-128"/>
                <a:ea typeface="メイリオ" panose="020B0604030504040204" pitchFamily="50" charset="-128"/>
              </a:rPr>
              <a:t>call</a:t>
            </a:r>
            <a:endParaRPr kumimoji="1" lang="ja-JP" altLang="en-US" sz="7200" dirty="0">
              <a:solidFill>
                <a:schemeClr val="tx1">
                  <a:lumMod val="85000"/>
                  <a:lumOff val="15000"/>
                </a:schemeClr>
              </a:solidFill>
            </a:endParaRPr>
          </a:p>
        </p:txBody>
      </p:sp>
      <p:pic>
        <p:nvPicPr>
          <p:cNvPr id="2" name="call">
            <a:hlinkClick r:id="" action="ppaction://media"/>
            <a:extLst>
              <a:ext uri="{FF2B5EF4-FFF2-40B4-BE49-F238E27FC236}">
                <a16:creationId xmlns:a16="http://schemas.microsoft.com/office/drawing/2014/main" id="{39A64B0B-EB26-8BBF-09DC-437F41DC35E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97084" y="2644775"/>
            <a:ext cx="406400" cy="406400"/>
          </a:xfrm>
          <a:prstGeom prst="rect">
            <a:avLst/>
          </a:prstGeom>
        </p:spPr>
      </p:pic>
    </p:spTree>
    <p:extLst>
      <p:ext uri="{BB962C8B-B14F-4D97-AF65-F5344CB8AC3E}">
        <p14:creationId xmlns:p14="http://schemas.microsoft.com/office/powerpoint/2010/main" val="1358758704"/>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1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09B3A002-850A-5017-3804-CC4F3B997750}"/>
              </a:ext>
            </a:extLst>
          </p:cNvPr>
          <p:cNvSpPr txBox="1"/>
          <p:nvPr/>
        </p:nvSpPr>
        <p:spPr>
          <a:xfrm>
            <a:off x="152401" y="1659285"/>
            <a:ext cx="8839200" cy="3539430"/>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を（～と）</a:t>
            </a:r>
            <a:endPar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kumimoji="1" lang="ja-JP" altLang="en-US" sz="12800" b="1" dirty="0">
                <a:solidFill>
                  <a:schemeClr val="tx1">
                    <a:lumMod val="85000"/>
                    <a:lumOff val="15000"/>
                  </a:schemeClr>
                </a:solidFill>
                <a:latin typeface="メイリオ" panose="020B0604030504040204" pitchFamily="50" charset="-128"/>
                <a:ea typeface="メイリオ" panose="020B0604030504040204" pitchFamily="50" charset="-128"/>
              </a:rPr>
              <a:t>呼ぶ</a:t>
            </a:r>
            <a:endParaRPr kumimoji="1" lang="ja-JP" altLang="en-US" sz="8000" dirty="0">
              <a:solidFill>
                <a:schemeClr val="tx1">
                  <a:lumMod val="85000"/>
                  <a:lumOff val="15000"/>
                </a:schemeClr>
              </a:solidFill>
            </a:endParaRPr>
          </a:p>
        </p:txBody>
      </p:sp>
      <p:pic>
        <p:nvPicPr>
          <p:cNvPr id="3" name="call">
            <a:hlinkClick r:id="" action="ppaction://media"/>
            <a:extLst>
              <a:ext uri="{FF2B5EF4-FFF2-40B4-BE49-F238E27FC236}">
                <a16:creationId xmlns:a16="http://schemas.microsoft.com/office/drawing/2014/main" id="{B6F58A9F-E15E-572F-6662-6646BEADB1B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97084" y="2644775"/>
            <a:ext cx="406400" cy="406400"/>
          </a:xfrm>
          <a:prstGeom prst="rect">
            <a:avLst/>
          </a:prstGeom>
        </p:spPr>
      </p:pic>
    </p:spTree>
    <p:extLst>
      <p:ext uri="{BB962C8B-B14F-4D97-AF65-F5344CB8AC3E}">
        <p14:creationId xmlns:p14="http://schemas.microsoft.com/office/powerpoint/2010/main" val="2173700065"/>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1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448FBC9E-8AFB-44B3-9CC8-A00ACB2D84DA}"/>
              </a:ext>
            </a:extLst>
          </p:cNvPr>
          <p:cNvGrpSpPr/>
          <p:nvPr/>
        </p:nvGrpSpPr>
        <p:grpSpPr>
          <a:xfrm>
            <a:off x="815009" y="1786454"/>
            <a:ext cx="7513983" cy="3285092"/>
            <a:chOff x="815009" y="2292203"/>
            <a:chExt cx="7513983" cy="3285092"/>
          </a:xfrm>
        </p:grpSpPr>
        <p:sp>
          <p:nvSpPr>
            <p:cNvPr id="6" name="テキスト ボックス 5">
              <a:extLst>
                <a:ext uri="{FF2B5EF4-FFF2-40B4-BE49-F238E27FC236}">
                  <a16:creationId xmlns:a16="http://schemas.microsoft.com/office/drawing/2014/main" id="{57DACE63-3AEA-4B3D-A8E7-E9295038721A}"/>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w-----</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8A1097AC-DF8B-4D92-9DF2-023F2680EA48}"/>
                </a:ext>
              </a:extLst>
            </p:cNvPr>
            <p:cNvSpPr txBox="1"/>
            <p:nvPr/>
          </p:nvSpPr>
          <p:spPr>
            <a:xfrm>
              <a:off x="815009" y="2292203"/>
              <a:ext cx="7513983" cy="1569660"/>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でしょう</a:t>
              </a:r>
              <a:endParaRPr kumimoji="1" lang="ja-JP" altLang="en-US" sz="6000" dirty="0">
                <a:solidFill>
                  <a:schemeClr val="tx1">
                    <a:lumMod val="85000"/>
                    <a:lumOff val="15000"/>
                  </a:schemeClr>
                </a:solidFill>
              </a:endParaRPr>
            </a:p>
          </p:txBody>
        </p:sp>
      </p:grpSp>
      <p:pic>
        <p:nvPicPr>
          <p:cNvPr id="2" name="G3_L2_kihon_v7_will">
            <a:hlinkClick r:id="" action="ppaction://media"/>
            <a:extLst>
              <a:ext uri="{FF2B5EF4-FFF2-40B4-BE49-F238E27FC236}">
                <a16:creationId xmlns:a16="http://schemas.microsoft.com/office/drawing/2014/main" id="{B05B815D-EFA6-4B81-B64B-EE2FCD753A3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69523" y="1628775"/>
            <a:ext cx="609600" cy="609600"/>
          </a:xfrm>
          <a:prstGeom prst="rect">
            <a:avLst/>
          </a:prstGeom>
        </p:spPr>
      </p:pic>
    </p:spTree>
    <p:extLst>
      <p:ext uri="{BB962C8B-B14F-4D97-AF65-F5344CB8AC3E}">
        <p14:creationId xmlns:p14="http://schemas.microsoft.com/office/powerpoint/2010/main" val="3612999546"/>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5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E07F4B-0089-0A1A-82B5-4D7A909979DE}"/>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B5DDA79B-8CC9-8AB4-794D-6346078E8953}"/>
              </a:ext>
            </a:extLst>
          </p:cNvPr>
          <p:cNvSpPr/>
          <p:nvPr/>
        </p:nvSpPr>
        <p:spPr>
          <a:xfrm>
            <a:off x="0" y="3438000"/>
            <a:ext cx="9144000" cy="3420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1537B8A2-0DC1-10FA-D6EC-069DED088347}"/>
              </a:ext>
            </a:extLst>
          </p:cNvPr>
          <p:cNvSpPr txBox="1"/>
          <p:nvPr/>
        </p:nvSpPr>
        <p:spPr>
          <a:xfrm>
            <a:off x="439259" y="4128490"/>
            <a:ext cx="7566233"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This singer</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is known</a:t>
            </a:r>
            <a:r>
              <a:rPr kumimoji="1" lang="en-US" altLang="ja-JP" sz="4400" b="1" dirty="0">
                <a:solidFill>
                  <a:srgbClr val="00B0F0"/>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to many people.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sp>
        <p:nvSpPr>
          <p:cNvPr id="5" name="テキスト ボックス 4">
            <a:extLst>
              <a:ext uri="{FF2B5EF4-FFF2-40B4-BE49-F238E27FC236}">
                <a16:creationId xmlns:a16="http://schemas.microsoft.com/office/drawing/2014/main" id="{FFF25122-3A63-6088-95FB-1E6AF086672D}"/>
              </a:ext>
            </a:extLst>
          </p:cNvPr>
          <p:cNvSpPr txBox="1"/>
          <p:nvPr/>
        </p:nvSpPr>
        <p:spPr>
          <a:xfrm>
            <a:off x="439259" y="690490"/>
            <a:ext cx="8265481"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この歌手は</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知られています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多くの人に</a:t>
            </a: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This singer is known to many people.">
            <a:hlinkClick r:id="" action="ppaction://media"/>
            <a:extLst>
              <a:ext uri="{FF2B5EF4-FFF2-40B4-BE49-F238E27FC236}">
                <a16:creationId xmlns:a16="http://schemas.microsoft.com/office/drawing/2014/main" id="{7D60F6A6-F158-F3F8-B664-326F5E992CC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69613" y="1793875"/>
            <a:ext cx="406400" cy="406400"/>
          </a:xfrm>
          <a:prstGeom prst="rect">
            <a:avLst/>
          </a:prstGeom>
        </p:spPr>
      </p:pic>
    </p:spTree>
    <p:extLst>
      <p:ext uri="{BB962C8B-B14F-4D97-AF65-F5344CB8AC3E}">
        <p14:creationId xmlns:p14="http://schemas.microsoft.com/office/powerpoint/2010/main" val="1330807721"/>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9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834887" y="1851645"/>
            <a:ext cx="7474226" cy="3154710"/>
          </a:xfrm>
          <a:prstGeom prst="rect">
            <a:avLst/>
          </a:prstGeom>
          <a:noFill/>
        </p:spPr>
        <p:txBody>
          <a:bodyPr wrap="square" rtlCol="0">
            <a:spAutoFit/>
          </a:bodyPr>
          <a:lstStyle/>
          <a:p>
            <a:pPr algn="ctr"/>
            <a:r>
              <a:rPr lang="en-US" altLang="ja-JP" sz="19900" b="1" dirty="0">
                <a:solidFill>
                  <a:schemeClr val="tx1">
                    <a:lumMod val="85000"/>
                    <a:lumOff val="15000"/>
                  </a:schemeClr>
                </a:solidFill>
                <a:latin typeface="メイリオ" panose="020B0604030504040204" pitchFamily="50" charset="-128"/>
                <a:ea typeface="メイリオ" panose="020B0604030504040204" pitchFamily="50" charset="-128"/>
              </a:rPr>
              <a:t>will</a:t>
            </a:r>
            <a:endParaRPr kumimoji="1" lang="ja-JP" altLang="en-US" sz="8800" dirty="0">
              <a:solidFill>
                <a:schemeClr val="tx1">
                  <a:lumMod val="85000"/>
                  <a:lumOff val="15000"/>
                </a:schemeClr>
              </a:solidFill>
            </a:endParaRPr>
          </a:p>
        </p:txBody>
      </p:sp>
      <p:pic>
        <p:nvPicPr>
          <p:cNvPr id="8" name="G3_L2_kihon_v7_will">
            <a:hlinkClick r:id="" action="ppaction://media"/>
            <a:extLst>
              <a:ext uri="{FF2B5EF4-FFF2-40B4-BE49-F238E27FC236}">
                <a16:creationId xmlns:a16="http://schemas.microsoft.com/office/drawing/2014/main" id="{8731414D-0516-4624-9557-AFC7FCD6CBF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69523" y="1628775"/>
            <a:ext cx="609600" cy="609600"/>
          </a:xfrm>
          <a:prstGeom prst="rect">
            <a:avLst/>
          </a:prstGeom>
        </p:spPr>
      </p:pic>
    </p:spTree>
    <p:extLst>
      <p:ext uri="{BB962C8B-B14F-4D97-AF65-F5344CB8AC3E}">
        <p14:creationId xmlns:p14="http://schemas.microsoft.com/office/powerpoint/2010/main" val="585902160"/>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5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6DEE03F3-8E10-44A6-BC6B-C0A40983B84E}"/>
              </a:ext>
            </a:extLst>
          </p:cNvPr>
          <p:cNvSpPr txBox="1"/>
          <p:nvPr/>
        </p:nvSpPr>
        <p:spPr>
          <a:xfrm>
            <a:off x="815009" y="2644170"/>
            <a:ext cx="7513983" cy="1569660"/>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でしょう</a:t>
            </a:r>
            <a:endParaRPr kumimoji="1" lang="ja-JP" altLang="en-US" sz="6000" dirty="0">
              <a:solidFill>
                <a:schemeClr val="tx1">
                  <a:lumMod val="85000"/>
                  <a:lumOff val="15000"/>
                </a:schemeClr>
              </a:solidFill>
            </a:endParaRPr>
          </a:p>
        </p:txBody>
      </p:sp>
      <p:pic>
        <p:nvPicPr>
          <p:cNvPr id="5" name="G3_L2_kihon_v7_will">
            <a:hlinkClick r:id="" action="ppaction://media"/>
            <a:extLst>
              <a:ext uri="{FF2B5EF4-FFF2-40B4-BE49-F238E27FC236}">
                <a16:creationId xmlns:a16="http://schemas.microsoft.com/office/drawing/2014/main" id="{2E62E5CD-1439-4AE7-91A8-9F4D2E1D2BF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69523" y="1628775"/>
            <a:ext cx="609600" cy="609600"/>
          </a:xfrm>
          <a:prstGeom prst="rect">
            <a:avLst/>
          </a:prstGeom>
        </p:spPr>
      </p:pic>
    </p:spTree>
    <p:extLst>
      <p:ext uri="{BB962C8B-B14F-4D97-AF65-F5344CB8AC3E}">
        <p14:creationId xmlns:p14="http://schemas.microsoft.com/office/powerpoint/2010/main" val="1336141533"/>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5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565C9-5279-003B-1156-2F523391F026}"/>
            </a:ext>
          </a:extLst>
        </p:cNvPr>
        <p:cNvGrpSpPr/>
        <p:nvPr/>
      </p:nvGrpSpPr>
      <p:grpSpPr>
        <a:xfrm>
          <a:off x="0" y="0"/>
          <a:ext cx="0" cy="0"/>
          <a:chOff x="0" y="0"/>
          <a:chExt cx="0" cy="0"/>
        </a:xfrm>
      </p:grpSpPr>
      <p:sp>
        <p:nvSpPr>
          <p:cNvPr id="7" name="正方形/長方形 6">
            <a:extLst>
              <a:ext uri="{FF2B5EF4-FFF2-40B4-BE49-F238E27FC236}">
                <a16:creationId xmlns:a16="http://schemas.microsoft.com/office/drawing/2014/main" id="{18B696C5-49F0-B74B-F7BC-3FEEA5D01559}"/>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14B5FC34-94B9-6FC9-6EED-93D408308851}"/>
              </a:ext>
            </a:extLst>
          </p:cNvPr>
          <p:cNvGrpSpPr/>
          <p:nvPr/>
        </p:nvGrpSpPr>
        <p:grpSpPr>
          <a:xfrm>
            <a:off x="815009" y="1636202"/>
            <a:ext cx="7513983" cy="3585596"/>
            <a:chOff x="815009" y="1991699"/>
            <a:chExt cx="7513983" cy="3585596"/>
          </a:xfrm>
        </p:grpSpPr>
        <p:sp>
          <p:nvSpPr>
            <p:cNvPr id="6" name="テキスト ボックス 5">
              <a:extLst>
                <a:ext uri="{FF2B5EF4-FFF2-40B4-BE49-F238E27FC236}">
                  <a16:creationId xmlns:a16="http://schemas.microsoft.com/office/drawing/2014/main" id="{74DF7078-E4CB-2513-CB26-BFB56E04621E}"/>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o-----</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9586C90C-78DC-3604-26B8-17AF935BF566}"/>
                </a:ext>
              </a:extLst>
            </p:cNvPr>
            <p:cNvSpPr txBox="1"/>
            <p:nvPr/>
          </p:nvSpPr>
          <p:spPr>
            <a:xfrm>
              <a:off x="815009" y="1991699"/>
              <a:ext cx="7513983" cy="2015936"/>
            </a:xfrm>
            <a:prstGeom prst="rect">
              <a:avLst/>
            </a:prstGeom>
            <a:noFill/>
          </p:spPr>
          <p:txBody>
            <a:bodyPr wrap="square" rtlCol="0">
              <a:spAutoFit/>
            </a:bodyPr>
            <a:lstStyle/>
            <a:p>
              <a:pPr algn="ctr"/>
              <a:r>
                <a:rPr kumimoji="1" lang="ja-JP" altLang="en-US" sz="12500" b="1" dirty="0">
                  <a:solidFill>
                    <a:schemeClr val="tx1">
                      <a:lumMod val="85000"/>
                      <a:lumOff val="15000"/>
                    </a:schemeClr>
                  </a:solidFill>
                  <a:latin typeface="メイリオ" panose="020B0604030504040204" pitchFamily="50" charset="-128"/>
                  <a:ea typeface="メイリオ" panose="020B0604030504040204" pitchFamily="50" charset="-128"/>
                </a:rPr>
                <a:t>開ける</a:t>
              </a:r>
              <a:endParaRPr kumimoji="1" lang="ja-JP" altLang="en-US" sz="12500" dirty="0">
                <a:solidFill>
                  <a:schemeClr val="tx1">
                    <a:lumMod val="85000"/>
                    <a:lumOff val="15000"/>
                  </a:schemeClr>
                </a:solidFill>
              </a:endParaRPr>
            </a:p>
          </p:txBody>
        </p:sp>
      </p:grpSp>
      <p:pic>
        <p:nvPicPr>
          <p:cNvPr id="2" name="open">
            <a:hlinkClick r:id="" action="ppaction://media"/>
            <a:extLst>
              <a:ext uri="{FF2B5EF4-FFF2-40B4-BE49-F238E27FC236}">
                <a16:creationId xmlns:a16="http://schemas.microsoft.com/office/drawing/2014/main" id="{407BA7D6-F7BC-B039-0CDD-73202B3F582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56431" y="3022600"/>
            <a:ext cx="406400" cy="406400"/>
          </a:xfrm>
          <a:prstGeom prst="rect">
            <a:avLst/>
          </a:prstGeom>
        </p:spPr>
      </p:pic>
      <p:cxnSp>
        <p:nvCxnSpPr>
          <p:cNvPr id="4" name="直線コネクタ 3">
            <a:extLst>
              <a:ext uri="{FF2B5EF4-FFF2-40B4-BE49-F238E27FC236}">
                <a16:creationId xmlns:a16="http://schemas.microsoft.com/office/drawing/2014/main" id="{EC29169C-D7CB-95F5-BCA8-736F4D33FD79}"/>
              </a:ext>
            </a:extLst>
          </p:cNvPr>
          <p:cNvCxnSpPr>
            <a:cxnSpLocks/>
          </p:cNvCxnSpPr>
          <p:nvPr/>
        </p:nvCxnSpPr>
        <p:spPr>
          <a:xfrm>
            <a:off x="0" y="6545943"/>
            <a:ext cx="9144000" cy="0"/>
          </a:xfrm>
          <a:prstGeom prst="line">
            <a:avLst/>
          </a:prstGeom>
          <a:ln w="368300" cmpd="dbl">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8694493"/>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4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CCCA1-3489-26AC-E53D-506BF23DE078}"/>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7A861533-3E27-2010-ADF7-20772A0AF27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E65A641C-A8A2-3774-CF6A-8F840D432378}"/>
              </a:ext>
            </a:extLst>
          </p:cNvPr>
          <p:cNvSpPr txBox="1"/>
          <p:nvPr/>
        </p:nvSpPr>
        <p:spPr>
          <a:xfrm>
            <a:off x="834887" y="2321005"/>
            <a:ext cx="7474226" cy="2215991"/>
          </a:xfrm>
          <a:prstGeom prst="rect">
            <a:avLst/>
          </a:prstGeom>
          <a:noFill/>
        </p:spPr>
        <p:txBody>
          <a:bodyPr wrap="square" rtlCol="0">
            <a:spAutoFit/>
          </a:bodyPr>
          <a:lstStyle/>
          <a:p>
            <a:pPr algn="ctr"/>
            <a:r>
              <a:rPr lang="en-US" altLang="ja-JP" sz="13800" b="1" dirty="0">
                <a:solidFill>
                  <a:schemeClr val="tx1">
                    <a:lumMod val="85000"/>
                    <a:lumOff val="15000"/>
                  </a:schemeClr>
                </a:solidFill>
                <a:latin typeface="メイリオ" panose="020B0604030504040204" pitchFamily="50" charset="-128"/>
                <a:ea typeface="メイリオ" panose="020B0604030504040204" pitchFamily="50" charset="-128"/>
              </a:rPr>
              <a:t>open</a:t>
            </a:r>
            <a:endParaRPr kumimoji="1" lang="ja-JP" altLang="en-US" sz="7200" dirty="0">
              <a:solidFill>
                <a:schemeClr val="tx1">
                  <a:lumMod val="85000"/>
                  <a:lumOff val="15000"/>
                </a:schemeClr>
              </a:solidFill>
            </a:endParaRPr>
          </a:p>
        </p:txBody>
      </p:sp>
      <p:pic>
        <p:nvPicPr>
          <p:cNvPr id="2" name="open">
            <a:hlinkClick r:id="" action="ppaction://media"/>
            <a:extLst>
              <a:ext uri="{FF2B5EF4-FFF2-40B4-BE49-F238E27FC236}">
                <a16:creationId xmlns:a16="http://schemas.microsoft.com/office/drawing/2014/main" id="{102994F9-9541-3F45-16AB-C45444F8BDD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56431" y="3022600"/>
            <a:ext cx="406400" cy="406400"/>
          </a:xfrm>
          <a:prstGeom prst="rect">
            <a:avLst/>
          </a:prstGeom>
        </p:spPr>
      </p:pic>
      <p:cxnSp>
        <p:nvCxnSpPr>
          <p:cNvPr id="3" name="直線コネクタ 2">
            <a:extLst>
              <a:ext uri="{FF2B5EF4-FFF2-40B4-BE49-F238E27FC236}">
                <a16:creationId xmlns:a16="http://schemas.microsoft.com/office/drawing/2014/main" id="{0BD4363F-49D5-37A5-4F78-39961C7BEE67}"/>
              </a:ext>
            </a:extLst>
          </p:cNvPr>
          <p:cNvCxnSpPr>
            <a:cxnSpLocks/>
          </p:cNvCxnSpPr>
          <p:nvPr/>
        </p:nvCxnSpPr>
        <p:spPr>
          <a:xfrm>
            <a:off x="0" y="6545943"/>
            <a:ext cx="9144000" cy="0"/>
          </a:xfrm>
          <a:prstGeom prst="line">
            <a:avLst/>
          </a:prstGeom>
          <a:ln w="368300" cmpd="dbl">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9293946"/>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4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F0DA1-D270-23C0-FD9C-B6940FC42D8B}"/>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46A01F12-5B8D-E42A-1936-3136DC0EA03B}"/>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68E0B832-A0AD-FD41-A131-8875AE79499D}"/>
              </a:ext>
            </a:extLst>
          </p:cNvPr>
          <p:cNvSpPr txBox="1"/>
          <p:nvPr/>
        </p:nvSpPr>
        <p:spPr>
          <a:xfrm>
            <a:off x="815009" y="2421032"/>
            <a:ext cx="7513983" cy="2015936"/>
          </a:xfrm>
          <a:prstGeom prst="rect">
            <a:avLst/>
          </a:prstGeom>
          <a:noFill/>
        </p:spPr>
        <p:txBody>
          <a:bodyPr wrap="square" rtlCol="0">
            <a:spAutoFit/>
          </a:bodyPr>
          <a:lstStyle/>
          <a:p>
            <a:pPr algn="ctr"/>
            <a:r>
              <a:rPr kumimoji="1" lang="ja-JP" altLang="en-US" sz="12500" b="1" dirty="0">
                <a:solidFill>
                  <a:schemeClr val="tx1">
                    <a:lumMod val="85000"/>
                    <a:lumOff val="15000"/>
                  </a:schemeClr>
                </a:solidFill>
                <a:latin typeface="メイリオ" panose="020B0604030504040204" pitchFamily="50" charset="-128"/>
                <a:ea typeface="メイリオ" panose="020B0604030504040204" pitchFamily="50" charset="-128"/>
              </a:rPr>
              <a:t>開ける</a:t>
            </a:r>
            <a:endParaRPr kumimoji="1" lang="ja-JP" altLang="en-US" sz="12500" dirty="0">
              <a:solidFill>
                <a:schemeClr val="tx1">
                  <a:lumMod val="85000"/>
                  <a:lumOff val="15000"/>
                </a:schemeClr>
              </a:solidFill>
            </a:endParaRPr>
          </a:p>
        </p:txBody>
      </p:sp>
      <p:pic>
        <p:nvPicPr>
          <p:cNvPr id="9" name="合格の鐘">
            <a:hlinkClick r:id="" action="ppaction://media"/>
            <a:extLst>
              <a:ext uri="{FF2B5EF4-FFF2-40B4-BE49-F238E27FC236}">
                <a16:creationId xmlns:a16="http://schemas.microsoft.com/office/drawing/2014/main" id="{79BA7C03-A243-588A-C160-148396B0443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88680" y="4244492"/>
            <a:ext cx="609601" cy="609600"/>
          </a:xfrm>
          <a:prstGeom prst="rect">
            <a:avLst/>
          </a:prstGeom>
        </p:spPr>
      </p:pic>
      <p:cxnSp>
        <p:nvCxnSpPr>
          <p:cNvPr id="10" name="直線コネクタ 9">
            <a:extLst>
              <a:ext uri="{FF2B5EF4-FFF2-40B4-BE49-F238E27FC236}">
                <a16:creationId xmlns:a16="http://schemas.microsoft.com/office/drawing/2014/main" id="{DD6172FE-CB96-5741-7B54-B59B9B1D7655}"/>
              </a:ext>
            </a:extLst>
          </p:cNvPr>
          <p:cNvCxnSpPr>
            <a:cxnSpLocks/>
          </p:cNvCxnSpPr>
          <p:nvPr/>
        </p:nvCxnSpPr>
        <p:spPr>
          <a:xfrm>
            <a:off x="0" y="6545943"/>
            <a:ext cx="9144000" cy="0"/>
          </a:xfrm>
          <a:prstGeom prst="line">
            <a:avLst/>
          </a:prstGeom>
          <a:ln w="368300" cmpd="dbl">
            <a:solidFill>
              <a:srgbClr val="C00000"/>
            </a:solidFill>
          </a:ln>
        </p:spPr>
        <p:style>
          <a:lnRef idx="1">
            <a:schemeClr val="accent1"/>
          </a:lnRef>
          <a:fillRef idx="0">
            <a:schemeClr val="accent1"/>
          </a:fillRef>
          <a:effectRef idx="0">
            <a:schemeClr val="accent1"/>
          </a:effectRef>
          <a:fontRef idx="minor">
            <a:schemeClr val="tx1"/>
          </a:fontRef>
        </p:style>
      </p:cxnSp>
      <p:pic>
        <p:nvPicPr>
          <p:cNvPr id="11" name="open">
            <a:hlinkClick r:id="" action="ppaction://media"/>
            <a:extLst>
              <a:ext uri="{FF2B5EF4-FFF2-40B4-BE49-F238E27FC236}">
                <a16:creationId xmlns:a16="http://schemas.microsoft.com/office/drawing/2014/main" id="{AACB45F8-9313-F07F-AA38-2359CD8DEE5F}"/>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656431" y="3022600"/>
            <a:ext cx="406400" cy="406400"/>
          </a:xfrm>
          <a:prstGeom prst="rect">
            <a:avLst/>
          </a:prstGeom>
        </p:spPr>
      </p:pic>
    </p:spTree>
    <p:extLst>
      <p:ext uri="{BB962C8B-B14F-4D97-AF65-F5344CB8AC3E}">
        <p14:creationId xmlns:p14="http://schemas.microsoft.com/office/powerpoint/2010/main" val="251447790"/>
      </p:ext>
    </p:extLst>
  </p:cSld>
  <p:clrMapOvr>
    <a:masterClrMapping/>
  </p:clrMapOvr>
  <p:transition spd="med">
    <p:pull/>
    <p:sndAc>
      <p:stSnd>
        <p:snd r:embed="rId6"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45"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5485"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1" fill="hold" display="0">
                  <p:stCondLst>
                    <p:cond delay="indefinite"/>
                  </p:stCondLst>
                  <p:endCondLst>
                    <p:cond evt="onStopAudio" delay="0">
                      <p:tgtEl>
                        <p:sldTgt/>
                      </p:tgtEl>
                    </p:cond>
                  </p:endCondLst>
                </p:cTn>
                <p:tgtEl>
                  <p:spTgt spid="9"/>
                </p:tgtEl>
              </p:cMediaNode>
            </p:audio>
            <p:audio>
              <p:cMediaNode vol="80000">
                <p:cTn id="12" fill="hold" display="0">
                  <p:stCondLst>
                    <p:cond delay="indefinite"/>
                  </p:stCondLst>
                  <p:endCondLst>
                    <p:cond evt="onStopAudio" delay="0">
                      <p:tgtEl>
                        <p:sldTgt/>
                      </p:tgtEl>
                    </p:cond>
                  </p:endCondLst>
                </p:cTn>
                <p:tgtEl>
                  <p:spTgt spid="11"/>
                </p:tgtEl>
              </p:cMediaNode>
            </p:audio>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DB328-DDB3-B0E0-11AD-2A948CF27D7F}"/>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9C7A70B9-512D-5103-51B8-EFF9577B0607}"/>
              </a:ext>
            </a:extLst>
          </p:cNvPr>
          <p:cNvSpPr txBox="1"/>
          <p:nvPr/>
        </p:nvSpPr>
        <p:spPr>
          <a:xfrm>
            <a:off x="265044" y="5723388"/>
            <a:ext cx="8613913" cy="646331"/>
          </a:xfrm>
          <a:prstGeom prst="rect">
            <a:avLst/>
          </a:prstGeom>
          <a:noFill/>
        </p:spPr>
        <p:txBody>
          <a:bodyPr wrap="square" rtlCol="0">
            <a:spAutoFit/>
          </a:bodyPr>
          <a:lstStyle/>
          <a:p>
            <a:pPr algn="ctr"/>
            <a:r>
              <a:rPr lang="ja-JP" altLang="en-US" sz="3600" b="1" dirty="0">
                <a:latin typeface="メイリオ" panose="020B0604030504040204" pitchFamily="50" charset="-128"/>
                <a:ea typeface="メイリオ" panose="020B0604030504040204" pitchFamily="50" charset="-128"/>
              </a:rPr>
              <a:t>英語にしなさい</a:t>
            </a:r>
          </a:p>
        </p:txBody>
      </p:sp>
      <p:sp>
        <p:nvSpPr>
          <p:cNvPr id="6" name="テキスト ボックス 5">
            <a:extLst>
              <a:ext uri="{FF2B5EF4-FFF2-40B4-BE49-F238E27FC236}">
                <a16:creationId xmlns:a16="http://schemas.microsoft.com/office/drawing/2014/main" id="{142E353E-7DD6-E37E-E6CE-1A14614E875A}"/>
              </a:ext>
            </a:extLst>
          </p:cNvPr>
          <p:cNvSpPr txBox="1"/>
          <p:nvPr/>
        </p:nvSpPr>
        <p:spPr>
          <a:xfrm>
            <a:off x="741073" y="1855936"/>
            <a:ext cx="7661855" cy="1862048"/>
          </a:xfrm>
          <a:prstGeom prst="rect">
            <a:avLst/>
          </a:prstGeom>
          <a:noFill/>
        </p:spPr>
        <p:txBody>
          <a:bodyPr wrap="square" rtlCol="0">
            <a:spAutoFit/>
          </a:bodyPr>
          <a:lstStyle/>
          <a:p>
            <a:pPr algn="ctr"/>
            <a:r>
              <a:rPr kumimoji="1" lang="ja-JP" altLang="en-US" sz="11500" b="1" dirty="0">
                <a:ln w="28575">
                  <a:noFill/>
                </a:ln>
                <a:latin typeface="メイリオ" panose="020B0604030504040204" pitchFamily="50" charset="-128"/>
                <a:ea typeface="メイリオ" panose="020B0604030504040204" pitchFamily="50" charset="-128"/>
              </a:rPr>
              <a:t>確認テスト</a:t>
            </a:r>
          </a:p>
        </p:txBody>
      </p:sp>
      <p:sp>
        <p:nvSpPr>
          <p:cNvPr id="3" name="正方形/長方形 2">
            <a:extLst>
              <a:ext uri="{FF2B5EF4-FFF2-40B4-BE49-F238E27FC236}">
                <a16:creationId xmlns:a16="http://schemas.microsoft.com/office/drawing/2014/main" id="{2E9C12C0-2A54-3868-E813-474F989ADD5D}"/>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601112244"/>
      </p:ext>
    </p:extLst>
  </p:cSld>
  <p:clrMapOvr>
    <a:masterClrMapping/>
  </p:clrMapOvr>
  <p:transition spd="slow">
    <p:push dir="u"/>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19AE5B-B009-03CD-D303-12B3A2C94B10}"/>
            </a:ext>
          </a:extLst>
        </p:cNvPr>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B4D2DE09-7362-7150-9094-B540A7F1B419}"/>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531CD158-A744-5705-16CA-E280CE3F6DDA}"/>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9D8907A5-ED01-768E-4FD8-10C6A8719C45}"/>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確認テスト①</a:t>
            </a:r>
          </a:p>
        </p:txBody>
      </p:sp>
      <p:grpSp>
        <p:nvGrpSpPr>
          <p:cNvPr id="3" name="グループ化 2">
            <a:extLst>
              <a:ext uri="{FF2B5EF4-FFF2-40B4-BE49-F238E27FC236}">
                <a16:creationId xmlns:a16="http://schemas.microsoft.com/office/drawing/2014/main" id="{C110C6F0-A633-FC81-9E22-6064A86D4FA8}"/>
              </a:ext>
            </a:extLst>
          </p:cNvPr>
          <p:cNvGrpSpPr/>
          <p:nvPr/>
        </p:nvGrpSpPr>
        <p:grpSpPr>
          <a:xfrm>
            <a:off x="815009" y="1536175"/>
            <a:ext cx="7513983" cy="3785651"/>
            <a:chOff x="815009" y="1791644"/>
            <a:chExt cx="7513983" cy="3785651"/>
          </a:xfrm>
        </p:grpSpPr>
        <p:sp>
          <p:nvSpPr>
            <p:cNvPr id="6" name="テキスト ボックス 5">
              <a:extLst>
                <a:ext uri="{FF2B5EF4-FFF2-40B4-BE49-F238E27FC236}">
                  <a16:creationId xmlns:a16="http://schemas.microsoft.com/office/drawing/2014/main" id="{8F12B439-12FB-EA9E-D76B-CD0A391002AA}"/>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singer</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8E6E6349-D895-2839-11C1-B1A8E92E65DF}"/>
                </a:ext>
              </a:extLst>
            </p:cNvPr>
            <p:cNvSpPr txBox="1"/>
            <p:nvPr/>
          </p:nvSpPr>
          <p:spPr>
            <a:xfrm>
              <a:off x="815009" y="1791644"/>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歌手</a:t>
              </a:r>
              <a:endParaRPr kumimoji="1" lang="ja-JP" altLang="en-US" sz="7200" dirty="0">
                <a:solidFill>
                  <a:schemeClr val="tx1">
                    <a:lumMod val="85000"/>
                    <a:lumOff val="15000"/>
                  </a:schemeClr>
                </a:solidFill>
              </a:endParaRPr>
            </a:p>
          </p:txBody>
        </p:sp>
      </p:grpSp>
      <p:pic>
        <p:nvPicPr>
          <p:cNvPr id="4" name="G3_L2_kihon_v1_singer">
            <a:hlinkClick r:id="" action="ppaction://media"/>
            <a:extLst>
              <a:ext uri="{FF2B5EF4-FFF2-40B4-BE49-F238E27FC236}">
                <a16:creationId xmlns:a16="http://schemas.microsoft.com/office/drawing/2014/main" id="{1BE8887C-CF28-8038-F856-3D33161CEA3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93800" y="1735138"/>
            <a:ext cx="609600" cy="609600"/>
          </a:xfrm>
          <a:prstGeom prst="rect">
            <a:avLst/>
          </a:prstGeom>
        </p:spPr>
      </p:pic>
      <p:sp>
        <p:nvSpPr>
          <p:cNvPr id="2" name="正方形/長方形 1">
            <a:extLst>
              <a:ext uri="{FF2B5EF4-FFF2-40B4-BE49-F238E27FC236}">
                <a16:creationId xmlns:a16="http://schemas.microsoft.com/office/drawing/2014/main" id="{3729176F-749B-8328-7FCA-D1A49C860503}"/>
              </a:ext>
            </a:extLst>
          </p:cNvPr>
          <p:cNvSpPr/>
          <p:nvPr/>
        </p:nvSpPr>
        <p:spPr>
          <a:xfrm>
            <a:off x="2259249" y="3524854"/>
            <a:ext cx="4635037" cy="171359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079972540"/>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53" fill="hold"/>
                                        <p:tgtEl>
                                          <p:spTgt spid="4"/>
                                        </p:tgtEl>
                                      </p:cBhvr>
                                    </p:cmd>
                                  </p:childTnLst>
                                </p:cTn>
                              </p:par>
                              <p:par>
                                <p:cTn id="7" presetID="22" presetClass="exit" presetSubtype="8" fill="hold" grpId="0" nodeType="withEffect">
                                  <p:stCondLst>
                                    <p:cond delay="0"/>
                                  </p:stCondLst>
                                  <p:childTnLst>
                                    <p:animEffect transition="out" filter="wipe(left)">
                                      <p:cBhvr>
                                        <p:cTn id="8" dur="500"/>
                                        <p:tgtEl>
                                          <p:spTgt spid="2"/>
                                        </p:tgtEl>
                                      </p:cBhvr>
                                    </p:animEffect>
                                    <p:set>
                                      <p:cBhvr>
                                        <p:cTn id="9"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4"/>
                </p:tgtEl>
              </p:cMediaNode>
            </p:audio>
          </p:childTnLst>
        </p:cTn>
      </p:par>
    </p:tnLst>
    <p:bldLst>
      <p:bldP spid="2"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A3AD0-88D0-3246-FB2E-E5C05C293E2D}"/>
            </a:ext>
          </a:extLst>
        </p:cNvPr>
        <p:cNvGrpSpPr/>
        <p:nvPr/>
      </p:nvGrpSpPr>
      <p:grpSpPr>
        <a:xfrm>
          <a:off x="0" y="0"/>
          <a:ext cx="0" cy="0"/>
          <a:chOff x="0" y="0"/>
          <a:chExt cx="0" cy="0"/>
        </a:xfrm>
      </p:grpSpPr>
      <p:sp>
        <p:nvSpPr>
          <p:cNvPr id="7" name="正方形/長方形 6">
            <a:extLst>
              <a:ext uri="{FF2B5EF4-FFF2-40B4-BE49-F238E27FC236}">
                <a16:creationId xmlns:a16="http://schemas.microsoft.com/office/drawing/2014/main" id="{F13CD745-C373-9949-25A6-B0A36EE20AF8}"/>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7A1447B1-F0D2-1117-50A9-729F770765B5}"/>
              </a:ext>
            </a:extLst>
          </p:cNvPr>
          <p:cNvGrpSpPr/>
          <p:nvPr/>
        </p:nvGrpSpPr>
        <p:grpSpPr>
          <a:xfrm>
            <a:off x="152401" y="1120676"/>
            <a:ext cx="8839200" cy="4616648"/>
            <a:chOff x="152401" y="960647"/>
            <a:chExt cx="8839200" cy="4616648"/>
          </a:xfrm>
        </p:grpSpPr>
        <p:sp>
          <p:nvSpPr>
            <p:cNvPr id="5" name="テキスト ボックス 4">
              <a:extLst>
                <a:ext uri="{FF2B5EF4-FFF2-40B4-BE49-F238E27FC236}">
                  <a16:creationId xmlns:a16="http://schemas.microsoft.com/office/drawing/2014/main" id="{E126E94C-47F2-24EF-AF4D-AFC8C2AB0044}"/>
                </a:ext>
              </a:extLst>
            </p:cNvPr>
            <p:cNvSpPr txBox="1"/>
            <p:nvPr/>
          </p:nvSpPr>
          <p:spPr>
            <a:xfrm>
              <a:off x="152401" y="960647"/>
              <a:ext cx="8839200" cy="3046988"/>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know </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の</a:t>
              </a:r>
              <a:endPar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過去分詞</a:t>
              </a:r>
            </a:p>
          </p:txBody>
        </p:sp>
        <p:sp>
          <p:nvSpPr>
            <p:cNvPr id="6" name="テキスト ボックス 5">
              <a:extLst>
                <a:ext uri="{FF2B5EF4-FFF2-40B4-BE49-F238E27FC236}">
                  <a16:creationId xmlns:a16="http://schemas.microsoft.com/office/drawing/2014/main" id="{CE15324C-EF7D-F157-DCE2-626390483881}"/>
                </a:ext>
              </a:extLst>
            </p:cNvPr>
            <p:cNvSpPr txBox="1"/>
            <p:nvPr/>
          </p:nvSpPr>
          <p:spPr>
            <a:xfrm>
              <a:off x="1047750" y="4007635"/>
              <a:ext cx="7048500"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known</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4" name="G3_L2_kihon_v2_known">
            <a:hlinkClick r:id="" action="ppaction://media"/>
            <a:extLst>
              <a:ext uri="{FF2B5EF4-FFF2-40B4-BE49-F238E27FC236}">
                <a16:creationId xmlns:a16="http://schemas.microsoft.com/office/drawing/2014/main" id="{82E264CF-0676-BBA8-B761-C34D927E4DF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2808" y="1258888"/>
            <a:ext cx="609601" cy="609600"/>
          </a:xfrm>
          <a:prstGeom prst="rect">
            <a:avLst/>
          </a:prstGeom>
        </p:spPr>
      </p:pic>
      <p:sp>
        <p:nvSpPr>
          <p:cNvPr id="2" name="正方形/長方形 1">
            <a:extLst>
              <a:ext uri="{FF2B5EF4-FFF2-40B4-BE49-F238E27FC236}">
                <a16:creationId xmlns:a16="http://schemas.microsoft.com/office/drawing/2014/main" id="{9CE3BDFA-59B7-A9E4-7C6E-B6F6CC9B105A}"/>
              </a:ext>
            </a:extLst>
          </p:cNvPr>
          <p:cNvSpPr/>
          <p:nvPr/>
        </p:nvSpPr>
        <p:spPr>
          <a:xfrm>
            <a:off x="2259249" y="3962290"/>
            <a:ext cx="4635037" cy="171359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06CE9A84-3784-8E84-CF24-E2DEC64B50CB}"/>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F19F9F5D-2410-4E83-E37B-4CA827DA99FF}"/>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確認テスト②</a:t>
            </a:r>
          </a:p>
        </p:txBody>
      </p:sp>
    </p:spTree>
    <p:extLst>
      <p:ext uri="{BB962C8B-B14F-4D97-AF65-F5344CB8AC3E}">
        <p14:creationId xmlns:p14="http://schemas.microsoft.com/office/powerpoint/2010/main" val="858084875"/>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53" fill="hold"/>
                                        <p:tgtEl>
                                          <p:spTgt spid="4"/>
                                        </p:tgtEl>
                                      </p:cBhvr>
                                    </p:cmd>
                                  </p:childTnLst>
                                </p:cTn>
                              </p:par>
                              <p:par>
                                <p:cTn id="7" presetID="22" presetClass="exit" presetSubtype="8" fill="hold" grpId="0" nodeType="withEffect">
                                  <p:stCondLst>
                                    <p:cond delay="0"/>
                                  </p:stCondLst>
                                  <p:childTnLst>
                                    <p:animEffect transition="out" filter="wipe(left)">
                                      <p:cBhvr>
                                        <p:cTn id="8" dur="500"/>
                                        <p:tgtEl>
                                          <p:spTgt spid="2"/>
                                        </p:tgtEl>
                                      </p:cBhvr>
                                    </p:animEffect>
                                    <p:set>
                                      <p:cBhvr>
                                        <p:cTn id="9"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4"/>
                </p:tgtEl>
              </p:cMediaNode>
            </p:audio>
          </p:childTnLst>
        </p:cTn>
      </p:par>
    </p:tnLst>
    <p:bldLst>
      <p:bldP spid="2"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77E85-F927-DC70-9E0C-CE8A3965FBD9}"/>
            </a:ext>
          </a:extLst>
        </p:cNvPr>
        <p:cNvGrpSpPr/>
        <p:nvPr/>
      </p:nvGrpSpPr>
      <p:grpSpPr>
        <a:xfrm>
          <a:off x="0" y="0"/>
          <a:ext cx="0" cy="0"/>
          <a:chOff x="0" y="0"/>
          <a:chExt cx="0" cy="0"/>
        </a:xfrm>
      </p:grpSpPr>
      <p:sp>
        <p:nvSpPr>
          <p:cNvPr id="5" name="正方形/長方形 4">
            <a:extLst>
              <a:ext uri="{FF2B5EF4-FFF2-40B4-BE49-F238E27FC236}">
                <a16:creationId xmlns:a16="http://schemas.microsoft.com/office/drawing/2014/main" id="{5EE35FFA-36F6-D078-1A43-107A42B7F3AA}"/>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5BC5EE46-D48F-A03C-389B-2E8BAFA55784}"/>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CA39666B-22D5-4976-E8E1-82FF2E726154}"/>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確認テスト③</a:t>
            </a:r>
          </a:p>
        </p:txBody>
      </p:sp>
      <p:grpSp>
        <p:nvGrpSpPr>
          <p:cNvPr id="3" name="グループ化 2">
            <a:extLst>
              <a:ext uri="{FF2B5EF4-FFF2-40B4-BE49-F238E27FC236}">
                <a16:creationId xmlns:a16="http://schemas.microsoft.com/office/drawing/2014/main" id="{06482690-8F2B-2752-27F0-A47961A4F3BF}"/>
              </a:ext>
            </a:extLst>
          </p:cNvPr>
          <p:cNvGrpSpPr/>
          <p:nvPr/>
        </p:nvGrpSpPr>
        <p:grpSpPr>
          <a:xfrm>
            <a:off x="815009" y="1636202"/>
            <a:ext cx="7513983" cy="3585596"/>
            <a:chOff x="815009" y="1991699"/>
            <a:chExt cx="7513983" cy="3585596"/>
          </a:xfrm>
        </p:grpSpPr>
        <p:sp>
          <p:nvSpPr>
            <p:cNvPr id="6" name="テキスト ボックス 5">
              <a:extLst>
                <a:ext uri="{FF2B5EF4-FFF2-40B4-BE49-F238E27FC236}">
                  <a16:creationId xmlns:a16="http://schemas.microsoft.com/office/drawing/2014/main" id="{2E0FF5D1-AD8B-B99E-C186-B9AB30FA5156}"/>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many</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DBB35C3F-2D0D-12D2-4944-305C35676D58}"/>
                </a:ext>
              </a:extLst>
            </p:cNvPr>
            <p:cNvSpPr txBox="1"/>
            <p:nvPr/>
          </p:nvSpPr>
          <p:spPr>
            <a:xfrm>
              <a:off x="815009" y="1991699"/>
              <a:ext cx="7513983" cy="2015936"/>
            </a:xfrm>
            <a:prstGeom prst="rect">
              <a:avLst/>
            </a:prstGeom>
            <a:noFill/>
          </p:spPr>
          <p:txBody>
            <a:bodyPr wrap="square" rtlCol="0">
              <a:spAutoFit/>
            </a:bodyPr>
            <a:lstStyle/>
            <a:p>
              <a:pPr algn="ctr"/>
              <a:r>
                <a:rPr kumimoji="1" lang="ja-JP" altLang="en-US" sz="12500" b="1" dirty="0">
                  <a:solidFill>
                    <a:schemeClr val="tx1">
                      <a:lumMod val="85000"/>
                      <a:lumOff val="15000"/>
                    </a:schemeClr>
                  </a:solidFill>
                  <a:latin typeface="メイリオ" panose="020B0604030504040204" pitchFamily="50" charset="-128"/>
                  <a:ea typeface="メイリオ" panose="020B0604030504040204" pitchFamily="50" charset="-128"/>
                </a:rPr>
                <a:t>多くの</a:t>
              </a:r>
              <a:endParaRPr kumimoji="1" lang="ja-JP" altLang="en-US" sz="12500" dirty="0">
                <a:solidFill>
                  <a:schemeClr val="tx1">
                    <a:lumMod val="85000"/>
                    <a:lumOff val="15000"/>
                  </a:schemeClr>
                </a:solidFill>
              </a:endParaRPr>
            </a:p>
          </p:txBody>
        </p:sp>
      </p:grpSp>
      <p:pic>
        <p:nvPicPr>
          <p:cNvPr id="4" name="G3_L2_kihon_v3_many">
            <a:hlinkClick r:id="" action="ppaction://media"/>
            <a:extLst>
              <a:ext uri="{FF2B5EF4-FFF2-40B4-BE49-F238E27FC236}">
                <a16:creationId xmlns:a16="http://schemas.microsoft.com/office/drawing/2014/main" id="{8ED98BE5-6A8B-55AF-DDB1-39174C1E7FF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03263" y="1668463"/>
            <a:ext cx="609600" cy="609600"/>
          </a:xfrm>
          <a:prstGeom prst="rect">
            <a:avLst/>
          </a:prstGeom>
        </p:spPr>
      </p:pic>
      <p:sp>
        <p:nvSpPr>
          <p:cNvPr id="2" name="正方形/長方形 1">
            <a:extLst>
              <a:ext uri="{FF2B5EF4-FFF2-40B4-BE49-F238E27FC236}">
                <a16:creationId xmlns:a16="http://schemas.microsoft.com/office/drawing/2014/main" id="{A39D72C4-6155-D674-40CC-B26A17ECA0C3}"/>
              </a:ext>
            </a:extLst>
          </p:cNvPr>
          <p:cNvSpPr/>
          <p:nvPr/>
        </p:nvSpPr>
        <p:spPr>
          <a:xfrm>
            <a:off x="2800351" y="3524854"/>
            <a:ext cx="3552834" cy="171359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087914767"/>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53" fill="hold"/>
                                        <p:tgtEl>
                                          <p:spTgt spid="4"/>
                                        </p:tgtEl>
                                      </p:cBhvr>
                                    </p:cmd>
                                  </p:childTnLst>
                                </p:cTn>
                              </p:par>
                              <p:par>
                                <p:cTn id="7" presetID="22" presetClass="exit" presetSubtype="8" fill="hold" grpId="0" nodeType="withEffect">
                                  <p:stCondLst>
                                    <p:cond delay="0"/>
                                  </p:stCondLst>
                                  <p:childTnLst>
                                    <p:animEffect transition="out" filter="wipe(left)">
                                      <p:cBhvr>
                                        <p:cTn id="8" dur="500"/>
                                        <p:tgtEl>
                                          <p:spTgt spid="2"/>
                                        </p:tgtEl>
                                      </p:cBhvr>
                                    </p:animEffect>
                                    <p:set>
                                      <p:cBhvr>
                                        <p:cTn id="9"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4"/>
                </p:tgtEl>
              </p:cMediaNode>
            </p:audio>
          </p:childTnLst>
        </p:cTn>
      </p:par>
    </p:tnLst>
    <p:bldLst>
      <p:bldP spid="2"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FA8B8-72EC-E140-9C8E-0A576523E211}"/>
            </a:ext>
          </a:extLst>
        </p:cNvPr>
        <p:cNvGrpSpPr/>
        <p:nvPr/>
      </p:nvGrpSpPr>
      <p:grpSpPr>
        <a:xfrm>
          <a:off x="0" y="0"/>
          <a:ext cx="0" cy="0"/>
          <a:chOff x="0" y="0"/>
          <a:chExt cx="0" cy="0"/>
        </a:xfrm>
      </p:grpSpPr>
      <p:sp>
        <p:nvSpPr>
          <p:cNvPr id="5" name="正方形/長方形 4">
            <a:extLst>
              <a:ext uri="{FF2B5EF4-FFF2-40B4-BE49-F238E27FC236}">
                <a16:creationId xmlns:a16="http://schemas.microsoft.com/office/drawing/2014/main" id="{9A7937A7-165D-AC30-1C81-3099F458D83B}"/>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38B7C512-0B71-3528-7480-B0D7EF49C3D4}"/>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DC71A812-3312-A214-15AF-248CB725DD96}"/>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確認テスト④</a:t>
            </a:r>
          </a:p>
        </p:txBody>
      </p:sp>
      <p:grpSp>
        <p:nvGrpSpPr>
          <p:cNvPr id="2" name="グループ化 1">
            <a:extLst>
              <a:ext uri="{FF2B5EF4-FFF2-40B4-BE49-F238E27FC236}">
                <a16:creationId xmlns:a16="http://schemas.microsoft.com/office/drawing/2014/main" id="{DBFB8F8F-78AE-47A2-4179-C1489E1EE8EF}"/>
              </a:ext>
            </a:extLst>
          </p:cNvPr>
          <p:cNvGrpSpPr/>
          <p:nvPr/>
        </p:nvGrpSpPr>
        <p:grpSpPr>
          <a:xfrm>
            <a:off x="815009" y="1536175"/>
            <a:ext cx="7513983" cy="3785651"/>
            <a:chOff x="815009" y="1791644"/>
            <a:chExt cx="7513983" cy="3785651"/>
          </a:xfrm>
        </p:grpSpPr>
        <p:sp>
          <p:nvSpPr>
            <p:cNvPr id="6" name="テキスト ボックス 5">
              <a:extLst>
                <a:ext uri="{FF2B5EF4-FFF2-40B4-BE49-F238E27FC236}">
                  <a16:creationId xmlns:a16="http://schemas.microsoft.com/office/drawing/2014/main" id="{8772B403-191C-356A-EA89-92B8DDEE9C5C}"/>
                </a:ext>
              </a:extLst>
            </p:cNvPr>
            <p:cNvSpPr txBox="1"/>
            <p:nvPr/>
          </p:nvSpPr>
          <p:spPr>
            <a:xfrm>
              <a:off x="952500" y="4007635"/>
              <a:ext cx="7239000"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people</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B057CD71-CBDC-1CC9-D452-FEEE6C7013CD}"/>
                </a:ext>
              </a:extLst>
            </p:cNvPr>
            <p:cNvSpPr txBox="1"/>
            <p:nvPr/>
          </p:nvSpPr>
          <p:spPr>
            <a:xfrm>
              <a:off x="815009" y="1791644"/>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人々</a:t>
              </a:r>
              <a:endParaRPr kumimoji="1" lang="ja-JP" altLang="en-US" sz="7200" dirty="0">
                <a:solidFill>
                  <a:schemeClr val="tx1">
                    <a:lumMod val="85000"/>
                    <a:lumOff val="15000"/>
                  </a:schemeClr>
                </a:solidFill>
              </a:endParaRPr>
            </a:p>
          </p:txBody>
        </p:sp>
      </p:grpSp>
      <p:pic>
        <p:nvPicPr>
          <p:cNvPr id="4" name="G3_L2_kihon_v4_people">
            <a:hlinkClick r:id="" action="ppaction://media"/>
            <a:extLst>
              <a:ext uri="{FF2B5EF4-FFF2-40B4-BE49-F238E27FC236}">
                <a16:creationId xmlns:a16="http://schemas.microsoft.com/office/drawing/2014/main" id="{58253B52-821D-E45D-72FA-08D5E1E05D5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42950" y="1509713"/>
            <a:ext cx="609600" cy="609600"/>
          </a:xfrm>
          <a:prstGeom prst="rect">
            <a:avLst/>
          </a:prstGeom>
        </p:spPr>
      </p:pic>
      <p:sp>
        <p:nvSpPr>
          <p:cNvPr id="3" name="正方形/長方形 2">
            <a:extLst>
              <a:ext uri="{FF2B5EF4-FFF2-40B4-BE49-F238E27FC236}">
                <a16:creationId xmlns:a16="http://schemas.microsoft.com/office/drawing/2014/main" id="{8166B647-5BCF-9F87-FF6A-A68011F25499}"/>
              </a:ext>
            </a:extLst>
          </p:cNvPr>
          <p:cNvSpPr/>
          <p:nvPr/>
        </p:nvSpPr>
        <p:spPr>
          <a:xfrm>
            <a:off x="2259249" y="3524854"/>
            <a:ext cx="4635037" cy="171359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645810886"/>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53" fill="hold"/>
                                        <p:tgtEl>
                                          <p:spTgt spid="4"/>
                                        </p:tgtEl>
                                      </p:cBhvr>
                                    </p:cmd>
                                  </p:childTnLst>
                                </p:cTn>
                              </p:par>
                              <p:par>
                                <p:cTn id="7" presetID="22" presetClass="exit" presetSubtype="8" fill="hold" grpId="0" nodeType="withEffect">
                                  <p:stCondLst>
                                    <p:cond delay="0"/>
                                  </p:stCondLst>
                                  <p:childTnLst>
                                    <p:animEffect transition="out" filter="wipe(left)">
                                      <p:cBhvr>
                                        <p:cTn id="8" dur="500"/>
                                        <p:tgtEl>
                                          <p:spTgt spid="3"/>
                                        </p:tgtEl>
                                      </p:cBhvr>
                                    </p:animEffect>
                                    <p:set>
                                      <p:cBhvr>
                                        <p:cTn id="9"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4"/>
                </p:tgtEl>
              </p:cMediaNode>
            </p:audio>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49544-C205-8CB1-D1D0-88722AE22474}"/>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5B718541-0614-BDC3-BA22-22F44FD44F1D}"/>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0D2FA296-D802-D93E-9316-6D3945DC2D6F}"/>
              </a:ext>
            </a:extLst>
          </p:cNvPr>
          <p:cNvSpPr txBox="1"/>
          <p:nvPr/>
        </p:nvSpPr>
        <p:spPr>
          <a:xfrm>
            <a:off x="918876" y="2409490"/>
            <a:ext cx="7306247"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This singer</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a:t>
            </a:r>
            <a:r>
              <a:rPr kumimoji="1" lang="en-US" altLang="ja-JP" sz="4400" b="1" dirty="0" err="1">
                <a:solidFill>
                  <a:srgbClr val="FF0000"/>
                </a:solidFill>
                <a:latin typeface="メイリオ" panose="020B0604030504040204" pitchFamily="50" charset="-128"/>
                <a:ea typeface="メイリオ" panose="020B0604030504040204" pitchFamily="50" charset="-128"/>
              </a:rPr>
              <a:t>i</a:t>
            </a:r>
            <a:r>
              <a:rPr kumimoji="1" lang="en-US" altLang="ja-JP" sz="4400" b="1" dirty="0">
                <a:solidFill>
                  <a:srgbClr val="FF0000"/>
                </a:solidFill>
                <a:latin typeface="メイリオ" panose="020B0604030504040204" pitchFamily="50" charset="-128"/>
                <a:ea typeface="メイリオ" panose="020B0604030504040204" pitchFamily="50" charset="-128"/>
              </a:rPr>
              <a:t>-] [k----]</a:t>
            </a:r>
            <a:r>
              <a:rPr kumimoji="1" lang="en-US" altLang="ja-JP" sz="4400" b="1" dirty="0">
                <a:solidFill>
                  <a:srgbClr val="00B0F0"/>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to many people.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pic>
        <p:nvPicPr>
          <p:cNvPr id="3" name="This singer is known to many people.">
            <a:hlinkClick r:id="" action="ppaction://media"/>
            <a:extLst>
              <a:ext uri="{FF2B5EF4-FFF2-40B4-BE49-F238E27FC236}">
                <a16:creationId xmlns:a16="http://schemas.microsoft.com/office/drawing/2014/main" id="{2B14BB83-BA9D-CC0F-58A8-FAA7BB914D3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69613" y="1793875"/>
            <a:ext cx="406400" cy="406400"/>
          </a:xfrm>
          <a:prstGeom prst="rect">
            <a:avLst/>
          </a:prstGeom>
        </p:spPr>
      </p:pic>
    </p:spTree>
    <p:extLst>
      <p:ext uri="{BB962C8B-B14F-4D97-AF65-F5344CB8AC3E}">
        <p14:creationId xmlns:p14="http://schemas.microsoft.com/office/powerpoint/2010/main" val="3840678980"/>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92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6C17A-B4FF-1249-9611-A5708A0473EC}"/>
            </a:ext>
          </a:extLst>
        </p:cNvPr>
        <p:cNvGrpSpPr/>
        <p:nvPr/>
      </p:nvGrpSpPr>
      <p:grpSpPr>
        <a:xfrm>
          <a:off x="0" y="0"/>
          <a:ext cx="0" cy="0"/>
          <a:chOff x="0" y="0"/>
          <a:chExt cx="0" cy="0"/>
        </a:xfrm>
      </p:grpSpPr>
      <p:sp>
        <p:nvSpPr>
          <p:cNvPr id="8" name="正方形/長方形 7">
            <a:extLst>
              <a:ext uri="{FF2B5EF4-FFF2-40B4-BE49-F238E27FC236}">
                <a16:creationId xmlns:a16="http://schemas.microsoft.com/office/drawing/2014/main" id="{A6BD9530-8149-01C0-BA5A-9E100196B69E}"/>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8D15B69B-8CE8-182C-601B-3B2579CD21A3}"/>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6F5E10A0-C437-C1A2-5CB4-E0F8ABCC2A1E}"/>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確認テスト⑤</a:t>
            </a:r>
          </a:p>
        </p:txBody>
      </p:sp>
      <p:grpSp>
        <p:nvGrpSpPr>
          <p:cNvPr id="3" name="グループ化 2">
            <a:extLst>
              <a:ext uri="{FF2B5EF4-FFF2-40B4-BE49-F238E27FC236}">
                <a16:creationId xmlns:a16="http://schemas.microsoft.com/office/drawing/2014/main" id="{D67A83B2-A5C0-FC6C-02B2-CCF1371A49D7}"/>
              </a:ext>
            </a:extLst>
          </p:cNvPr>
          <p:cNvGrpSpPr/>
          <p:nvPr/>
        </p:nvGrpSpPr>
        <p:grpSpPr>
          <a:xfrm>
            <a:off x="152401" y="1120676"/>
            <a:ext cx="8839200" cy="4616648"/>
            <a:chOff x="152401" y="960647"/>
            <a:chExt cx="8839200" cy="4616648"/>
          </a:xfrm>
        </p:grpSpPr>
        <p:sp>
          <p:nvSpPr>
            <p:cNvPr id="5" name="テキスト ボックス 4">
              <a:extLst>
                <a:ext uri="{FF2B5EF4-FFF2-40B4-BE49-F238E27FC236}">
                  <a16:creationId xmlns:a16="http://schemas.microsoft.com/office/drawing/2014/main" id="{0D45D48B-4DA8-E9CC-271F-B11DA2A511CD}"/>
                </a:ext>
              </a:extLst>
            </p:cNvPr>
            <p:cNvSpPr txBox="1"/>
            <p:nvPr/>
          </p:nvSpPr>
          <p:spPr>
            <a:xfrm>
              <a:off x="152401" y="960647"/>
              <a:ext cx="8839200" cy="3046988"/>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give </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の</a:t>
              </a:r>
              <a:endPar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過去分詞</a:t>
              </a:r>
            </a:p>
          </p:txBody>
        </p:sp>
        <p:sp>
          <p:nvSpPr>
            <p:cNvPr id="6" name="テキスト ボックス 5">
              <a:extLst>
                <a:ext uri="{FF2B5EF4-FFF2-40B4-BE49-F238E27FC236}">
                  <a16:creationId xmlns:a16="http://schemas.microsoft.com/office/drawing/2014/main" id="{57ED3990-A5AA-9425-7A1C-70CF3FFB3F23}"/>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given</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4" name="G3_L2_kihon_v5_given">
            <a:hlinkClick r:id="" action="ppaction://media"/>
            <a:extLst>
              <a:ext uri="{FF2B5EF4-FFF2-40B4-BE49-F238E27FC236}">
                <a16:creationId xmlns:a16="http://schemas.microsoft.com/office/drawing/2014/main" id="{51852461-8B87-FFD4-FC68-3FBEEDCC0CA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2325" y="1987550"/>
            <a:ext cx="609600" cy="609600"/>
          </a:xfrm>
          <a:prstGeom prst="rect">
            <a:avLst/>
          </a:prstGeom>
        </p:spPr>
      </p:pic>
      <p:sp>
        <p:nvSpPr>
          <p:cNvPr id="2" name="正方形/長方形 1">
            <a:extLst>
              <a:ext uri="{FF2B5EF4-FFF2-40B4-BE49-F238E27FC236}">
                <a16:creationId xmlns:a16="http://schemas.microsoft.com/office/drawing/2014/main" id="{44D368A4-A3FD-AC2D-41A2-15ECEBBF731E}"/>
              </a:ext>
            </a:extLst>
          </p:cNvPr>
          <p:cNvSpPr/>
          <p:nvPr/>
        </p:nvSpPr>
        <p:spPr>
          <a:xfrm>
            <a:off x="2847975" y="3871203"/>
            <a:ext cx="3457586" cy="171359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970781944"/>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53" fill="hold"/>
                                        <p:tgtEl>
                                          <p:spTgt spid="4"/>
                                        </p:tgtEl>
                                      </p:cBhvr>
                                    </p:cmd>
                                  </p:childTnLst>
                                </p:cTn>
                              </p:par>
                              <p:par>
                                <p:cTn id="7" presetID="22" presetClass="exit" presetSubtype="8" fill="hold" grpId="0" nodeType="withEffect">
                                  <p:stCondLst>
                                    <p:cond delay="0"/>
                                  </p:stCondLst>
                                  <p:childTnLst>
                                    <p:animEffect transition="out" filter="wipe(left)">
                                      <p:cBhvr>
                                        <p:cTn id="8" dur="500"/>
                                        <p:tgtEl>
                                          <p:spTgt spid="2"/>
                                        </p:tgtEl>
                                      </p:cBhvr>
                                    </p:animEffect>
                                    <p:set>
                                      <p:cBhvr>
                                        <p:cTn id="9"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4"/>
                </p:tgtEl>
              </p:cMediaNode>
            </p:audio>
          </p:childTnLst>
        </p:cTn>
      </p:par>
    </p:tnLst>
    <p:bldLst>
      <p:bldP spid="2"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0F56F-A9D0-417F-89AC-273650FAB6A0}"/>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2DB68A30-872A-6D9B-0DDB-3DB47C8AB906}"/>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D317CBA6-2595-83EF-CB16-B36BF88AF3D6}"/>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6F131406-294B-493C-F3EE-4ADEDC107A1F}"/>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確認テスト⑥</a:t>
            </a:r>
          </a:p>
        </p:txBody>
      </p:sp>
      <p:grpSp>
        <p:nvGrpSpPr>
          <p:cNvPr id="4" name="グループ化 3">
            <a:extLst>
              <a:ext uri="{FF2B5EF4-FFF2-40B4-BE49-F238E27FC236}">
                <a16:creationId xmlns:a16="http://schemas.microsoft.com/office/drawing/2014/main" id="{06F1E81C-E06F-7B80-4A02-A27D769E5EFB}"/>
              </a:ext>
            </a:extLst>
          </p:cNvPr>
          <p:cNvGrpSpPr/>
          <p:nvPr/>
        </p:nvGrpSpPr>
        <p:grpSpPr>
          <a:xfrm>
            <a:off x="152401" y="1004293"/>
            <a:ext cx="8839200" cy="4733031"/>
            <a:chOff x="152401" y="844264"/>
            <a:chExt cx="8839200" cy="4733031"/>
          </a:xfrm>
        </p:grpSpPr>
        <p:sp>
          <p:nvSpPr>
            <p:cNvPr id="8" name="テキスト ボックス 7">
              <a:extLst>
                <a:ext uri="{FF2B5EF4-FFF2-40B4-BE49-F238E27FC236}">
                  <a16:creationId xmlns:a16="http://schemas.microsoft.com/office/drawing/2014/main" id="{2E0DBFBF-1CBA-41CF-9D62-EE8BE2B33F81}"/>
                </a:ext>
              </a:extLst>
            </p:cNvPr>
            <p:cNvSpPr txBox="1"/>
            <p:nvPr/>
          </p:nvSpPr>
          <p:spPr>
            <a:xfrm>
              <a:off x="152401" y="844264"/>
              <a:ext cx="8839200" cy="3539430"/>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を（～と）</a:t>
              </a:r>
              <a:endPar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kumimoji="1" lang="ja-JP" altLang="en-US" sz="12800" b="1" dirty="0">
                  <a:solidFill>
                    <a:schemeClr val="tx1">
                      <a:lumMod val="85000"/>
                      <a:lumOff val="15000"/>
                    </a:schemeClr>
                  </a:solidFill>
                  <a:latin typeface="メイリオ" panose="020B0604030504040204" pitchFamily="50" charset="-128"/>
                  <a:ea typeface="メイリオ" panose="020B0604030504040204" pitchFamily="50" charset="-128"/>
                </a:rPr>
                <a:t>呼ぶ</a:t>
              </a:r>
              <a:endParaRPr kumimoji="1" lang="ja-JP" altLang="en-US" sz="8000" dirty="0">
                <a:solidFill>
                  <a:schemeClr val="tx1">
                    <a:lumMod val="85000"/>
                    <a:lumOff val="15000"/>
                  </a:schemeClr>
                </a:solidFill>
              </a:endParaRPr>
            </a:p>
          </p:txBody>
        </p:sp>
        <p:sp>
          <p:nvSpPr>
            <p:cNvPr id="9" name="テキスト ボックス 8">
              <a:extLst>
                <a:ext uri="{FF2B5EF4-FFF2-40B4-BE49-F238E27FC236}">
                  <a16:creationId xmlns:a16="http://schemas.microsoft.com/office/drawing/2014/main" id="{D861DA4F-1A51-0168-459D-4E2899D40ECF}"/>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call</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10" name="call">
            <a:hlinkClick r:id="" action="ppaction://media"/>
            <a:extLst>
              <a:ext uri="{FF2B5EF4-FFF2-40B4-BE49-F238E27FC236}">
                <a16:creationId xmlns:a16="http://schemas.microsoft.com/office/drawing/2014/main" id="{1AC13425-E9CF-61B7-1A9E-B7CB3874285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97084" y="2644775"/>
            <a:ext cx="406400" cy="406400"/>
          </a:xfrm>
          <a:prstGeom prst="rect">
            <a:avLst/>
          </a:prstGeom>
        </p:spPr>
      </p:pic>
      <p:sp>
        <p:nvSpPr>
          <p:cNvPr id="2" name="正方形/長方形 1">
            <a:extLst>
              <a:ext uri="{FF2B5EF4-FFF2-40B4-BE49-F238E27FC236}">
                <a16:creationId xmlns:a16="http://schemas.microsoft.com/office/drawing/2014/main" id="{27C8CDFC-F573-2A71-2A27-55C05AA77B7B}"/>
              </a:ext>
            </a:extLst>
          </p:cNvPr>
          <p:cNvSpPr/>
          <p:nvPr/>
        </p:nvSpPr>
        <p:spPr>
          <a:xfrm>
            <a:off x="3276601" y="4140109"/>
            <a:ext cx="2600334" cy="171359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41827149"/>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19" fill="hold"/>
                                        <p:tgtEl>
                                          <p:spTgt spid="10"/>
                                        </p:tgtEl>
                                      </p:cBhvr>
                                    </p:cmd>
                                  </p:childTnLst>
                                </p:cTn>
                              </p:par>
                              <p:par>
                                <p:cTn id="7" presetID="22" presetClass="exit" presetSubtype="8" fill="hold" grpId="0" nodeType="withEffect">
                                  <p:stCondLst>
                                    <p:cond delay="0"/>
                                  </p:stCondLst>
                                  <p:childTnLst>
                                    <p:animEffect transition="out" filter="wipe(left)">
                                      <p:cBhvr>
                                        <p:cTn id="8" dur="500"/>
                                        <p:tgtEl>
                                          <p:spTgt spid="2"/>
                                        </p:tgtEl>
                                      </p:cBhvr>
                                    </p:animEffect>
                                    <p:set>
                                      <p:cBhvr>
                                        <p:cTn id="9"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10"/>
                </p:tgtEl>
              </p:cMediaNode>
            </p:audio>
          </p:childTnLst>
        </p:cTn>
      </p:par>
    </p:tnLst>
    <p:bldLst>
      <p:bldP spid="2"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4AF56F-855D-5A19-91DB-3DF530E78239}"/>
            </a:ext>
          </a:extLst>
        </p:cNvPr>
        <p:cNvGrpSpPr/>
        <p:nvPr/>
      </p:nvGrpSpPr>
      <p:grpSpPr>
        <a:xfrm>
          <a:off x="0" y="0"/>
          <a:ext cx="0" cy="0"/>
          <a:chOff x="0" y="0"/>
          <a:chExt cx="0" cy="0"/>
        </a:xfrm>
      </p:grpSpPr>
      <p:sp>
        <p:nvSpPr>
          <p:cNvPr id="5" name="正方形/長方形 4">
            <a:extLst>
              <a:ext uri="{FF2B5EF4-FFF2-40B4-BE49-F238E27FC236}">
                <a16:creationId xmlns:a16="http://schemas.microsoft.com/office/drawing/2014/main" id="{443ABCDB-9BAC-2FBC-D811-F8B31AB3C03F}"/>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217396CA-5704-310B-102C-3DD252AD5E17}"/>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5D0262CE-1CC4-1804-D1E8-D45F387F1356}"/>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確認テスト⑦</a:t>
            </a:r>
          </a:p>
        </p:txBody>
      </p:sp>
      <p:grpSp>
        <p:nvGrpSpPr>
          <p:cNvPr id="3" name="グループ化 2">
            <a:extLst>
              <a:ext uri="{FF2B5EF4-FFF2-40B4-BE49-F238E27FC236}">
                <a16:creationId xmlns:a16="http://schemas.microsoft.com/office/drawing/2014/main" id="{6912EA9E-4BA3-4C9D-9FEA-41387A93B520}"/>
              </a:ext>
            </a:extLst>
          </p:cNvPr>
          <p:cNvGrpSpPr/>
          <p:nvPr/>
        </p:nvGrpSpPr>
        <p:grpSpPr>
          <a:xfrm>
            <a:off x="815009" y="1786454"/>
            <a:ext cx="7513983" cy="3285092"/>
            <a:chOff x="815009" y="2292203"/>
            <a:chExt cx="7513983" cy="3285092"/>
          </a:xfrm>
        </p:grpSpPr>
        <p:sp>
          <p:nvSpPr>
            <p:cNvPr id="6" name="テキスト ボックス 5">
              <a:extLst>
                <a:ext uri="{FF2B5EF4-FFF2-40B4-BE49-F238E27FC236}">
                  <a16:creationId xmlns:a16="http://schemas.microsoft.com/office/drawing/2014/main" id="{60440361-04CA-C68F-3B4E-9FE0CF2F96E6}"/>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will</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E4F961FD-E120-EA09-E827-C7EDB63BC31D}"/>
                </a:ext>
              </a:extLst>
            </p:cNvPr>
            <p:cNvSpPr txBox="1"/>
            <p:nvPr/>
          </p:nvSpPr>
          <p:spPr>
            <a:xfrm>
              <a:off x="815009" y="2292203"/>
              <a:ext cx="7513983" cy="1569660"/>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でしょう</a:t>
              </a:r>
              <a:endParaRPr kumimoji="1" lang="ja-JP" altLang="en-US" sz="6000" dirty="0">
                <a:solidFill>
                  <a:schemeClr val="tx1">
                    <a:lumMod val="85000"/>
                    <a:lumOff val="15000"/>
                  </a:schemeClr>
                </a:solidFill>
              </a:endParaRPr>
            </a:p>
          </p:txBody>
        </p:sp>
      </p:grpSp>
      <p:pic>
        <p:nvPicPr>
          <p:cNvPr id="2" name="G3_L2_kihon_v7_will">
            <a:hlinkClick r:id="" action="ppaction://media"/>
            <a:extLst>
              <a:ext uri="{FF2B5EF4-FFF2-40B4-BE49-F238E27FC236}">
                <a16:creationId xmlns:a16="http://schemas.microsoft.com/office/drawing/2014/main" id="{B935FEBD-A643-F5DB-7E5C-3F39E954AE3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69523" y="1628775"/>
            <a:ext cx="609600" cy="609600"/>
          </a:xfrm>
          <a:prstGeom prst="rect">
            <a:avLst/>
          </a:prstGeom>
        </p:spPr>
      </p:pic>
      <p:sp>
        <p:nvSpPr>
          <p:cNvPr id="4" name="正方形/長方形 3">
            <a:extLst>
              <a:ext uri="{FF2B5EF4-FFF2-40B4-BE49-F238E27FC236}">
                <a16:creationId xmlns:a16="http://schemas.microsoft.com/office/drawing/2014/main" id="{5205F141-E54E-6E3A-53E1-A0ED8FBC1B2E}"/>
              </a:ext>
            </a:extLst>
          </p:cNvPr>
          <p:cNvSpPr/>
          <p:nvPr/>
        </p:nvSpPr>
        <p:spPr>
          <a:xfrm>
            <a:off x="3476626" y="3524854"/>
            <a:ext cx="2200284" cy="171359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630824052"/>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53" fill="hold"/>
                                        <p:tgtEl>
                                          <p:spTgt spid="2"/>
                                        </p:tgtEl>
                                      </p:cBhvr>
                                    </p:cmd>
                                  </p:childTnLst>
                                </p:cTn>
                              </p:par>
                              <p:par>
                                <p:cTn id="7" presetID="22" presetClass="exit" presetSubtype="8" fill="hold" grpId="0" nodeType="withEffect">
                                  <p:stCondLst>
                                    <p:cond delay="0"/>
                                  </p:stCondLst>
                                  <p:childTnLst>
                                    <p:animEffect transition="out" filter="wipe(left)">
                                      <p:cBhvr>
                                        <p:cTn id="8" dur="500"/>
                                        <p:tgtEl>
                                          <p:spTgt spid="4"/>
                                        </p:tgtEl>
                                      </p:cBhvr>
                                    </p:animEffect>
                                    <p:set>
                                      <p:cBhvr>
                                        <p:cTn id="9"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2"/>
                </p:tgtEl>
              </p:cMediaNode>
            </p:audio>
          </p:childTnLst>
        </p:cTn>
      </p:par>
    </p:tnLst>
    <p:bldLst>
      <p:bldP spid="4"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4242C-21EE-A795-DFF6-30EDCBC58072}"/>
            </a:ext>
          </a:extLst>
        </p:cNvPr>
        <p:cNvGrpSpPr/>
        <p:nvPr/>
      </p:nvGrpSpPr>
      <p:grpSpPr>
        <a:xfrm>
          <a:off x="0" y="0"/>
          <a:ext cx="0" cy="0"/>
          <a:chOff x="0" y="0"/>
          <a:chExt cx="0" cy="0"/>
        </a:xfrm>
      </p:grpSpPr>
      <p:sp>
        <p:nvSpPr>
          <p:cNvPr id="5" name="正方形/長方形 4">
            <a:extLst>
              <a:ext uri="{FF2B5EF4-FFF2-40B4-BE49-F238E27FC236}">
                <a16:creationId xmlns:a16="http://schemas.microsoft.com/office/drawing/2014/main" id="{8336550D-53E7-58FB-4F91-576735FB4094}"/>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1AD7171D-60C5-8AF5-C9AD-30AD3E19C12E}"/>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C7F36B31-F44F-5156-236C-7C2119AD7849}"/>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確認テスト⑧</a:t>
            </a:r>
          </a:p>
        </p:txBody>
      </p:sp>
      <p:grpSp>
        <p:nvGrpSpPr>
          <p:cNvPr id="3" name="グループ化 2">
            <a:extLst>
              <a:ext uri="{FF2B5EF4-FFF2-40B4-BE49-F238E27FC236}">
                <a16:creationId xmlns:a16="http://schemas.microsoft.com/office/drawing/2014/main" id="{7C124A15-280E-CD4D-6F73-5843F3F9EB23}"/>
              </a:ext>
            </a:extLst>
          </p:cNvPr>
          <p:cNvGrpSpPr/>
          <p:nvPr/>
        </p:nvGrpSpPr>
        <p:grpSpPr>
          <a:xfrm>
            <a:off x="815009" y="1636202"/>
            <a:ext cx="7513983" cy="3585596"/>
            <a:chOff x="815009" y="1991699"/>
            <a:chExt cx="7513983" cy="3585596"/>
          </a:xfrm>
        </p:grpSpPr>
        <p:sp>
          <p:nvSpPr>
            <p:cNvPr id="6" name="テキスト ボックス 5">
              <a:extLst>
                <a:ext uri="{FF2B5EF4-FFF2-40B4-BE49-F238E27FC236}">
                  <a16:creationId xmlns:a16="http://schemas.microsoft.com/office/drawing/2014/main" id="{2AD59D3B-CE17-DE0D-3048-53212522953F}"/>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open</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193A8AB0-01CF-CDF0-8153-111E34A7E3C9}"/>
                </a:ext>
              </a:extLst>
            </p:cNvPr>
            <p:cNvSpPr txBox="1"/>
            <p:nvPr/>
          </p:nvSpPr>
          <p:spPr>
            <a:xfrm>
              <a:off x="815009" y="1991699"/>
              <a:ext cx="7513983" cy="2015936"/>
            </a:xfrm>
            <a:prstGeom prst="rect">
              <a:avLst/>
            </a:prstGeom>
            <a:noFill/>
          </p:spPr>
          <p:txBody>
            <a:bodyPr wrap="square" rtlCol="0">
              <a:spAutoFit/>
            </a:bodyPr>
            <a:lstStyle/>
            <a:p>
              <a:pPr algn="ctr"/>
              <a:r>
                <a:rPr kumimoji="1" lang="ja-JP" altLang="en-US" sz="12500" b="1" dirty="0">
                  <a:solidFill>
                    <a:schemeClr val="tx1">
                      <a:lumMod val="85000"/>
                      <a:lumOff val="15000"/>
                    </a:schemeClr>
                  </a:solidFill>
                  <a:latin typeface="メイリオ" panose="020B0604030504040204" pitchFamily="50" charset="-128"/>
                  <a:ea typeface="メイリオ" panose="020B0604030504040204" pitchFamily="50" charset="-128"/>
                </a:rPr>
                <a:t>開ける</a:t>
              </a:r>
              <a:endParaRPr kumimoji="1" lang="ja-JP" altLang="en-US" sz="12500" dirty="0">
                <a:solidFill>
                  <a:schemeClr val="tx1">
                    <a:lumMod val="85000"/>
                    <a:lumOff val="15000"/>
                  </a:schemeClr>
                </a:solidFill>
              </a:endParaRPr>
            </a:p>
          </p:txBody>
        </p:sp>
      </p:grpSp>
      <p:pic>
        <p:nvPicPr>
          <p:cNvPr id="2" name="open">
            <a:hlinkClick r:id="" action="ppaction://media"/>
            <a:extLst>
              <a:ext uri="{FF2B5EF4-FFF2-40B4-BE49-F238E27FC236}">
                <a16:creationId xmlns:a16="http://schemas.microsoft.com/office/drawing/2014/main" id="{BC2A73F8-50D0-5DE5-04CD-7CC4736019F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56431" y="3022600"/>
            <a:ext cx="406400" cy="406400"/>
          </a:xfrm>
          <a:prstGeom prst="rect">
            <a:avLst/>
          </a:prstGeom>
        </p:spPr>
      </p:pic>
      <p:sp>
        <p:nvSpPr>
          <p:cNvPr id="4" name="正方形/長方形 3">
            <a:extLst>
              <a:ext uri="{FF2B5EF4-FFF2-40B4-BE49-F238E27FC236}">
                <a16:creationId xmlns:a16="http://schemas.microsoft.com/office/drawing/2014/main" id="{9A207725-C693-1625-29BC-24BF02426879}"/>
              </a:ext>
            </a:extLst>
          </p:cNvPr>
          <p:cNvSpPr/>
          <p:nvPr/>
        </p:nvSpPr>
        <p:spPr>
          <a:xfrm>
            <a:off x="2933701" y="3524854"/>
            <a:ext cx="3286134" cy="171359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 name="直線コネクタ 10">
            <a:extLst>
              <a:ext uri="{FF2B5EF4-FFF2-40B4-BE49-F238E27FC236}">
                <a16:creationId xmlns:a16="http://schemas.microsoft.com/office/drawing/2014/main" id="{656EF2D4-264C-356B-00E3-5446DD359445}"/>
              </a:ext>
            </a:extLst>
          </p:cNvPr>
          <p:cNvCxnSpPr>
            <a:cxnSpLocks/>
          </p:cNvCxnSpPr>
          <p:nvPr/>
        </p:nvCxnSpPr>
        <p:spPr>
          <a:xfrm>
            <a:off x="0" y="6545943"/>
            <a:ext cx="9144000" cy="0"/>
          </a:xfrm>
          <a:prstGeom prst="line">
            <a:avLst/>
          </a:prstGeom>
          <a:ln w="368300" cmpd="dbl">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3773811"/>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45" fill="hold"/>
                                        <p:tgtEl>
                                          <p:spTgt spid="2"/>
                                        </p:tgtEl>
                                      </p:cBhvr>
                                    </p:cmd>
                                  </p:childTnLst>
                                </p:cTn>
                              </p:par>
                              <p:par>
                                <p:cTn id="7" presetID="22" presetClass="exit" presetSubtype="8" fill="hold" grpId="0" nodeType="withEffect">
                                  <p:stCondLst>
                                    <p:cond delay="0"/>
                                  </p:stCondLst>
                                  <p:childTnLst>
                                    <p:animEffect transition="out" filter="wipe(left)">
                                      <p:cBhvr>
                                        <p:cTn id="8" dur="500"/>
                                        <p:tgtEl>
                                          <p:spTgt spid="4"/>
                                        </p:tgtEl>
                                      </p:cBhvr>
                                    </p:animEffect>
                                    <p:set>
                                      <p:cBhvr>
                                        <p:cTn id="9"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bldLst>
      <p:bldP spid="4"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B9398-3DF2-4F93-20CE-33162B859C18}"/>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678CDB63-6BBB-0FCD-46E3-CCCA8B3A55A6}"/>
              </a:ext>
            </a:extLst>
          </p:cNvPr>
          <p:cNvSpPr/>
          <p:nvPr/>
        </p:nvSpPr>
        <p:spPr>
          <a:xfrm>
            <a:off x="-209725" y="1127824"/>
            <a:ext cx="9605395" cy="1065402"/>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a:extLst>
              <a:ext uri="{FF2B5EF4-FFF2-40B4-BE49-F238E27FC236}">
                <a16:creationId xmlns:a16="http://schemas.microsoft.com/office/drawing/2014/main" id="{1295FB1D-3FAE-7504-2EAD-B04D20D659EA}"/>
              </a:ext>
            </a:extLst>
          </p:cNvPr>
          <p:cNvSpPr/>
          <p:nvPr/>
        </p:nvSpPr>
        <p:spPr>
          <a:xfrm>
            <a:off x="-209725" y="68580"/>
            <a:ext cx="9605395" cy="106540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31EF2D10-E101-5DC5-5C6C-701D2302DB5B}"/>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a:extLst>
              <a:ext uri="{FF2B5EF4-FFF2-40B4-BE49-F238E27FC236}">
                <a16:creationId xmlns:a16="http://schemas.microsoft.com/office/drawing/2014/main" id="{1507F738-C30F-A6E5-FA9D-3BF364EEC8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16500" y="3827337"/>
            <a:ext cx="4132322" cy="3099242"/>
          </a:xfrm>
          <a:prstGeom prst="rect">
            <a:avLst/>
          </a:prstGeom>
        </p:spPr>
      </p:pic>
      <p:sp>
        <p:nvSpPr>
          <p:cNvPr id="10" name="タイトル 1">
            <a:extLst>
              <a:ext uri="{FF2B5EF4-FFF2-40B4-BE49-F238E27FC236}">
                <a16:creationId xmlns:a16="http://schemas.microsoft.com/office/drawing/2014/main" id="{54211E5C-13AB-50B5-BE52-EF9FF96928DA}"/>
              </a:ext>
            </a:extLst>
          </p:cNvPr>
          <p:cNvSpPr txBox="1">
            <a:spLocks/>
          </p:cNvSpPr>
          <p:nvPr/>
        </p:nvSpPr>
        <p:spPr>
          <a:xfrm>
            <a:off x="566057" y="210403"/>
            <a:ext cx="8468376" cy="781757"/>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en-US" altLang="ja-JP" sz="5400" b="1" dirty="0">
                <a:solidFill>
                  <a:schemeClr val="bg1"/>
                </a:solidFill>
                <a:latin typeface="ＭＳ Ｐゴシック" panose="020B0600070205080204" pitchFamily="50" charset="-128"/>
                <a:ea typeface="ＭＳ Ｐゴシック" panose="020B0600070205080204" pitchFamily="50" charset="-128"/>
              </a:rPr>
              <a:t>P.183</a:t>
            </a:r>
            <a:r>
              <a:rPr lang="ja-JP" altLang="en-US" sz="5400" b="1" dirty="0">
                <a:solidFill>
                  <a:schemeClr val="bg1"/>
                </a:solidFill>
                <a:latin typeface="ＭＳ Ｐゴシック" panose="020B0600070205080204" pitchFamily="50" charset="-128"/>
                <a:ea typeface="ＭＳ Ｐゴシック" panose="020B0600070205080204" pitchFamily="50" charset="-128"/>
              </a:rPr>
              <a:t> トレーニング</a:t>
            </a:r>
          </a:p>
        </p:txBody>
      </p:sp>
      <p:sp>
        <p:nvSpPr>
          <p:cNvPr id="11" name="テキスト ボックス 10">
            <a:extLst>
              <a:ext uri="{FF2B5EF4-FFF2-40B4-BE49-F238E27FC236}">
                <a16:creationId xmlns:a16="http://schemas.microsoft.com/office/drawing/2014/main" id="{25441B17-730A-2003-5431-9F3781C8119A}"/>
              </a:ext>
            </a:extLst>
          </p:cNvPr>
          <p:cNvSpPr txBox="1"/>
          <p:nvPr/>
        </p:nvSpPr>
        <p:spPr>
          <a:xfrm>
            <a:off x="620817" y="1275805"/>
            <a:ext cx="7944309" cy="769441"/>
          </a:xfrm>
          <a:prstGeom prst="rect">
            <a:avLst/>
          </a:prstGeom>
          <a:noFill/>
          <a:ln>
            <a:noFill/>
          </a:ln>
        </p:spPr>
        <p:txBody>
          <a:bodyPr wrap="square" rtlCol="0">
            <a:spAutoFit/>
          </a:bodyPr>
          <a:lstStyle/>
          <a:p>
            <a:pPr algn="just"/>
            <a:r>
              <a:rPr kumimoji="1" lang="ja-JP" altLang="en-US" sz="4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～をもらいました</a:t>
            </a:r>
          </a:p>
        </p:txBody>
      </p:sp>
      <p:pic>
        <p:nvPicPr>
          <p:cNvPr id="4" name="se_maoudamashii_onepoint17">
            <a:hlinkClick r:id="" action="ppaction://media"/>
            <a:extLst>
              <a:ext uri="{FF2B5EF4-FFF2-40B4-BE49-F238E27FC236}">
                <a16:creationId xmlns:a16="http://schemas.microsoft.com/office/drawing/2014/main" id="{D4D99607-59D3-3E17-9874-0DBE7CBEA2B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1685" y="1218441"/>
            <a:ext cx="609601" cy="609600"/>
          </a:xfrm>
          <a:prstGeom prst="rect">
            <a:avLst/>
          </a:prstGeom>
        </p:spPr>
      </p:pic>
    </p:spTree>
    <p:extLst>
      <p:ext uri="{BB962C8B-B14F-4D97-AF65-F5344CB8AC3E}">
        <p14:creationId xmlns:p14="http://schemas.microsoft.com/office/powerpoint/2010/main" val="63607747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6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96B4F-D616-84B2-0528-2934B43DDDAF}"/>
            </a:ext>
          </a:extLst>
        </p:cNvPr>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5A6B5F0A-9EE6-2C9C-6C4C-BE913AC76CAC}"/>
              </a:ext>
            </a:extLst>
          </p:cNvPr>
          <p:cNvSpPr/>
          <p:nvPr/>
        </p:nvSpPr>
        <p:spPr>
          <a:xfrm>
            <a:off x="0" y="1021558"/>
            <a:ext cx="9144000" cy="5836442"/>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a:extLst>
              <a:ext uri="{FF2B5EF4-FFF2-40B4-BE49-F238E27FC236}">
                <a16:creationId xmlns:a16="http://schemas.microsoft.com/office/drawing/2014/main" id="{42DF09F2-D369-5E93-A6EC-E6E86CDE24F5}"/>
              </a:ext>
            </a:extLst>
          </p:cNvPr>
          <p:cNvPicPr>
            <a:picLocks noChangeAspect="1"/>
          </p:cNvPicPr>
          <p:nvPr/>
        </p:nvPicPr>
        <p:blipFill>
          <a:blip r:embed="rId2"/>
          <a:stretch>
            <a:fillRect/>
          </a:stretch>
        </p:blipFill>
        <p:spPr>
          <a:xfrm>
            <a:off x="228502" y="1097309"/>
            <a:ext cx="8686996" cy="5613433"/>
          </a:xfrm>
          <a:prstGeom prst="rect">
            <a:avLst/>
          </a:prstGeom>
        </p:spPr>
      </p:pic>
      <p:sp>
        <p:nvSpPr>
          <p:cNvPr id="14" name="正方形/長方形 13">
            <a:extLst>
              <a:ext uri="{FF2B5EF4-FFF2-40B4-BE49-F238E27FC236}">
                <a16:creationId xmlns:a16="http://schemas.microsoft.com/office/drawing/2014/main" id="{FA1F82C3-8419-37D0-669A-20EC9E053D23}"/>
              </a:ext>
            </a:extLst>
          </p:cNvPr>
          <p:cNvSpPr/>
          <p:nvPr/>
        </p:nvSpPr>
        <p:spPr>
          <a:xfrm>
            <a:off x="0" y="-1"/>
            <a:ext cx="9144000" cy="1021559"/>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198B8B65-5B06-6FD6-6A9F-DF511D1B9A81}"/>
              </a:ext>
            </a:extLst>
          </p:cNvPr>
          <p:cNvSpPr txBox="1"/>
          <p:nvPr/>
        </p:nvSpPr>
        <p:spPr>
          <a:xfrm>
            <a:off x="302136" y="75750"/>
            <a:ext cx="8716030" cy="830997"/>
          </a:xfrm>
          <a:prstGeom prst="rect">
            <a:avLst/>
          </a:prstGeom>
          <a:noFill/>
          <a:ln>
            <a:noFill/>
          </a:ln>
        </p:spPr>
        <p:txBody>
          <a:bodyPr wrap="square" rtlCol="0">
            <a:spAutoFit/>
          </a:bodyPr>
          <a:lstStyle/>
          <a:p>
            <a:r>
              <a:rPr lang="en-US" altLang="ja-JP" sz="2400" dirty="0">
                <a:solidFill>
                  <a:schemeClr val="bg1"/>
                </a:solidFill>
                <a:effectLst/>
                <a:latin typeface="ＭＳ Ｐゴシック" panose="020B0600070205080204" pitchFamily="50" charset="-128"/>
                <a:ea typeface="ＭＳ Ｐゴシック" panose="020B0600070205080204" pitchFamily="50" charset="-128"/>
              </a:rPr>
              <a:t>A </a:t>
            </a:r>
            <a:r>
              <a:rPr lang="ja-JP" altLang="en-US" sz="2400" dirty="0">
                <a:solidFill>
                  <a:schemeClr val="bg1"/>
                </a:solidFill>
                <a:effectLst/>
                <a:latin typeface="ＭＳ Ｐゴシック" panose="020B0600070205080204" pitchFamily="50" charset="-128"/>
                <a:ea typeface="ＭＳ Ｐゴシック" panose="020B0600070205080204" pitchFamily="50" charset="-128"/>
              </a:rPr>
              <a:t>から </a:t>
            </a:r>
            <a:r>
              <a:rPr lang="en-US" altLang="ja-JP" sz="2400" dirty="0">
                <a:solidFill>
                  <a:schemeClr val="bg1"/>
                </a:solidFill>
                <a:effectLst/>
                <a:latin typeface="ＭＳ Ｐゴシック" panose="020B0600070205080204" pitchFamily="50" charset="-128"/>
                <a:ea typeface="ＭＳ Ｐゴシック" panose="020B0600070205080204" pitchFamily="50" charset="-128"/>
              </a:rPr>
              <a:t>C </a:t>
            </a:r>
            <a:r>
              <a:rPr lang="ja-JP" altLang="en-US" sz="2400" dirty="0">
                <a:solidFill>
                  <a:schemeClr val="bg1"/>
                </a:solidFill>
                <a:effectLst/>
                <a:latin typeface="ＭＳ Ｐゴシック" panose="020B0600070205080204" pitchFamily="50" charset="-128"/>
                <a:ea typeface="ＭＳ Ｐゴシック" panose="020B0600070205080204" pitchFamily="50" charset="-128"/>
              </a:rPr>
              <a:t>のイラストに合う英文になるように、空欄にあてはまる</a:t>
            </a:r>
            <a:endParaRPr lang="en-US" altLang="ja-JP" sz="2400" dirty="0">
              <a:solidFill>
                <a:schemeClr val="bg1"/>
              </a:solidFill>
              <a:effectLst/>
              <a:latin typeface="ＭＳ Ｐゴシック" panose="020B0600070205080204" pitchFamily="50" charset="-128"/>
              <a:ea typeface="ＭＳ Ｐゴシック" panose="020B0600070205080204" pitchFamily="50" charset="-128"/>
            </a:endParaRPr>
          </a:p>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英語を書いてください。</a:t>
            </a:r>
            <a:endParaRPr kumimoji="1" lang="ja-JP" altLang="en-US" sz="2400" b="1" dirty="0">
              <a:solidFill>
                <a:schemeClr val="bg1"/>
              </a:solidFill>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767105152"/>
      </p:ext>
    </p:extLst>
  </p:cSld>
  <p:clrMapOvr>
    <a:masterClrMapping/>
  </p:clrMapOvr>
  <p:transition spd="slow">
    <p:push dir="u"/>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96B4F-D616-84B2-0528-2934B43DDDAF}"/>
            </a:ext>
          </a:extLst>
        </p:cNvPr>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5A6B5F0A-9EE6-2C9C-6C4C-BE913AC76CAC}"/>
              </a:ext>
            </a:extLst>
          </p:cNvPr>
          <p:cNvSpPr/>
          <p:nvPr/>
        </p:nvSpPr>
        <p:spPr>
          <a:xfrm>
            <a:off x="0" y="637116"/>
            <a:ext cx="9144000" cy="6220884"/>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a:extLst>
              <a:ext uri="{FF2B5EF4-FFF2-40B4-BE49-F238E27FC236}">
                <a16:creationId xmlns:a16="http://schemas.microsoft.com/office/drawing/2014/main" id="{2128D1F2-AB3A-F761-E08F-80F981852FDC}"/>
              </a:ext>
            </a:extLst>
          </p:cNvPr>
          <p:cNvPicPr>
            <a:picLocks noChangeAspect="1"/>
          </p:cNvPicPr>
          <p:nvPr/>
        </p:nvPicPr>
        <p:blipFill>
          <a:blip r:embed="rId6"/>
          <a:stretch>
            <a:fillRect/>
          </a:stretch>
        </p:blipFill>
        <p:spPr>
          <a:xfrm>
            <a:off x="228502" y="1097309"/>
            <a:ext cx="8686996" cy="5613433"/>
          </a:xfrm>
          <a:prstGeom prst="rect">
            <a:avLst/>
          </a:prstGeom>
        </p:spPr>
      </p:pic>
      <p:sp>
        <p:nvSpPr>
          <p:cNvPr id="5" name="正方形/長方形 4">
            <a:extLst>
              <a:ext uri="{FF2B5EF4-FFF2-40B4-BE49-F238E27FC236}">
                <a16:creationId xmlns:a16="http://schemas.microsoft.com/office/drawing/2014/main" id="{B806755A-D7B8-DFDA-614C-37FE3E2C263A}"/>
              </a:ext>
            </a:extLst>
          </p:cNvPr>
          <p:cNvSpPr/>
          <p:nvPr/>
        </p:nvSpPr>
        <p:spPr>
          <a:xfrm>
            <a:off x="0" y="-1"/>
            <a:ext cx="9144000" cy="637117"/>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AC660129-2CDE-2EC5-DA86-B5D20970A6FE}"/>
              </a:ext>
            </a:extLst>
          </p:cNvPr>
          <p:cNvSpPr txBox="1"/>
          <p:nvPr/>
        </p:nvSpPr>
        <p:spPr>
          <a:xfrm>
            <a:off x="302136" y="75750"/>
            <a:ext cx="8716030" cy="461665"/>
          </a:xfrm>
          <a:prstGeom prst="rect">
            <a:avLst/>
          </a:prstGeom>
          <a:noFill/>
          <a:ln>
            <a:noFill/>
          </a:ln>
        </p:spPr>
        <p:txBody>
          <a:bodyPr wrap="square" rtlCol="0">
            <a:spAutoFit/>
          </a:bodyPr>
          <a:lstStyle/>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次は、音声を聞いて、確認してください。</a:t>
            </a:r>
            <a:endParaRPr kumimoji="1" lang="ja-JP" altLang="en-US" sz="2400" b="1" dirty="0">
              <a:solidFill>
                <a:schemeClr val="bg1"/>
              </a:solidFill>
              <a:latin typeface="ＭＳ Ｐゴシック" panose="020B0600070205080204" pitchFamily="50" charset="-128"/>
              <a:ea typeface="ＭＳ Ｐゴシック" panose="020B0600070205080204" pitchFamily="50" charset="-128"/>
            </a:endParaRPr>
          </a:p>
        </p:txBody>
      </p:sp>
      <p:pic>
        <p:nvPicPr>
          <p:cNvPr id="3" name="PPT_20">
            <a:hlinkClick r:id="" action="ppaction://media"/>
            <a:extLst>
              <a:ext uri="{FF2B5EF4-FFF2-40B4-BE49-F238E27FC236}">
                <a16:creationId xmlns:a16="http://schemas.microsoft.com/office/drawing/2014/main" id="{72358614-AACB-5FDF-6782-44F2BD7C2DB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533868" y="1220261"/>
            <a:ext cx="609600" cy="609600"/>
          </a:xfrm>
          <a:prstGeom prst="rect">
            <a:avLst/>
          </a:prstGeom>
        </p:spPr>
      </p:pic>
      <p:sp>
        <p:nvSpPr>
          <p:cNvPr id="27" name="テキスト ボックス 26">
            <a:extLst>
              <a:ext uri="{FF2B5EF4-FFF2-40B4-BE49-F238E27FC236}">
                <a16:creationId xmlns:a16="http://schemas.microsoft.com/office/drawing/2014/main" id="{853981A2-9E55-5FA4-E7A0-AFECA214583D}"/>
              </a:ext>
            </a:extLst>
          </p:cNvPr>
          <p:cNvSpPr txBox="1"/>
          <p:nvPr/>
        </p:nvSpPr>
        <p:spPr>
          <a:xfrm>
            <a:off x="1490585" y="3212142"/>
            <a:ext cx="4926993" cy="684803"/>
          </a:xfrm>
          <a:prstGeom prst="rect">
            <a:avLst/>
          </a:prstGeom>
          <a:noFill/>
        </p:spPr>
        <p:txBody>
          <a:bodyPr wrap="square" rtlCol="0">
            <a:spAutoFit/>
          </a:bodyPr>
          <a:lstStyle/>
          <a:p>
            <a:pPr>
              <a:lnSpc>
                <a:spcPct val="150000"/>
              </a:lnSpc>
            </a:pPr>
            <a:r>
              <a:rPr kumimoji="1" lang="en-US" altLang="ja-JP" sz="2800" dirty="0">
                <a:solidFill>
                  <a:srgbClr val="005C2A"/>
                </a:solidFill>
                <a:latin typeface="メイリオ" panose="020B0604030504040204" pitchFamily="50" charset="-128"/>
                <a:ea typeface="メイリオ" panose="020B0604030504040204" pitchFamily="50" charset="-128"/>
              </a:rPr>
              <a:t>was  </a:t>
            </a:r>
            <a:r>
              <a:rPr kumimoji="1" lang="ja-JP" altLang="en-US" sz="2800" dirty="0">
                <a:solidFill>
                  <a:srgbClr val="005C2A"/>
                </a:solidFill>
                <a:latin typeface="メイリオ" panose="020B0604030504040204" pitchFamily="50" charset="-128"/>
                <a:ea typeface="メイリオ" panose="020B0604030504040204" pitchFamily="50" charset="-128"/>
              </a:rPr>
              <a:t>　</a:t>
            </a:r>
            <a:r>
              <a:rPr kumimoji="1" lang="en-US" altLang="ja-JP" sz="2800" dirty="0">
                <a:solidFill>
                  <a:srgbClr val="005C2A"/>
                </a:solidFill>
                <a:latin typeface="メイリオ" panose="020B0604030504040204" pitchFamily="50" charset="-128"/>
                <a:ea typeface="メイリオ" panose="020B0604030504040204" pitchFamily="50" charset="-128"/>
              </a:rPr>
              <a:t>given      </a:t>
            </a:r>
            <a:r>
              <a:rPr kumimoji="1" lang="ja-JP" altLang="en-US" sz="2800" dirty="0">
                <a:solidFill>
                  <a:srgbClr val="005C2A"/>
                </a:solidFill>
                <a:latin typeface="メイリオ" panose="020B0604030504040204" pitchFamily="50" charset="-128"/>
                <a:ea typeface="メイリオ" panose="020B0604030504040204" pitchFamily="50" charset="-128"/>
              </a:rPr>
              <a:t>　</a:t>
            </a:r>
            <a:r>
              <a:rPr kumimoji="1" lang="en-US" altLang="ja-JP" sz="2800" dirty="0">
                <a:solidFill>
                  <a:srgbClr val="005C2A"/>
                </a:solidFill>
                <a:latin typeface="メイリオ" panose="020B0604030504040204" pitchFamily="50" charset="-128"/>
                <a:ea typeface="メイリオ" panose="020B0604030504040204" pitchFamily="50" charset="-128"/>
              </a:rPr>
              <a:t> hat</a:t>
            </a:r>
            <a:endParaRPr kumimoji="1" lang="ja-JP" altLang="en-US" sz="1200" dirty="0">
              <a:solidFill>
                <a:srgbClr val="005C2A"/>
              </a:solidFill>
              <a:latin typeface="メイリオ" panose="020B0604030504040204" pitchFamily="50" charset="-128"/>
              <a:ea typeface="メイリオ" panose="020B0604030504040204" pitchFamily="50" charset="-128"/>
            </a:endParaRPr>
          </a:p>
        </p:txBody>
      </p:sp>
      <p:sp>
        <p:nvSpPr>
          <p:cNvPr id="29" name="テキスト ボックス 28">
            <a:extLst>
              <a:ext uri="{FF2B5EF4-FFF2-40B4-BE49-F238E27FC236}">
                <a16:creationId xmlns:a16="http://schemas.microsoft.com/office/drawing/2014/main" id="{AD9EE87E-4039-F871-C3F8-11FA8BC29241}"/>
              </a:ext>
            </a:extLst>
          </p:cNvPr>
          <p:cNvSpPr txBox="1"/>
          <p:nvPr/>
        </p:nvSpPr>
        <p:spPr>
          <a:xfrm>
            <a:off x="1490585" y="4357138"/>
            <a:ext cx="5379998" cy="684803"/>
          </a:xfrm>
          <a:prstGeom prst="rect">
            <a:avLst/>
          </a:prstGeom>
          <a:noFill/>
        </p:spPr>
        <p:txBody>
          <a:bodyPr wrap="square" rtlCol="0">
            <a:spAutoFit/>
          </a:bodyPr>
          <a:lstStyle/>
          <a:p>
            <a:pPr>
              <a:lnSpc>
                <a:spcPct val="150000"/>
              </a:lnSpc>
            </a:pPr>
            <a:r>
              <a:rPr kumimoji="1" lang="en-US" altLang="ja-JP" sz="2800" dirty="0">
                <a:solidFill>
                  <a:srgbClr val="005C2A"/>
                </a:solidFill>
                <a:latin typeface="メイリオ" panose="020B0604030504040204" pitchFamily="50" charset="-128"/>
                <a:ea typeface="メイリオ" panose="020B0604030504040204" pitchFamily="50" charset="-128"/>
              </a:rPr>
              <a:t>was  </a:t>
            </a:r>
            <a:r>
              <a:rPr kumimoji="1" lang="ja-JP" altLang="en-US" sz="2800" dirty="0">
                <a:solidFill>
                  <a:srgbClr val="005C2A"/>
                </a:solidFill>
                <a:latin typeface="メイリオ" panose="020B0604030504040204" pitchFamily="50" charset="-128"/>
                <a:ea typeface="メイリオ" panose="020B0604030504040204" pitchFamily="50" charset="-128"/>
              </a:rPr>
              <a:t>　</a:t>
            </a:r>
            <a:r>
              <a:rPr kumimoji="1" lang="en-US" altLang="ja-JP" sz="2800" dirty="0">
                <a:solidFill>
                  <a:srgbClr val="005C2A"/>
                </a:solidFill>
                <a:latin typeface="メイリオ" panose="020B0604030504040204" pitchFamily="50" charset="-128"/>
                <a:ea typeface="メイリオ" panose="020B0604030504040204" pitchFamily="50" charset="-128"/>
              </a:rPr>
              <a:t>given  </a:t>
            </a:r>
            <a:r>
              <a:rPr kumimoji="1" lang="ja-JP" altLang="en-US" sz="2800" dirty="0">
                <a:solidFill>
                  <a:srgbClr val="005C2A"/>
                </a:solidFill>
                <a:latin typeface="メイリオ" panose="020B0604030504040204" pitchFamily="50" charset="-128"/>
                <a:ea typeface="メイリオ" panose="020B0604030504040204" pitchFamily="50" charset="-128"/>
              </a:rPr>
              <a:t>　</a:t>
            </a:r>
            <a:r>
              <a:rPr kumimoji="1" lang="en-US" altLang="ja-JP" sz="2800" dirty="0">
                <a:solidFill>
                  <a:srgbClr val="005C2A"/>
                </a:solidFill>
                <a:latin typeface="メイリオ" panose="020B0604030504040204" pitchFamily="50" charset="-128"/>
                <a:ea typeface="メイリオ" panose="020B0604030504040204" pitchFamily="50" charset="-128"/>
              </a:rPr>
              <a:t>  computer</a:t>
            </a:r>
            <a:endParaRPr kumimoji="1" lang="ja-JP" altLang="en-US" sz="1200" dirty="0">
              <a:solidFill>
                <a:srgbClr val="005C2A"/>
              </a:solidFill>
              <a:latin typeface="メイリオ" panose="020B0604030504040204" pitchFamily="50" charset="-128"/>
              <a:ea typeface="メイリオ" panose="020B0604030504040204" pitchFamily="50" charset="-128"/>
            </a:endParaRPr>
          </a:p>
        </p:txBody>
      </p:sp>
      <p:sp>
        <p:nvSpPr>
          <p:cNvPr id="37" name="テキスト ボックス 36">
            <a:extLst>
              <a:ext uri="{FF2B5EF4-FFF2-40B4-BE49-F238E27FC236}">
                <a16:creationId xmlns:a16="http://schemas.microsoft.com/office/drawing/2014/main" id="{2D19910B-A8B0-BDC6-3E9B-1FCEEF8F2C62}"/>
              </a:ext>
            </a:extLst>
          </p:cNvPr>
          <p:cNvSpPr txBox="1"/>
          <p:nvPr/>
        </p:nvSpPr>
        <p:spPr>
          <a:xfrm>
            <a:off x="1490585" y="5579814"/>
            <a:ext cx="4692101" cy="684803"/>
          </a:xfrm>
          <a:prstGeom prst="rect">
            <a:avLst/>
          </a:prstGeom>
          <a:noFill/>
        </p:spPr>
        <p:txBody>
          <a:bodyPr wrap="square" rtlCol="0">
            <a:spAutoFit/>
          </a:bodyPr>
          <a:lstStyle/>
          <a:p>
            <a:pPr>
              <a:lnSpc>
                <a:spcPct val="150000"/>
              </a:lnSpc>
            </a:pPr>
            <a:r>
              <a:rPr kumimoji="1" lang="en-US" altLang="ja-JP" sz="2800" dirty="0">
                <a:solidFill>
                  <a:srgbClr val="005C2A"/>
                </a:solidFill>
                <a:latin typeface="メイリオ" panose="020B0604030504040204" pitchFamily="50" charset="-128"/>
                <a:ea typeface="メイリオ" panose="020B0604030504040204" pitchFamily="50" charset="-128"/>
              </a:rPr>
              <a:t>was     given         cake</a:t>
            </a:r>
            <a:endParaRPr kumimoji="1" lang="ja-JP" altLang="en-US" sz="1200" dirty="0">
              <a:solidFill>
                <a:srgbClr val="005C2A"/>
              </a:solidFill>
              <a:latin typeface="メイリオ" panose="020B0604030504040204" pitchFamily="50" charset="-128"/>
              <a:ea typeface="メイリオ" panose="020B0604030504040204" pitchFamily="50" charset="-128"/>
            </a:endParaRPr>
          </a:p>
        </p:txBody>
      </p:sp>
      <p:pic>
        <p:nvPicPr>
          <p:cNvPr id="4" name="AS_G3_02_03_kihon_t_1">
            <a:hlinkClick r:id="" action="ppaction://media"/>
            <a:extLst>
              <a:ext uri="{FF2B5EF4-FFF2-40B4-BE49-F238E27FC236}">
                <a16:creationId xmlns:a16="http://schemas.microsoft.com/office/drawing/2014/main" id="{A72A2E26-C838-B4E9-DDE6-895F31C0EE15}"/>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1064422" y="890588"/>
            <a:ext cx="406400" cy="406400"/>
          </a:xfrm>
          <a:prstGeom prst="rect">
            <a:avLst/>
          </a:prstGeom>
        </p:spPr>
      </p:pic>
      <p:pic>
        <p:nvPicPr>
          <p:cNvPr id="7" name="AS_G3_02_03_kihon_t_1">
            <a:hlinkClick r:id="" action="ppaction://media"/>
            <a:extLst>
              <a:ext uri="{FF2B5EF4-FFF2-40B4-BE49-F238E27FC236}">
                <a16:creationId xmlns:a16="http://schemas.microsoft.com/office/drawing/2014/main" id="{E7035B6A-589D-876D-B36D-EF1C57C3697B}"/>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1064422" y="1951735"/>
            <a:ext cx="406400" cy="406400"/>
          </a:xfrm>
          <a:prstGeom prst="rect">
            <a:avLst/>
          </a:prstGeom>
        </p:spPr>
      </p:pic>
    </p:spTree>
    <p:extLst>
      <p:ext uri="{BB962C8B-B14F-4D97-AF65-F5344CB8AC3E}">
        <p14:creationId xmlns:p14="http://schemas.microsoft.com/office/powerpoint/2010/main" val="424772786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21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4039" fill="hold"/>
                                        <p:tgtEl>
                                          <p:spTgt spid="3"/>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6210" fill="hold"/>
                                        <p:tgtEl>
                                          <p:spTgt spid="7"/>
                                        </p:tgtEl>
                                      </p:cBhvr>
                                    </p:cmd>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fade">
                                      <p:cBhvr>
                                        <p:cTn id="24" dur="500"/>
                                        <p:tgtEl>
                                          <p:spTgt spid="2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fade">
                                      <p:cBhvr>
                                        <p:cTn id="2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30" fill="hold" display="0">
                  <p:stCondLst>
                    <p:cond delay="indefinite"/>
                  </p:stCondLst>
                  <p:endCondLst>
                    <p:cond evt="onStopAudio" delay="0">
                      <p:tgtEl>
                        <p:sldTgt/>
                      </p:tgtEl>
                    </p:cond>
                    <p:cond evt="onNext" delay="0">
                      <p:tgtEl>
                        <p:sldTgt/>
                      </p:tgtEl>
                    </p:cond>
                  </p:endCondLst>
                </p:cTn>
                <p:tgtEl>
                  <p:spTgt spid="3"/>
                </p:tgtEl>
              </p:cMediaNode>
            </p:audio>
            <p:audio>
              <p:cMediaNode vol="80000">
                <p:cTn id="31" fill="hold" display="0">
                  <p:stCondLst>
                    <p:cond delay="indefinite"/>
                  </p:stCondLst>
                  <p:endCondLst>
                    <p:cond evt="onStopAudio" delay="0">
                      <p:tgtEl>
                        <p:sldTgt/>
                      </p:tgtEl>
                    </p:cond>
                    <p:cond evt="onNext" delay="0">
                      <p:tgtEl>
                        <p:sldTgt/>
                      </p:tgtEl>
                    </p:cond>
                  </p:endCondLst>
                </p:cTn>
                <p:tgtEl>
                  <p:spTgt spid="4"/>
                </p:tgtEl>
              </p:cMediaNode>
            </p:audio>
            <p:audio>
              <p:cMediaNode vol="80000">
                <p:cTn id="32" fill="hold" display="0">
                  <p:stCondLst>
                    <p:cond delay="indefinite"/>
                  </p:stCondLst>
                  <p:endCondLst>
                    <p:cond evt="onStopAudio" delay="0">
                      <p:tgtEl>
                        <p:sldTgt/>
                      </p:tgtEl>
                    </p:cond>
                  </p:endCondLst>
                </p:cTn>
                <p:tgtEl>
                  <p:spTgt spid="7"/>
                </p:tgtEl>
              </p:cMediaNode>
            </p:audio>
          </p:childTnLst>
        </p:cTn>
      </p:par>
    </p:tnLst>
    <p:bldLst>
      <p:bldP spid="27" grpId="0"/>
      <p:bldP spid="29" grpId="0"/>
      <p:bldP spid="37"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96B4F-D616-84B2-0528-2934B43DDDAF}"/>
            </a:ext>
          </a:extLst>
        </p:cNvPr>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5A6B5F0A-9EE6-2C9C-6C4C-BE913AC76CAC}"/>
              </a:ext>
            </a:extLst>
          </p:cNvPr>
          <p:cNvSpPr/>
          <p:nvPr/>
        </p:nvSpPr>
        <p:spPr>
          <a:xfrm>
            <a:off x="0" y="637116"/>
            <a:ext cx="9144000" cy="6220884"/>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23A98F6C-7312-ED4A-1A74-77C3E17F7CCA}"/>
              </a:ext>
            </a:extLst>
          </p:cNvPr>
          <p:cNvSpPr/>
          <p:nvPr/>
        </p:nvSpPr>
        <p:spPr>
          <a:xfrm>
            <a:off x="0" y="-1"/>
            <a:ext cx="9144000" cy="637117"/>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3BC392F-6057-8195-EEA9-7F3D9B02B5AC}"/>
              </a:ext>
            </a:extLst>
          </p:cNvPr>
          <p:cNvSpPr txBox="1"/>
          <p:nvPr/>
        </p:nvSpPr>
        <p:spPr>
          <a:xfrm>
            <a:off x="302136" y="75750"/>
            <a:ext cx="8716030" cy="461665"/>
          </a:xfrm>
          <a:prstGeom prst="rect">
            <a:avLst/>
          </a:prstGeom>
          <a:noFill/>
          <a:ln>
            <a:noFill/>
          </a:ln>
        </p:spPr>
        <p:txBody>
          <a:bodyPr wrap="square" rtlCol="0">
            <a:spAutoFit/>
          </a:bodyPr>
          <a:lstStyle/>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完成した英文を、声に出して音読しておきましょう。</a:t>
            </a:r>
          </a:p>
        </p:txBody>
      </p:sp>
      <p:pic>
        <p:nvPicPr>
          <p:cNvPr id="2" name="図 1">
            <a:extLst>
              <a:ext uri="{FF2B5EF4-FFF2-40B4-BE49-F238E27FC236}">
                <a16:creationId xmlns:a16="http://schemas.microsoft.com/office/drawing/2014/main" id="{F87341C2-80D4-1691-B33A-BD337F8BE2F2}"/>
              </a:ext>
            </a:extLst>
          </p:cNvPr>
          <p:cNvPicPr>
            <a:picLocks noChangeAspect="1"/>
          </p:cNvPicPr>
          <p:nvPr/>
        </p:nvPicPr>
        <p:blipFill>
          <a:blip r:embed="rId2"/>
          <a:stretch>
            <a:fillRect/>
          </a:stretch>
        </p:blipFill>
        <p:spPr>
          <a:xfrm>
            <a:off x="228502" y="1097309"/>
            <a:ext cx="8686996" cy="5613433"/>
          </a:xfrm>
          <a:prstGeom prst="rect">
            <a:avLst/>
          </a:prstGeom>
        </p:spPr>
      </p:pic>
      <p:sp>
        <p:nvSpPr>
          <p:cNvPr id="7" name="テキスト ボックス 6">
            <a:extLst>
              <a:ext uri="{FF2B5EF4-FFF2-40B4-BE49-F238E27FC236}">
                <a16:creationId xmlns:a16="http://schemas.microsoft.com/office/drawing/2014/main" id="{B13F04BE-7D3B-9B8B-6718-98F388E908EA}"/>
              </a:ext>
            </a:extLst>
          </p:cNvPr>
          <p:cNvSpPr txBox="1"/>
          <p:nvPr/>
        </p:nvSpPr>
        <p:spPr>
          <a:xfrm>
            <a:off x="1490585" y="3212142"/>
            <a:ext cx="4926993" cy="684803"/>
          </a:xfrm>
          <a:prstGeom prst="rect">
            <a:avLst/>
          </a:prstGeom>
          <a:noFill/>
        </p:spPr>
        <p:txBody>
          <a:bodyPr wrap="square" rtlCol="0">
            <a:spAutoFit/>
          </a:bodyPr>
          <a:lstStyle/>
          <a:p>
            <a:pPr>
              <a:lnSpc>
                <a:spcPct val="150000"/>
              </a:lnSpc>
            </a:pPr>
            <a:r>
              <a:rPr kumimoji="1" lang="en-US" altLang="ja-JP" sz="2800" dirty="0">
                <a:solidFill>
                  <a:srgbClr val="005C2A"/>
                </a:solidFill>
                <a:latin typeface="メイリオ" panose="020B0604030504040204" pitchFamily="50" charset="-128"/>
                <a:ea typeface="メイリオ" panose="020B0604030504040204" pitchFamily="50" charset="-128"/>
              </a:rPr>
              <a:t>was  </a:t>
            </a:r>
            <a:r>
              <a:rPr kumimoji="1" lang="ja-JP" altLang="en-US" sz="2800" dirty="0">
                <a:solidFill>
                  <a:srgbClr val="005C2A"/>
                </a:solidFill>
                <a:latin typeface="メイリオ" panose="020B0604030504040204" pitchFamily="50" charset="-128"/>
                <a:ea typeface="メイリオ" panose="020B0604030504040204" pitchFamily="50" charset="-128"/>
              </a:rPr>
              <a:t>　</a:t>
            </a:r>
            <a:r>
              <a:rPr kumimoji="1" lang="en-US" altLang="ja-JP" sz="2800" dirty="0">
                <a:solidFill>
                  <a:srgbClr val="005C2A"/>
                </a:solidFill>
                <a:latin typeface="メイリオ" panose="020B0604030504040204" pitchFamily="50" charset="-128"/>
                <a:ea typeface="メイリオ" panose="020B0604030504040204" pitchFamily="50" charset="-128"/>
              </a:rPr>
              <a:t>given      </a:t>
            </a:r>
            <a:r>
              <a:rPr kumimoji="1" lang="ja-JP" altLang="en-US" sz="2800" dirty="0">
                <a:solidFill>
                  <a:srgbClr val="005C2A"/>
                </a:solidFill>
                <a:latin typeface="メイリオ" panose="020B0604030504040204" pitchFamily="50" charset="-128"/>
                <a:ea typeface="メイリオ" panose="020B0604030504040204" pitchFamily="50" charset="-128"/>
              </a:rPr>
              <a:t>　</a:t>
            </a:r>
            <a:r>
              <a:rPr kumimoji="1" lang="en-US" altLang="ja-JP" sz="2800" dirty="0">
                <a:solidFill>
                  <a:srgbClr val="005C2A"/>
                </a:solidFill>
                <a:latin typeface="メイリオ" panose="020B0604030504040204" pitchFamily="50" charset="-128"/>
                <a:ea typeface="メイリオ" panose="020B0604030504040204" pitchFamily="50" charset="-128"/>
              </a:rPr>
              <a:t> hat</a:t>
            </a:r>
            <a:endParaRPr kumimoji="1" lang="ja-JP" altLang="en-US" sz="1200" dirty="0">
              <a:solidFill>
                <a:srgbClr val="005C2A"/>
              </a:solidFill>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5584BE57-747D-BBCC-00F1-B999598CEB98}"/>
              </a:ext>
            </a:extLst>
          </p:cNvPr>
          <p:cNvSpPr txBox="1"/>
          <p:nvPr/>
        </p:nvSpPr>
        <p:spPr>
          <a:xfrm>
            <a:off x="1490585" y="4357138"/>
            <a:ext cx="5379998" cy="684803"/>
          </a:xfrm>
          <a:prstGeom prst="rect">
            <a:avLst/>
          </a:prstGeom>
          <a:noFill/>
        </p:spPr>
        <p:txBody>
          <a:bodyPr wrap="square" rtlCol="0">
            <a:spAutoFit/>
          </a:bodyPr>
          <a:lstStyle/>
          <a:p>
            <a:pPr>
              <a:lnSpc>
                <a:spcPct val="150000"/>
              </a:lnSpc>
            </a:pPr>
            <a:r>
              <a:rPr kumimoji="1" lang="en-US" altLang="ja-JP" sz="2800" dirty="0">
                <a:solidFill>
                  <a:srgbClr val="005C2A"/>
                </a:solidFill>
                <a:latin typeface="メイリオ" panose="020B0604030504040204" pitchFamily="50" charset="-128"/>
                <a:ea typeface="メイリオ" panose="020B0604030504040204" pitchFamily="50" charset="-128"/>
              </a:rPr>
              <a:t>was  </a:t>
            </a:r>
            <a:r>
              <a:rPr kumimoji="1" lang="ja-JP" altLang="en-US" sz="2800" dirty="0">
                <a:solidFill>
                  <a:srgbClr val="005C2A"/>
                </a:solidFill>
                <a:latin typeface="メイリオ" panose="020B0604030504040204" pitchFamily="50" charset="-128"/>
                <a:ea typeface="メイリオ" panose="020B0604030504040204" pitchFamily="50" charset="-128"/>
              </a:rPr>
              <a:t>　</a:t>
            </a:r>
            <a:r>
              <a:rPr kumimoji="1" lang="en-US" altLang="ja-JP" sz="2800" dirty="0">
                <a:solidFill>
                  <a:srgbClr val="005C2A"/>
                </a:solidFill>
                <a:latin typeface="メイリオ" panose="020B0604030504040204" pitchFamily="50" charset="-128"/>
                <a:ea typeface="メイリオ" panose="020B0604030504040204" pitchFamily="50" charset="-128"/>
              </a:rPr>
              <a:t>given  </a:t>
            </a:r>
            <a:r>
              <a:rPr kumimoji="1" lang="ja-JP" altLang="en-US" sz="2800" dirty="0">
                <a:solidFill>
                  <a:srgbClr val="005C2A"/>
                </a:solidFill>
                <a:latin typeface="メイリオ" panose="020B0604030504040204" pitchFamily="50" charset="-128"/>
                <a:ea typeface="メイリオ" panose="020B0604030504040204" pitchFamily="50" charset="-128"/>
              </a:rPr>
              <a:t>　</a:t>
            </a:r>
            <a:r>
              <a:rPr kumimoji="1" lang="en-US" altLang="ja-JP" sz="2800" dirty="0">
                <a:solidFill>
                  <a:srgbClr val="005C2A"/>
                </a:solidFill>
                <a:latin typeface="メイリオ" panose="020B0604030504040204" pitchFamily="50" charset="-128"/>
                <a:ea typeface="メイリオ" panose="020B0604030504040204" pitchFamily="50" charset="-128"/>
              </a:rPr>
              <a:t>  computer</a:t>
            </a:r>
            <a:endParaRPr kumimoji="1" lang="ja-JP" altLang="en-US" sz="1200" dirty="0">
              <a:solidFill>
                <a:srgbClr val="005C2A"/>
              </a:solidFill>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44D541F1-E0B1-8704-42FD-8578C62C4A63}"/>
              </a:ext>
            </a:extLst>
          </p:cNvPr>
          <p:cNvSpPr txBox="1"/>
          <p:nvPr/>
        </p:nvSpPr>
        <p:spPr>
          <a:xfrm>
            <a:off x="1490585" y="5579814"/>
            <a:ext cx="4692101" cy="684803"/>
          </a:xfrm>
          <a:prstGeom prst="rect">
            <a:avLst/>
          </a:prstGeom>
          <a:noFill/>
        </p:spPr>
        <p:txBody>
          <a:bodyPr wrap="square" rtlCol="0">
            <a:spAutoFit/>
          </a:bodyPr>
          <a:lstStyle/>
          <a:p>
            <a:pPr>
              <a:lnSpc>
                <a:spcPct val="150000"/>
              </a:lnSpc>
            </a:pPr>
            <a:r>
              <a:rPr kumimoji="1" lang="en-US" altLang="ja-JP" sz="2800" dirty="0">
                <a:solidFill>
                  <a:srgbClr val="005C2A"/>
                </a:solidFill>
                <a:latin typeface="メイリオ" panose="020B0604030504040204" pitchFamily="50" charset="-128"/>
                <a:ea typeface="メイリオ" panose="020B0604030504040204" pitchFamily="50" charset="-128"/>
              </a:rPr>
              <a:t>was     given         cake</a:t>
            </a:r>
            <a:endParaRPr kumimoji="1" lang="ja-JP" altLang="en-US" sz="1200" dirty="0">
              <a:solidFill>
                <a:srgbClr val="005C2A"/>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162466497"/>
      </p:ext>
    </p:extLst>
  </p:cSld>
  <p:clrMapOvr>
    <a:masterClrMapping/>
  </p:clrMapOvr>
  <p:transition spd="slow">
    <p:push dir="u"/>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F2B0D-D249-E001-2D10-937CE56B30FE}"/>
            </a:ext>
          </a:extLst>
        </p:cNvPr>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1FAFDE97-1F0B-DA76-F9BC-44D1B44F43E2}"/>
              </a:ext>
            </a:extLst>
          </p:cNvPr>
          <p:cNvSpPr/>
          <p:nvPr/>
        </p:nvSpPr>
        <p:spPr>
          <a:xfrm>
            <a:off x="0" y="613167"/>
            <a:ext cx="9144000" cy="4410372"/>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ボックス 34">
            <a:extLst>
              <a:ext uri="{FF2B5EF4-FFF2-40B4-BE49-F238E27FC236}">
                <a16:creationId xmlns:a16="http://schemas.microsoft.com/office/drawing/2014/main" id="{86CD8866-9766-497F-3E9D-09AA789BF444}"/>
              </a:ext>
            </a:extLst>
          </p:cNvPr>
          <p:cNvSpPr txBox="1"/>
          <p:nvPr/>
        </p:nvSpPr>
        <p:spPr>
          <a:xfrm>
            <a:off x="2758096" y="1349238"/>
            <a:ext cx="1956480" cy="523220"/>
          </a:xfrm>
          <a:prstGeom prst="rect">
            <a:avLst/>
          </a:prstGeom>
          <a:noFill/>
          <a:ln>
            <a:noFill/>
          </a:ln>
        </p:spPr>
        <p:txBody>
          <a:bodyPr wrap="square" rtlCol="0">
            <a:spAutoFit/>
          </a:bodyPr>
          <a:lstStyle/>
          <a:p>
            <a:r>
              <a:rPr lang="en-US" altLang="ja-JP" sz="2800" dirty="0">
                <a:effectLst/>
                <a:latin typeface="ＭＳ Ｐゴシック" panose="020B0600070205080204" pitchFamily="50" charset="-128"/>
                <a:ea typeface="ＭＳ Ｐゴシック" panose="020B0600070205080204" pitchFamily="50" charset="-128"/>
              </a:rPr>
              <a:t>Mr. Brown</a:t>
            </a:r>
            <a:endParaRPr kumimoji="1" lang="ja-JP" altLang="en-US" sz="2800" b="1" dirty="0">
              <a:latin typeface="ＭＳ Ｐゴシック" panose="020B0600070205080204" pitchFamily="50" charset="-128"/>
              <a:ea typeface="ＭＳ Ｐゴシック" panose="020B0600070205080204" pitchFamily="50" charset="-128"/>
            </a:endParaRPr>
          </a:p>
        </p:txBody>
      </p:sp>
      <p:pic>
        <p:nvPicPr>
          <p:cNvPr id="29" name="PPT_20">
            <a:hlinkClick r:id="" action="ppaction://media"/>
            <a:extLst>
              <a:ext uri="{FF2B5EF4-FFF2-40B4-BE49-F238E27FC236}">
                <a16:creationId xmlns:a16="http://schemas.microsoft.com/office/drawing/2014/main" id="{001D6380-7A1A-60A1-2DB7-5A6C9127764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40902" y="2788989"/>
            <a:ext cx="609600" cy="609600"/>
          </a:xfrm>
          <a:prstGeom prst="rect">
            <a:avLst/>
          </a:prstGeom>
        </p:spPr>
      </p:pic>
      <p:sp>
        <p:nvSpPr>
          <p:cNvPr id="2" name="正方形/長方形 1">
            <a:extLst>
              <a:ext uri="{FF2B5EF4-FFF2-40B4-BE49-F238E27FC236}">
                <a16:creationId xmlns:a16="http://schemas.microsoft.com/office/drawing/2014/main" id="{B2CD2220-3A40-3891-7264-9F12FBB78903}"/>
              </a:ext>
            </a:extLst>
          </p:cNvPr>
          <p:cNvSpPr/>
          <p:nvPr/>
        </p:nvSpPr>
        <p:spPr>
          <a:xfrm>
            <a:off x="0" y="-1"/>
            <a:ext cx="9144000" cy="637117"/>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D42A7C52-35A4-B5ED-84AF-BB8A7D400A1F}"/>
              </a:ext>
            </a:extLst>
          </p:cNvPr>
          <p:cNvSpPr txBox="1"/>
          <p:nvPr/>
        </p:nvSpPr>
        <p:spPr>
          <a:xfrm>
            <a:off x="302136" y="75750"/>
            <a:ext cx="8716030" cy="461665"/>
          </a:xfrm>
          <a:prstGeom prst="rect">
            <a:avLst/>
          </a:prstGeom>
          <a:noFill/>
          <a:ln>
            <a:noFill/>
          </a:ln>
        </p:spPr>
        <p:txBody>
          <a:bodyPr wrap="square" rtlCol="0">
            <a:spAutoFit/>
          </a:bodyPr>
          <a:lstStyle/>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練習したターゲットセンテンスを使って、英作文しましょう。</a:t>
            </a:r>
          </a:p>
        </p:txBody>
      </p:sp>
      <p:pic>
        <p:nvPicPr>
          <p:cNvPr id="8" name="図 7">
            <a:extLst>
              <a:ext uri="{FF2B5EF4-FFF2-40B4-BE49-F238E27FC236}">
                <a16:creationId xmlns:a16="http://schemas.microsoft.com/office/drawing/2014/main" id="{44E0F280-3A09-4508-161A-79826EC10C16}"/>
              </a:ext>
            </a:extLst>
          </p:cNvPr>
          <p:cNvPicPr>
            <a:picLocks noChangeAspect="1"/>
          </p:cNvPicPr>
          <p:nvPr/>
        </p:nvPicPr>
        <p:blipFill>
          <a:blip r:embed="rId7"/>
          <a:stretch>
            <a:fillRect/>
          </a:stretch>
        </p:blipFill>
        <p:spPr>
          <a:xfrm>
            <a:off x="116332" y="1150583"/>
            <a:ext cx="8911337" cy="2849918"/>
          </a:xfrm>
          <a:prstGeom prst="rect">
            <a:avLst/>
          </a:prstGeom>
        </p:spPr>
      </p:pic>
      <p:sp>
        <p:nvSpPr>
          <p:cNvPr id="9" name="テキスト ボックス 8">
            <a:extLst>
              <a:ext uri="{FF2B5EF4-FFF2-40B4-BE49-F238E27FC236}">
                <a16:creationId xmlns:a16="http://schemas.microsoft.com/office/drawing/2014/main" id="{D34A9E4C-8AF2-05CF-1D9E-DBB091602996}"/>
              </a:ext>
            </a:extLst>
          </p:cNvPr>
          <p:cNvSpPr txBox="1"/>
          <p:nvPr/>
        </p:nvSpPr>
        <p:spPr>
          <a:xfrm>
            <a:off x="466725" y="5475392"/>
            <a:ext cx="8210550" cy="769441"/>
          </a:xfrm>
          <a:prstGeom prst="rect">
            <a:avLst/>
          </a:prstGeom>
          <a:noFill/>
        </p:spPr>
        <p:txBody>
          <a:bodyPr wrap="square" rtlCol="0">
            <a:spAutoFit/>
          </a:bodyPr>
          <a:lstStyle/>
          <a:p>
            <a:pPr>
              <a:lnSpc>
                <a:spcPct val="150000"/>
              </a:lnSpc>
            </a:pPr>
            <a:r>
              <a:rPr kumimoji="1" lang="en-US" altLang="ja-JP" sz="3200" dirty="0">
                <a:solidFill>
                  <a:srgbClr val="005C2A"/>
                </a:solidFill>
                <a:latin typeface="メイリオ" panose="020B0604030504040204" pitchFamily="50" charset="-128"/>
                <a:ea typeface="メイリオ" panose="020B0604030504040204" pitchFamily="50" charset="-128"/>
              </a:rPr>
              <a:t>I was given these apples by Mr. Tanaka.</a:t>
            </a:r>
            <a:endParaRPr kumimoji="1" lang="ja-JP" altLang="en-US" sz="1400" dirty="0">
              <a:solidFill>
                <a:srgbClr val="005C2A"/>
              </a:solidFill>
              <a:latin typeface="メイリオ" panose="020B0604030504040204" pitchFamily="50" charset="-128"/>
              <a:ea typeface="メイリオ" panose="020B0604030504040204" pitchFamily="50" charset="-128"/>
            </a:endParaRPr>
          </a:p>
        </p:txBody>
      </p:sp>
      <p:pic>
        <p:nvPicPr>
          <p:cNvPr id="3" name="AS_G3_02_04_kihon_t_2">
            <a:hlinkClick r:id="" action="ppaction://media"/>
            <a:extLst>
              <a:ext uri="{FF2B5EF4-FFF2-40B4-BE49-F238E27FC236}">
                <a16:creationId xmlns:a16="http://schemas.microsoft.com/office/drawing/2014/main" id="{EC0C5140-623B-C7DE-1FCB-AE3BCE8E159F}"/>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10469336" y="2225931"/>
            <a:ext cx="406400" cy="406400"/>
          </a:xfrm>
          <a:prstGeom prst="rect">
            <a:avLst/>
          </a:prstGeom>
        </p:spPr>
      </p:pic>
    </p:spTree>
    <p:extLst>
      <p:ext uri="{BB962C8B-B14F-4D97-AF65-F5344CB8AC3E}">
        <p14:creationId xmlns:p14="http://schemas.microsoft.com/office/powerpoint/2010/main" val="10147745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39" fill="hold"/>
                                        <p:tgtEl>
                                          <p:spTgt spid="29"/>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4456" fill="hold"/>
                                        <p:tgtEl>
                                          <p:spTgt spid="3"/>
                                        </p:tgtEl>
                                      </p:cBhvr>
                                    </p:cmd>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4" fill="hold" display="0">
                  <p:stCondLst>
                    <p:cond delay="indefinite"/>
                  </p:stCondLst>
                  <p:endCondLst>
                    <p:cond evt="onStopAudio" delay="0">
                      <p:tgtEl>
                        <p:sldTgt/>
                      </p:tgtEl>
                    </p:cond>
                    <p:cond evt="onNext" delay="0">
                      <p:tgtEl>
                        <p:sldTgt/>
                      </p:tgtEl>
                    </p:cond>
                  </p:endCondLst>
                </p:cTn>
                <p:tgtEl>
                  <p:spTgt spid="29"/>
                </p:tgtEl>
              </p:cMediaNode>
            </p:audio>
            <p:audio>
              <p:cMediaNode vol="80000">
                <p:cTn id="15" fill="hold" display="0">
                  <p:stCondLst>
                    <p:cond delay="indefinite"/>
                  </p:stCondLst>
                  <p:endCondLst>
                    <p:cond evt="onStopAudio" delay="0">
                      <p:tgtEl>
                        <p:sldTgt/>
                      </p:tgtEl>
                    </p:cond>
                  </p:endCondLst>
                </p:cTn>
                <p:tgtEl>
                  <p:spTgt spid="3"/>
                </p:tgtEl>
              </p:cMediaNode>
            </p:audio>
          </p:childTnLst>
        </p:cTn>
      </p:par>
    </p:tnLst>
    <p:bldLst>
      <p:bldP spid="9"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39EDB-0C5C-8CB7-7689-9EF5F417FFC0}"/>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BA880D39-E9AA-9964-BF1D-925C27022A28}"/>
              </a:ext>
            </a:extLst>
          </p:cNvPr>
          <p:cNvSpPr/>
          <p:nvPr/>
        </p:nvSpPr>
        <p:spPr>
          <a:xfrm>
            <a:off x="-209725" y="68580"/>
            <a:ext cx="9605395" cy="106540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767556DF-A2F3-B824-3986-BB3E052EE31B}"/>
              </a:ext>
            </a:extLst>
          </p:cNvPr>
          <p:cNvSpPr txBox="1"/>
          <p:nvPr/>
        </p:nvSpPr>
        <p:spPr>
          <a:xfrm>
            <a:off x="620817" y="1714563"/>
            <a:ext cx="7944309" cy="461665"/>
          </a:xfrm>
          <a:prstGeom prst="rect">
            <a:avLst/>
          </a:prstGeom>
          <a:noFill/>
          <a:ln>
            <a:noFill/>
          </a:ln>
        </p:spPr>
        <p:txBody>
          <a:bodyPr wrap="square" rtlCol="0">
            <a:spAutoFit/>
          </a:bodyPr>
          <a:lstStyle/>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学習した文法をふくむ英語の文章を読みましょう。</a:t>
            </a:r>
          </a:p>
        </p:txBody>
      </p:sp>
      <p:sp>
        <p:nvSpPr>
          <p:cNvPr id="7" name="正方形/長方形 6">
            <a:extLst>
              <a:ext uri="{FF2B5EF4-FFF2-40B4-BE49-F238E27FC236}">
                <a16:creationId xmlns:a16="http://schemas.microsoft.com/office/drawing/2014/main" id="{C8FA5657-6479-BE5C-51E4-1FA1CBE64CAB}"/>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se_maoudamashii_onepoint17">
            <a:hlinkClick r:id="" action="ppaction://media"/>
            <a:extLst>
              <a:ext uri="{FF2B5EF4-FFF2-40B4-BE49-F238E27FC236}">
                <a16:creationId xmlns:a16="http://schemas.microsoft.com/office/drawing/2014/main" id="{7E2BF2BD-63BC-FA1A-BC13-604FB8E7CD9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51685" y="1218441"/>
            <a:ext cx="609601" cy="609600"/>
          </a:xfrm>
          <a:prstGeom prst="rect">
            <a:avLst/>
          </a:prstGeom>
        </p:spPr>
      </p:pic>
      <p:sp>
        <p:nvSpPr>
          <p:cNvPr id="6" name="タイトル 1">
            <a:extLst>
              <a:ext uri="{FF2B5EF4-FFF2-40B4-BE49-F238E27FC236}">
                <a16:creationId xmlns:a16="http://schemas.microsoft.com/office/drawing/2014/main" id="{0CF3B40E-2FDC-9946-233B-A3EBD981C33B}"/>
              </a:ext>
            </a:extLst>
          </p:cNvPr>
          <p:cNvSpPr txBox="1">
            <a:spLocks/>
          </p:cNvSpPr>
          <p:nvPr/>
        </p:nvSpPr>
        <p:spPr>
          <a:xfrm>
            <a:off x="66261" y="210403"/>
            <a:ext cx="9011478" cy="781757"/>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en-US" altLang="ja-JP" sz="5400" b="1" spc="-300" dirty="0">
                <a:solidFill>
                  <a:schemeClr val="bg1"/>
                </a:solidFill>
                <a:latin typeface="ＭＳ Ｐゴシック" panose="020B0600070205080204" pitchFamily="50" charset="-128"/>
                <a:ea typeface="ＭＳ Ｐゴシック" panose="020B0600070205080204" pitchFamily="50" charset="-128"/>
              </a:rPr>
              <a:t>P.184</a:t>
            </a:r>
            <a:r>
              <a:rPr lang="ja-JP" altLang="en-US" sz="5400" b="1" spc="-300" dirty="0">
                <a:solidFill>
                  <a:schemeClr val="bg1"/>
                </a:solidFill>
                <a:latin typeface="ＭＳ Ｐゴシック" panose="020B0600070205080204" pitchFamily="50" charset="-128"/>
                <a:ea typeface="ＭＳ Ｐゴシック" panose="020B0600070205080204" pitchFamily="50" charset="-128"/>
              </a:rPr>
              <a:t>～</a:t>
            </a:r>
            <a:r>
              <a:rPr lang="en-US" altLang="ja-JP" sz="5400" b="1" spc="-300" dirty="0">
                <a:solidFill>
                  <a:schemeClr val="bg1"/>
                </a:solidFill>
                <a:latin typeface="ＭＳ Ｐゴシック" panose="020B0600070205080204" pitchFamily="50" charset="-128"/>
                <a:ea typeface="ＭＳ Ｐゴシック" panose="020B0600070205080204" pitchFamily="50" charset="-128"/>
              </a:rPr>
              <a:t>188</a:t>
            </a:r>
            <a:r>
              <a:rPr lang="ja-JP" altLang="en-US" sz="5400" b="1" spc="-300" dirty="0">
                <a:solidFill>
                  <a:schemeClr val="bg1"/>
                </a:solidFill>
                <a:latin typeface="ＭＳ Ｐゴシック" panose="020B0600070205080204" pitchFamily="50" charset="-128"/>
                <a:ea typeface="ＭＳ Ｐゴシック" panose="020B0600070205080204" pitchFamily="50" charset="-128"/>
              </a:rPr>
              <a:t> 英語の文章を読もう</a:t>
            </a:r>
          </a:p>
        </p:txBody>
      </p:sp>
    </p:spTree>
    <p:extLst>
      <p:ext uri="{BB962C8B-B14F-4D97-AF65-F5344CB8AC3E}">
        <p14:creationId xmlns:p14="http://schemas.microsoft.com/office/powerpoint/2010/main" val="31381719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6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E7163-D765-2D6E-E4E4-916A27F0E414}"/>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A6FEB209-6B48-3650-86F1-262BDE5322AF}"/>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7FA38DBC-FCF4-A9C9-B766-CE212B105C6D}"/>
              </a:ext>
            </a:extLst>
          </p:cNvPr>
          <p:cNvSpPr txBox="1"/>
          <p:nvPr/>
        </p:nvSpPr>
        <p:spPr>
          <a:xfrm>
            <a:off x="439259" y="2321004"/>
            <a:ext cx="8265481"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この歌手は</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知られています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多くの人に</a:t>
            </a: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3" name="This singer is known to many people.">
            <a:hlinkClick r:id="" action="ppaction://media"/>
            <a:extLst>
              <a:ext uri="{FF2B5EF4-FFF2-40B4-BE49-F238E27FC236}">
                <a16:creationId xmlns:a16="http://schemas.microsoft.com/office/drawing/2014/main" id="{9ADCFCEC-2E76-1702-3F98-04DAB8844FF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69613" y="1793875"/>
            <a:ext cx="406400" cy="406400"/>
          </a:xfrm>
          <a:prstGeom prst="rect">
            <a:avLst/>
          </a:prstGeom>
        </p:spPr>
      </p:pic>
    </p:spTree>
    <p:extLst>
      <p:ext uri="{BB962C8B-B14F-4D97-AF65-F5344CB8AC3E}">
        <p14:creationId xmlns:p14="http://schemas.microsoft.com/office/powerpoint/2010/main" val="2786605374"/>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92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05CFA-2CEB-0C13-E412-CCE842A8DC28}"/>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9207EF87-0C33-EF45-F062-32C8C3831C47}"/>
              </a:ext>
            </a:extLst>
          </p:cNvPr>
          <p:cNvPicPr>
            <a:picLocks noChangeAspect="1"/>
          </p:cNvPicPr>
          <p:nvPr/>
        </p:nvPicPr>
        <p:blipFill>
          <a:blip r:embed="rId4">
            <a:extLst>
              <a:ext uri="{28A0092B-C50C-407E-A947-70E740481C1C}">
                <a14:useLocalDpi xmlns:a14="http://schemas.microsoft.com/office/drawing/2010/main" val="0"/>
              </a:ext>
            </a:extLst>
          </a:blip>
          <a:srcRect l="14616" t="14616" r="14616" b="14616"/>
          <a:stretch/>
        </p:blipFill>
        <p:spPr>
          <a:xfrm>
            <a:off x="0" y="1"/>
            <a:ext cx="9143999" cy="6858000"/>
          </a:xfrm>
          <a:prstGeom prst="rect">
            <a:avLst/>
          </a:prstGeom>
        </p:spPr>
      </p:pic>
      <p:sp>
        <p:nvSpPr>
          <p:cNvPr id="19" name="正方形/長方形 18">
            <a:extLst>
              <a:ext uri="{FF2B5EF4-FFF2-40B4-BE49-F238E27FC236}">
                <a16:creationId xmlns:a16="http://schemas.microsoft.com/office/drawing/2014/main" id="{4453B1D1-E254-ACDD-2F6B-A51213D13A20}"/>
              </a:ext>
            </a:extLst>
          </p:cNvPr>
          <p:cNvSpPr/>
          <p:nvPr/>
        </p:nvSpPr>
        <p:spPr>
          <a:xfrm>
            <a:off x="0" y="1651466"/>
            <a:ext cx="9144000" cy="14472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9AE88EB3-9828-B968-6C73-78B11B6E4CE2}"/>
              </a:ext>
            </a:extLst>
          </p:cNvPr>
          <p:cNvSpPr txBox="1"/>
          <p:nvPr/>
        </p:nvSpPr>
        <p:spPr>
          <a:xfrm>
            <a:off x="166165" y="1712857"/>
            <a:ext cx="8368192" cy="1446550"/>
          </a:xfrm>
          <a:prstGeom prst="rect">
            <a:avLst/>
          </a:prstGeom>
          <a:noFill/>
        </p:spPr>
        <p:txBody>
          <a:bodyPr wrap="square" rtlCol="0">
            <a:spAutoFit/>
          </a:bodyPr>
          <a:lstStyle/>
          <a:p>
            <a:r>
              <a:rPr kumimoji="1" lang="en-US" altLang="ja-JP" sz="4400" b="1" dirty="0">
                <a:solidFill>
                  <a:schemeClr val="bg1"/>
                </a:solidFill>
                <a:latin typeface="メイリオ" panose="020B0604030504040204" pitchFamily="50" charset="-128"/>
                <a:ea typeface="メイリオ" panose="020B0604030504040204" pitchFamily="50" charset="-128"/>
              </a:rPr>
              <a:t>STEP </a:t>
            </a:r>
            <a:r>
              <a:rPr kumimoji="1" lang="ja-JP" altLang="en-US" sz="4400" b="1" dirty="0">
                <a:solidFill>
                  <a:schemeClr val="bg1"/>
                </a:solidFill>
                <a:latin typeface="メイリオ" panose="020B0604030504040204" pitchFamily="50" charset="-128"/>
                <a:ea typeface="メイリオ" panose="020B0604030504040204" pitchFamily="50" charset="-128"/>
              </a:rPr>
              <a:t>１ </a:t>
            </a:r>
            <a:r>
              <a:rPr kumimoji="1" lang="en-US" altLang="ja-JP" sz="4400" b="1" dirty="0">
                <a:solidFill>
                  <a:schemeClr val="bg1"/>
                </a:solidFill>
                <a:latin typeface="メイリオ" panose="020B0604030504040204" pitchFamily="50" charset="-128"/>
                <a:ea typeface="メイリオ" panose="020B0604030504040204" pitchFamily="50" charset="-128"/>
              </a:rPr>
              <a:t>Scanning</a:t>
            </a:r>
          </a:p>
          <a:p>
            <a:r>
              <a:rPr kumimoji="1" lang="ja-JP" altLang="en-US" sz="4400" b="1" dirty="0">
                <a:solidFill>
                  <a:schemeClr val="bg1"/>
                </a:solidFill>
                <a:latin typeface="メイリオ" panose="020B0604030504040204" pitchFamily="50" charset="-128"/>
                <a:ea typeface="メイリオ" panose="020B0604030504040204" pitchFamily="50" charset="-128"/>
              </a:rPr>
              <a:t>情報を検索しながら聞く！</a:t>
            </a:r>
            <a:endParaRPr kumimoji="1" lang="en-US" altLang="ja-JP" sz="3600" b="1" dirty="0">
              <a:solidFill>
                <a:schemeClr val="bg1"/>
              </a:solidFill>
              <a:latin typeface="メイリオ" panose="020B0604030504040204" pitchFamily="50" charset="-128"/>
              <a:ea typeface="メイリオ" panose="020B0604030504040204" pitchFamily="50" charset="-128"/>
            </a:endParaRPr>
          </a:p>
        </p:txBody>
      </p:sp>
      <p:pic>
        <p:nvPicPr>
          <p:cNvPr id="15" name="Shortbridge24-1">
            <a:hlinkClick r:id="" action="ppaction://media"/>
            <a:extLst>
              <a:ext uri="{FF2B5EF4-FFF2-40B4-BE49-F238E27FC236}">
                <a16:creationId xmlns:a16="http://schemas.microsoft.com/office/drawing/2014/main" id="{FA1FEE58-D18B-61AD-E4FB-02244C0CAFC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0121" y="635217"/>
            <a:ext cx="609600" cy="609600"/>
          </a:xfrm>
          <a:prstGeom prst="rect">
            <a:avLst/>
          </a:prstGeom>
        </p:spPr>
      </p:pic>
    </p:spTree>
    <p:extLst>
      <p:ext uri="{BB962C8B-B14F-4D97-AF65-F5344CB8AC3E}">
        <p14:creationId xmlns:p14="http://schemas.microsoft.com/office/powerpoint/2010/main" val="19590178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866"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8BAD69D2-0F6E-544C-2C17-A53F7B701533}"/>
              </a:ext>
            </a:extLst>
          </p:cNvPr>
          <p:cNvSpPr/>
          <p:nvPr/>
        </p:nvSpPr>
        <p:spPr>
          <a:xfrm>
            <a:off x="0" y="-1"/>
            <a:ext cx="9144000" cy="137922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A7C4C4C0-22AA-2A2A-44AC-6379E1A783D6}"/>
              </a:ext>
            </a:extLst>
          </p:cNvPr>
          <p:cNvSpPr/>
          <p:nvPr/>
        </p:nvSpPr>
        <p:spPr>
          <a:xfrm>
            <a:off x="0" y="2905121"/>
            <a:ext cx="9144000" cy="3952878"/>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3" name="グループ化 12">
            <a:extLst>
              <a:ext uri="{FF2B5EF4-FFF2-40B4-BE49-F238E27FC236}">
                <a16:creationId xmlns:a16="http://schemas.microsoft.com/office/drawing/2014/main" id="{2CA328EE-AC2B-064F-0D1D-FB096F9A9960}"/>
              </a:ext>
            </a:extLst>
          </p:cNvPr>
          <p:cNvGrpSpPr/>
          <p:nvPr/>
        </p:nvGrpSpPr>
        <p:grpSpPr>
          <a:xfrm>
            <a:off x="-13702" y="1399818"/>
            <a:ext cx="9157701" cy="1459582"/>
            <a:chOff x="-13702" y="1399818"/>
            <a:chExt cx="9157701" cy="1459582"/>
          </a:xfrm>
        </p:grpSpPr>
        <p:sp>
          <p:nvSpPr>
            <p:cNvPr id="14" name="正方形/長方形 13">
              <a:extLst>
                <a:ext uri="{FF2B5EF4-FFF2-40B4-BE49-F238E27FC236}">
                  <a16:creationId xmlns:a16="http://schemas.microsoft.com/office/drawing/2014/main" id="{55858F16-2721-D068-E72E-D71CDC61DC61}"/>
                </a:ext>
              </a:extLst>
            </p:cNvPr>
            <p:cNvSpPr/>
            <p:nvPr/>
          </p:nvSpPr>
          <p:spPr>
            <a:xfrm>
              <a:off x="-13702" y="1399818"/>
              <a:ext cx="9157701" cy="145958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FFD7DE49-9B87-2500-7FCE-922C7C5CF312}"/>
                </a:ext>
              </a:extLst>
            </p:cNvPr>
            <p:cNvSpPr txBox="1"/>
            <p:nvPr/>
          </p:nvSpPr>
          <p:spPr>
            <a:xfrm>
              <a:off x="404076" y="1591000"/>
              <a:ext cx="8273199" cy="1077218"/>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「西日本の地域では、人々は</a:t>
              </a:r>
              <a:endParaRPr kumimoji="1" lang="en-US" altLang="ja-JP" sz="3200" b="1" dirty="0">
                <a:solidFill>
                  <a:schemeClr val="bg1"/>
                </a:solidFill>
                <a:latin typeface="ＭＳ Ｐゴシック" panose="020B0600070205080204" pitchFamily="50" charset="-128"/>
                <a:ea typeface="ＭＳ Ｐゴシック" panose="020B0600070205080204" pitchFamily="50" charset="-128"/>
              </a:endParaRPr>
            </a:p>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　　　　　　　　　　　　焼き物を瀬戸物と呼びます」</a:t>
              </a:r>
            </a:p>
          </p:txBody>
        </p:sp>
      </p:grpSp>
      <p:pic>
        <p:nvPicPr>
          <p:cNvPr id="16" name="図 15">
            <a:extLst>
              <a:ext uri="{FF2B5EF4-FFF2-40B4-BE49-F238E27FC236}">
                <a16:creationId xmlns:a16="http://schemas.microsoft.com/office/drawing/2014/main" id="{E4CAFD9C-1D3D-51DC-D59C-F91F8134DB2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00713" y="3672951"/>
            <a:ext cx="2905123" cy="2905123"/>
          </a:xfrm>
          <a:prstGeom prst="rect">
            <a:avLst/>
          </a:prstGeom>
        </p:spPr>
      </p:pic>
      <p:sp>
        <p:nvSpPr>
          <p:cNvPr id="17" name="乗算記号 16">
            <a:extLst>
              <a:ext uri="{FF2B5EF4-FFF2-40B4-BE49-F238E27FC236}">
                <a16:creationId xmlns:a16="http://schemas.microsoft.com/office/drawing/2014/main" id="{730860D1-6176-2FED-088C-47C510EB2F52}"/>
              </a:ext>
            </a:extLst>
          </p:cNvPr>
          <p:cNvSpPr/>
          <p:nvPr/>
        </p:nvSpPr>
        <p:spPr>
          <a:xfrm>
            <a:off x="2215933" y="3075286"/>
            <a:ext cx="3782714" cy="3782714"/>
          </a:xfrm>
          <a:prstGeom prst="mathMultiply">
            <a:avLst>
              <a:gd name="adj1" fmla="val 689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8" name="楕円 17">
            <a:extLst>
              <a:ext uri="{FF2B5EF4-FFF2-40B4-BE49-F238E27FC236}">
                <a16:creationId xmlns:a16="http://schemas.microsoft.com/office/drawing/2014/main" id="{EC4BA83D-4116-F5A5-57DF-09B26B4F9092}"/>
              </a:ext>
            </a:extLst>
          </p:cNvPr>
          <p:cNvSpPr/>
          <p:nvPr/>
        </p:nvSpPr>
        <p:spPr>
          <a:xfrm>
            <a:off x="476890" y="3823970"/>
            <a:ext cx="2285345" cy="2285345"/>
          </a:xfrm>
          <a:prstGeom prst="ellipse">
            <a:avLst/>
          </a:prstGeom>
          <a:noFill/>
          <a:ln w="298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正方形/長方形 36">
            <a:extLst>
              <a:ext uri="{FF2B5EF4-FFF2-40B4-BE49-F238E27FC236}">
                <a16:creationId xmlns:a16="http://schemas.microsoft.com/office/drawing/2014/main" id="{20CDA0EF-1EAE-4566-9A4F-ED7BBCA7E588}"/>
              </a:ext>
            </a:extLst>
          </p:cNvPr>
          <p:cNvSpPr/>
          <p:nvPr/>
        </p:nvSpPr>
        <p:spPr>
          <a:xfrm>
            <a:off x="6554540" y="199778"/>
            <a:ext cx="831106" cy="81714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9" name="グループ化 38">
            <a:extLst>
              <a:ext uri="{FF2B5EF4-FFF2-40B4-BE49-F238E27FC236}">
                <a16:creationId xmlns:a16="http://schemas.microsoft.com/office/drawing/2014/main" id="{5B094CD1-AE9E-478C-9112-22B0394F9695}"/>
              </a:ext>
            </a:extLst>
          </p:cNvPr>
          <p:cNvGrpSpPr/>
          <p:nvPr/>
        </p:nvGrpSpPr>
        <p:grpSpPr>
          <a:xfrm>
            <a:off x="6668436" y="307677"/>
            <a:ext cx="603315" cy="601350"/>
            <a:chOff x="1765300" y="3319886"/>
            <a:chExt cx="2131151" cy="2124211"/>
          </a:xfrm>
        </p:grpSpPr>
        <p:sp>
          <p:nvSpPr>
            <p:cNvPr id="40" name="正方形/長方形 39">
              <a:extLst>
                <a:ext uri="{FF2B5EF4-FFF2-40B4-BE49-F238E27FC236}">
                  <a16:creationId xmlns:a16="http://schemas.microsoft.com/office/drawing/2014/main" id="{9BE8717C-A8E4-4C9F-AB7C-401FDCDEF4ED}"/>
                </a:ext>
              </a:extLst>
            </p:cNvPr>
            <p:cNvSpPr/>
            <p:nvPr/>
          </p:nvSpPr>
          <p:spPr>
            <a:xfrm>
              <a:off x="1765300" y="3319886"/>
              <a:ext cx="2124211" cy="21242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1" name="図 40">
              <a:extLst>
                <a:ext uri="{FF2B5EF4-FFF2-40B4-BE49-F238E27FC236}">
                  <a16:creationId xmlns:a16="http://schemas.microsoft.com/office/drawing/2014/main" id="{D4031944-810E-444D-B159-4ABD7B0BC0AD}"/>
                </a:ext>
              </a:extLst>
            </p:cNvPr>
            <p:cNvPicPr>
              <a:picLocks noChangeAspect="1"/>
            </p:cNvPicPr>
            <p:nvPr/>
          </p:nvPicPr>
          <p:blipFill rotWithShape="1">
            <a:blip r:embed="rId7" cstate="print">
              <a:duotone>
                <a:prstClr val="black"/>
                <a:schemeClr val="accent5">
                  <a:tint val="45000"/>
                  <a:satMod val="400000"/>
                </a:schemeClr>
              </a:duotone>
              <a:extLst>
                <a:ext uri="{28A0092B-C50C-407E-A947-70E740481C1C}">
                  <a14:useLocalDpi xmlns:a14="http://schemas.microsoft.com/office/drawing/2010/main" val="0"/>
                </a:ext>
              </a:extLst>
            </a:blip>
            <a:srcRect l="17306" t="23118" r="22564" b="16721"/>
            <a:stretch/>
          </p:blipFill>
          <p:spPr>
            <a:xfrm>
              <a:off x="1849937" y="3364425"/>
              <a:ext cx="2046514" cy="2047591"/>
            </a:xfrm>
            <a:prstGeom prst="rect">
              <a:avLst/>
            </a:prstGeom>
          </p:spPr>
        </p:pic>
      </p:grpSp>
      <p:grpSp>
        <p:nvGrpSpPr>
          <p:cNvPr id="42" name="グループ化 41">
            <a:extLst>
              <a:ext uri="{FF2B5EF4-FFF2-40B4-BE49-F238E27FC236}">
                <a16:creationId xmlns:a16="http://schemas.microsoft.com/office/drawing/2014/main" id="{D04DAEA7-076E-4893-8F7A-A0163B18F5DD}"/>
              </a:ext>
            </a:extLst>
          </p:cNvPr>
          <p:cNvGrpSpPr/>
          <p:nvPr/>
        </p:nvGrpSpPr>
        <p:grpSpPr>
          <a:xfrm>
            <a:off x="7869333" y="307676"/>
            <a:ext cx="606442" cy="601351"/>
            <a:chOff x="5070178" y="3319886"/>
            <a:chExt cx="2142195" cy="2124211"/>
          </a:xfrm>
        </p:grpSpPr>
        <p:sp>
          <p:nvSpPr>
            <p:cNvPr id="43" name="正方形/長方形 42">
              <a:extLst>
                <a:ext uri="{FF2B5EF4-FFF2-40B4-BE49-F238E27FC236}">
                  <a16:creationId xmlns:a16="http://schemas.microsoft.com/office/drawing/2014/main" id="{2C45458F-2DA8-4236-A43C-8543C4DF7F5E}"/>
                </a:ext>
              </a:extLst>
            </p:cNvPr>
            <p:cNvSpPr/>
            <p:nvPr/>
          </p:nvSpPr>
          <p:spPr>
            <a:xfrm>
              <a:off x="5088162" y="3319886"/>
              <a:ext cx="2124211" cy="21242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4" name="図 43">
              <a:extLst>
                <a:ext uri="{FF2B5EF4-FFF2-40B4-BE49-F238E27FC236}">
                  <a16:creationId xmlns:a16="http://schemas.microsoft.com/office/drawing/2014/main" id="{E2105CAD-2AF2-4E2D-AFCB-C32B8E584097}"/>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l="15483" t="23652" r="22305" b="15640"/>
            <a:stretch/>
          </p:blipFill>
          <p:spPr>
            <a:xfrm>
              <a:off x="5070178" y="3364424"/>
              <a:ext cx="2131152" cy="2079673"/>
            </a:xfrm>
            <a:prstGeom prst="rect">
              <a:avLst/>
            </a:prstGeom>
          </p:spPr>
        </p:pic>
      </p:grpSp>
      <p:sp>
        <p:nvSpPr>
          <p:cNvPr id="47" name="テキスト ボックス 46">
            <a:extLst>
              <a:ext uri="{FF2B5EF4-FFF2-40B4-BE49-F238E27FC236}">
                <a16:creationId xmlns:a16="http://schemas.microsoft.com/office/drawing/2014/main" id="{931C7653-FB8A-4DFD-8FFD-8AE379F25C02}"/>
              </a:ext>
            </a:extLst>
          </p:cNvPr>
          <p:cNvSpPr txBox="1"/>
          <p:nvPr/>
        </p:nvSpPr>
        <p:spPr>
          <a:xfrm>
            <a:off x="6164812" y="856797"/>
            <a:ext cx="1610562" cy="430887"/>
          </a:xfrm>
          <a:prstGeom prst="rect">
            <a:avLst/>
          </a:prstGeom>
          <a:noFill/>
        </p:spPr>
        <p:txBody>
          <a:bodyPr wrap="square" rtlCol="0">
            <a:spAutoFit/>
          </a:bodyPr>
          <a:lstStyle/>
          <a:p>
            <a:pPr algn="ctr"/>
            <a:endParaRPr lang="en-US" altLang="ja-JP" sz="1100" b="1" dirty="0">
              <a:solidFill>
                <a:schemeClr val="bg1"/>
              </a:solidFill>
              <a:latin typeface="メイリオ" panose="020B0604030504040204" pitchFamily="50" charset="-128"/>
              <a:ea typeface="メイリオ" panose="020B0604030504040204" pitchFamily="50" charset="-128"/>
            </a:endParaRPr>
          </a:p>
          <a:p>
            <a:pPr algn="ctr"/>
            <a:r>
              <a:rPr lang="ja-JP" altLang="en-US" sz="1100" b="1" dirty="0">
                <a:solidFill>
                  <a:schemeClr val="bg1"/>
                </a:solidFill>
                <a:latin typeface="メイリオ" panose="020B0604030504040204" pitchFamily="50" charset="-128"/>
                <a:ea typeface="メイリオ" panose="020B0604030504040204" pitchFamily="50" charset="-128"/>
              </a:rPr>
              <a:t>標準</a:t>
            </a:r>
            <a:endParaRPr kumimoji="1" lang="ja-JP" altLang="en-US" sz="1100" dirty="0">
              <a:solidFill>
                <a:schemeClr val="bg1"/>
              </a:solidFill>
            </a:endParaRPr>
          </a:p>
        </p:txBody>
      </p:sp>
      <p:sp>
        <p:nvSpPr>
          <p:cNvPr id="48" name="テキスト ボックス 47">
            <a:extLst>
              <a:ext uri="{FF2B5EF4-FFF2-40B4-BE49-F238E27FC236}">
                <a16:creationId xmlns:a16="http://schemas.microsoft.com/office/drawing/2014/main" id="{FB10954E-BC36-4736-9D1C-61D22809A4EB}"/>
              </a:ext>
            </a:extLst>
          </p:cNvPr>
          <p:cNvSpPr txBox="1"/>
          <p:nvPr/>
        </p:nvSpPr>
        <p:spPr>
          <a:xfrm>
            <a:off x="7367273" y="856797"/>
            <a:ext cx="1610562" cy="430887"/>
          </a:xfrm>
          <a:prstGeom prst="rect">
            <a:avLst/>
          </a:prstGeom>
          <a:noFill/>
        </p:spPr>
        <p:txBody>
          <a:bodyPr wrap="square" rtlCol="0">
            <a:spAutoFit/>
          </a:bodyPr>
          <a:lstStyle/>
          <a:p>
            <a:pPr algn="ctr"/>
            <a:endParaRPr lang="en-US" altLang="ja-JP" sz="1100" b="1" dirty="0">
              <a:solidFill>
                <a:schemeClr val="bg1"/>
              </a:solidFill>
              <a:latin typeface="メイリオ" panose="020B0604030504040204" pitchFamily="50" charset="-128"/>
              <a:ea typeface="メイリオ" panose="020B0604030504040204" pitchFamily="50" charset="-128"/>
            </a:endParaRPr>
          </a:p>
          <a:p>
            <a:pPr algn="ctr"/>
            <a:r>
              <a:rPr lang="ja-JP" altLang="en-US" sz="1100" b="1" dirty="0">
                <a:solidFill>
                  <a:schemeClr val="bg1"/>
                </a:solidFill>
                <a:latin typeface="メイリオ" panose="020B0604030504040204" pitchFamily="50" charset="-128"/>
                <a:ea typeface="メイリオ" panose="020B0604030504040204" pitchFamily="50" charset="-128"/>
              </a:rPr>
              <a:t>倍速</a:t>
            </a:r>
            <a:endParaRPr kumimoji="1" lang="ja-JP" altLang="en-US" sz="1100" dirty="0">
              <a:solidFill>
                <a:schemeClr val="bg1"/>
              </a:solidFill>
            </a:endParaRPr>
          </a:p>
        </p:txBody>
      </p:sp>
      <p:sp>
        <p:nvSpPr>
          <p:cNvPr id="2" name="テキスト ボックス 1">
            <a:extLst>
              <a:ext uri="{FF2B5EF4-FFF2-40B4-BE49-F238E27FC236}">
                <a16:creationId xmlns:a16="http://schemas.microsoft.com/office/drawing/2014/main" id="{E5FEC9E7-5CA1-5921-FFFF-45FD106CCC23}"/>
              </a:ext>
            </a:extLst>
          </p:cNvPr>
          <p:cNvSpPr txBox="1"/>
          <p:nvPr/>
        </p:nvSpPr>
        <p:spPr>
          <a:xfrm>
            <a:off x="302136" y="190561"/>
            <a:ext cx="5696511" cy="830997"/>
          </a:xfrm>
          <a:prstGeom prst="rect">
            <a:avLst/>
          </a:prstGeom>
          <a:noFill/>
          <a:ln>
            <a:noFill/>
          </a:ln>
        </p:spPr>
        <p:txBody>
          <a:bodyPr wrap="square" rtlCol="0">
            <a:spAutoFit/>
          </a:bodyPr>
          <a:lstStyle/>
          <a:p>
            <a:r>
              <a:rPr lang="en-US" altLang="ja-JP" sz="2400" dirty="0">
                <a:solidFill>
                  <a:schemeClr val="bg1"/>
                </a:solidFill>
                <a:effectLst/>
                <a:latin typeface="ＭＳ Ｐゴシック" panose="020B0600070205080204" pitchFamily="50" charset="-128"/>
                <a:ea typeface="ＭＳ Ｐゴシック" panose="020B0600070205080204" pitchFamily="50" charset="-128"/>
              </a:rPr>
              <a:t>STEP</a:t>
            </a:r>
            <a:r>
              <a:rPr lang="ja-JP" altLang="en-US" sz="2400" dirty="0">
                <a:solidFill>
                  <a:schemeClr val="bg1"/>
                </a:solidFill>
                <a:effectLst/>
                <a:latin typeface="ＭＳ Ｐゴシック" panose="020B0600070205080204" pitchFamily="50" charset="-128"/>
                <a:ea typeface="ＭＳ Ｐゴシック" panose="020B0600070205080204" pitchFamily="50" charset="-128"/>
              </a:rPr>
              <a:t>１の日本語と、放送される英文の</a:t>
            </a:r>
            <a:endParaRPr lang="en-US" altLang="ja-JP" sz="2400" dirty="0">
              <a:solidFill>
                <a:schemeClr val="bg1"/>
              </a:solidFill>
              <a:effectLst/>
              <a:latin typeface="ＭＳ Ｐゴシック" panose="020B0600070205080204" pitchFamily="50" charset="-128"/>
              <a:ea typeface="ＭＳ Ｐゴシック" panose="020B0600070205080204" pitchFamily="50" charset="-128"/>
            </a:endParaRPr>
          </a:p>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内容が合っているか聞き取りましょう。</a:t>
            </a:r>
            <a:endParaRPr kumimoji="1" lang="ja-JP" altLang="en-US" sz="2400" b="1" dirty="0">
              <a:solidFill>
                <a:schemeClr val="bg1"/>
              </a:solidFill>
              <a:latin typeface="ＭＳ Ｐゴシック" panose="020B0600070205080204" pitchFamily="50" charset="-128"/>
              <a:ea typeface="ＭＳ Ｐゴシック" panose="020B0600070205080204" pitchFamily="50" charset="-128"/>
            </a:endParaRPr>
          </a:p>
        </p:txBody>
      </p:sp>
      <p:pic>
        <p:nvPicPr>
          <p:cNvPr id="6" name="AS_G3_02_05_reading_s1_1">
            <a:hlinkClick r:id="" action="ppaction://media"/>
            <a:extLst>
              <a:ext uri="{FF2B5EF4-FFF2-40B4-BE49-F238E27FC236}">
                <a16:creationId xmlns:a16="http://schemas.microsoft.com/office/drawing/2014/main" id="{0A4CC55C-E4BF-CDFF-5E78-3654110BEB00}"/>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690067" y="2445665"/>
            <a:ext cx="406400" cy="406400"/>
          </a:xfrm>
          <a:prstGeom prst="rect">
            <a:avLst/>
          </a:prstGeom>
        </p:spPr>
      </p:pic>
      <p:pic>
        <p:nvPicPr>
          <p:cNvPr id="8" name="AS_G3_02_06_reading_s1_2">
            <a:hlinkClick r:id="" action="ppaction://media"/>
            <a:extLst>
              <a:ext uri="{FF2B5EF4-FFF2-40B4-BE49-F238E27FC236}">
                <a16:creationId xmlns:a16="http://schemas.microsoft.com/office/drawing/2014/main" id="{A96837F4-14B1-8F2E-DEEF-452EEAD0727D}"/>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11736543" y="2388442"/>
            <a:ext cx="406400" cy="406400"/>
          </a:xfrm>
          <a:prstGeom prst="rect">
            <a:avLst/>
          </a:prstGeom>
        </p:spPr>
      </p:pic>
      <p:sp>
        <p:nvSpPr>
          <p:cNvPr id="4" name="正方形/長方形 3">
            <a:extLst>
              <a:ext uri="{FF2B5EF4-FFF2-40B4-BE49-F238E27FC236}">
                <a16:creationId xmlns:a16="http://schemas.microsoft.com/office/drawing/2014/main" id="{5210E23D-0655-6434-5B63-DB14AECB1E84}"/>
              </a:ext>
            </a:extLst>
          </p:cNvPr>
          <p:cNvSpPr/>
          <p:nvPr/>
        </p:nvSpPr>
        <p:spPr>
          <a:xfrm>
            <a:off x="7757001" y="199777"/>
            <a:ext cx="831106" cy="81714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4706285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childTnLst>
                                </p:cTn>
                              </p:par>
                              <p:par>
                                <p:cTn id="12" presetID="1" presetClass="mediacall" presetSubtype="0" fill="hold" nodeType="withEffect">
                                  <p:stCondLst>
                                    <p:cond delay="0"/>
                                  </p:stCondLst>
                                  <p:childTnLst>
                                    <p:cmd type="call" cmd="playFrom(0.0)">
                                      <p:cBhvr>
                                        <p:cTn id="13" dur="32708" fill="hold"/>
                                        <p:tgtEl>
                                          <p:spTgt spid="6"/>
                                        </p:tgtEl>
                                      </p:cBhvr>
                                    </p:cmd>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500"/>
                                        <p:tgtEl>
                                          <p:spTgt spid="37"/>
                                        </p:tgtEl>
                                      </p:cBhvr>
                                    </p:animEffect>
                                    <p:set>
                                      <p:cBhvr>
                                        <p:cTn id="18" dur="1" fill="hold">
                                          <p:stCondLst>
                                            <p:cond delay="499"/>
                                          </p:stCondLst>
                                        </p:cTn>
                                        <p:tgtEl>
                                          <p:spTgt spid="3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mediacall" presetSubtype="0" fill="hold" nodeType="withEffect">
                                  <p:stCondLst>
                                    <p:cond delay="0"/>
                                  </p:stCondLst>
                                  <p:childTnLst>
                                    <p:cmd type="call" cmd="playFrom(0.0)">
                                      <p:cBhvr>
                                        <p:cTn id="24" dur="28225" fill="hold"/>
                                        <p:tgtEl>
                                          <p:spTgt spid="8"/>
                                        </p:tgtEl>
                                      </p:cBhvr>
                                    </p:cmd>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1" nodeType="clickEffect">
                                  <p:stCondLst>
                                    <p:cond delay="0"/>
                                  </p:stCondLst>
                                  <p:childTnLst>
                                    <p:animEffect transition="out" filter="fade">
                                      <p:cBhvr>
                                        <p:cTn id="28" dur="500"/>
                                        <p:tgtEl>
                                          <p:spTgt spid="4"/>
                                        </p:tgtEl>
                                      </p:cBhvr>
                                    </p:animEffect>
                                    <p:set>
                                      <p:cBhvr>
                                        <p:cTn id="29"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cond evt="onNext" delay="0">
                      <p:tgtEl>
                        <p:sldTgt/>
                      </p:tgtEl>
                    </p:cond>
                  </p:endCondLst>
                </p:cTn>
                <p:tgtEl>
                  <p:spTgt spid="6"/>
                </p:tgtEl>
              </p:cMediaNode>
            </p:audio>
            <p:audio>
              <p:cMediaNode vol="80000">
                <p:cTn id="31" fill="hold" display="0">
                  <p:stCondLst>
                    <p:cond delay="indefinite"/>
                  </p:stCondLst>
                  <p:endCondLst>
                    <p:cond evt="onStopAudio" delay="0">
                      <p:tgtEl>
                        <p:sldTgt/>
                      </p:tgtEl>
                    </p:cond>
                    <p:cond evt="onNext" delay="0">
                      <p:tgtEl>
                        <p:sldTgt/>
                      </p:tgtEl>
                    </p:cond>
                  </p:endCondLst>
                </p:cTn>
                <p:tgtEl>
                  <p:spTgt spid="8"/>
                </p:tgtEl>
              </p:cMediaNode>
            </p:audio>
          </p:childTnLst>
        </p:cTn>
      </p:par>
    </p:tnLst>
    <p:bldLst>
      <p:bldP spid="37" grpId="0" animBg="1"/>
      <p:bldP spid="37" grpId="1" animBg="1"/>
      <p:bldP spid="4" grpId="0" animBg="1"/>
      <p:bldP spid="4" grpId="1"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9A4C91E9-D9F2-802A-F9D3-03801356DDD1}"/>
              </a:ext>
            </a:extLst>
          </p:cNvPr>
          <p:cNvPicPr>
            <a:picLocks noChangeAspect="1"/>
          </p:cNvPicPr>
          <p:nvPr/>
        </p:nvPicPr>
        <p:blipFill>
          <a:blip r:embed="rId2"/>
          <a:stretch>
            <a:fillRect/>
          </a:stretch>
        </p:blipFill>
        <p:spPr>
          <a:xfrm>
            <a:off x="274969" y="5426384"/>
            <a:ext cx="8594062" cy="641147"/>
          </a:xfrm>
          <a:prstGeom prst="rect">
            <a:avLst/>
          </a:prstGeom>
        </p:spPr>
      </p:pic>
      <p:sp>
        <p:nvSpPr>
          <p:cNvPr id="3" name="正方形/長方形 2">
            <a:extLst>
              <a:ext uri="{FF2B5EF4-FFF2-40B4-BE49-F238E27FC236}">
                <a16:creationId xmlns:a16="http://schemas.microsoft.com/office/drawing/2014/main" id="{26118999-E632-C15E-472C-96607041DEE9}"/>
              </a:ext>
            </a:extLst>
          </p:cNvPr>
          <p:cNvSpPr/>
          <p:nvPr/>
        </p:nvSpPr>
        <p:spPr>
          <a:xfrm>
            <a:off x="0" y="0"/>
            <a:ext cx="9144000" cy="4397613"/>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a:extLst>
              <a:ext uri="{FF2B5EF4-FFF2-40B4-BE49-F238E27FC236}">
                <a16:creationId xmlns:a16="http://schemas.microsoft.com/office/drawing/2014/main" id="{955B84EE-29D3-4DFB-AD3F-BFB333D7B077}"/>
              </a:ext>
            </a:extLst>
          </p:cNvPr>
          <p:cNvSpPr txBox="1"/>
          <p:nvPr/>
        </p:nvSpPr>
        <p:spPr>
          <a:xfrm>
            <a:off x="428624" y="4628290"/>
            <a:ext cx="8286752" cy="553998"/>
          </a:xfrm>
          <a:prstGeom prst="rect">
            <a:avLst/>
          </a:prstGeom>
          <a:noFill/>
        </p:spPr>
        <p:txBody>
          <a:bodyPr wrap="square" rtlCol="0">
            <a:spAutoFit/>
          </a:bodyPr>
          <a:lstStyle/>
          <a:p>
            <a:pPr algn="ctr"/>
            <a:r>
              <a:rPr lang="ja-JP" altLang="en-US" sz="3000" dirty="0">
                <a:solidFill>
                  <a:srgbClr val="C00000"/>
                </a:solidFill>
                <a:latin typeface="ＭＳ Ｐゴシック" panose="020B0600070205080204" pitchFamily="50" charset="-128"/>
                <a:ea typeface="ＭＳ Ｐゴシック" panose="020B0600070205080204" pitchFamily="50" charset="-128"/>
              </a:rPr>
              <a:t>英文がどれくらい理解できたかチェックしましょう。</a:t>
            </a:r>
          </a:p>
        </p:txBody>
      </p:sp>
      <p:sp>
        <p:nvSpPr>
          <p:cNvPr id="2" name="乗算記号 1">
            <a:extLst>
              <a:ext uri="{FF2B5EF4-FFF2-40B4-BE49-F238E27FC236}">
                <a16:creationId xmlns:a16="http://schemas.microsoft.com/office/drawing/2014/main" id="{8A747158-49E2-615B-F183-5B36362C7341}"/>
              </a:ext>
            </a:extLst>
          </p:cNvPr>
          <p:cNvSpPr/>
          <p:nvPr/>
        </p:nvSpPr>
        <p:spPr>
          <a:xfrm>
            <a:off x="2680643" y="307449"/>
            <a:ext cx="3782714" cy="3782714"/>
          </a:xfrm>
          <a:prstGeom prst="mathMultiply">
            <a:avLst>
              <a:gd name="adj1" fmla="val 689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楕円 9">
            <a:extLst>
              <a:ext uri="{FF2B5EF4-FFF2-40B4-BE49-F238E27FC236}">
                <a16:creationId xmlns:a16="http://schemas.microsoft.com/office/drawing/2014/main" id="{76BA5F46-3062-0288-BF98-C90E2608A0CF}"/>
              </a:ext>
            </a:extLst>
          </p:cNvPr>
          <p:cNvSpPr/>
          <p:nvPr/>
        </p:nvSpPr>
        <p:spPr>
          <a:xfrm>
            <a:off x="6106503" y="5353716"/>
            <a:ext cx="447187" cy="397973"/>
          </a:xfrm>
          <a:prstGeom prst="ellipse">
            <a:avLst/>
          </a:prstGeom>
          <a:noFill/>
          <a:ln w="76200">
            <a:solidFill>
              <a:srgbClr val="0043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134403992"/>
      </p:ext>
    </p:extLst>
  </p:cSld>
  <p:clrMapOvr>
    <a:masterClrMapping/>
  </p:clrMapOvr>
  <p:transition spd="slow">
    <p:push dir="u"/>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D899C-F0A0-34F9-A246-28DAA5D31995}"/>
            </a:ext>
          </a:extLst>
        </p:cNvPr>
        <p:cNvGrpSpPr/>
        <p:nvPr/>
      </p:nvGrpSpPr>
      <p:grpSpPr>
        <a:xfrm>
          <a:off x="0" y="0"/>
          <a:ext cx="0" cy="0"/>
          <a:chOff x="0" y="0"/>
          <a:chExt cx="0" cy="0"/>
        </a:xfrm>
      </p:grpSpPr>
      <p:sp>
        <p:nvSpPr>
          <p:cNvPr id="26" name="テキスト ボックス 25">
            <a:extLst>
              <a:ext uri="{FF2B5EF4-FFF2-40B4-BE49-F238E27FC236}">
                <a16:creationId xmlns:a16="http://schemas.microsoft.com/office/drawing/2014/main" id="{84014B8B-D5C3-D116-E5CE-F1A7ED2545E5}"/>
              </a:ext>
            </a:extLst>
          </p:cNvPr>
          <p:cNvSpPr txBox="1"/>
          <p:nvPr/>
        </p:nvSpPr>
        <p:spPr>
          <a:xfrm>
            <a:off x="299831" y="415246"/>
            <a:ext cx="5171685" cy="1107996"/>
          </a:xfrm>
          <a:prstGeom prst="rect">
            <a:avLst/>
          </a:prstGeom>
          <a:noFill/>
        </p:spPr>
        <p:txBody>
          <a:bodyPr wrap="square" rtlCol="0">
            <a:spAutoFit/>
          </a:bodyPr>
          <a:lstStyle/>
          <a:p>
            <a:r>
              <a:rPr lang="en-US" altLang="ja-JP" sz="6600" b="1" dirty="0">
                <a:solidFill>
                  <a:srgbClr val="002060"/>
                </a:solidFill>
                <a:latin typeface="メイリオ" panose="020B0604030504040204" pitchFamily="50" charset="-128"/>
                <a:ea typeface="メイリオ" panose="020B0604030504040204" pitchFamily="50" charset="-128"/>
              </a:rPr>
              <a:t>Vocabulary</a:t>
            </a:r>
          </a:p>
        </p:txBody>
      </p:sp>
      <p:sp>
        <p:nvSpPr>
          <p:cNvPr id="10" name="正方形/長方形 9">
            <a:extLst>
              <a:ext uri="{FF2B5EF4-FFF2-40B4-BE49-F238E27FC236}">
                <a16:creationId xmlns:a16="http://schemas.microsoft.com/office/drawing/2014/main" id="{F37968D8-1FDD-AB20-2641-87C05D0AB7F2}"/>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B67D2888-3903-E680-69E7-46B60C922A05}"/>
              </a:ext>
            </a:extLst>
          </p:cNvPr>
          <p:cNvSpPr/>
          <p:nvPr/>
        </p:nvSpPr>
        <p:spPr>
          <a:xfrm>
            <a:off x="291548" y="1332987"/>
            <a:ext cx="8494643" cy="94926"/>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Shortbridge24-1">
            <a:hlinkClick r:id="" action="ppaction://media"/>
            <a:extLst>
              <a:ext uri="{FF2B5EF4-FFF2-40B4-BE49-F238E27FC236}">
                <a16:creationId xmlns:a16="http://schemas.microsoft.com/office/drawing/2014/main" id="{D99DC3C0-1F18-F7FF-30BE-3B2D45F7B29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80121" y="635217"/>
            <a:ext cx="609600" cy="609600"/>
          </a:xfrm>
          <a:prstGeom prst="rect">
            <a:avLst/>
          </a:prstGeom>
        </p:spPr>
      </p:pic>
      <p:sp>
        <p:nvSpPr>
          <p:cNvPr id="2" name="テキスト ボックス 1">
            <a:extLst>
              <a:ext uri="{FF2B5EF4-FFF2-40B4-BE49-F238E27FC236}">
                <a16:creationId xmlns:a16="http://schemas.microsoft.com/office/drawing/2014/main" id="{9330A9DB-88BA-65B6-36B6-9A3923A2BC50}"/>
              </a:ext>
            </a:extLst>
          </p:cNvPr>
          <p:cNvSpPr txBox="1"/>
          <p:nvPr/>
        </p:nvSpPr>
        <p:spPr>
          <a:xfrm rot="21600000">
            <a:off x="707942" y="2345654"/>
            <a:ext cx="7018320" cy="3416320"/>
          </a:xfrm>
          <a:prstGeom prst="rect">
            <a:avLst/>
          </a:prstGeom>
          <a:noFill/>
        </p:spPr>
        <p:txBody>
          <a:bodyPr wrap="square" rtlCol="0">
            <a:spAutoFit/>
          </a:bodyPr>
          <a:lstStyle/>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FLASH</a:t>
            </a:r>
          </a:p>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CARD</a:t>
            </a:r>
          </a:p>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PRACTICE</a:t>
            </a:r>
            <a:r>
              <a:rPr kumimoji="1" lang="ja-JP" altLang="en-US" sz="7200" b="1" dirty="0">
                <a:ln w="28575">
                  <a:noFill/>
                </a:ln>
                <a:solidFill>
                  <a:srgbClr val="FF3399"/>
                </a:solidFill>
                <a:latin typeface="メイリオ" panose="020B0604030504040204" pitchFamily="50" charset="-128"/>
                <a:ea typeface="メイリオ" panose="020B0604030504040204" pitchFamily="50" charset="-128"/>
              </a:rPr>
              <a:t>！</a:t>
            </a:r>
            <a:endParaRPr kumimoji="1" lang="ja-JP" altLang="en-US" sz="4400" b="1" dirty="0">
              <a:ln w="28575">
                <a:noFill/>
              </a:ln>
              <a:solidFill>
                <a:srgbClr val="FF3399"/>
              </a:solidFill>
            </a:endParaRPr>
          </a:p>
        </p:txBody>
      </p:sp>
      <p:sp>
        <p:nvSpPr>
          <p:cNvPr id="4" name="矢印: 右 3">
            <a:extLst>
              <a:ext uri="{FF2B5EF4-FFF2-40B4-BE49-F238E27FC236}">
                <a16:creationId xmlns:a16="http://schemas.microsoft.com/office/drawing/2014/main" id="{E681E274-EDD9-51A1-5E27-1A5314B29BFC}"/>
              </a:ext>
            </a:extLst>
          </p:cNvPr>
          <p:cNvSpPr/>
          <p:nvPr/>
        </p:nvSpPr>
        <p:spPr>
          <a:xfrm>
            <a:off x="6908798" y="2553504"/>
            <a:ext cx="1296821" cy="2178153"/>
          </a:xfrm>
          <a:prstGeom prst="rightArrow">
            <a:avLst/>
          </a:prstGeom>
          <a:solidFill>
            <a:srgbClr val="FF33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5985663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86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4372B-4C33-6CED-8EDF-8CA89DCD80DB}"/>
            </a:ext>
          </a:extLst>
        </p:cNvPr>
        <p:cNvGrpSpPr/>
        <p:nvPr/>
      </p:nvGrpSpPr>
      <p:grpSpPr>
        <a:xfrm>
          <a:off x="0" y="0"/>
          <a:ext cx="0" cy="0"/>
          <a:chOff x="0" y="0"/>
          <a:chExt cx="0" cy="0"/>
        </a:xfrm>
      </p:grpSpPr>
      <p:sp>
        <p:nvSpPr>
          <p:cNvPr id="7" name="正方形/長方形 6">
            <a:extLst>
              <a:ext uri="{FF2B5EF4-FFF2-40B4-BE49-F238E27FC236}">
                <a16:creationId xmlns:a16="http://schemas.microsoft.com/office/drawing/2014/main" id="{E0824D0D-C992-2FBE-BB36-60CF3A624E50}"/>
              </a:ext>
            </a:extLst>
          </p:cNvPr>
          <p:cNvSpPr/>
          <p:nvPr/>
        </p:nvSpPr>
        <p:spPr>
          <a:xfrm>
            <a:off x="0" y="0"/>
            <a:ext cx="9144000" cy="6858000"/>
          </a:xfrm>
          <a:prstGeom prst="rect">
            <a:avLst/>
          </a:prstGeom>
          <a:solidFill>
            <a:srgbClr val="0043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開始のゴング">
            <a:hlinkClick r:id="" action="ppaction://media"/>
            <a:extLst>
              <a:ext uri="{FF2B5EF4-FFF2-40B4-BE49-F238E27FC236}">
                <a16:creationId xmlns:a16="http://schemas.microsoft.com/office/drawing/2014/main" id="{C087B9F5-2D13-BFA4-5FD0-567BE90ACAC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38213" y="3416300"/>
            <a:ext cx="609600" cy="609600"/>
          </a:xfrm>
          <a:prstGeom prst="rect">
            <a:avLst/>
          </a:prstGeom>
        </p:spPr>
      </p:pic>
      <p:sp>
        <p:nvSpPr>
          <p:cNvPr id="2" name="テキスト ボックス 1">
            <a:extLst>
              <a:ext uri="{FF2B5EF4-FFF2-40B4-BE49-F238E27FC236}">
                <a16:creationId xmlns:a16="http://schemas.microsoft.com/office/drawing/2014/main" id="{6802F0D1-B039-0B11-5350-FF9EC0D040CD}"/>
              </a:ext>
            </a:extLst>
          </p:cNvPr>
          <p:cNvSpPr txBox="1"/>
          <p:nvPr/>
        </p:nvSpPr>
        <p:spPr>
          <a:xfrm>
            <a:off x="265044" y="5723388"/>
            <a:ext cx="8613913" cy="646331"/>
          </a:xfrm>
          <a:prstGeom prst="rect">
            <a:avLst/>
          </a:prstGeom>
          <a:noFill/>
        </p:spPr>
        <p:txBody>
          <a:bodyPr wrap="square" rtlCol="0">
            <a:spAutoFit/>
          </a:bodyPr>
          <a:lstStyle/>
          <a:p>
            <a:pPr algn="ctr"/>
            <a:r>
              <a:rPr lang="ja-JP" altLang="en-US" sz="3600" b="1" dirty="0">
                <a:solidFill>
                  <a:schemeClr val="bg1"/>
                </a:solidFill>
                <a:latin typeface="メイリオ" panose="020B0604030504040204" pitchFamily="50" charset="-128"/>
                <a:ea typeface="メイリオ" panose="020B0604030504040204" pitchFamily="50" charset="-128"/>
              </a:rPr>
              <a:t>スライドを見ながらリピートしましょう</a:t>
            </a:r>
          </a:p>
        </p:txBody>
      </p:sp>
      <p:sp>
        <p:nvSpPr>
          <p:cNvPr id="6" name="テキスト ボックス 5">
            <a:extLst>
              <a:ext uri="{FF2B5EF4-FFF2-40B4-BE49-F238E27FC236}">
                <a16:creationId xmlns:a16="http://schemas.microsoft.com/office/drawing/2014/main" id="{817BB242-2167-3AE4-D6A9-026972C4768C}"/>
              </a:ext>
            </a:extLst>
          </p:cNvPr>
          <p:cNvSpPr txBox="1"/>
          <p:nvPr/>
        </p:nvSpPr>
        <p:spPr>
          <a:xfrm>
            <a:off x="741073" y="1855936"/>
            <a:ext cx="7661855" cy="2215991"/>
          </a:xfrm>
          <a:prstGeom prst="rect">
            <a:avLst/>
          </a:prstGeom>
          <a:noFill/>
        </p:spPr>
        <p:txBody>
          <a:bodyPr wrap="square" rtlCol="0">
            <a:spAutoFit/>
          </a:bodyPr>
          <a:lstStyle/>
          <a:p>
            <a:pPr algn="ctr"/>
            <a:r>
              <a:rPr kumimoji="1" lang="en-US" altLang="ja-JP" sz="13800" b="1" dirty="0">
                <a:ln w="28575">
                  <a:noFill/>
                </a:ln>
                <a:solidFill>
                  <a:srgbClr val="FFFF00"/>
                </a:solidFill>
                <a:latin typeface="メイリオ" panose="020B0604030504040204" pitchFamily="50" charset="-128"/>
                <a:ea typeface="メイリオ" panose="020B0604030504040204" pitchFamily="50" charset="-128"/>
              </a:rPr>
              <a:t>Ready</a:t>
            </a:r>
            <a:r>
              <a:rPr kumimoji="1" lang="ja-JP" altLang="en-US" sz="13800" b="1" dirty="0">
                <a:ln w="28575">
                  <a:noFill/>
                </a:ln>
                <a:solidFill>
                  <a:srgbClr val="FFFF00"/>
                </a:solidFill>
                <a:latin typeface="メイリオ" panose="020B0604030504040204" pitchFamily="50" charset="-128"/>
                <a:ea typeface="メイリオ" panose="020B0604030504040204" pitchFamily="50" charset="-128"/>
              </a:rPr>
              <a:t>？</a:t>
            </a:r>
            <a:endParaRPr kumimoji="1" lang="ja-JP" altLang="en-US" sz="7200" b="1" dirty="0">
              <a:ln w="28575">
                <a:noFill/>
              </a:ln>
              <a:solidFill>
                <a:srgbClr val="FFFF00"/>
              </a:solidFill>
            </a:endParaRPr>
          </a:p>
        </p:txBody>
      </p:sp>
    </p:spTree>
    <p:extLst>
      <p:ext uri="{BB962C8B-B14F-4D97-AF65-F5344CB8AC3E}">
        <p14:creationId xmlns:p14="http://schemas.microsoft.com/office/powerpoint/2010/main" val="20289574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3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61A03B39-7080-40EC-A1F7-8CB8814BEFD5}"/>
              </a:ext>
            </a:extLst>
          </p:cNvPr>
          <p:cNvGrpSpPr/>
          <p:nvPr/>
        </p:nvGrpSpPr>
        <p:grpSpPr>
          <a:xfrm>
            <a:off x="815009" y="1536175"/>
            <a:ext cx="7513983" cy="3785651"/>
            <a:chOff x="815009" y="1791644"/>
            <a:chExt cx="7513983" cy="3785651"/>
          </a:xfrm>
        </p:grpSpPr>
        <p:sp>
          <p:nvSpPr>
            <p:cNvPr id="6" name="テキスト ボックス 5">
              <a:extLst>
                <a:ext uri="{FF2B5EF4-FFF2-40B4-BE49-F238E27FC236}">
                  <a16:creationId xmlns:a16="http://schemas.microsoft.com/office/drawing/2014/main" id="{57DACE63-3AEA-4B3D-A8E7-E9295038721A}"/>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l-----</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8A1097AC-DF8B-4D92-9DF2-023F2680EA48}"/>
                </a:ext>
              </a:extLst>
            </p:cNvPr>
            <p:cNvSpPr txBox="1"/>
            <p:nvPr/>
          </p:nvSpPr>
          <p:spPr>
            <a:xfrm>
              <a:off x="815009" y="1791644"/>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生活</a:t>
              </a:r>
              <a:endParaRPr kumimoji="1" lang="ja-JP" altLang="en-US" sz="7200" dirty="0">
                <a:solidFill>
                  <a:schemeClr val="tx1">
                    <a:lumMod val="85000"/>
                    <a:lumOff val="15000"/>
                  </a:schemeClr>
                </a:solidFill>
              </a:endParaRPr>
            </a:p>
          </p:txBody>
        </p:sp>
      </p:grpSp>
      <p:pic>
        <p:nvPicPr>
          <p:cNvPr id="4" name="G3_L2_reading_v1_life">
            <a:hlinkClick r:id="" action="ppaction://media"/>
            <a:extLst>
              <a:ext uri="{FF2B5EF4-FFF2-40B4-BE49-F238E27FC236}">
                <a16:creationId xmlns:a16="http://schemas.microsoft.com/office/drawing/2014/main" id="{14BB0D17-C4AD-4695-915F-19118681E82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6950" y="1252538"/>
            <a:ext cx="609600" cy="609600"/>
          </a:xfrm>
          <a:prstGeom prst="rect">
            <a:avLst/>
          </a:prstGeom>
        </p:spPr>
      </p:pic>
    </p:spTree>
    <p:extLst>
      <p:ext uri="{BB962C8B-B14F-4D97-AF65-F5344CB8AC3E}">
        <p14:creationId xmlns:p14="http://schemas.microsoft.com/office/powerpoint/2010/main" val="2069695070"/>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834887" y="2105561"/>
            <a:ext cx="7474226" cy="2646878"/>
          </a:xfrm>
          <a:prstGeom prst="rect">
            <a:avLst/>
          </a:prstGeom>
          <a:noFill/>
        </p:spPr>
        <p:txBody>
          <a:bodyPr wrap="square" rtlCol="0">
            <a:spAutoFit/>
          </a:bodyPr>
          <a:lstStyle/>
          <a:p>
            <a:pPr algn="ctr"/>
            <a:r>
              <a:rPr lang="en-US" altLang="ja-JP" sz="16600" b="1" dirty="0">
                <a:solidFill>
                  <a:schemeClr val="tx1">
                    <a:lumMod val="85000"/>
                    <a:lumOff val="15000"/>
                  </a:schemeClr>
                </a:solidFill>
                <a:latin typeface="メイリオ" panose="020B0604030504040204" pitchFamily="50" charset="-128"/>
                <a:ea typeface="メイリオ" panose="020B0604030504040204" pitchFamily="50" charset="-128"/>
              </a:rPr>
              <a:t>life</a:t>
            </a:r>
            <a:endParaRPr kumimoji="1" lang="ja-JP" altLang="en-US" sz="8000" dirty="0">
              <a:solidFill>
                <a:schemeClr val="tx1">
                  <a:lumMod val="85000"/>
                  <a:lumOff val="15000"/>
                </a:schemeClr>
              </a:solidFill>
            </a:endParaRPr>
          </a:p>
        </p:txBody>
      </p:sp>
      <p:pic>
        <p:nvPicPr>
          <p:cNvPr id="7" name="G3_L2_reading_v1_life">
            <a:hlinkClick r:id="" action="ppaction://media"/>
            <a:extLst>
              <a:ext uri="{FF2B5EF4-FFF2-40B4-BE49-F238E27FC236}">
                <a16:creationId xmlns:a16="http://schemas.microsoft.com/office/drawing/2014/main" id="{1B571CA5-21BA-49BD-9AAC-147C670C223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6950" y="1252538"/>
            <a:ext cx="609600" cy="609600"/>
          </a:xfrm>
          <a:prstGeom prst="rect">
            <a:avLst/>
          </a:prstGeom>
        </p:spPr>
      </p:pic>
    </p:spTree>
    <p:extLst>
      <p:ext uri="{BB962C8B-B14F-4D97-AF65-F5344CB8AC3E}">
        <p14:creationId xmlns:p14="http://schemas.microsoft.com/office/powerpoint/2010/main" val="3892114105"/>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2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6DEE03F3-8E10-44A6-BC6B-C0A40983B84E}"/>
              </a:ext>
            </a:extLst>
          </p:cNvPr>
          <p:cNvSpPr txBox="1"/>
          <p:nvPr/>
        </p:nvSpPr>
        <p:spPr>
          <a:xfrm>
            <a:off x="815009" y="2321005"/>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生活</a:t>
            </a:r>
            <a:endParaRPr kumimoji="1" lang="ja-JP" altLang="en-US" sz="7200" dirty="0">
              <a:solidFill>
                <a:schemeClr val="tx1">
                  <a:lumMod val="85000"/>
                  <a:lumOff val="15000"/>
                </a:schemeClr>
              </a:solidFill>
            </a:endParaRPr>
          </a:p>
        </p:txBody>
      </p:sp>
      <p:pic>
        <p:nvPicPr>
          <p:cNvPr id="6" name="G3_L2_reading_v1_life">
            <a:hlinkClick r:id="" action="ppaction://media"/>
            <a:extLst>
              <a:ext uri="{FF2B5EF4-FFF2-40B4-BE49-F238E27FC236}">
                <a16:creationId xmlns:a16="http://schemas.microsoft.com/office/drawing/2014/main" id="{19CCB01B-A1ED-4998-AFB6-2D65FCCA37D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6950" y="1252538"/>
            <a:ext cx="609600" cy="609600"/>
          </a:xfrm>
          <a:prstGeom prst="rect">
            <a:avLst/>
          </a:prstGeom>
        </p:spPr>
      </p:pic>
    </p:spTree>
    <p:extLst>
      <p:ext uri="{BB962C8B-B14F-4D97-AF65-F5344CB8AC3E}">
        <p14:creationId xmlns:p14="http://schemas.microsoft.com/office/powerpoint/2010/main" val="174654434"/>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2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FB748270-F3A4-49D6-9719-33527B57786F}"/>
              </a:ext>
            </a:extLst>
          </p:cNvPr>
          <p:cNvGrpSpPr/>
          <p:nvPr/>
        </p:nvGrpSpPr>
        <p:grpSpPr>
          <a:xfrm>
            <a:off x="815009" y="1126018"/>
            <a:ext cx="7513983" cy="4605964"/>
            <a:chOff x="815009" y="1090599"/>
            <a:chExt cx="7513983" cy="4605964"/>
          </a:xfrm>
        </p:grpSpPr>
        <p:sp>
          <p:nvSpPr>
            <p:cNvPr id="5" name="テキスト ボックス 4"/>
            <p:cNvSpPr txBox="1"/>
            <p:nvPr/>
          </p:nvSpPr>
          <p:spPr>
            <a:xfrm>
              <a:off x="815009" y="1090599"/>
              <a:ext cx="7513983" cy="2970044"/>
            </a:xfrm>
            <a:prstGeom prst="rect">
              <a:avLst/>
            </a:prstGeom>
            <a:noFill/>
          </p:spPr>
          <p:txBody>
            <a:bodyPr wrap="square" rtlCol="0">
              <a:spAutoFit/>
            </a:bodyPr>
            <a:lstStyle/>
            <a:p>
              <a:pPr algn="ctr"/>
              <a:r>
                <a:rPr kumimoji="1" lang="ja-JP" altLang="en-US" sz="7200" b="1"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en-US" altLang="ja-JP" sz="7200" b="1"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7200" b="1" dirty="0">
                  <a:solidFill>
                    <a:schemeClr val="tx1">
                      <a:lumMod val="85000"/>
                      <a:lumOff val="15000"/>
                    </a:schemeClr>
                  </a:solidFill>
                  <a:latin typeface="メイリオ" panose="020B0604030504040204" pitchFamily="50" charset="-128"/>
                  <a:ea typeface="メイリオ" panose="020B0604030504040204" pitchFamily="50" charset="-128"/>
                </a:rPr>
                <a:t>する）</a:t>
              </a:r>
              <a:endParaRPr kumimoji="1" lang="en-US" altLang="ja-JP" sz="72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kumimoji="1" lang="ja-JP" altLang="en-US" sz="11500" b="1" dirty="0">
                  <a:solidFill>
                    <a:schemeClr val="tx1">
                      <a:lumMod val="85000"/>
                      <a:lumOff val="15000"/>
                    </a:schemeClr>
                  </a:solidFill>
                  <a:latin typeface="メイリオ" panose="020B0604030504040204" pitchFamily="50" charset="-128"/>
                  <a:ea typeface="メイリオ" panose="020B0604030504040204" pitchFamily="50" charset="-128"/>
                </a:rPr>
                <a:t>ときに</a:t>
              </a:r>
            </a:p>
          </p:txBody>
        </p:sp>
        <p:sp>
          <p:nvSpPr>
            <p:cNvPr id="6" name="テキスト ボックス 5">
              <a:extLst>
                <a:ext uri="{FF2B5EF4-FFF2-40B4-BE49-F238E27FC236}">
                  <a16:creationId xmlns:a16="http://schemas.microsoft.com/office/drawing/2014/main" id="{57DACE63-3AEA-4B3D-A8E7-E9295038721A}"/>
                </a:ext>
              </a:extLst>
            </p:cNvPr>
            <p:cNvSpPr txBox="1"/>
            <p:nvPr/>
          </p:nvSpPr>
          <p:spPr>
            <a:xfrm>
              <a:off x="1205948" y="4126903"/>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w-----</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4" name="G3_L2_reading_v2_when">
            <a:hlinkClick r:id="" action="ppaction://media"/>
            <a:extLst>
              <a:ext uri="{FF2B5EF4-FFF2-40B4-BE49-F238E27FC236}">
                <a16:creationId xmlns:a16="http://schemas.microsoft.com/office/drawing/2014/main" id="{E6D9A342-CEC9-49DE-9608-C953BE53117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5188" y="1339850"/>
            <a:ext cx="609600" cy="609600"/>
          </a:xfrm>
          <a:prstGeom prst="rect">
            <a:avLst/>
          </a:prstGeom>
        </p:spPr>
      </p:pic>
    </p:spTree>
    <p:extLst>
      <p:ext uri="{BB962C8B-B14F-4D97-AF65-F5344CB8AC3E}">
        <p14:creationId xmlns:p14="http://schemas.microsoft.com/office/powerpoint/2010/main" val="2325968047"/>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1158775" y="2105561"/>
            <a:ext cx="6826450" cy="2646878"/>
          </a:xfrm>
          <a:prstGeom prst="rect">
            <a:avLst/>
          </a:prstGeom>
          <a:noFill/>
        </p:spPr>
        <p:txBody>
          <a:bodyPr wrap="square" rtlCol="0">
            <a:spAutoFit/>
          </a:bodyPr>
          <a:lstStyle/>
          <a:p>
            <a:pPr algn="ctr"/>
            <a:r>
              <a:rPr lang="en-US" altLang="ja-JP" sz="16600" b="1" dirty="0">
                <a:solidFill>
                  <a:schemeClr val="tx1">
                    <a:lumMod val="85000"/>
                    <a:lumOff val="15000"/>
                  </a:schemeClr>
                </a:solidFill>
                <a:latin typeface="メイリオ" panose="020B0604030504040204" pitchFamily="50" charset="-128"/>
                <a:ea typeface="メイリオ" panose="020B0604030504040204" pitchFamily="50" charset="-128"/>
              </a:rPr>
              <a:t>when</a:t>
            </a:r>
            <a:endParaRPr kumimoji="1" lang="ja-JP" altLang="en-US" sz="8000" dirty="0">
              <a:solidFill>
                <a:schemeClr val="tx1">
                  <a:lumMod val="85000"/>
                  <a:lumOff val="15000"/>
                </a:schemeClr>
              </a:solidFill>
            </a:endParaRPr>
          </a:p>
        </p:txBody>
      </p:sp>
      <p:pic>
        <p:nvPicPr>
          <p:cNvPr id="7" name="G3_L2_reading_v2_when">
            <a:hlinkClick r:id="" action="ppaction://media"/>
            <a:extLst>
              <a:ext uri="{FF2B5EF4-FFF2-40B4-BE49-F238E27FC236}">
                <a16:creationId xmlns:a16="http://schemas.microsoft.com/office/drawing/2014/main" id="{824E0B3F-DAC9-4A3E-A13A-67529F9CC37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5188" y="1339850"/>
            <a:ext cx="609600" cy="609600"/>
          </a:xfrm>
          <a:prstGeom prst="rect">
            <a:avLst/>
          </a:prstGeom>
        </p:spPr>
      </p:pic>
    </p:spTree>
    <p:extLst>
      <p:ext uri="{BB962C8B-B14F-4D97-AF65-F5344CB8AC3E}">
        <p14:creationId xmlns:p14="http://schemas.microsoft.com/office/powerpoint/2010/main" val="3022440330"/>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2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16331</TotalTime>
  <Words>2703</Words>
  <Application>Microsoft Office PowerPoint</Application>
  <PresentationFormat>画面に合わせる (4:3)</PresentationFormat>
  <Paragraphs>542</Paragraphs>
  <Slides>171</Slides>
  <Notes>36</Notes>
  <HiddenSlides>0</HiddenSlides>
  <MMClips>154</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171</vt:i4>
      </vt:variant>
    </vt:vector>
  </HeadingPairs>
  <TitlesOfParts>
    <vt:vector size="178" baseType="lpstr">
      <vt:lpstr>ＭＳ Ｐゴシック</vt:lpstr>
      <vt:lpstr>メイリオ</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平河泰行</dc:creator>
  <cp:lastModifiedBy>prof501</cp:lastModifiedBy>
  <cp:revision>2020</cp:revision>
  <cp:lastPrinted>2016-06-23T16:36:17Z</cp:lastPrinted>
  <dcterms:created xsi:type="dcterms:W3CDTF">2016-05-30T03:13:09Z</dcterms:created>
  <dcterms:modified xsi:type="dcterms:W3CDTF">2025-06-02T09:30:06Z</dcterms:modified>
</cp:coreProperties>
</file>