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0"/>
  </p:notesMasterIdLst>
  <p:handoutMasterIdLst>
    <p:handoutMasterId r:id="rId171"/>
  </p:handoutMasterIdLst>
  <p:sldIdLst>
    <p:sldId id="3657" r:id="rId2"/>
    <p:sldId id="3445" r:id="rId3"/>
    <p:sldId id="2531" r:id="rId4"/>
    <p:sldId id="3668" r:id="rId5"/>
    <p:sldId id="3669" r:id="rId6"/>
    <p:sldId id="4317" r:id="rId7"/>
    <p:sldId id="4318" r:id="rId8"/>
    <p:sldId id="4319" r:id="rId9"/>
    <p:sldId id="4320" r:id="rId10"/>
    <p:sldId id="4321" r:id="rId11"/>
    <p:sldId id="4322" r:id="rId12"/>
    <p:sldId id="4323" r:id="rId13"/>
    <p:sldId id="4324" r:id="rId14"/>
    <p:sldId id="4325" r:id="rId15"/>
    <p:sldId id="4326" r:id="rId16"/>
    <p:sldId id="3694" r:id="rId17"/>
    <p:sldId id="4195" r:id="rId18"/>
    <p:sldId id="4313" r:id="rId19"/>
    <p:sldId id="4314" r:id="rId20"/>
    <p:sldId id="4315" r:id="rId21"/>
    <p:sldId id="4327" r:id="rId22"/>
    <p:sldId id="4328" r:id="rId23"/>
    <p:sldId id="4329" r:id="rId24"/>
    <p:sldId id="4330" r:id="rId25"/>
    <p:sldId id="4331" r:id="rId26"/>
    <p:sldId id="4332" r:id="rId27"/>
    <p:sldId id="3695" r:id="rId28"/>
    <p:sldId id="4151" r:id="rId29"/>
    <p:sldId id="4207" r:id="rId30"/>
    <p:sldId id="4208" r:id="rId31"/>
    <p:sldId id="4209" r:id="rId32"/>
    <p:sldId id="4333" r:id="rId33"/>
    <p:sldId id="4334" r:id="rId34"/>
    <p:sldId id="4335" r:id="rId35"/>
    <p:sldId id="4336" r:id="rId36"/>
    <p:sldId id="4337" r:id="rId37"/>
    <p:sldId id="4338" r:id="rId38"/>
    <p:sldId id="3696" r:id="rId39"/>
    <p:sldId id="4206" r:id="rId40"/>
    <p:sldId id="4339" r:id="rId41"/>
    <p:sldId id="4340" r:id="rId42"/>
    <p:sldId id="4341" r:id="rId43"/>
    <p:sldId id="4342" r:id="rId44"/>
    <p:sldId id="4343" r:id="rId45"/>
    <p:sldId id="4344" r:id="rId46"/>
    <p:sldId id="4345" r:id="rId47"/>
    <p:sldId id="4346" r:id="rId48"/>
    <p:sldId id="4347" r:id="rId49"/>
    <p:sldId id="3626" r:id="rId50"/>
    <p:sldId id="3647" r:id="rId51"/>
    <p:sldId id="2132" r:id="rId52"/>
    <p:sldId id="2133" r:id="rId53"/>
    <p:sldId id="2134" r:id="rId54"/>
    <p:sldId id="2129" r:id="rId55"/>
    <p:sldId id="2130" r:id="rId56"/>
    <p:sldId id="2131" r:id="rId57"/>
    <p:sldId id="2135" r:id="rId58"/>
    <p:sldId id="2136" r:id="rId59"/>
    <p:sldId id="2137" r:id="rId60"/>
    <p:sldId id="2138" r:id="rId61"/>
    <p:sldId id="2139" r:id="rId62"/>
    <p:sldId id="2140" r:id="rId63"/>
    <p:sldId id="2141" r:id="rId64"/>
    <p:sldId id="2142" r:id="rId65"/>
    <p:sldId id="2143" r:id="rId66"/>
    <p:sldId id="2144" r:id="rId67"/>
    <p:sldId id="2145" r:id="rId68"/>
    <p:sldId id="2146" r:id="rId69"/>
    <p:sldId id="2147" r:id="rId70"/>
    <p:sldId id="2148" r:id="rId71"/>
    <p:sldId id="2149" r:id="rId72"/>
    <p:sldId id="2150" r:id="rId73"/>
    <p:sldId id="2151" r:id="rId74"/>
    <p:sldId id="2152" r:id="rId75"/>
    <p:sldId id="3622" r:id="rId76"/>
    <p:sldId id="3703" r:id="rId77"/>
    <p:sldId id="3704" r:id="rId78"/>
    <p:sldId id="3705" r:id="rId79"/>
    <p:sldId id="3706" r:id="rId80"/>
    <p:sldId id="3707" r:id="rId81"/>
    <p:sldId id="3708" r:id="rId82"/>
    <p:sldId id="3709" r:id="rId83"/>
    <p:sldId id="3710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3523" r:id="rId93"/>
    <p:sldId id="3624" r:id="rId94"/>
    <p:sldId id="3625" r:id="rId95"/>
    <p:sldId id="4285" r:id="rId96"/>
    <p:sldId id="4286" r:id="rId97"/>
    <p:sldId id="4287" r:id="rId98"/>
    <p:sldId id="4348" r:id="rId99"/>
    <p:sldId id="4349" r:id="rId100"/>
    <p:sldId id="4350" r:id="rId101"/>
    <p:sldId id="4355" r:id="rId102"/>
    <p:sldId id="4356" r:id="rId103"/>
    <p:sldId id="4357" r:id="rId104"/>
    <p:sldId id="2053" r:id="rId105"/>
    <p:sldId id="2054" r:id="rId106"/>
    <p:sldId id="2055" r:id="rId107"/>
    <p:sldId id="2037" r:id="rId108"/>
    <p:sldId id="2038" r:id="rId109"/>
    <p:sldId id="2039" r:id="rId110"/>
    <p:sldId id="3528" r:id="rId111"/>
    <p:sldId id="3529" r:id="rId112"/>
    <p:sldId id="3530" r:id="rId113"/>
    <p:sldId id="3546" r:id="rId114"/>
    <p:sldId id="3547" r:id="rId115"/>
    <p:sldId id="3548" r:id="rId116"/>
    <p:sldId id="2062" r:id="rId117"/>
    <p:sldId id="2063" r:id="rId118"/>
    <p:sldId id="2064" r:id="rId119"/>
    <p:sldId id="4364" r:id="rId120"/>
    <p:sldId id="4365" r:id="rId121"/>
    <p:sldId id="4366" r:id="rId122"/>
    <p:sldId id="3506" r:id="rId123"/>
    <p:sldId id="3507" r:id="rId124"/>
    <p:sldId id="3508" r:id="rId125"/>
    <p:sldId id="3646" r:id="rId126"/>
    <p:sldId id="4367" r:id="rId127"/>
    <p:sldId id="4368" r:id="rId128"/>
    <p:sldId id="4369" r:id="rId129"/>
    <p:sldId id="4370" r:id="rId130"/>
    <p:sldId id="4371" r:id="rId131"/>
    <p:sldId id="4372" r:id="rId132"/>
    <p:sldId id="4373" r:id="rId133"/>
    <p:sldId id="4374" r:id="rId134"/>
    <p:sldId id="4375" r:id="rId135"/>
    <p:sldId id="4376" r:id="rId136"/>
    <p:sldId id="3561" r:id="rId137"/>
    <p:sldId id="3562" r:id="rId138"/>
    <p:sldId id="3672" r:id="rId139"/>
    <p:sldId id="3674" r:id="rId140"/>
    <p:sldId id="3697" r:id="rId141"/>
    <p:sldId id="3698" r:id="rId142"/>
    <p:sldId id="3699" r:id="rId143"/>
    <p:sldId id="3700" r:id="rId144"/>
    <p:sldId id="3701" r:id="rId145"/>
    <p:sldId id="3702" r:id="rId146"/>
    <p:sldId id="3661" r:id="rId147"/>
    <p:sldId id="3681" r:id="rId148"/>
    <p:sldId id="3563" r:id="rId149"/>
    <p:sldId id="3564" r:id="rId150"/>
    <p:sldId id="3565" r:id="rId151"/>
    <p:sldId id="3566" r:id="rId152"/>
    <p:sldId id="3567" r:id="rId153"/>
    <p:sldId id="3568" r:id="rId154"/>
    <p:sldId id="3569" r:id="rId155"/>
    <p:sldId id="3570" r:id="rId156"/>
    <p:sldId id="3573" r:id="rId157"/>
    <p:sldId id="3648" r:id="rId158"/>
    <p:sldId id="3577" r:id="rId159"/>
    <p:sldId id="3649" r:id="rId160"/>
    <p:sldId id="3650" r:id="rId161"/>
    <p:sldId id="3583" r:id="rId162"/>
    <p:sldId id="3587" r:id="rId163"/>
    <p:sldId id="3588" r:id="rId164"/>
    <p:sldId id="3589" r:id="rId165"/>
    <p:sldId id="3590" r:id="rId166"/>
    <p:sldId id="3655" r:id="rId167"/>
    <p:sldId id="3595" r:id="rId168"/>
    <p:sldId id="3609" r:id="rId16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270" autoAdjust="0"/>
  </p:normalViewPr>
  <p:slideViewPr>
    <p:cSldViewPr snapToGrid="0">
      <p:cViewPr>
        <p:scale>
          <a:sx n="100" d="100"/>
          <a:sy n="100" d="100"/>
        </p:scale>
        <p:origin x="1044" y="40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B7C5F-C522-99FB-9987-630B64B35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D9F3CFA-8DD1-870C-18BC-D7D1A178E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BB6C3B-51D2-5E6A-05D9-E464D60D8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82CE2F-4C07-583F-2742-7C34AB659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7963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7EA8B-BD46-0B26-EB48-BD9DB528F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030496-06B7-DBBF-62F1-81FAF1D18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77B559B-AB8A-FBDF-964C-5E8CA61F1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E40A15-10A4-0B15-052B-B33F6B8E9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7867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132AB-ED46-5339-601C-F0ACC8729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58E1DC1-E9E8-54E5-26F8-7AFBF337AE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2C2367F-5F07-64A3-CB76-FBE96A1B6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8AED84-4A9B-A8B6-1741-7630954A40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606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0792A-63A7-5DF7-6AC0-202A4F010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6FE1A4-8845-53DB-7224-EAB29AFC3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5A29F8-4997-0BED-3005-3CFB4D492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2B7D72-D03B-A6B6-AE48-E226E5563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7864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15A4E-4021-65B9-C1D6-99B030A15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375AF08-AD02-8FE1-ECAE-8BF6D7B3D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0AFC560-C791-D1A1-D45A-D6245016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FB7797-507E-C6B8-6BBC-58F58FF4D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43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CB2EA-5BB8-025A-CE63-F72514352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DE53550-580F-B39A-A514-5CCB2491C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08A3ED0-1018-9616-82EF-74F7B678E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D4AB2B-D5F9-489D-E218-3101F7BEB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284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33D81-0BCD-C034-497B-E7BAD0228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D80108-4315-51D7-7D85-8450A3675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DFB2DA-633B-7D1A-EC06-F689CC4B8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02ADCB-F35A-6737-D3B2-09D395FA6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045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3ACFC-D902-0561-390F-FCC5EDC4A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5D93716-B83B-F04B-CC12-D7C2729E6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F844861-B5F0-F8A5-7446-D125DEE62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4B7205-2910-D497-05E8-2778ACCFB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7257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BA7D6-60D3-A6C6-E17A-F0BA6B07F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7C9077D-CB9D-8FC7-899A-D3E25D8DD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0CA7B60-1B13-6E14-21F7-21B786A0C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223BA0-E6F9-2CD7-599E-A835CA629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6871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89F66-43F4-7109-920F-70E9E00E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5C41190-FE1E-1D3E-AEB6-DA0498764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EC2C7BB-46A4-B02C-5DC6-4A4AD44FD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16611D-7B2B-926F-A6B1-C2750F74C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582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4AE8B-23CA-66CE-C8ED-C00E0C96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0DA0FB-3810-61FC-A499-BC002C9D1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070C8B-CB59-6DBD-8389-DB99AFD92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B037FC-8846-0346-2C2F-3A8B771C6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08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FF394-F3F2-67A8-63A0-FADC85C0F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67D599F-1187-57DA-DEEE-1DA53FE0E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D11C037-CB05-B3A9-3257-1E88E1314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D41051-DBDD-4203-6E97-42998391F2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058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3C298-79DF-1325-C059-404DE117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7DBB62-BB3B-44FB-9583-780BFF578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65D5C9-E902-5E22-2C13-B31E06005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8FBC14-13C9-DAF8-2AC9-311ACED94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754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D5334-1747-C0CE-7657-E57F8A5A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434378-0280-2AFB-0E13-A32AF4DCA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40DC19-8A4C-B000-0279-FDEEE8E2E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45E4A-3DC3-364E-91B7-7D0519149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6252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89AFB-B5AC-9E37-0359-D108B557E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D569A33-09DB-807A-3C50-34FDAF596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0A933D6-0F56-1F2A-21F5-3F56C7578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15B743-EF39-7EA4-89D0-051614A37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6118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0EF70-8895-6F77-B790-038A8740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EECD75-7216-86E2-85DE-9C0A8F22F5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E62478D-92F7-1D2B-FC29-F348C549E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5EDE5C-12F3-3176-3E78-6B309FBE5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848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C1FF7-9C0F-480E-67CD-730B87E3D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8FEBD0-6941-2300-5DFA-7DB2219AF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B533044-B588-BC34-A7DA-BFC9694A3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96D06D-9636-47D1-AEA3-761332950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883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763DF-6DDF-AB95-955F-996092A49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86D124-573A-E481-A482-ECAE3BC61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3DB45B-E459-5CE0-24DE-450F39A46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ED361B-C24A-C75A-F155-639903977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806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51CA6-3C6A-321C-2D5E-EBC3DA83E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8DF439-F794-F30B-D914-42DE7BB11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CF635CF-4E4F-B70F-0FDF-9A128AFBED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F9D518-084F-CFC7-E57E-914201321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357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11CF7-C924-FE09-297E-E272AC7E5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55537D0-BDFF-A33A-51EB-B2A1FFFB6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9C38A35-1B57-F350-B399-8FBE00F52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85846B-06CF-5D79-A2FE-2B465D5A4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5951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73D73-541F-1890-F1C6-7C254FAF2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76A618-DE7F-241F-B434-920745C69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14867A1-9153-3274-7C13-8CD5BB7F1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AB6AC6-B6D2-2C22-7F85-0DA8D34A1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9384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71FF3-A5C1-CC0F-6D5B-B8A3DA2AF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E402B7-E70A-B193-04FC-622958989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F8463C-B67A-0AD4-504D-CE92C9F8F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C8B308-790A-334B-A184-C6E39C772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7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8E244-EFF5-96A8-1684-9F9E91DF3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914AAC-4B09-019F-3791-2DBB7F2CC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390C94-73A8-EA3A-8B5B-C148FB052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8C7F8A-A5B4-1E87-B77C-483AF92EF7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99962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426CF-4941-9313-D59B-E40543541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AE5563A-AD0D-7F82-BEAB-D232473A3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A8486EB-EED7-B3E5-43FA-458D20743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E920DB-604D-0B17-DA9E-3EF3FC106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093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D3C67-1632-51FB-1AD0-CB3BAC51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C1E442C-0E24-D596-61DB-8F331B73B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8008C17-0310-78A8-311E-6C57F29A2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A4E00E-2065-71E8-6391-1AEAD800D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3764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5C6E9-1243-08A0-69DA-096EAE5F5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E3BD93A-F484-E6F4-F171-FB3D929CF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363F68A-15A8-E257-2FF1-F445CE64A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7A58CD-1664-23AF-01C9-D56A6463B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809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39299-EAB6-ECF3-0D9E-1EFDAC9EF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BD03F28-9373-E6A4-666E-864786B0A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1084C9F-5B42-BFD7-18FE-1BD5B9E0A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F9AF61-03BD-0933-B809-90E1EB6E86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89042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61EAC-A153-9C35-A6D4-98F914F8D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FC4CC96-77D7-86E4-04EE-B0FE0E210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4B159A-2D6F-BF02-E26F-8336F5F9C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AB550B-837A-F398-6950-FCD6D7D83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4047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C0D64-F93C-085E-8A94-51B9CA789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63F686-333C-4B89-C66E-814F378350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2B82E8-85E2-835B-EEC7-3ACE3DC42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5A27-BF5B-77AD-6767-DE3008E85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432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0ED94-5105-7A13-B84A-A3900E37A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D57B913-CC9F-14B0-8FB9-96440B136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8190696-602B-353E-B6FC-3E1E6201B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0120C7-03A5-DB2A-7EB0-B1EE490D2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47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0CA27-0F35-906D-9573-4C11DC890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0D61E83-478B-E5FF-0B0E-046729AE02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42F78D0-917B-E98E-B1BF-B1727584D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703303-D664-65DF-A228-AEE995DEB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30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72086-E9CF-AA2B-4609-7370FCD30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7EEFBD-85F6-A62A-C3EC-4940EED11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097BB2E-3443-52E4-2C99-86C29961F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23D7F0-5262-101E-DA9F-756A5B81A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5728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0F480-1675-2033-A4C3-3575BD12E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1117B5E-CEE3-A621-0D78-9058EF094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471F6B-9C14-768D-A014-369FACC58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5425A0-5D59-2FF8-7DB4-580381D7D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344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B8FBE-6070-FC20-4751-530D9FC97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5F0F798-0759-BB45-652D-7F7605636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FB10A0-87E7-6D34-0371-A2D9B8744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B26666-6149-C1FE-2142-93FD3C12B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828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6C81D-3D4C-3FA0-FBC9-7A042CD88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3FF1F44-AAFC-D948-FF00-A8970117E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1A120B9-A1B5-DC1A-217C-F14C6F68B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748F9F-9703-9DE9-1329-97C2FD3A3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4277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BF28F-A523-D7AF-6B81-78799498E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121BBEA-DDA7-0C1D-A060-3CEA38DDC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15C85BB-92E5-A907-9CD4-1FB1965F6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F216F8-EB2F-C983-29B4-8BD7CBFEF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41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10.png"/><Relationship Id="rId5" Type="http://schemas.microsoft.com/office/2007/relationships/media" Target="../media/media48.mp3"/><Relationship Id="rId10" Type="http://schemas.openxmlformats.org/officeDocument/2006/relationships/image" Target="../media/image9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10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0.mp3"/><Relationship Id="rId9" Type="http://schemas.openxmlformats.org/officeDocument/2006/relationships/image" Target="../media/image2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2.mp3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2.mp3"/><Relationship Id="rId9" Type="http://schemas.openxmlformats.org/officeDocument/2006/relationships/image" Target="../media/image9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7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1.mp3"/><Relationship Id="rId7" Type="http://schemas.openxmlformats.org/officeDocument/2006/relationships/image" Target="../media/image9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1C33A3E6-859A-58B1-AB55-A7197A561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Box 40">
            <a:extLst>
              <a:ext uri="{FF2B5EF4-FFF2-40B4-BE49-F238E27FC236}">
                <a16:creationId xmlns:a16="http://schemas.microsoft.com/office/drawing/2014/main" id="{DBE7A835-6D2A-7A19-E23C-062FEB578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zh-TW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特別用法、指示代名詞、</a:t>
            </a:r>
            <a:endParaRPr kumimoji="0" lang="en-US" altLang="zh-TW" sz="4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4F5BD-811D-F7BC-C60B-C424E4D31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8DD3D7-7E96-F5DA-2A3A-FE1F2B62132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7B500B-8320-CD5B-06E0-50179F425F27}"/>
              </a:ext>
            </a:extLst>
          </p:cNvPr>
          <p:cNvSpPr txBox="1"/>
          <p:nvPr/>
        </p:nvSpPr>
        <p:spPr>
          <a:xfrm>
            <a:off x="1871830" y="4128490"/>
            <a:ext cx="540033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be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humid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afternoon.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D1BCF4-5A7C-9643-AAC5-26B3C9D06930}"/>
              </a:ext>
            </a:extLst>
          </p:cNvPr>
          <p:cNvSpPr txBox="1"/>
          <p:nvPr/>
        </p:nvSpPr>
        <p:spPr>
          <a:xfrm>
            <a:off x="1478158" y="690490"/>
            <a:ext cx="61876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蒸し暑く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なるだろう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午後には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It will be humid in the afternoon.">
            <a:hlinkClick r:id="" action="ppaction://media"/>
            <a:extLst>
              <a:ext uri="{FF2B5EF4-FFF2-40B4-BE49-F238E27FC236}">
                <a16:creationId xmlns:a16="http://schemas.microsoft.com/office/drawing/2014/main" id="{B174DF6D-DA91-B28F-39A9-4350185E3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33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365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E55EE8-95C1-9480-A849-3EE9246FEFEC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差、違い</a:t>
            </a:r>
          </a:p>
        </p:txBody>
      </p:sp>
      <p:pic>
        <p:nvPicPr>
          <p:cNvPr id="6" name="2 difference">
            <a:hlinkClick r:id="" action="ppaction://media"/>
            <a:extLst>
              <a:ext uri="{FF2B5EF4-FFF2-40B4-BE49-F238E27FC236}">
                <a16:creationId xmlns:a16="http://schemas.microsoft.com/office/drawing/2014/main" id="{AEBD8B51-46A8-AB9E-A5E8-69634618B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515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80C79-852F-02C0-CADD-BCE007153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2FE1043-7C0B-EB01-E1C4-4CBBF471851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6743DF5-2FCD-20A8-3A20-544FA847CA06}"/>
              </a:ext>
            </a:extLst>
          </p:cNvPr>
          <p:cNvGrpSpPr/>
          <p:nvPr/>
        </p:nvGrpSpPr>
        <p:grpSpPr>
          <a:xfrm>
            <a:off x="206477" y="1774701"/>
            <a:ext cx="8731046" cy="3308598"/>
            <a:chOff x="206477" y="2145587"/>
            <a:chExt cx="8731046" cy="330859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2A6E112-EFA2-A094-BE54-92EF6033931C}"/>
                </a:ext>
              </a:extLst>
            </p:cNvPr>
            <p:cNvSpPr txBox="1"/>
            <p:nvPr/>
          </p:nvSpPr>
          <p:spPr>
            <a:xfrm>
              <a:off x="571500" y="4007635"/>
              <a:ext cx="8001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F123A13-C748-1E6E-F98D-50BD29A4794A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の間で</a:t>
              </a:r>
            </a:p>
          </p:txBody>
        </p:sp>
      </p:grpSp>
      <p:pic>
        <p:nvPicPr>
          <p:cNvPr id="2" name="3 between">
            <a:hlinkClick r:id="" action="ppaction://media"/>
            <a:extLst>
              <a:ext uri="{FF2B5EF4-FFF2-40B4-BE49-F238E27FC236}">
                <a16:creationId xmlns:a16="http://schemas.microsoft.com/office/drawing/2014/main" id="{C99C9779-0031-2738-E530-3A3C4E334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1825" y="1492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784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3DC3F-531D-22C9-7205-C8D8C5CB1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0FB279-DF16-B956-7906-6999813CF41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02F091-D58C-52CF-23B7-062D3387F3B4}"/>
              </a:ext>
            </a:extLst>
          </p:cNvPr>
          <p:cNvSpPr txBox="1"/>
          <p:nvPr/>
        </p:nvSpPr>
        <p:spPr>
          <a:xfrm>
            <a:off x="318052" y="2497976"/>
            <a:ext cx="8507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between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3 between">
            <a:hlinkClick r:id="" action="ppaction://media"/>
            <a:extLst>
              <a:ext uri="{FF2B5EF4-FFF2-40B4-BE49-F238E27FC236}">
                <a16:creationId xmlns:a16="http://schemas.microsoft.com/office/drawing/2014/main" id="{A9C962D4-44FD-08D8-DD68-088A365E5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1825" y="1492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289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F94A8-B769-54B6-0B35-89382F025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687379C-0731-2E3A-1D70-805958A28C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F60BFB-81D1-E233-6023-CF5F442357AB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の間で</a:t>
            </a:r>
          </a:p>
        </p:txBody>
      </p:sp>
      <p:pic>
        <p:nvPicPr>
          <p:cNvPr id="2" name="3 between">
            <a:hlinkClick r:id="" action="ppaction://media"/>
            <a:extLst>
              <a:ext uri="{FF2B5EF4-FFF2-40B4-BE49-F238E27FC236}">
                <a16:creationId xmlns:a16="http://schemas.microsoft.com/office/drawing/2014/main" id="{7C9B1E94-289A-AB45-4026-26F4891B4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1825" y="1492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426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[-]</a:t>
              </a:r>
              <a:r>
                <a:rPr lang="en-US" altLang="ja-JP" sz="6600" b="1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.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[-]</a:t>
              </a:r>
              <a:r>
                <a:rPr lang="en-US" altLang="ja-JP" sz="6600" b="1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.</a:t>
              </a:r>
              <a:endParaRPr kumimoji="1" lang="ja-JP" altLang="en-US" sz="6000" baseline="-25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午後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4 p.m">
            <a:hlinkClick r:id="" action="ppaction://media"/>
            <a:extLst>
              <a:ext uri="{FF2B5EF4-FFF2-40B4-BE49-F238E27FC236}">
                <a16:creationId xmlns:a16="http://schemas.microsoft.com/office/drawing/2014/main" id="{7ED64CDF-CEAA-B27B-4D02-2A0280531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7100" y="1558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153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p.m.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4 p.m">
            <a:hlinkClick r:id="" action="ppaction://media"/>
            <a:extLst>
              <a:ext uri="{FF2B5EF4-FFF2-40B4-BE49-F238E27FC236}">
                <a16:creationId xmlns:a16="http://schemas.microsoft.com/office/drawing/2014/main" id="{A9D2F762-CD05-8B21-8EB0-82C9D0FAA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7100" y="1558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248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午後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4 p.m">
            <a:hlinkClick r:id="" action="ppaction://media"/>
            <a:extLst>
              <a:ext uri="{FF2B5EF4-FFF2-40B4-BE49-F238E27FC236}">
                <a16:creationId xmlns:a16="http://schemas.microsoft.com/office/drawing/2014/main" id="{A2868CBA-2152-51F5-662A-912F85F42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7100" y="1558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498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545CED-3C7C-4D73-9166-BE42FEEEC5F1}"/>
              </a:ext>
            </a:extLst>
          </p:cNvPr>
          <p:cNvGrpSpPr/>
          <p:nvPr/>
        </p:nvGrpSpPr>
        <p:grpSpPr>
          <a:xfrm>
            <a:off x="-609600" y="1889687"/>
            <a:ext cx="10363200" cy="2832406"/>
            <a:chOff x="-609600" y="2498668"/>
            <a:chExt cx="10363200" cy="283240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266701" y="2498668"/>
              <a:ext cx="86106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プレゼンテーション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-609600" y="4007635"/>
              <a:ext cx="10363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p-----------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5 presentation">
            <a:hlinkClick r:id="" action="ppaction://media"/>
            <a:extLst>
              <a:ext uri="{FF2B5EF4-FFF2-40B4-BE49-F238E27FC236}">
                <a16:creationId xmlns:a16="http://schemas.microsoft.com/office/drawing/2014/main" id="{214FE685-9C6B-018F-8E42-F772BFDC4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501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539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2587B0-D185-4428-B7A0-B7AC1833263A}"/>
              </a:ext>
            </a:extLst>
          </p:cNvPr>
          <p:cNvSpPr txBox="1"/>
          <p:nvPr/>
        </p:nvSpPr>
        <p:spPr>
          <a:xfrm>
            <a:off x="291548" y="2644170"/>
            <a:ext cx="8560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presentation</a:t>
            </a:r>
            <a:endParaRPr kumimoji="1" lang="ja-JP" alt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5 presentation">
            <a:hlinkClick r:id="" action="ppaction://media"/>
            <a:extLst>
              <a:ext uri="{FF2B5EF4-FFF2-40B4-BE49-F238E27FC236}">
                <a16:creationId xmlns:a16="http://schemas.microsoft.com/office/drawing/2014/main" id="{4D3C2E0D-8B3C-F918-A294-D46DD948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501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41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B53CB6-BA35-5EE4-8EC2-04EDF918FC93}"/>
              </a:ext>
            </a:extLst>
          </p:cNvPr>
          <p:cNvSpPr txBox="1"/>
          <p:nvPr/>
        </p:nvSpPr>
        <p:spPr>
          <a:xfrm>
            <a:off x="266700" y="2844225"/>
            <a:ext cx="861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プレゼンテーション</a:t>
            </a:r>
          </a:p>
        </p:txBody>
      </p:sp>
      <p:pic>
        <p:nvPicPr>
          <p:cNvPr id="3" name="5 presentation">
            <a:hlinkClick r:id="" action="ppaction://media"/>
            <a:extLst>
              <a:ext uri="{FF2B5EF4-FFF2-40B4-BE49-F238E27FC236}">
                <a16:creationId xmlns:a16="http://schemas.microsoft.com/office/drawing/2014/main" id="{98A095B2-A002-C680-E175-5A292F8A0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501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00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A8A73-706A-EA99-9888-C4DDE08BC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CB0FC12-8E20-F5C0-ED31-9FA84ADA231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87F7B4-CA03-9EBA-BE44-8D5CF95BC1E5}"/>
              </a:ext>
            </a:extLst>
          </p:cNvPr>
          <p:cNvSpPr txBox="1"/>
          <p:nvPr/>
        </p:nvSpPr>
        <p:spPr>
          <a:xfrm>
            <a:off x="976256" y="2409490"/>
            <a:ext cx="719148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[b-]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humid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afternoon.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2 It will be humid in the afternoon.">
            <a:hlinkClick r:id="" action="ppaction://media"/>
            <a:extLst>
              <a:ext uri="{FF2B5EF4-FFF2-40B4-BE49-F238E27FC236}">
                <a16:creationId xmlns:a16="http://schemas.microsoft.com/office/drawing/2014/main" id="{1FC03620-0A1A-9E71-31D0-B945E1403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33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582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FE393CA-181C-4F7A-B49A-006948B83A78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それぞれ</a:t>
              </a:r>
            </a:p>
          </p:txBody>
        </p:sp>
      </p:grpSp>
      <p:pic>
        <p:nvPicPr>
          <p:cNvPr id="5" name="6 each">
            <a:hlinkClick r:id="" action="ppaction://media"/>
            <a:extLst>
              <a:ext uri="{FF2B5EF4-FFF2-40B4-BE49-F238E27FC236}">
                <a16:creationId xmlns:a16="http://schemas.microsoft.com/office/drawing/2014/main" id="{35F8AB4C-F8BC-A18C-4D9D-9B0A7F3A4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9925" y="112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850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each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6 each">
            <a:hlinkClick r:id="" action="ppaction://media"/>
            <a:extLst>
              <a:ext uri="{FF2B5EF4-FFF2-40B4-BE49-F238E27FC236}">
                <a16:creationId xmlns:a16="http://schemas.microsoft.com/office/drawing/2014/main" id="{6D8B671B-FE3C-7319-AF22-A90DA0CED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9925" y="112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840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それぞれ</a:t>
            </a:r>
          </a:p>
        </p:txBody>
      </p:sp>
      <p:pic>
        <p:nvPicPr>
          <p:cNvPr id="2" name="6 each">
            <a:hlinkClick r:id="" action="ppaction://media"/>
            <a:extLst>
              <a:ext uri="{FF2B5EF4-FFF2-40B4-BE49-F238E27FC236}">
                <a16:creationId xmlns:a16="http://schemas.microsoft.com/office/drawing/2014/main" id="{C0A2853E-FB16-0651-3937-50054CE71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9925" y="112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126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9F81B1-3D25-42C9-9E2A-D41065438D80}"/>
              </a:ext>
            </a:extLst>
          </p:cNvPr>
          <p:cNvGrpSpPr/>
          <p:nvPr/>
        </p:nvGrpSpPr>
        <p:grpSpPr>
          <a:xfrm>
            <a:off x="523875" y="1636202"/>
            <a:ext cx="8096250" cy="3585596"/>
            <a:chOff x="523875" y="1991699"/>
            <a:chExt cx="809625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23875" y="4007635"/>
              <a:ext cx="80962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異なる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7 different">
            <a:hlinkClick r:id="" action="ppaction://media"/>
            <a:extLst>
              <a:ext uri="{FF2B5EF4-FFF2-40B4-BE49-F238E27FC236}">
                <a16:creationId xmlns:a16="http://schemas.microsoft.com/office/drawing/2014/main" id="{5DCD0FFA-B154-E349-6EFA-0E4D9CD44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417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0124B6-BC37-E969-A9E0-FD32CF147130}"/>
              </a:ext>
            </a:extLst>
          </p:cNvPr>
          <p:cNvSpPr txBox="1"/>
          <p:nvPr/>
        </p:nvSpPr>
        <p:spPr>
          <a:xfrm>
            <a:off x="728870" y="2536448"/>
            <a:ext cx="76862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different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7 different">
            <a:hlinkClick r:id="" action="ppaction://media"/>
            <a:extLst>
              <a:ext uri="{FF2B5EF4-FFF2-40B4-BE49-F238E27FC236}">
                <a16:creationId xmlns:a16="http://schemas.microsoft.com/office/drawing/2014/main" id="{7063299A-4C29-36F8-C193-834B78919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22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7 different">
            <a:hlinkClick r:id="" action="ppaction://media"/>
            <a:extLst>
              <a:ext uri="{FF2B5EF4-FFF2-40B4-BE49-F238E27FC236}">
                <a16:creationId xmlns:a16="http://schemas.microsoft.com/office/drawing/2014/main" id="{A4F77309-0D4C-5651-0834-C4FE26278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3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テーマ</a:t>
              </a:r>
            </a:p>
          </p:txBody>
        </p:sp>
      </p:grpSp>
      <p:pic>
        <p:nvPicPr>
          <p:cNvPr id="2" name="8 topic">
            <a:hlinkClick r:id="" action="ppaction://media"/>
            <a:extLst>
              <a:ext uri="{FF2B5EF4-FFF2-40B4-BE49-F238E27FC236}">
                <a16:creationId xmlns:a16="http://schemas.microsoft.com/office/drawing/2014/main" id="{967D2555-9A39-6B6D-894E-31C48EE70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3275" y="151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034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927652" y="2105561"/>
            <a:ext cx="72886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topic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8 topic">
            <a:hlinkClick r:id="" action="ppaction://media"/>
            <a:extLst>
              <a:ext uri="{FF2B5EF4-FFF2-40B4-BE49-F238E27FC236}">
                <a16:creationId xmlns:a16="http://schemas.microsoft.com/office/drawing/2014/main" id="{5CFD42C3-F249-CB9B-08E1-78A757C71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3275" y="151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31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テーマ</a:t>
            </a:r>
          </a:p>
        </p:txBody>
      </p:sp>
      <p:pic>
        <p:nvPicPr>
          <p:cNvPr id="2" name="8 topic">
            <a:hlinkClick r:id="" action="ppaction://media"/>
            <a:extLst>
              <a:ext uri="{FF2B5EF4-FFF2-40B4-BE49-F238E27FC236}">
                <a16:creationId xmlns:a16="http://schemas.microsoft.com/office/drawing/2014/main" id="{CBB5EE68-2A78-6A84-635C-2B5D5EB3A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3275" y="151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7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C06EE56-DFBC-4BDE-92F5-B88592E7DBD6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find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9 found">
            <a:hlinkClick r:id="" action="ppaction://media"/>
            <a:extLst>
              <a:ext uri="{FF2B5EF4-FFF2-40B4-BE49-F238E27FC236}">
                <a16:creationId xmlns:a16="http://schemas.microsoft.com/office/drawing/2014/main" id="{93A13F3B-BA44-4DA5-57F0-63BE52514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0450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153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2D697-CDF1-F36B-4E08-6F82D7F30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C816ED5-3A89-668F-D302-DB1D9A719C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C5F246-3834-AD01-3597-2AF907A26378}"/>
              </a:ext>
            </a:extLst>
          </p:cNvPr>
          <p:cNvSpPr txBox="1"/>
          <p:nvPr/>
        </p:nvSpPr>
        <p:spPr>
          <a:xfrm>
            <a:off x="1478159" y="2321004"/>
            <a:ext cx="61876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蒸し暑く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なるだろう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午後には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It will be humid in the afternoon.">
            <a:hlinkClick r:id="" action="ppaction://media"/>
            <a:extLst>
              <a:ext uri="{FF2B5EF4-FFF2-40B4-BE49-F238E27FC236}">
                <a16:creationId xmlns:a16="http://schemas.microsoft.com/office/drawing/2014/main" id="{32FAC71D-9534-DC1F-95A0-649C1ED0A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33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57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found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9 found">
            <a:hlinkClick r:id="" action="ppaction://media"/>
            <a:extLst>
              <a:ext uri="{FF2B5EF4-FFF2-40B4-BE49-F238E27FC236}">
                <a16:creationId xmlns:a16="http://schemas.microsoft.com/office/drawing/2014/main" id="{BDBE727E-A9DF-CA90-EC95-BE012170D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0450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673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find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3" name="9 found">
            <a:hlinkClick r:id="" action="ppaction://media"/>
            <a:extLst>
              <a:ext uri="{FF2B5EF4-FFF2-40B4-BE49-F238E27FC236}">
                <a16:creationId xmlns:a16="http://schemas.microsoft.com/office/drawing/2014/main" id="{A5E96C03-E762-96E0-0F15-5EB21EA4F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0450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37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9631EB2-AD50-45AD-96A5-BC4D121E389C}"/>
              </a:ext>
            </a:extLst>
          </p:cNvPr>
          <p:cNvGrpSpPr/>
          <p:nvPr/>
        </p:nvGrpSpPr>
        <p:grpSpPr>
          <a:xfrm>
            <a:off x="206477" y="1734378"/>
            <a:ext cx="8731046" cy="3389244"/>
            <a:chOff x="206478" y="2188051"/>
            <a:chExt cx="8731046" cy="338924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695326" y="4007635"/>
              <a:ext cx="77533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88051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何も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ない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10 anything">
            <a:hlinkClick r:id="" action="ppaction://media"/>
            <a:extLst>
              <a:ext uri="{FF2B5EF4-FFF2-40B4-BE49-F238E27FC236}">
                <a16:creationId xmlns:a16="http://schemas.microsoft.com/office/drawing/2014/main" id="{5380E6D2-AAC9-0281-5650-B2B8D2752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3275" y="2054225"/>
            <a:ext cx="406400" cy="4064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3C317F0-9622-EE74-7531-1B331E2EC5D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3880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225287" y="2497976"/>
            <a:ext cx="86934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anything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10 anything">
            <a:hlinkClick r:id="" action="ppaction://media"/>
            <a:extLst>
              <a:ext uri="{FF2B5EF4-FFF2-40B4-BE49-F238E27FC236}">
                <a16:creationId xmlns:a16="http://schemas.microsoft.com/office/drawing/2014/main" id="{31BE8F4A-AB6C-1633-C039-2D11E8F19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3275" y="2054225"/>
            <a:ext cx="406400" cy="4064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5113173F-C6E1-6F6A-A5BE-8D0978840C6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904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B50FEB-F5E0-83CE-3015-C2B0C5381B42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何も</a:t>
            </a:r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ない</a:t>
            </a:r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10 anything">
            <a:hlinkClick r:id="" action="ppaction://media"/>
            <a:extLst>
              <a:ext uri="{FF2B5EF4-FFF2-40B4-BE49-F238E27FC236}">
                <a16:creationId xmlns:a16="http://schemas.microsoft.com/office/drawing/2014/main" id="{BDA592BE-9F7B-BB87-857B-3E2CA75F1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3275" y="2054225"/>
            <a:ext cx="406400" cy="4064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54859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1DA9D-BF3B-6FAB-0746-3945E4EE8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EDEED90-EB5E-181B-CAB3-18F651F9C31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7D6E01A-EF61-41CD-91BA-823731545A7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5D9E4C-BC02-4352-1E1D-B910F615416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BDBDAC1-9A25-4528-F1B8-1620E792117B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6276044-B24E-FA3D-25CA-3ED763604B1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there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CD1F561-DE4D-B8B1-3E18-4DFF92CBC87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そこで</a:t>
              </a:r>
            </a:p>
          </p:txBody>
        </p:sp>
      </p:grpSp>
      <p:pic>
        <p:nvPicPr>
          <p:cNvPr id="5" name="1 there">
            <a:hlinkClick r:id="" action="ppaction://media"/>
            <a:extLst>
              <a:ext uri="{FF2B5EF4-FFF2-40B4-BE49-F238E27FC236}">
                <a16:creationId xmlns:a16="http://schemas.microsoft.com/office/drawing/2014/main" id="{2D028544-60D9-1FD4-EDDB-36FACA9AA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0400" y="1482725"/>
            <a:ext cx="406400" cy="4064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59351DE-3D8F-8609-EC73-20B07723DCE1}"/>
              </a:ext>
            </a:extLst>
          </p:cNvPr>
          <p:cNvSpPr/>
          <p:nvPr/>
        </p:nvSpPr>
        <p:spPr>
          <a:xfrm>
            <a:off x="2667001" y="3508200"/>
            <a:ext cx="3860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825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BE96F-5C4A-3892-C748-478F608B7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477F12D-1087-A518-4E90-D657CA690CE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07FF522-EE02-7DE8-869A-F140D221BF6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91468-C7D9-A232-5D5D-E1BB62E571C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E5FCEF1-22F9-E55A-E094-24F32E562D72}"/>
              </a:ext>
            </a:extLst>
          </p:cNvPr>
          <p:cNvGrpSpPr/>
          <p:nvPr/>
        </p:nvGrpSpPr>
        <p:grpSpPr>
          <a:xfrm>
            <a:off x="206477" y="1774701"/>
            <a:ext cx="8731046" cy="3308598"/>
            <a:chOff x="206477" y="2145587"/>
            <a:chExt cx="8731046" cy="330859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CA98A75-4138-B902-E505-79A7AED33C69}"/>
                </a:ext>
              </a:extLst>
            </p:cNvPr>
            <p:cNvSpPr txBox="1"/>
            <p:nvPr/>
          </p:nvSpPr>
          <p:spPr>
            <a:xfrm>
              <a:off x="342900" y="4007635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difference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4F5C032-A801-BCD4-6D2D-7287D48B5197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差、違い</a:t>
              </a:r>
            </a:p>
          </p:txBody>
        </p:sp>
      </p:grpSp>
      <p:pic>
        <p:nvPicPr>
          <p:cNvPr id="10" name="2 difference">
            <a:hlinkClick r:id="" action="ppaction://media"/>
            <a:extLst>
              <a:ext uri="{FF2B5EF4-FFF2-40B4-BE49-F238E27FC236}">
                <a16:creationId xmlns:a16="http://schemas.microsoft.com/office/drawing/2014/main" id="{74CA3E15-731C-B05F-CF0A-CDACE0C8A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0425" y="1282700"/>
            <a:ext cx="406400" cy="4064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F670AD3-07D9-9014-469B-761D041BF0E4}"/>
              </a:ext>
            </a:extLst>
          </p:cNvPr>
          <p:cNvSpPr/>
          <p:nvPr/>
        </p:nvSpPr>
        <p:spPr>
          <a:xfrm>
            <a:off x="1362076" y="3369701"/>
            <a:ext cx="64706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1002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4FEBC-EE8F-DBE4-40D1-55E7FD233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62EE291-FB29-C3A7-5027-34C9CBB6171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3EFCF94-4B7D-C526-1174-3C92CF94858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1A3CD3F-7914-08F9-B8A7-DA7D4AFC3C5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FC0F055-DB9C-4E64-47C6-D49A2DCA8CB8}"/>
              </a:ext>
            </a:extLst>
          </p:cNvPr>
          <p:cNvGrpSpPr/>
          <p:nvPr/>
        </p:nvGrpSpPr>
        <p:grpSpPr>
          <a:xfrm>
            <a:off x="206477" y="1774701"/>
            <a:ext cx="8731046" cy="3308598"/>
            <a:chOff x="206477" y="2145587"/>
            <a:chExt cx="8731046" cy="330859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4398820-30F4-980F-CF74-5B57BCA1F68C}"/>
                </a:ext>
              </a:extLst>
            </p:cNvPr>
            <p:cNvSpPr txBox="1"/>
            <p:nvPr/>
          </p:nvSpPr>
          <p:spPr>
            <a:xfrm>
              <a:off x="571500" y="4007635"/>
              <a:ext cx="8001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between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4CFE24F-FD3A-3607-5EF6-C0E959345798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の間で</a:t>
              </a:r>
            </a:p>
          </p:txBody>
        </p:sp>
      </p:grpSp>
      <p:pic>
        <p:nvPicPr>
          <p:cNvPr id="2" name="3 between">
            <a:hlinkClick r:id="" action="ppaction://media"/>
            <a:extLst>
              <a:ext uri="{FF2B5EF4-FFF2-40B4-BE49-F238E27FC236}">
                <a16:creationId xmlns:a16="http://schemas.microsoft.com/office/drawing/2014/main" id="{1F0D10B3-0B49-9696-DDA4-00B062A40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1825" y="149225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B4C40DF-841F-6F83-C0D2-B0B525F7744A}"/>
              </a:ext>
            </a:extLst>
          </p:cNvPr>
          <p:cNvSpPr/>
          <p:nvPr/>
        </p:nvSpPr>
        <p:spPr>
          <a:xfrm>
            <a:off x="1876426" y="3369701"/>
            <a:ext cx="54419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8714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C322F-3116-7502-9510-D59CE8784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5DE6C2F-A650-31E7-77A7-FBEB7F75D62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E836544-C8A5-3F5E-74DB-24214BC8B97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7ECB07-322A-235F-674A-25A9D32DD17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2DFA03-DF3F-40B3-02DE-BD7AAADD7FE6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013A52F-EF97-F8BB-80FD-F32BC335726D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[p]</a:t>
              </a:r>
              <a:r>
                <a:rPr lang="en-US" altLang="ja-JP" sz="6600" b="1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.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[m]</a:t>
              </a:r>
              <a:r>
                <a:rPr lang="en-US" altLang="ja-JP" sz="6600" b="1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.</a:t>
              </a:r>
              <a:endParaRPr kumimoji="1" lang="ja-JP" altLang="en-US" sz="6000" baseline="-25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83FC24A-8BF3-785C-7566-D4C9101BDF5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午後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4 p.m">
            <a:hlinkClick r:id="" action="ppaction://media"/>
            <a:extLst>
              <a:ext uri="{FF2B5EF4-FFF2-40B4-BE49-F238E27FC236}">
                <a16:creationId xmlns:a16="http://schemas.microsoft.com/office/drawing/2014/main" id="{778AAB46-1C89-EBE5-EAAE-8D687E978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27100" y="15589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5AE3F71-469B-E600-AB20-388467AF3747}"/>
              </a:ext>
            </a:extLst>
          </p:cNvPr>
          <p:cNvSpPr/>
          <p:nvPr/>
        </p:nvSpPr>
        <p:spPr>
          <a:xfrm>
            <a:off x="2209051" y="3608227"/>
            <a:ext cx="137234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10ECBDA-1385-9322-744F-DAF1042E4EE6}"/>
              </a:ext>
            </a:extLst>
          </p:cNvPr>
          <p:cNvSpPr/>
          <p:nvPr/>
        </p:nvSpPr>
        <p:spPr>
          <a:xfrm>
            <a:off x="4975442" y="3608227"/>
            <a:ext cx="157775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583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9A26E-F240-3E6E-A733-C9DA6F51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71B6F3-9F88-57E1-5967-915C1FD93C9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1923A7-4104-573A-D963-1F15CEA87EB3}"/>
              </a:ext>
            </a:extLst>
          </p:cNvPr>
          <p:cNvSpPr txBox="1"/>
          <p:nvPr/>
        </p:nvSpPr>
        <p:spPr>
          <a:xfrm>
            <a:off x="860610" y="4128490"/>
            <a:ext cx="742277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two kilometers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 here to the station.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219AE7-5D81-8D2C-4BBE-5BF4C27522A6}"/>
              </a:ext>
            </a:extLst>
          </p:cNvPr>
          <p:cNvSpPr txBox="1"/>
          <p:nvPr/>
        </p:nvSpPr>
        <p:spPr>
          <a:xfrm>
            <a:off x="2083784" y="690490"/>
            <a:ext cx="49764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km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ここから駅まで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It is two kilometers from here to the station.">
            <a:hlinkClick r:id="" action="ppaction://media"/>
            <a:extLst>
              <a:ext uri="{FF2B5EF4-FFF2-40B4-BE49-F238E27FC236}">
                <a16:creationId xmlns:a16="http://schemas.microsoft.com/office/drawing/2014/main" id="{D2982D41-94D7-994B-7D0B-7E0701638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43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0605B-363B-8847-A33C-EE0C07E06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12BF3F5-107E-4962-E5C9-1981B244E4C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5AD24CC-8441-89C0-5F6A-CB441752454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A2E82C-75A6-0F47-6752-32550F7ABF0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489122-D34D-A99F-54EF-901978EF85CC}"/>
              </a:ext>
            </a:extLst>
          </p:cNvPr>
          <p:cNvGrpSpPr/>
          <p:nvPr/>
        </p:nvGrpSpPr>
        <p:grpSpPr>
          <a:xfrm>
            <a:off x="-609600" y="1889687"/>
            <a:ext cx="10363200" cy="2832406"/>
            <a:chOff x="-609600" y="2498668"/>
            <a:chExt cx="10363200" cy="283240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D18DBF3-847B-430D-09B6-ADB41BD0A99B}"/>
                </a:ext>
              </a:extLst>
            </p:cNvPr>
            <p:cNvSpPr txBox="1"/>
            <p:nvPr/>
          </p:nvSpPr>
          <p:spPr>
            <a:xfrm>
              <a:off x="266701" y="2498668"/>
              <a:ext cx="86106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プレゼンテーション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0A4469B-A758-2A92-6D66-6080E9F94EA5}"/>
                </a:ext>
              </a:extLst>
            </p:cNvPr>
            <p:cNvSpPr txBox="1"/>
            <p:nvPr/>
          </p:nvSpPr>
          <p:spPr>
            <a:xfrm>
              <a:off x="-609600" y="4007635"/>
              <a:ext cx="10363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presentation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5 presentation">
            <a:hlinkClick r:id="" action="ppaction://media"/>
            <a:extLst>
              <a:ext uri="{FF2B5EF4-FFF2-40B4-BE49-F238E27FC236}">
                <a16:creationId xmlns:a16="http://schemas.microsoft.com/office/drawing/2014/main" id="{70EFCFF8-B7E2-82F3-9A06-74726B2DC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9475" y="1501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CD72035-932E-2E8C-8480-6247E9A3E39E}"/>
              </a:ext>
            </a:extLst>
          </p:cNvPr>
          <p:cNvSpPr/>
          <p:nvPr/>
        </p:nvSpPr>
        <p:spPr>
          <a:xfrm>
            <a:off x="1047751" y="3198302"/>
            <a:ext cx="70993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284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66D15-1CC2-79FD-AFC4-27D66FC0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D91AFA0-9059-3B76-D103-87CD7958068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9BAD82C-C12B-495D-1F8F-4A245AEFCD5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CD93F01-67E0-3FFF-2163-A4BC2FB73D3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31EA52E-F2E2-5933-6A53-88F5707473AC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4F8EF12-ED63-A65F-0AD5-30565F04E41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each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BD2DBF0-BEEF-59DF-24D4-E41FEDF47F52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それぞれ</a:t>
              </a:r>
            </a:p>
          </p:txBody>
        </p:sp>
      </p:grpSp>
      <p:pic>
        <p:nvPicPr>
          <p:cNvPr id="5" name="6 each">
            <a:hlinkClick r:id="" action="ppaction://media"/>
            <a:extLst>
              <a:ext uri="{FF2B5EF4-FFF2-40B4-BE49-F238E27FC236}">
                <a16:creationId xmlns:a16="http://schemas.microsoft.com/office/drawing/2014/main" id="{AF277E57-B308-249B-3AF6-35E4DA558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9925" y="1120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7F38A74-7568-5FDB-AEDD-21606C9BAD5F}"/>
              </a:ext>
            </a:extLst>
          </p:cNvPr>
          <p:cNvSpPr/>
          <p:nvPr/>
        </p:nvSpPr>
        <p:spPr>
          <a:xfrm>
            <a:off x="3009901" y="3429000"/>
            <a:ext cx="31750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112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552AD-1BB2-9E9C-D9F0-49DD434B8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AC1331A-BD94-3AE8-BA74-A8A5944070C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CBBA9E5-376C-36FA-DCFC-D05EE544E24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BBA98B-1D4A-1D33-E964-25514C59D84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63754BE-260E-9373-2E85-C00F7DADC859}"/>
              </a:ext>
            </a:extLst>
          </p:cNvPr>
          <p:cNvGrpSpPr/>
          <p:nvPr/>
        </p:nvGrpSpPr>
        <p:grpSpPr>
          <a:xfrm>
            <a:off x="381000" y="1636202"/>
            <a:ext cx="8382000" cy="3585596"/>
            <a:chOff x="381000" y="1991699"/>
            <a:chExt cx="838200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AFE356A-1988-9737-7109-D9AFC7B6705A}"/>
                </a:ext>
              </a:extLst>
            </p:cNvPr>
            <p:cNvSpPr txBox="1"/>
            <p:nvPr/>
          </p:nvSpPr>
          <p:spPr>
            <a:xfrm>
              <a:off x="381000" y="4007635"/>
              <a:ext cx="838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different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62E6811-A2F4-0BAC-0997-E30C1D6AE9B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異なる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7 different">
            <a:hlinkClick r:id="" action="ppaction://media"/>
            <a:extLst>
              <a:ext uri="{FF2B5EF4-FFF2-40B4-BE49-F238E27FC236}">
                <a16:creationId xmlns:a16="http://schemas.microsoft.com/office/drawing/2014/main" id="{ED4E552A-1867-E3E2-4AA3-0626791D9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9500" y="18446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E533B50-7DCD-E49F-89E5-3FDE41118DCA}"/>
              </a:ext>
            </a:extLst>
          </p:cNvPr>
          <p:cNvSpPr/>
          <p:nvPr/>
        </p:nvSpPr>
        <p:spPr>
          <a:xfrm>
            <a:off x="1704976" y="3508200"/>
            <a:ext cx="57848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7769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0D36C-386A-04DA-BD18-7148EE57E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E23DFA6-518E-3992-125B-06D2AE3016A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00D0877-4F13-3E01-77A1-20F70494736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401B89-DDD6-5EDA-F782-95A26F2519F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565F0D1-8378-37A7-EF3D-B1FB1FC31FB7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A6C0AE4-3BF5-0BBE-0893-466DB77C796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topic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EFE786-9C93-AA2D-C141-1606236580DF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テーマ</a:t>
              </a:r>
            </a:p>
          </p:txBody>
        </p:sp>
      </p:grpSp>
      <p:pic>
        <p:nvPicPr>
          <p:cNvPr id="2" name="8 topic">
            <a:hlinkClick r:id="" action="ppaction://media"/>
            <a:extLst>
              <a:ext uri="{FF2B5EF4-FFF2-40B4-BE49-F238E27FC236}">
                <a16:creationId xmlns:a16="http://schemas.microsoft.com/office/drawing/2014/main" id="{D10072FB-9F30-D595-1522-8BF5CDF20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3275" y="151130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AB01F18-8E4F-C7DB-B918-838471A421AC}"/>
              </a:ext>
            </a:extLst>
          </p:cNvPr>
          <p:cNvSpPr/>
          <p:nvPr/>
        </p:nvSpPr>
        <p:spPr>
          <a:xfrm>
            <a:off x="2714625" y="3508200"/>
            <a:ext cx="376555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6388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48DDB-016D-6D66-9B27-1307992D4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A088DA8-4011-457A-064C-EC376592898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3B99C2A-F95B-A96B-9D02-4D74596FAF1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02A0CF-C2EC-6A73-4BE2-F40C78AAAE7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17534B8-6AFD-7223-2431-1D07A85A418A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9A9D7D1-0915-4FF9-A2E5-A56CB77A6EB4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find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8F56924-6467-7E65-C853-37E027C0D57A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found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9 found">
            <a:hlinkClick r:id="" action="ppaction://media"/>
            <a:extLst>
              <a:ext uri="{FF2B5EF4-FFF2-40B4-BE49-F238E27FC236}">
                <a16:creationId xmlns:a16="http://schemas.microsoft.com/office/drawing/2014/main" id="{231C11A4-B103-FF1E-1EB8-2E975A034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0450" y="12922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B480022-C828-E3CE-F118-61A7C747BD1A}"/>
              </a:ext>
            </a:extLst>
          </p:cNvPr>
          <p:cNvSpPr/>
          <p:nvPr/>
        </p:nvSpPr>
        <p:spPr>
          <a:xfrm>
            <a:off x="2600325" y="3871203"/>
            <a:ext cx="399415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19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591F8-02F1-56B6-FBD0-55AE26BF5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7A6F65E-6DE2-23BE-7A09-6E2E33A3712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0335F0-C97F-A9BB-0D76-CB76EB75D08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D0E5E0-2985-ECA4-E741-8B542D47605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4CB5916-165A-CD07-A56A-2A6AA7D30A4F}"/>
              </a:ext>
            </a:extLst>
          </p:cNvPr>
          <p:cNvGrpSpPr/>
          <p:nvPr/>
        </p:nvGrpSpPr>
        <p:grpSpPr>
          <a:xfrm>
            <a:off x="206477" y="1734378"/>
            <a:ext cx="8731046" cy="3389244"/>
            <a:chOff x="206478" y="2188051"/>
            <a:chExt cx="8731046" cy="338924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125B6DF-4B27-070C-8C00-90DCFAC06B95}"/>
                </a:ext>
              </a:extLst>
            </p:cNvPr>
            <p:cNvSpPr txBox="1"/>
            <p:nvPr/>
          </p:nvSpPr>
          <p:spPr>
            <a:xfrm>
              <a:off x="381001" y="4007635"/>
              <a:ext cx="83819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anything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A8B353B-2CFC-F0B8-DC08-D519924CCF9D}"/>
                </a:ext>
              </a:extLst>
            </p:cNvPr>
            <p:cNvSpPr txBox="1"/>
            <p:nvPr/>
          </p:nvSpPr>
          <p:spPr>
            <a:xfrm>
              <a:off x="206478" y="2188051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何も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ない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10 anything">
            <a:hlinkClick r:id="" action="ppaction://media"/>
            <a:extLst>
              <a:ext uri="{FF2B5EF4-FFF2-40B4-BE49-F238E27FC236}">
                <a16:creationId xmlns:a16="http://schemas.microsoft.com/office/drawing/2014/main" id="{06736CD1-AF78-D7E9-7DFB-3FE4F96B7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3275" y="2054225"/>
            <a:ext cx="406400" cy="4064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B88200F2-5C4E-1D0A-29F7-78C54FA9912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71C4EDC-2607-31C1-D7FA-0DCCBD08FED3}"/>
              </a:ext>
            </a:extLst>
          </p:cNvPr>
          <p:cNvSpPr/>
          <p:nvPr/>
        </p:nvSpPr>
        <p:spPr>
          <a:xfrm>
            <a:off x="1381126" y="3443102"/>
            <a:ext cx="64325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082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A95411-48CB-3179-6E94-083FB1C6D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49084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692323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4A4D1E80-BB8F-FD29-92F1-10E1864BFE06}"/>
              </a:ext>
            </a:extLst>
          </p:cNvPr>
          <p:cNvCxnSpPr/>
          <p:nvPr/>
        </p:nvCxnSpPr>
        <p:spPr>
          <a:xfrm flipH="1">
            <a:off x="4439479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8F3638E8-A55B-8C4F-82E6-BB71053BFD94}"/>
              </a:ext>
            </a:extLst>
          </p:cNvPr>
          <p:cNvCxnSpPr/>
          <p:nvPr/>
        </p:nvCxnSpPr>
        <p:spPr>
          <a:xfrm flipH="1">
            <a:off x="6585418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71D5B7E-801A-672F-9205-BB54AF278ADC}"/>
              </a:ext>
            </a:extLst>
          </p:cNvPr>
          <p:cNvCxnSpPr/>
          <p:nvPr/>
        </p:nvCxnSpPr>
        <p:spPr>
          <a:xfrm flipH="1">
            <a:off x="8456947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2954B3E0-3F70-D10B-34E2-97AA90A49945}"/>
              </a:ext>
            </a:extLst>
          </p:cNvPr>
          <p:cNvCxnSpPr/>
          <p:nvPr/>
        </p:nvCxnSpPr>
        <p:spPr>
          <a:xfrm flipH="1">
            <a:off x="1663041" y="19761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70C8A060-CE5C-F630-4C22-7FF70BCACC5D}"/>
              </a:ext>
            </a:extLst>
          </p:cNvPr>
          <p:cNvCxnSpPr/>
          <p:nvPr/>
        </p:nvCxnSpPr>
        <p:spPr>
          <a:xfrm flipH="1">
            <a:off x="3311003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0651CD8A-7CAC-DF14-8987-837D9BCEDF08}"/>
              </a:ext>
            </a:extLst>
          </p:cNvPr>
          <p:cNvCxnSpPr/>
          <p:nvPr/>
        </p:nvCxnSpPr>
        <p:spPr>
          <a:xfrm flipH="1">
            <a:off x="4515959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4953524-BB79-B695-CA88-B03CA4B3C73B}"/>
              </a:ext>
            </a:extLst>
          </p:cNvPr>
          <p:cNvCxnSpPr/>
          <p:nvPr/>
        </p:nvCxnSpPr>
        <p:spPr>
          <a:xfrm flipH="1">
            <a:off x="6756179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99941E17-FE18-FB99-AEA5-0070833FD7D6}"/>
              </a:ext>
            </a:extLst>
          </p:cNvPr>
          <p:cNvCxnSpPr/>
          <p:nvPr/>
        </p:nvCxnSpPr>
        <p:spPr>
          <a:xfrm flipH="1">
            <a:off x="7504192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4E4720B3-8C20-9B03-CE2F-9CF555B643F6}"/>
              </a:ext>
            </a:extLst>
          </p:cNvPr>
          <p:cNvCxnSpPr/>
          <p:nvPr/>
        </p:nvCxnSpPr>
        <p:spPr>
          <a:xfrm flipH="1">
            <a:off x="8837118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F92DE75A-F4B1-10AC-8122-884D19E8A7E6}"/>
              </a:ext>
            </a:extLst>
          </p:cNvPr>
          <p:cNvCxnSpPr/>
          <p:nvPr/>
        </p:nvCxnSpPr>
        <p:spPr>
          <a:xfrm flipH="1">
            <a:off x="3572909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FD43FD39-B008-D33F-E27D-EE70B2B15CAF}"/>
              </a:ext>
            </a:extLst>
          </p:cNvPr>
          <p:cNvCxnSpPr/>
          <p:nvPr/>
        </p:nvCxnSpPr>
        <p:spPr>
          <a:xfrm flipH="1">
            <a:off x="7130739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44757A97-6877-1E46-9AC1-A765EC915716}"/>
              </a:ext>
            </a:extLst>
          </p:cNvPr>
          <p:cNvCxnSpPr/>
          <p:nvPr/>
        </p:nvCxnSpPr>
        <p:spPr>
          <a:xfrm flipH="1">
            <a:off x="8731675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30BD69E2-6397-A0DC-2FF1-CCF00D9724AA}"/>
              </a:ext>
            </a:extLst>
          </p:cNvPr>
          <p:cNvCxnSpPr/>
          <p:nvPr/>
        </p:nvCxnSpPr>
        <p:spPr>
          <a:xfrm flipH="1">
            <a:off x="2692323" y="32062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8364913C-BDF1-37B0-0489-DEC4929D4C0E}"/>
              </a:ext>
            </a:extLst>
          </p:cNvPr>
          <p:cNvCxnSpPr/>
          <p:nvPr/>
        </p:nvCxnSpPr>
        <p:spPr>
          <a:xfrm flipH="1">
            <a:off x="3914371" y="32062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85ED563A-31C4-B4FA-927E-368B6A4456CB}"/>
              </a:ext>
            </a:extLst>
          </p:cNvPr>
          <p:cNvCxnSpPr/>
          <p:nvPr/>
        </p:nvCxnSpPr>
        <p:spPr>
          <a:xfrm flipH="1">
            <a:off x="5651272" y="32062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3FE415D4-4E88-4E57-1D25-91B23934633C}"/>
              </a:ext>
            </a:extLst>
          </p:cNvPr>
          <p:cNvCxnSpPr/>
          <p:nvPr/>
        </p:nvCxnSpPr>
        <p:spPr>
          <a:xfrm flipH="1">
            <a:off x="7813358" y="32062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D97F22A-BD22-7303-70DC-0CE2AFCC5784}"/>
              </a:ext>
            </a:extLst>
          </p:cNvPr>
          <p:cNvCxnSpPr/>
          <p:nvPr/>
        </p:nvCxnSpPr>
        <p:spPr>
          <a:xfrm flipH="1">
            <a:off x="1821595" y="38215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DC8C11F-6926-AD7C-EE85-A2CFDD36BDC5}"/>
              </a:ext>
            </a:extLst>
          </p:cNvPr>
          <p:cNvCxnSpPr/>
          <p:nvPr/>
        </p:nvCxnSpPr>
        <p:spPr>
          <a:xfrm flipH="1">
            <a:off x="5276476" y="38215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0E846CA-A14A-C80F-146A-AE717BEF806D}"/>
              </a:ext>
            </a:extLst>
          </p:cNvPr>
          <p:cNvCxnSpPr/>
          <p:nvPr/>
        </p:nvCxnSpPr>
        <p:spPr>
          <a:xfrm flipH="1">
            <a:off x="7945879" y="38215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5574925-F8A6-A6A7-5C5A-A15393935D2E}"/>
              </a:ext>
            </a:extLst>
          </p:cNvPr>
          <p:cNvCxnSpPr/>
          <p:nvPr/>
        </p:nvCxnSpPr>
        <p:spPr>
          <a:xfrm flipH="1">
            <a:off x="2117648" y="44453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D45DA2F6-F827-BB84-23E3-461EFBC1C1C0}"/>
              </a:ext>
            </a:extLst>
          </p:cNvPr>
          <p:cNvCxnSpPr/>
          <p:nvPr/>
        </p:nvCxnSpPr>
        <p:spPr>
          <a:xfrm flipH="1">
            <a:off x="6322178" y="44453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3A0C152-C901-0927-7871-173FC2923116}"/>
              </a:ext>
            </a:extLst>
          </p:cNvPr>
          <p:cNvCxnSpPr/>
          <p:nvPr/>
        </p:nvCxnSpPr>
        <p:spPr>
          <a:xfrm flipH="1">
            <a:off x="8262074" y="44453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A77EE5B6-3C41-412B-D395-EF4135A55D09}"/>
              </a:ext>
            </a:extLst>
          </p:cNvPr>
          <p:cNvCxnSpPr/>
          <p:nvPr/>
        </p:nvCxnSpPr>
        <p:spPr>
          <a:xfrm flipH="1">
            <a:off x="3506648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8D6D317-DEC5-78D2-743D-198042523F17}"/>
              </a:ext>
            </a:extLst>
          </p:cNvPr>
          <p:cNvCxnSpPr/>
          <p:nvPr/>
        </p:nvCxnSpPr>
        <p:spPr>
          <a:xfrm flipH="1">
            <a:off x="6094132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509E51F4-AB73-B376-5C25-C564D155B6B5}"/>
              </a:ext>
            </a:extLst>
          </p:cNvPr>
          <p:cNvCxnSpPr/>
          <p:nvPr/>
        </p:nvCxnSpPr>
        <p:spPr>
          <a:xfrm flipH="1">
            <a:off x="6452897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2E5A6871-1A9A-AC4A-24F0-DD31F14D1C17}"/>
              </a:ext>
            </a:extLst>
          </p:cNvPr>
          <p:cNvCxnSpPr/>
          <p:nvPr/>
        </p:nvCxnSpPr>
        <p:spPr>
          <a:xfrm flipH="1">
            <a:off x="8713299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AS_G2_20_07_reading_s2">
            <a:hlinkClick r:id="" action="ppaction://media"/>
            <a:extLst>
              <a:ext uri="{FF2B5EF4-FFF2-40B4-BE49-F238E27FC236}">
                <a16:creationId xmlns:a16="http://schemas.microsoft.com/office/drawing/2014/main" id="{782D555A-15D1-BB68-789B-4AA35790E6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8075" y="3228975"/>
            <a:ext cx="406400" cy="406400"/>
          </a:xfrm>
          <a:prstGeom prst="rect">
            <a:avLst/>
          </a:prstGeom>
        </p:spPr>
      </p:pic>
      <p:pic>
        <p:nvPicPr>
          <p:cNvPr id="62" name="AS_G2_20_07_reading_s2">
            <a:hlinkClick r:id="" action="ppaction://media"/>
            <a:extLst>
              <a:ext uri="{FF2B5EF4-FFF2-40B4-BE49-F238E27FC236}">
                <a16:creationId xmlns:a16="http://schemas.microsoft.com/office/drawing/2014/main" id="{48ECD94E-69EE-B27E-282E-531881A0B3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3475" y="40262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6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6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B545560-3820-3110-E9C2-E903D96917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818"/>
          <a:stretch>
            <a:fillRect/>
          </a:stretch>
        </p:blipFill>
        <p:spPr>
          <a:xfrm>
            <a:off x="284173" y="645010"/>
            <a:ext cx="8575200" cy="145865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676525"/>
            <a:ext cx="9144000" cy="416461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866005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sister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visit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New Zealand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study 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は「英語を勉強するために」という意味で、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visit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two weeks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週間の間」という意味をもち、動詞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visit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December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visit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342112" y="2163404"/>
            <a:ext cx="8459777" cy="361637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私の姉［妹］は、</a:t>
            </a:r>
            <a:r>
              <a:rPr kumimoji="1" lang="en-US" altLang="ja-JP" sz="17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12 </a:t>
            </a:r>
            <a:r>
              <a:rPr kumimoji="1" lang="ja-JP" altLang="en-US" sz="17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月に２週間英語を勉強するためにニュージーランドを訪れる予定です。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0A48B-4363-3AC0-147F-30195B167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BB96DF1-EC4E-E55B-9C42-1E29651234D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205ED9-8D56-ED51-FC09-8447D78B10DD}"/>
              </a:ext>
            </a:extLst>
          </p:cNvPr>
          <p:cNvSpPr txBox="1"/>
          <p:nvPr/>
        </p:nvSpPr>
        <p:spPr>
          <a:xfrm>
            <a:off x="548639" y="2409490"/>
            <a:ext cx="804672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two kilometers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[f---] here [t-] the station.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3 It is two kilometers from here to the station.">
            <a:hlinkClick r:id="" action="ppaction://media"/>
            <a:extLst>
              <a:ext uri="{FF2B5EF4-FFF2-40B4-BE49-F238E27FC236}">
                <a16:creationId xmlns:a16="http://schemas.microsoft.com/office/drawing/2014/main" id="{FE010AE1-F12F-2825-723C-C257C6E03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365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860ED-6AAC-D71D-63A0-BBA74ABF9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A70F8BB-7F0C-B055-537D-5CB27A482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67" b="71420"/>
          <a:stretch>
            <a:fillRect/>
          </a:stretch>
        </p:blipFill>
        <p:spPr>
          <a:xfrm>
            <a:off x="284173" y="886630"/>
            <a:ext cx="8575200" cy="7492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AAF3E0-70B9-9C87-E457-1DE6BFF1CEF8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CA92B6-7521-CF10-A2F6-0794F68AAE51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is winter in Japan,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winter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「日本では」という意味をもち、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it is summer there.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summer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 there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は前文の「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Japan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」と対比される場所、つまり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「南半球の国」などを指していると考えられます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5210B06-C0DF-7143-4D11-325A561C3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7D43E1-1331-705A-3912-2EEF38335C21}"/>
              </a:ext>
            </a:extLst>
          </p:cNvPr>
          <p:cNvSpPr txBox="1"/>
          <p:nvPr/>
        </p:nvSpPr>
        <p:spPr>
          <a:xfrm>
            <a:off x="537494" y="1767406"/>
            <a:ext cx="3755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日本では冬ですが、そこでは夏です。</a:t>
            </a:r>
          </a:p>
        </p:txBody>
      </p:sp>
    </p:spTree>
    <p:extLst>
      <p:ext uri="{BB962C8B-B14F-4D97-AF65-F5344CB8AC3E}">
        <p14:creationId xmlns:p14="http://schemas.microsoft.com/office/powerpoint/2010/main" val="631958773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E26CF-6EE3-7F48-A5FC-A2702F44C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A55813C-6965-8373-A6D6-2C08D4F258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635" b="52530"/>
          <a:stretch>
            <a:fillRect/>
          </a:stretch>
        </p:blipFill>
        <p:spPr>
          <a:xfrm>
            <a:off x="284173" y="757279"/>
            <a:ext cx="8575200" cy="151743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B8E3AFB-3D20-880B-FE5F-305263BD7C13}"/>
              </a:ext>
            </a:extLst>
          </p:cNvPr>
          <p:cNvSpPr/>
          <p:nvPr/>
        </p:nvSpPr>
        <p:spPr>
          <a:xfrm>
            <a:off x="0" y="2944415"/>
            <a:ext cx="9144000" cy="391358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C654633-8599-E272-CE46-21CCFC58987C}"/>
              </a:ext>
            </a:extLst>
          </p:cNvPr>
          <p:cNvSpPr txBox="1"/>
          <p:nvPr/>
        </p:nvSpPr>
        <p:spPr>
          <a:xfrm>
            <a:off x="537493" y="3193065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four-hour time difference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between these two countries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「これら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か国の間で」という意味をもち、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four-hour time difference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December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は「～がある」という存在を表現するための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形式主語です。（意味上の主語ではない）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57A1EC6-9A42-D127-9602-949606BDE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14EF86-4D00-9E20-9995-1E5D850D75EC}"/>
              </a:ext>
            </a:extLst>
          </p:cNvPr>
          <p:cNvSpPr txBox="1"/>
          <p:nvPr/>
        </p:nvSpPr>
        <p:spPr>
          <a:xfrm>
            <a:off x="537494" y="2355910"/>
            <a:ext cx="49870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12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月、これら２国間には４時間の時差があります。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2459584735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09222-0296-FE96-99E8-8DF287088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E112F7E-7916-6075-1A92-A3A3CDFD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134" b="40412"/>
          <a:stretch>
            <a:fillRect/>
          </a:stretch>
        </p:blipFill>
        <p:spPr>
          <a:xfrm>
            <a:off x="284173" y="770353"/>
            <a:ext cx="8575200" cy="7620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28E0D18-1D0B-D78A-5A6F-87039496F228}"/>
              </a:ext>
            </a:extLst>
          </p:cNvPr>
          <p:cNvSpPr/>
          <p:nvPr/>
        </p:nvSpPr>
        <p:spPr>
          <a:xfrm>
            <a:off x="0" y="2108260"/>
            <a:ext cx="9144000" cy="47497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9DDF27C-D5AC-0320-5CA2-857F3DDC168B}"/>
              </a:ext>
            </a:extLst>
          </p:cNvPr>
          <p:cNvSpPr txBox="1"/>
          <p:nvPr/>
        </p:nvSpPr>
        <p:spPr>
          <a:xfrm>
            <a:off x="537493" y="2356911"/>
            <a:ext cx="806901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 it’s five p.m. in Japan,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five p.m.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Japan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「日本で」という意味をもち、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の場所を説明しています。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は、時を表す接続詞で、「～するとき」という意味をもちます。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it’s nine p.m. in New Zealand.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nine p.m.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は形式主語で、文の構造を整えるはたらきです。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実際の意味をもちません。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New Zealand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「ニュージーランドでは」という意味をもち、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9BC4611-FB35-ABCA-213A-8BF210428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48AADA-0886-8294-FBD3-BAAE22DBD1E0}"/>
              </a:ext>
            </a:extLst>
          </p:cNvPr>
          <p:cNvSpPr txBox="1"/>
          <p:nvPr/>
        </p:nvSpPr>
        <p:spPr>
          <a:xfrm>
            <a:off x="537494" y="1540943"/>
            <a:ext cx="58760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日本で午後５時のとき、ニュージーランドでは午後９時です。</a:t>
            </a:r>
          </a:p>
        </p:txBody>
      </p:sp>
    </p:spTree>
    <p:extLst>
      <p:ext uri="{BB962C8B-B14F-4D97-AF65-F5344CB8AC3E}">
        <p14:creationId xmlns:p14="http://schemas.microsoft.com/office/powerpoint/2010/main" val="325695026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3D85D-5925-3D66-8AF4-F6EFE574F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8BC7280-CABD-E9C5-4A2B-8D938A02AB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498" b="30752"/>
          <a:stretch>
            <a:fillRect/>
          </a:stretch>
        </p:blipFill>
        <p:spPr>
          <a:xfrm>
            <a:off x="284173" y="1022216"/>
            <a:ext cx="8575200" cy="6984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A558702-CFA4-D5BF-50F8-39C0BCAEAC6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3B09520-91B5-8529-4246-29D33AA98D23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At her high school,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「彼女の高校で」という意味をもち、文全体を修飾しています。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will give a presentation about Japanese food.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will give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presentation about Japanese food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about Japanese food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「日本食についての」という意味をもち、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presentation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90273F8-830E-ED12-19DE-A2B5BD4DE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6C42A97-729C-97B7-5DA8-87357682F5CA}"/>
              </a:ext>
            </a:extLst>
          </p:cNvPr>
          <p:cNvSpPr txBox="1"/>
          <p:nvPr/>
        </p:nvSpPr>
        <p:spPr>
          <a:xfrm>
            <a:off x="537494" y="1767406"/>
            <a:ext cx="7831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彼女の高校で姉［妹］は、日本食についてのプレゼンテーションをする予定です。</a:t>
            </a:r>
          </a:p>
        </p:txBody>
      </p:sp>
    </p:spTree>
    <p:extLst>
      <p:ext uri="{BB962C8B-B14F-4D97-AF65-F5344CB8AC3E}">
        <p14:creationId xmlns:p14="http://schemas.microsoft.com/office/powerpoint/2010/main" val="4071683535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C636-A13B-AEF5-935A-4AC06CAAA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1CE25A7-011C-D400-C88F-D80E628131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939" b="20183"/>
          <a:stretch>
            <a:fillRect/>
          </a:stretch>
        </p:blipFill>
        <p:spPr>
          <a:xfrm>
            <a:off x="284173" y="1022216"/>
            <a:ext cx="8575200" cy="80017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50867A5-14FF-FF95-2775-6EEF6E86126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61DD155-6012-8E22-ECDE-7E6BFF2ED434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different presentation topic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the students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18832B3-1FD1-6241-CE50-0A07D89D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BAAC4F-F285-E0E9-61D5-BC6B642CA172}"/>
              </a:ext>
            </a:extLst>
          </p:cNvPr>
          <p:cNvSpPr txBox="1"/>
          <p:nvPr/>
        </p:nvSpPr>
        <p:spPr>
          <a:xfrm>
            <a:off x="537494" y="1767406"/>
            <a:ext cx="6587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生徒それぞれが異なるプレゼンテーションのテーマを持っています。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890373248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EFF10-37E6-59B7-5336-13A269401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EAFE34D-8E23-2508-8B98-425455A2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884"/>
          <a:stretch>
            <a:fillRect/>
          </a:stretch>
        </p:blipFill>
        <p:spPr>
          <a:xfrm>
            <a:off x="284400" y="602317"/>
            <a:ext cx="8575200" cy="163121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6C5B240-D769-5E99-CDA7-9388407DAA9D}"/>
              </a:ext>
            </a:extLst>
          </p:cNvPr>
          <p:cNvSpPr/>
          <p:nvPr/>
        </p:nvSpPr>
        <p:spPr>
          <a:xfrm>
            <a:off x="0" y="2690791"/>
            <a:ext cx="9144000" cy="416721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4B4592-FDD7-4D6D-7209-D79F8BB40E56}"/>
              </a:ext>
            </a:extLst>
          </p:cNvPr>
          <p:cNvSpPr txBox="1"/>
          <p:nvPr/>
        </p:nvSpPr>
        <p:spPr>
          <a:xfrm>
            <a:off x="537493" y="2726472"/>
            <a:ext cx="806901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found out that she didn’t know anything about Japanese food,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found out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she didn’t know anything about Japanese food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she didn’t know anything about Japanese food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主語と動詞をふくむ節（名詞節）です。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didn’t 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anything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about Japanese food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anything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</a:t>
            </a:r>
            <a:r>
              <a:rPr lang="it-IT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is studying it.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studying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つの文をつなぎ、前の内容を受けて、その結果こうなるという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意味を表しています。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0782870-DFF3-4271-7D29-7844D6BAD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DC88E3-CABD-9ADE-5618-7CB38B39E315}"/>
              </a:ext>
            </a:extLst>
          </p:cNvPr>
          <p:cNvSpPr txBox="1"/>
          <p:nvPr/>
        </p:nvSpPr>
        <p:spPr>
          <a:xfrm>
            <a:off x="459247" y="2254197"/>
            <a:ext cx="8225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姉［妹］は日本食について何も知らないことに気付いたので、それを勉強しています。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63569816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20_09_reading_str">
            <a:hlinkClick r:id="" action="ppaction://media"/>
            <a:extLst>
              <a:ext uri="{FF2B5EF4-FFF2-40B4-BE49-F238E27FC236}">
                <a16:creationId xmlns:a16="http://schemas.microsoft.com/office/drawing/2014/main" id="{EFB802F5-A6B9-00F1-BD0A-9790C6159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1775" y="3267075"/>
            <a:ext cx="406400" cy="406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1A75E83-F603-8583-8360-909ED10D3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200" y="53281"/>
            <a:ext cx="6429600" cy="675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45967C-99AB-4DEE-71EB-4586DADE6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48740"/>
            <a:ext cx="6930000" cy="6130583"/>
          </a:xfrm>
          <a:prstGeom prst="rect">
            <a:avLst/>
          </a:prstGeom>
        </p:spPr>
      </p:pic>
      <p:pic>
        <p:nvPicPr>
          <p:cNvPr id="6" name="AS_G2_20_10_reading_s3">
            <a:hlinkClick r:id="" action="ppaction://media"/>
            <a:extLst>
              <a:ext uri="{FF2B5EF4-FFF2-40B4-BE49-F238E27FC236}">
                <a16:creationId xmlns:a16="http://schemas.microsoft.com/office/drawing/2014/main" id="{6FD1EE9E-47F2-273D-91CD-C6AC61EF1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7275" y="3216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2972D-8FFC-98C3-8A2B-BBA6F1B2D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BEE685D-C85C-B172-3198-57C95A0A87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AC1747-0CCE-BA46-D446-E6F26EAC1001}"/>
              </a:ext>
            </a:extLst>
          </p:cNvPr>
          <p:cNvSpPr txBox="1"/>
          <p:nvPr/>
        </p:nvSpPr>
        <p:spPr>
          <a:xfrm>
            <a:off x="2083785" y="2321004"/>
            <a:ext cx="49764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km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ここから駅まで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3 It is two kilometers from here to the station.">
            <a:hlinkClick r:id="" action="ppaction://media"/>
            <a:extLst>
              <a:ext uri="{FF2B5EF4-FFF2-40B4-BE49-F238E27FC236}">
                <a16:creationId xmlns:a16="http://schemas.microsoft.com/office/drawing/2014/main" id="{CDC9D572-AA56-F218-0CC8-529BF8AA1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855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7316C77-EDBA-3111-D381-E85D3C238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3058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0AD8C56-098E-B584-6619-C44590EDF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3058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0B2D6-27DD-E811-8208-89658F7FA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D5715B5-1A33-EE7A-0483-33060866C8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730" b="43727"/>
          <a:stretch>
            <a:fillRect/>
          </a:stretch>
        </p:blipFill>
        <p:spPr>
          <a:xfrm>
            <a:off x="245278" y="1022216"/>
            <a:ext cx="8586000" cy="70188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2F2921D-0ADF-037A-B6AE-E632BCE05D0C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7DA36C-6736-DEEC-6D5C-2B0AAFAC26E9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These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his pencils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These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＝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his pencils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E91F384-D6C3-36BE-4BF5-68BB7955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E164437-3E9D-3396-591E-24C56550A854}"/>
              </a:ext>
            </a:extLst>
          </p:cNvPr>
          <p:cNvSpPr txBox="1"/>
          <p:nvPr/>
        </p:nvSpPr>
        <p:spPr>
          <a:xfrm>
            <a:off x="1032444" y="1684681"/>
            <a:ext cx="24854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これらは彼の鉛筆です。</a:t>
            </a:r>
          </a:p>
        </p:txBody>
      </p:sp>
    </p:spTree>
    <p:extLst>
      <p:ext uri="{BB962C8B-B14F-4D97-AF65-F5344CB8AC3E}">
        <p14:creationId xmlns:p14="http://schemas.microsoft.com/office/powerpoint/2010/main" val="2474267553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DB86544-5529-7B45-E8CD-8ED023DD9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8562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185696-FF56-DC24-F902-97F8A8EB47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540761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7831018" y="1804136"/>
            <a:ext cx="6799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635D3E-D0EF-058B-D469-C81FD99C496E}"/>
              </a:ext>
            </a:extLst>
          </p:cNvPr>
          <p:cNvSpPr txBox="1"/>
          <p:nvPr/>
        </p:nvSpPr>
        <p:spPr>
          <a:xfrm>
            <a:off x="652087" y="2251829"/>
            <a:ext cx="22149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two     weeks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094564D-174B-4EF2-22CD-D68E424909EE}"/>
              </a:ext>
            </a:extLst>
          </p:cNvPr>
          <p:cNvSpPr txBox="1"/>
          <p:nvPr/>
        </p:nvSpPr>
        <p:spPr>
          <a:xfrm>
            <a:off x="5709080" y="2251829"/>
            <a:ext cx="1931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BFD046-BB0B-1E55-FD98-7254F6824559}"/>
              </a:ext>
            </a:extLst>
          </p:cNvPr>
          <p:cNvSpPr txBox="1"/>
          <p:nvPr/>
        </p:nvSpPr>
        <p:spPr>
          <a:xfrm>
            <a:off x="3057825" y="2677368"/>
            <a:ext cx="1931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55B91F0-4F44-A540-3680-C371C64449A6}"/>
              </a:ext>
            </a:extLst>
          </p:cNvPr>
          <p:cNvSpPr txBox="1"/>
          <p:nvPr/>
        </p:nvSpPr>
        <p:spPr>
          <a:xfrm>
            <a:off x="5467303" y="3128918"/>
            <a:ext cx="10097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21F8A81-4A0D-6E85-FF0C-0BC372FCDE82}"/>
              </a:ext>
            </a:extLst>
          </p:cNvPr>
          <p:cNvSpPr txBox="1"/>
          <p:nvPr/>
        </p:nvSpPr>
        <p:spPr>
          <a:xfrm>
            <a:off x="3354890" y="3571485"/>
            <a:ext cx="1931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     five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8C72FF4-1E76-A3F6-EE19-D95424E7F374}"/>
              </a:ext>
            </a:extLst>
          </p:cNvPr>
          <p:cNvSpPr txBox="1"/>
          <p:nvPr/>
        </p:nvSpPr>
        <p:spPr>
          <a:xfrm>
            <a:off x="7787237" y="3571485"/>
            <a:ext cx="662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F12EC15-A38B-2F13-A6B4-CEC43AFB8AAE}"/>
              </a:ext>
            </a:extLst>
          </p:cNvPr>
          <p:cNvSpPr txBox="1"/>
          <p:nvPr/>
        </p:nvSpPr>
        <p:spPr>
          <a:xfrm>
            <a:off x="7831017" y="4029421"/>
            <a:ext cx="7570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AEB9477-9B58-F1BA-9261-E44B19DAD208}"/>
              </a:ext>
            </a:extLst>
          </p:cNvPr>
          <p:cNvSpPr txBox="1"/>
          <p:nvPr/>
        </p:nvSpPr>
        <p:spPr>
          <a:xfrm>
            <a:off x="1034271" y="4451564"/>
            <a:ext cx="2575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    give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E88CF35-993B-3007-6967-5114300A543E}"/>
              </a:ext>
            </a:extLst>
          </p:cNvPr>
          <p:cNvSpPr txBox="1"/>
          <p:nvPr/>
        </p:nvSpPr>
        <p:spPr>
          <a:xfrm>
            <a:off x="783487" y="4907330"/>
            <a:ext cx="1931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Each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57FFED0-EC0B-394D-B08D-BF4DE6C05BE6}"/>
              </a:ext>
            </a:extLst>
          </p:cNvPr>
          <p:cNvSpPr txBox="1"/>
          <p:nvPr/>
        </p:nvSpPr>
        <p:spPr>
          <a:xfrm>
            <a:off x="5237381" y="5309336"/>
            <a:ext cx="15225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anything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B703E01-BAC8-DA70-DA93-7C9DAFDCA306}"/>
              </a:ext>
            </a:extLst>
          </p:cNvPr>
          <p:cNvSpPr txBox="1"/>
          <p:nvPr/>
        </p:nvSpPr>
        <p:spPr>
          <a:xfrm>
            <a:off x="1759556" y="5783885"/>
            <a:ext cx="6799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6" name="AS_G2_20_11_reading_s6_1">
            <a:hlinkClick r:id="" action="ppaction://media"/>
            <a:extLst>
              <a:ext uri="{FF2B5EF4-FFF2-40B4-BE49-F238E27FC236}">
                <a16:creationId xmlns:a16="http://schemas.microsoft.com/office/drawing/2014/main" id="{1054BACC-5A27-A7FE-6A95-16EE772C5C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5275" y="4206875"/>
            <a:ext cx="406400" cy="406400"/>
          </a:xfrm>
          <a:prstGeom prst="rect">
            <a:avLst/>
          </a:prstGeom>
        </p:spPr>
      </p:pic>
      <p:pic>
        <p:nvPicPr>
          <p:cNvPr id="47" name="AS_G2_20_12_reading_s6_2">
            <a:hlinkClick r:id="" action="ppaction://media"/>
            <a:extLst>
              <a:ext uri="{FF2B5EF4-FFF2-40B4-BE49-F238E27FC236}">
                <a16:creationId xmlns:a16="http://schemas.microsoft.com/office/drawing/2014/main" id="{4C721160-3ABA-D840-0592-96DE002050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4121" y="4801012"/>
            <a:ext cx="406400" cy="406400"/>
          </a:xfrm>
          <a:prstGeom prst="rect">
            <a:avLst/>
          </a:prstGeom>
        </p:spPr>
      </p:pic>
      <p:pic>
        <p:nvPicPr>
          <p:cNvPr id="48" name="AS_G2_20_11_reading_s6_1">
            <a:hlinkClick r:id="" action="ppaction://media"/>
            <a:extLst>
              <a:ext uri="{FF2B5EF4-FFF2-40B4-BE49-F238E27FC236}">
                <a16:creationId xmlns:a16="http://schemas.microsoft.com/office/drawing/2014/main" id="{2D5914F7-2330-0833-3018-DBF63D6E4C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18042" y="5706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65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21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65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7" grpId="0"/>
      <p:bldP spid="8" grpId="0"/>
      <p:bldP spid="9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20_14_reading_s7_1">
            <a:hlinkClick r:id="" action="ppaction://media"/>
            <a:extLst>
              <a:ext uri="{FF2B5EF4-FFF2-40B4-BE49-F238E27FC236}">
                <a16:creationId xmlns:a16="http://schemas.microsoft.com/office/drawing/2014/main" id="{DE9C1381-AD70-705E-436B-CC0F60464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72775" y="3381375"/>
            <a:ext cx="406400" cy="406400"/>
          </a:xfrm>
          <a:prstGeom prst="rect">
            <a:avLst/>
          </a:prstGeom>
        </p:spPr>
      </p:pic>
      <p:pic>
        <p:nvPicPr>
          <p:cNvPr id="3" name="AS_G2_20_15_reading_s7_2">
            <a:hlinkClick r:id="" action="ppaction://media"/>
            <a:extLst>
              <a:ext uri="{FF2B5EF4-FFF2-40B4-BE49-F238E27FC236}">
                <a16:creationId xmlns:a16="http://schemas.microsoft.com/office/drawing/2014/main" id="{FB5B9A7B-3489-BE9B-D0C3-3203421418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72775" y="39924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20_16_reading_s8_1">
            <a:hlinkClick r:id="" action="ppaction://media"/>
            <a:extLst>
              <a:ext uri="{FF2B5EF4-FFF2-40B4-BE49-F238E27FC236}">
                <a16:creationId xmlns:a16="http://schemas.microsoft.com/office/drawing/2014/main" id="{392B8A44-6AE4-BCBD-09D4-F7519FFD0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15675" y="638175"/>
            <a:ext cx="406400" cy="406400"/>
          </a:xfrm>
          <a:prstGeom prst="rect">
            <a:avLst/>
          </a:prstGeom>
        </p:spPr>
      </p:pic>
      <p:pic>
        <p:nvPicPr>
          <p:cNvPr id="25" name="AS_G2_20_17_reading_s8_2">
            <a:hlinkClick r:id="" action="ppaction://media"/>
            <a:extLst>
              <a:ext uri="{FF2B5EF4-FFF2-40B4-BE49-F238E27FC236}">
                <a16:creationId xmlns:a16="http://schemas.microsoft.com/office/drawing/2014/main" id="{CC2EDAD3-AB12-3D12-9434-1BD0945D0F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15675" y="1364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11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1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B8BA-3184-F810-E268-7474FC7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96EFFB-41F3-716B-532F-F5D8ABEBC5F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08E00F-1CB1-EF45-0055-13ED23F9A40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6F57B8-1C97-EED2-74B8-BCB2C595208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F4C6C9-DB44-660D-B72E-04E2E4C9BD8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493A30-6C40-9E03-C2B7-AE870C6F871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69063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90D2-344F-12BC-CFB1-53BF074C6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6C4644-269A-C4F0-9FF3-A0BD3A12782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04AF3E-C4A4-0B3F-30AD-D3A8D4BF31E3}"/>
              </a:ext>
            </a:extLst>
          </p:cNvPr>
          <p:cNvSpPr txBox="1"/>
          <p:nvPr/>
        </p:nvSpPr>
        <p:spPr>
          <a:xfrm>
            <a:off x="1061424" y="4636321"/>
            <a:ext cx="702115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 pencils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38580E-75EE-BBEE-784D-722DA5D5BC31}"/>
              </a:ext>
            </a:extLst>
          </p:cNvPr>
          <p:cNvSpPr txBox="1"/>
          <p:nvPr/>
        </p:nvSpPr>
        <p:spPr>
          <a:xfrm>
            <a:off x="976911" y="1198322"/>
            <a:ext cx="7190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これらは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彼の鉛筆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These are his pencils.">
            <a:hlinkClick r:id="" action="ppaction://media"/>
            <a:extLst>
              <a:ext uri="{FF2B5EF4-FFF2-40B4-BE49-F238E27FC236}">
                <a16:creationId xmlns:a16="http://schemas.microsoft.com/office/drawing/2014/main" id="{9BEBDD20-C4A8-A50A-32F8-1FBC91EA2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1481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777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491AF-8905-E829-791F-35927917C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34833BE-AA13-73B9-0572-2858584DB35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2E4E87-AD40-C90A-83F1-0E2099F9097D}"/>
              </a:ext>
            </a:extLst>
          </p:cNvPr>
          <p:cNvSpPr txBox="1"/>
          <p:nvPr/>
        </p:nvSpPr>
        <p:spPr>
          <a:xfrm>
            <a:off x="713592" y="2917321"/>
            <a:ext cx="771681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 pencils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1 These are his pencils.">
            <a:hlinkClick r:id="" action="ppaction://media"/>
            <a:extLst>
              <a:ext uri="{FF2B5EF4-FFF2-40B4-BE49-F238E27FC236}">
                <a16:creationId xmlns:a16="http://schemas.microsoft.com/office/drawing/2014/main" id="{3FF84E23-1DA5-64A6-0434-2227B37D0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1481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79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43B2934-F5B0-ABF9-69FD-7E7F495F4D54}"/>
              </a:ext>
            </a:extLst>
          </p:cNvPr>
          <p:cNvSpPr/>
          <p:nvPr/>
        </p:nvSpPr>
        <p:spPr>
          <a:xfrm>
            <a:off x="620817" y="4374167"/>
            <a:ext cx="716440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E40EA8-EE90-0EBC-31F7-62353B577732}"/>
              </a:ext>
            </a:extLst>
          </p:cNvPr>
          <p:cNvSpPr/>
          <p:nvPr/>
        </p:nvSpPr>
        <p:spPr>
          <a:xfrm>
            <a:off x="620817" y="3276576"/>
            <a:ext cx="794430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95086B7-C74A-CB02-6BDC-462B76A2E7F4}"/>
              </a:ext>
            </a:extLst>
          </p:cNvPr>
          <p:cNvSpPr/>
          <p:nvPr/>
        </p:nvSpPr>
        <p:spPr>
          <a:xfrm>
            <a:off x="863833" y="3978336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E7C5D9-E50A-E5AD-C1DE-3D24DA927F2A}"/>
              </a:ext>
            </a:extLst>
          </p:cNvPr>
          <p:cNvSpPr/>
          <p:nvPr/>
        </p:nvSpPr>
        <p:spPr>
          <a:xfrm>
            <a:off x="863833" y="2868833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535269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・時刻、天候、距離などを表す文では、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を主語にする。この用法の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は「それは」などとは訳さない。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・指示代名詞とは人や物を指し示す代名詞のことで、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「これ」、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these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「これら」、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「あれ」、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those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「あれら」などがある。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・不定代名詞とは不特定の人、物、数量を表す代名詞のことで、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each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something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などがある。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91E8F-6FB7-5796-5804-54D531C92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2801F3-11AA-A2A1-B3AE-713C635475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C0A7B4-F580-AF29-CC75-15769FAD405A}"/>
              </a:ext>
            </a:extLst>
          </p:cNvPr>
          <p:cNvSpPr txBox="1"/>
          <p:nvPr/>
        </p:nvSpPr>
        <p:spPr>
          <a:xfrm>
            <a:off x="976912" y="2875002"/>
            <a:ext cx="7190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これらは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彼の鉛筆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1 These are his pencils.">
            <a:hlinkClick r:id="" action="ppaction://media"/>
            <a:extLst>
              <a:ext uri="{FF2B5EF4-FFF2-40B4-BE49-F238E27FC236}">
                <a16:creationId xmlns:a16="http://schemas.microsoft.com/office/drawing/2014/main" id="{D924201D-194F-9913-8477-DB8630BC9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1481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541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3B7C6-092D-067A-4F29-69CA65249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B97C40D-448E-5225-3F5E-A721EF61C12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038A1E-72B8-B373-5618-44E53C2015B4}"/>
              </a:ext>
            </a:extLst>
          </p:cNvPr>
          <p:cNvSpPr txBox="1"/>
          <p:nvPr/>
        </p:nvSpPr>
        <p:spPr>
          <a:xfrm>
            <a:off x="799652" y="4636321"/>
            <a:ext cx="754469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pencils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A60D80-A41C-3C71-E532-EC0A67C665FB}"/>
              </a:ext>
            </a:extLst>
          </p:cNvPr>
          <p:cNvSpPr txBox="1"/>
          <p:nvPr/>
        </p:nvSpPr>
        <p:spPr>
          <a:xfrm>
            <a:off x="47391" y="1176846"/>
            <a:ext cx="9049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これらは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あなたの鉛筆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Are these your pencils">
            <a:hlinkClick r:id="" action="ppaction://media"/>
            <a:extLst>
              <a:ext uri="{FF2B5EF4-FFF2-40B4-BE49-F238E27FC236}">
                <a16:creationId xmlns:a16="http://schemas.microsoft.com/office/drawing/2014/main" id="{BDD48570-E7A7-773E-35A3-40EC067B6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5388" y="100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328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F8EA1-EA14-BB7D-0649-7CEC3AEF2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E8A640-BD8F-6B36-B6D6-B340950DC9C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C74271C-90BC-E6EC-F195-EC206869BDD2}"/>
              </a:ext>
            </a:extLst>
          </p:cNvPr>
          <p:cNvSpPr txBox="1"/>
          <p:nvPr/>
        </p:nvSpPr>
        <p:spPr>
          <a:xfrm>
            <a:off x="415963" y="2917321"/>
            <a:ext cx="831207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pencils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2 Are these your pencils">
            <a:hlinkClick r:id="" action="ppaction://media"/>
            <a:extLst>
              <a:ext uri="{FF2B5EF4-FFF2-40B4-BE49-F238E27FC236}">
                <a16:creationId xmlns:a16="http://schemas.microsoft.com/office/drawing/2014/main" id="{5DAD971D-A904-EB1A-5CBD-63AD722A7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5388" y="100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769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59C54-E2BA-C3B1-8D9A-B5668DDF1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5A14F18-6476-D3C3-9690-41656D001CA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C574DA-BB55-340E-DB03-BB7C36B5AF7A}"/>
              </a:ext>
            </a:extLst>
          </p:cNvPr>
          <p:cNvSpPr txBox="1"/>
          <p:nvPr/>
        </p:nvSpPr>
        <p:spPr>
          <a:xfrm>
            <a:off x="47392" y="2875002"/>
            <a:ext cx="9049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これらは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あなたの鉛筆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Are these your pencils">
            <a:hlinkClick r:id="" action="ppaction://media"/>
            <a:extLst>
              <a:ext uri="{FF2B5EF4-FFF2-40B4-BE49-F238E27FC236}">
                <a16:creationId xmlns:a16="http://schemas.microsoft.com/office/drawing/2014/main" id="{C99D9E8C-C6E4-9AA4-DD49-214D4623C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5388" y="100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533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FF6DF-1E9C-37FA-CE5C-05C5B39FA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6085CC9-3122-C04C-E50B-EE08F63EE9B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C89695-76DB-DC96-1FE3-067BC2632419}"/>
              </a:ext>
            </a:extLst>
          </p:cNvPr>
          <p:cNvSpPr txBox="1"/>
          <p:nvPr/>
        </p:nvSpPr>
        <p:spPr>
          <a:xfrm>
            <a:off x="729728" y="4636321"/>
            <a:ext cx="768454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Please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carry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those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bags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F3A7D2-E478-DC75-EA4C-6B8A8C3A0BA9}"/>
              </a:ext>
            </a:extLst>
          </p:cNvPr>
          <p:cNvSpPr txBox="1"/>
          <p:nvPr/>
        </p:nvSpPr>
        <p:spPr>
          <a:xfrm>
            <a:off x="1719189" y="713174"/>
            <a:ext cx="55529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運んで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あれらの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かばんを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Please carry those bags.">
            <a:hlinkClick r:id="" action="ppaction://media"/>
            <a:extLst>
              <a:ext uri="{FF2B5EF4-FFF2-40B4-BE49-F238E27FC236}">
                <a16:creationId xmlns:a16="http://schemas.microsoft.com/office/drawing/2014/main" id="{FDF0C419-280B-42E4-7524-62419A714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65263" y="871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945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D5BC7-BCBD-4EAD-6F59-ADF18D32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F466F93-5ABB-E29A-7293-781007467DA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72ED9C-E714-DF7F-BF88-1E1FC5B1D4D9}"/>
              </a:ext>
            </a:extLst>
          </p:cNvPr>
          <p:cNvSpPr txBox="1"/>
          <p:nvPr/>
        </p:nvSpPr>
        <p:spPr>
          <a:xfrm>
            <a:off x="262666" y="2917321"/>
            <a:ext cx="861866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bags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3 Please carry those bags.">
            <a:hlinkClick r:id="" action="ppaction://media"/>
            <a:extLst>
              <a:ext uri="{FF2B5EF4-FFF2-40B4-BE49-F238E27FC236}">
                <a16:creationId xmlns:a16="http://schemas.microsoft.com/office/drawing/2014/main" id="{7920FE82-7360-ADA0-9098-544AF4DD9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65263" y="871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396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517CE-1523-E527-36EC-57C5CA4BE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7FDA66-4A3E-E15E-8771-F5088826A8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15939F-58DC-4C82-A466-9B660CD89365}"/>
              </a:ext>
            </a:extLst>
          </p:cNvPr>
          <p:cNvSpPr txBox="1"/>
          <p:nvPr/>
        </p:nvSpPr>
        <p:spPr>
          <a:xfrm>
            <a:off x="1795509" y="2321004"/>
            <a:ext cx="55529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運んで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あれらの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かばんを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Please carry those bags.">
            <a:hlinkClick r:id="" action="ppaction://media"/>
            <a:extLst>
              <a:ext uri="{FF2B5EF4-FFF2-40B4-BE49-F238E27FC236}">
                <a16:creationId xmlns:a16="http://schemas.microsoft.com/office/drawing/2014/main" id="{069D0E2F-EB2C-ACF7-AD99-02083A09E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65263" y="871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716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4573C-BC91-656D-6BBB-0DB85937E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72B4D0E-98DF-8352-F749-47D3F73ACE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094" b="26644"/>
          <a:stretch>
            <a:fillRect/>
          </a:stretch>
        </p:blipFill>
        <p:spPr>
          <a:xfrm>
            <a:off x="245278" y="1022216"/>
            <a:ext cx="8586000" cy="73659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C1C7A18-F355-2BEC-A387-D2BD336EBDC6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6B0E11D-4936-3B70-49CC-3DA6BBF478C5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own bike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the girls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CA26A4F-B34F-3489-FE9A-DF75F97E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435CCC3-5B84-8AF7-6E7A-A6A7E0BF8C71}"/>
              </a:ext>
            </a:extLst>
          </p:cNvPr>
          <p:cNvSpPr txBox="1"/>
          <p:nvPr/>
        </p:nvSpPr>
        <p:spPr>
          <a:xfrm>
            <a:off x="1032444" y="1822799"/>
            <a:ext cx="56223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少女たちのひとりひとりが自分の自転車を持っています。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67207899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A4F6E-4EBE-366D-2148-5B7A999D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7BC83A-8774-3271-AFF3-4A79D178231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8B4BAF-FDF1-9E5D-023B-F588DE300C86}"/>
              </a:ext>
            </a:extLst>
          </p:cNvPr>
          <p:cNvSpPr txBox="1"/>
          <p:nvPr/>
        </p:nvSpPr>
        <p:spPr>
          <a:xfrm>
            <a:off x="1358066" y="4128490"/>
            <a:ext cx="642786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Each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 the girls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 own bike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4EC5EF-3635-7B57-9B89-CC8152A7E4AE}"/>
              </a:ext>
            </a:extLst>
          </p:cNvPr>
          <p:cNvSpPr txBox="1"/>
          <p:nvPr/>
        </p:nvSpPr>
        <p:spPr>
          <a:xfrm>
            <a:off x="1110052" y="96013"/>
            <a:ext cx="69238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少女たち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ひとりひとりが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自分自身の自転車を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Each of the girls has her own bike.">
            <a:hlinkClick r:id="" action="ppaction://media"/>
            <a:extLst>
              <a:ext uri="{FF2B5EF4-FFF2-40B4-BE49-F238E27FC236}">
                <a16:creationId xmlns:a16="http://schemas.microsoft.com/office/drawing/2014/main" id="{D5C52FC3-6A1D-C3F6-1495-E0D97A439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760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86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D09E6A1-F3BB-4832-5F90-8C2A325A3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25916"/>
          </a:xfrm>
          <a:prstGeom prst="rect">
            <a:avLst/>
          </a:prstGeom>
        </p:spPr>
      </p:pic>
      <p:pic>
        <p:nvPicPr>
          <p:cNvPr id="6" name="AS_G2_20_01_kihon">
            <a:hlinkClick r:id="" action="ppaction://media"/>
            <a:extLst>
              <a:ext uri="{FF2B5EF4-FFF2-40B4-BE49-F238E27FC236}">
                <a16:creationId xmlns:a16="http://schemas.microsoft.com/office/drawing/2014/main" id="{CBF90EA0-6D88-41E6-14BE-B1F72EF35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0775" y="1060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D85FD-6013-411E-4088-68C236637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7C214D-3F2D-B0DE-8771-4D3EF04214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3101173-DD44-87F7-AAD2-4D8A495782CF}"/>
              </a:ext>
            </a:extLst>
          </p:cNvPr>
          <p:cNvSpPr txBox="1"/>
          <p:nvPr/>
        </p:nvSpPr>
        <p:spPr>
          <a:xfrm>
            <a:off x="1001762" y="2409490"/>
            <a:ext cx="71404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 the girls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own bike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1 Each of the girls has her own bike.">
            <a:hlinkClick r:id="" action="ppaction://media"/>
            <a:extLst>
              <a:ext uri="{FF2B5EF4-FFF2-40B4-BE49-F238E27FC236}">
                <a16:creationId xmlns:a16="http://schemas.microsoft.com/office/drawing/2014/main" id="{D25D1312-867B-8141-EA35-905787DBA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760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66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DF47-6B77-D7F0-96A1-33012F17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1EA535-71D2-7932-80D5-5757AEB0141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2AD951-9190-707C-61F6-0225395CFE46}"/>
              </a:ext>
            </a:extLst>
          </p:cNvPr>
          <p:cNvSpPr txBox="1"/>
          <p:nvPr/>
        </p:nvSpPr>
        <p:spPr>
          <a:xfrm>
            <a:off x="1110054" y="1767006"/>
            <a:ext cx="69238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少女たち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ひとりひとりが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自分自身の自転車を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1 Each of the girls has her own bike.">
            <a:hlinkClick r:id="" action="ppaction://media"/>
            <a:extLst>
              <a:ext uri="{FF2B5EF4-FFF2-40B4-BE49-F238E27FC236}">
                <a16:creationId xmlns:a16="http://schemas.microsoft.com/office/drawing/2014/main" id="{3116FB52-6AF5-9A0D-FF0A-3FD6E7C1E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760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12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77EEC-6F4F-6BE5-6A28-5BC1D105C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D23D056-C58F-36EE-563E-2AE2730AF96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4F16B8-A399-D989-F305-D45A42FEF610}"/>
              </a:ext>
            </a:extLst>
          </p:cNvPr>
          <p:cNvSpPr txBox="1"/>
          <p:nvPr/>
        </p:nvSpPr>
        <p:spPr>
          <a:xfrm>
            <a:off x="2170721" y="4128490"/>
            <a:ext cx="480255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Each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 us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computer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0B3047-60A0-8714-5A27-CC3B4398BE60}"/>
              </a:ext>
            </a:extLst>
          </p:cNvPr>
          <p:cNvSpPr txBox="1"/>
          <p:nvPr/>
        </p:nvSpPr>
        <p:spPr>
          <a:xfrm>
            <a:off x="1797531" y="96013"/>
            <a:ext cx="55489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それぞれが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コンピューターを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Each of us has a computer.">
            <a:hlinkClick r:id="" action="ppaction://media"/>
            <a:extLst>
              <a:ext uri="{FF2B5EF4-FFF2-40B4-BE49-F238E27FC236}">
                <a16:creationId xmlns:a16="http://schemas.microsoft.com/office/drawing/2014/main" id="{F06BB330-22FE-0731-E067-E903A101B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44663" y="301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264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18FAC-B893-5283-E573-B786484FC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16732B-139B-C89F-EC8F-D97A1EC223F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BE3BED-BC84-AE19-BB30-C5D254A77080}"/>
              </a:ext>
            </a:extLst>
          </p:cNvPr>
          <p:cNvSpPr txBox="1"/>
          <p:nvPr/>
        </p:nvSpPr>
        <p:spPr>
          <a:xfrm>
            <a:off x="1273619" y="2409490"/>
            <a:ext cx="659676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[u-]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computer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2 Each of us has a computer.">
            <a:hlinkClick r:id="" action="ppaction://media"/>
            <a:extLst>
              <a:ext uri="{FF2B5EF4-FFF2-40B4-BE49-F238E27FC236}">
                <a16:creationId xmlns:a16="http://schemas.microsoft.com/office/drawing/2014/main" id="{7909E5C8-85CF-D02A-0589-94A98AF7B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44663" y="301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75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A626E-92E8-9A78-5063-574EEB0F1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E425B-8CB1-E907-16CB-3B7DE38F48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1E50C3-6810-A1A5-3D98-35EDE48AF9BB}"/>
              </a:ext>
            </a:extLst>
          </p:cNvPr>
          <p:cNvSpPr txBox="1"/>
          <p:nvPr/>
        </p:nvSpPr>
        <p:spPr>
          <a:xfrm>
            <a:off x="1797534" y="1767006"/>
            <a:ext cx="55489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それぞれが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コンピューターを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Each of us has a computer.">
            <a:hlinkClick r:id="" action="ppaction://media"/>
            <a:extLst>
              <a:ext uri="{FF2B5EF4-FFF2-40B4-BE49-F238E27FC236}">
                <a16:creationId xmlns:a16="http://schemas.microsoft.com/office/drawing/2014/main" id="{10032DBB-D967-82D5-BA9C-2FA897EC1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44663" y="301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969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452B6-6A6A-82AE-1D7E-2EF3EDB5B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12C8289-C19B-B091-6A32-536CC48FCDD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EC1338-7A71-DE0D-011A-30D5399CFF70}"/>
              </a:ext>
            </a:extLst>
          </p:cNvPr>
          <p:cNvSpPr txBox="1"/>
          <p:nvPr/>
        </p:nvSpPr>
        <p:spPr>
          <a:xfrm>
            <a:off x="1179260" y="4128490"/>
            <a:ext cx="678547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Each book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sale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for one hundred yen.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9EB946-5DC3-B760-54A2-C70C33429491}"/>
              </a:ext>
            </a:extLst>
          </p:cNvPr>
          <p:cNvSpPr txBox="1"/>
          <p:nvPr/>
        </p:nvSpPr>
        <p:spPr>
          <a:xfrm>
            <a:off x="1168209" y="690490"/>
            <a:ext cx="68075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どの本も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売り出されて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Each book is on sale for one hundred yen.">
            <a:hlinkClick r:id="" action="ppaction://media"/>
            <a:extLst>
              <a:ext uri="{FF2B5EF4-FFF2-40B4-BE49-F238E27FC236}">
                <a16:creationId xmlns:a16="http://schemas.microsoft.com/office/drawing/2014/main" id="{734D6841-B79D-43F3-E8BE-D62D7E9D2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5863" y="3182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387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E8F05-9794-8F72-D0FC-78091FB9A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22EF228-B530-C9EC-9B44-339D305FFF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F1466F-A2A3-437E-E174-9C212824F383}"/>
              </a:ext>
            </a:extLst>
          </p:cNvPr>
          <p:cNvSpPr txBox="1"/>
          <p:nvPr/>
        </p:nvSpPr>
        <p:spPr>
          <a:xfrm>
            <a:off x="794025" y="2409490"/>
            <a:ext cx="75559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sale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for one hundred yen.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3 Each book is on sale for one hundred yen.">
            <a:hlinkClick r:id="" action="ppaction://media"/>
            <a:extLst>
              <a:ext uri="{FF2B5EF4-FFF2-40B4-BE49-F238E27FC236}">
                <a16:creationId xmlns:a16="http://schemas.microsoft.com/office/drawing/2014/main" id="{5A3CD215-5487-F3FC-9B9D-2D44C1A8F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5863" y="3182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393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0E1D-BC65-ED67-2A03-3BC950FD8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7AFFF6-FC81-8F31-2250-9CFB68F0976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60E19F8-F484-86C8-0D91-92FC85DC21C0}"/>
              </a:ext>
            </a:extLst>
          </p:cNvPr>
          <p:cNvSpPr txBox="1"/>
          <p:nvPr/>
        </p:nvSpPr>
        <p:spPr>
          <a:xfrm>
            <a:off x="1168212" y="2321004"/>
            <a:ext cx="68075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どの本も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売り出されて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Each book is on sale for one hundred yen.">
            <a:hlinkClick r:id="" action="ppaction://media"/>
            <a:extLst>
              <a:ext uri="{FF2B5EF4-FFF2-40B4-BE49-F238E27FC236}">
                <a16:creationId xmlns:a16="http://schemas.microsoft.com/office/drawing/2014/main" id="{425DF042-FC5C-1249-2CDA-C385B66FE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5863" y="3182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348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11CD7-69FC-0BD7-714C-4AFD91566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F8A4AAC-CC67-1373-7A13-6D3466C3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280" b="7253"/>
          <a:stretch>
            <a:fillRect/>
          </a:stretch>
        </p:blipFill>
        <p:spPr>
          <a:xfrm>
            <a:off x="245278" y="889931"/>
            <a:ext cx="8586000" cy="79475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EE287E3-973E-05BF-660F-00F9BB6B2D18}"/>
              </a:ext>
            </a:extLst>
          </p:cNvPr>
          <p:cNvSpPr/>
          <p:nvPr/>
        </p:nvSpPr>
        <p:spPr>
          <a:xfrm>
            <a:off x="0" y="2848762"/>
            <a:ext cx="9144000" cy="400923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546F17-EB4D-DC21-61D1-D732779B83B7}"/>
              </a:ext>
            </a:extLst>
          </p:cNvPr>
          <p:cNvSpPr txBox="1"/>
          <p:nvPr/>
        </p:nvSpPr>
        <p:spPr>
          <a:xfrm>
            <a:off x="537493" y="3097413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anything interesting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magazine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「雑誌の中に」という意味をもち、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は存在を示す形式的な主語です。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文法上は主語の位置を埋める役割を果たしますが、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文の意味上の主語ではありません。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A650B5F-BC6A-7086-6978-A63FB2F2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726488-1E78-548E-B0D5-CC8A32698926}"/>
              </a:ext>
            </a:extLst>
          </p:cNvPr>
          <p:cNvSpPr txBox="1"/>
          <p:nvPr/>
        </p:nvSpPr>
        <p:spPr>
          <a:xfrm>
            <a:off x="1032444" y="1684681"/>
            <a:ext cx="54064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その雑誌には何かおもしろいことが書いてありますか。</a:t>
            </a:r>
          </a:p>
        </p:txBody>
      </p:sp>
    </p:spTree>
    <p:extLst>
      <p:ext uri="{BB962C8B-B14F-4D97-AF65-F5344CB8AC3E}">
        <p14:creationId xmlns:p14="http://schemas.microsoft.com/office/powerpoint/2010/main" val="183718022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570A-67B0-EB20-52B6-F8FE9A58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B021EF-B6D8-B64B-403A-A7C505B4F8F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DCC209-5CA0-1155-799A-BE7237EC4E4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FA2939-88D7-DFFA-9882-A70356F4479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2127AF-CA6B-81FB-8DEF-3E8F99B45D9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67ABF0A-62F3-0FEE-068E-3FA14CD74AC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3748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29D60-596A-6FB4-8D8A-738525F2C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46693E8-D141-4236-D8D2-A40EC154A08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20A377-A6CE-8094-C69F-ECBD81C654C8}"/>
              </a:ext>
            </a:extLst>
          </p:cNvPr>
          <p:cNvSpPr txBox="1"/>
          <p:nvPr/>
        </p:nvSpPr>
        <p:spPr>
          <a:xfrm>
            <a:off x="1911274" y="3620659"/>
            <a:ext cx="532144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anything interesting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magazine?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3B0454-4640-C27D-E82B-76FDBFB4D635}"/>
              </a:ext>
            </a:extLst>
          </p:cNvPr>
          <p:cNvSpPr txBox="1"/>
          <p:nvPr/>
        </p:nvSpPr>
        <p:spPr>
          <a:xfrm>
            <a:off x="136650" y="929420"/>
            <a:ext cx="88706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何か面白いことが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雑誌に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Is there anything interesting in the magazine">
            <a:hlinkClick r:id="" action="ppaction://media"/>
            <a:extLst>
              <a:ext uri="{FF2B5EF4-FFF2-40B4-BE49-F238E27FC236}">
                <a16:creationId xmlns:a16="http://schemas.microsoft.com/office/drawing/2014/main" id="{CE601084-E5F1-28D2-2DF5-9A6237857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471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541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2EF1C-0846-5203-EF1E-F94979FD1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8A3C42-684F-9483-B287-9551D294BD3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F8ED45-D81E-37C4-DCE5-3CD15A2371C5}"/>
              </a:ext>
            </a:extLst>
          </p:cNvPr>
          <p:cNvSpPr txBox="1"/>
          <p:nvPr/>
        </p:nvSpPr>
        <p:spPr>
          <a:xfrm>
            <a:off x="1525792" y="1901659"/>
            <a:ext cx="6092415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[a-------] interesting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magazine?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1 Is there anything interesting in the magazine">
            <a:hlinkClick r:id="" action="ppaction://media"/>
            <a:extLst>
              <a:ext uri="{FF2B5EF4-FFF2-40B4-BE49-F238E27FC236}">
                <a16:creationId xmlns:a16="http://schemas.microsoft.com/office/drawing/2014/main" id="{87E0B304-1CC8-FB57-75AC-DBB82AE47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471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55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DF438-41CF-1975-AB23-28CAAAE1F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633CCA8-6700-6AF6-E552-922F7F34513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F6272B2-8CA5-E65B-BCC7-53BE801AB414}"/>
              </a:ext>
            </a:extLst>
          </p:cNvPr>
          <p:cNvSpPr txBox="1"/>
          <p:nvPr/>
        </p:nvSpPr>
        <p:spPr>
          <a:xfrm>
            <a:off x="136651" y="2321004"/>
            <a:ext cx="88706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何か面白いことが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雑誌に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1 Is there anything interesting in the magazine">
            <a:hlinkClick r:id="" action="ppaction://media"/>
            <a:extLst>
              <a:ext uri="{FF2B5EF4-FFF2-40B4-BE49-F238E27FC236}">
                <a16:creationId xmlns:a16="http://schemas.microsoft.com/office/drawing/2014/main" id="{AE6EC8B5-249D-DDA6-3BD2-B152216CB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471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36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CCE0B-E692-3C56-700F-D1A0AF650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D1B3615-E62F-1A02-CCE5-0A21E0F05B8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B0BCD7-2340-1C78-8452-92777E27C33F}"/>
              </a:ext>
            </a:extLst>
          </p:cNvPr>
          <p:cNvSpPr txBox="1"/>
          <p:nvPr/>
        </p:nvSpPr>
        <p:spPr>
          <a:xfrm>
            <a:off x="1168092" y="4128490"/>
            <a:ext cx="68078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eat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anything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this morning.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5F9BB-5615-43F7-5181-417ACCF818DE}"/>
              </a:ext>
            </a:extLst>
          </p:cNvPr>
          <p:cNvSpPr txBox="1"/>
          <p:nvPr/>
        </p:nvSpPr>
        <p:spPr>
          <a:xfrm>
            <a:off x="358777" y="690490"/>
            <a:ext cx="84264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食べませんでした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何も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今朝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I didn’t eat anything this morning.">
            <a:hlinkClick r:id="" action="ppaction://media"/>
            <a:extLst>
              <a:ext uri="{FF2B5EF4-FFF2-40B4-BE49-F238E27FC236}">
                <a16:creationId xmlns:a16="http://schemas.microsoft.com/office/drawing/2014/main" id="{011538B6-2DCB-DDD2-5A10-C84DAA217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760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755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4DBED-C577-5E9D-7183-696A9C3A2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94B073D-9704-DD37-49C9-8BC2278A197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971F42-8A03-48D3-C5DB-D497310B857D}"/>
              </a:ext>
            </a:extLst>
          </p:cNvPr>
          <p:cNvSpPr txBox="1"/>
          <p:nvPr/>
        </p:nvSpPr>
        <p:spPr>
          <a:xfrm>
            <a:off x="637834" y="2409490"/>
            <a:ext cx="786833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a-------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this morning.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04-2 I didn’t eat anything this morning.">
            <a:hlinkClick r:id="" action="ppaction://media"/>
            <a:extLst>
              <a:ext uri="{FF2B5EF4-FFF2-40B4-BE49-F238E27FC236}">
                <a16:creationId xmlns:a16="http://schemas.microsoft.com/office/drawing/2014/main" id="{3EC1637A-59CC-E7CD-7EE5-77BDEE204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760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45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52581-47B9-A7A2-DB1B-DEA0347F4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6E2B9A-4234-3B03-6AC4-ACA04C45C15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8CDAE6-DD0F-3FDB-79F2-591E9812BE12}"/>
              </a:ext>
            </a:extLst>
          </p:cNvPr>
          <p:cNvSpPr txBox="1"/>
          <p:nvPr/>
        </p:nvSpPr>
        <p:spPr>
          <a:xfrm>
            <a:off x="358781" y="2321004"/>
            <a:ext cx="84264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食べませんでした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何も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今朝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I didn’t eat anything this morning.">
            <a:hlinkClick r:id="" action="ppaction://media"/>
            <a:extLst>
              <a:ext uri="{FF2B5EF4-FFF2-40B4-BE49-F238E27FC236}">
                <a16:creationId xmlns:a16="http://schemas.microsoft.com/office/drawing/2014/main" id="{A93E49CD-3C52-5C85-30B9-D5D769D49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760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476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6B1C0-02D6-320B-5A35-197FA24B9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746B9A0-ED40-7C9D-18A4-C60A493D8E6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78B315-4B6E-7BB5-8FDB-7EEF6AB6AA09}"/>
              </a:ext>
            </a:extLst>
          </p:cNvPr>
          <p:cNvSpPr txBox="1"/>
          <p:nvPr/>
        </p:nvSpPr>
        <p:spPr>
          <a:xfrm>
            <a:off x="336614" y="4636321"/>
            <a:ext cx="847076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to eat.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62B3A8D-99DF-65B5-A0DA-42FDBCE5B8AD}"/>
              </a:ext>
            </a:extLst>
          </p:cNvPr>
          <p:cNvSpPr txBox="1"/>
          <p:nvPr/>
        </p:nvSpPr>
        <p:spPr>
          <a:xfrm>
            <a:off x="1448785" y="690490"/>
            <a:ext cx="6246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ほしいです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食べるための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I want something to eat.">
            <a:hlinkClick r:id="" action="ppaction://media"/>
            <a:extLst>
              <a:ext uri="{FF2B5EF4-FFF2-40B4-BE49-F238E27FC236}">
                <a16:creationId xmlns:a16="http://schemas.microsoft.com/office/drawing/2014/main" id="{0A47944D-69C7-7477-CBFA-74D9D7457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2988" y="113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372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8FB44-2054-7956-D07B-9F86A6A47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E5B2D4D-F49B-3A9B-9021-88C2C5A6BE3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56FD3D-21BD-09E8-A331-2A8948001468}"/>
              </a:ext>
            </a:extLst>
          </p:cNvPr>
          <p:cNvSpPr txBox="1"/>
          <p:nvPr/>
        </p:nvSpPr>
        <p:spPr>
          <a:xfrm>
            <a:off x="326200" y="2917321"/>
            <a:ext cx="849159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to eat.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3 I want something to eat.">
            <a:hlinkClick r:id="" action="ppaction://media"/>
            <a:extLst>
              <a:ext uri="{FF2B5EF4-FFF2-40B4-BE49-F238E27FC236}">
                <a16:creationId xmlns:a16="http://schemas.microsoft.com/office/drawing/2014/main" id="{D4A15089-603F-3567-32D6-885FC200A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2988" y="113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061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35AD4-426A-ED97-9666-D08173304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2B277C-C7C9-B8F2-EDDA-B27E2CB70B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6297620-B9C2-0D7F-C444-10ECCC4272ED}"/>
              </a:ext>
            </a:extLst>
          </p:cNvPr>
          <p:cNvSpPr txBox="1"/>
          <p:nvPr/>
        </p:nvSpPr>
        <p:spPr>
          <a:xfrm>
            <a:off x="1448791" y="2321004"/>
            <a:ext cx="6246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ほしいです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食べるための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3 I want something to eat.">
            <a:hlinkClick r:id="" action="ppaction://media"/>
            <a:extLst>
              <a:ext uri="{FF2B5EF4-FFF2-40B4-BE49-F238E27FC236}">
                <a16:creationId xmlns:a16="http://schemas.microsoft.com/office/drawing/2014/main" id="{815D7899-CFE8-34D5-4899-55E0337DD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2988" y="113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23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70066EB-225B-307C-7B7A-6FCCBA278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877" b="58007"/>
          <a:stretch>
            <a:fillRect/>
          </a:stretch>
        </p:blipFill>
        <p:spPr>
          <a:xfrm>
            <a:off x="245278" y="1022216"/>
            <a:ext cx="8586000" cy="87429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10975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rainy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tomorrow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を修飾し、いつそうなるかを示しています。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この文の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は、特定の名詞を指すものではなく、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「天気」や「時間」などを表す形式主語（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dummy it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（実際に何かを「代名」しているわけではありません。）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775833"/>
            <a:ext cx="25870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明日は雨になるでしょう。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2_L8_kihon_v1_rainy">
            <a:hlinkClick r:id="" action="ppaction://media"/>
            <a:extLst>
              <a:ext uri="{FF2B5EF4-FFF2-40B4-BE49-F238E27FC236}">
                <a16:creationId xmlns:a16="http://schemas.microsoft.com/office/drawing/2014/main" id="{11CCDCE3-6B93-4F3A-8F49-DA60C0E22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154113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5EC3BDD-A422-4885-E89C-2256025DDCF3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64C8F15-7676-9D48-4625-58B644BD7DF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B697E32-0DAF-323E-8FFB-BCC8FA330A1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雨の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123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105561"/>
            <a:ext cx="7848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8_kihon_v1_rainy">
            <a:hlinkClick r:id="" action="ppaction://media"/>
            <a:extLst>
              <a:ext uri="{FF2B5EF4-FFF2-40B4-BE49-F238E27FC236}">
                <a16:creationId xmlns:a16="http://schemas.microsoft.com/office/drawing/2014/main" id="{A133ED43-F680-456B-B7B9-9245FBBE4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6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8_kihon_v1_rainy">
            <a:hlinkClick r:id="" action="ppaction://media"/>
            <a:extLst>
              <a:ext uri="{FF2B5EF4-FFF2-40B4-BE49-F238E27FC236}">
                <a16:creationId xmlns:a16="http://schemas.microsoft.com/office/drawing/2014/main" id="{F7F2C42F-62C0-4FD4-9195-7F7B6DACB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15411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5C36AF-1DD4-DD66-8195-4EB06110B706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雨の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281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0328518-20DD-479B-8502-5520D789C2A6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31178" y="4007635"/>
              <a:ext cx="7281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明日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8_kihon_v2_tomorrow">
            <a:hlinkClick r:id="" action="ppaction://media"/>
            <a:extLst>
              <a:ext uri="{FF2B5EF4-FFF2-40B4-BE49-F238E27FC236}">
                <a16:creationId xmlns:a16="http://schemas.microsoft.com/office/drawing/2014/main" id="{834FF0A5-3465-41AB-9854-4B40C7B81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936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574920"/>
            <a:ext cx="7848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8_kihon_v2_tomorrow">
            <a:hlinkClick r:id="" action="ppaction://media"/>
            <a:extLst>
              <a:ext uri="{FF2B5EF4-FFF2-40B4-BE49-F238E27FC236}">
                <a16:creationId xmlns:a16="http://schemas.microsoft.com/office/drawing/2014/main" id="{183D35C4-EA76-4FC5-BF11-6AD54958A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939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E721B6-512D-4CB9-99D7-3E53EFDAF686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8_kihon_v2_tomorrow">
            <a:hlinkClick r:id="" action="ppaction://media"/>
            <a:extLst>
              <a:ext uri="{FF2B5EF4-FFF2-40B4-BE49-F238E27FC236}">
                <a16:creationId xmlns:a16="http://schemas.microsoft.com/office/drawing/2014/main" id="{3002E264-C9D0-4C70-A2E0-A1D50604C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680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これら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8_kihon_v3_these">
            <a:hlinkClick r:id="" action="ppaction://media"/>
            <a:extLst>
              <a:ext uri="{FF2B5EF4-FFF2-40B4-BE49-F238E27FC236}">
                <a16:creationId xmlns:a16="http://schemas.microsoft.com/office/drawing/2014/main" id="{91323D14-385D-40F6-84F1-F8E330BA2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841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these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8_kihon_v3_these">
            <a:hlinkClick r:id="" action="ppaction://media"/>
            <a:extLst>
              <a:ext uri="{FF2B5EF4-FFF2-40B4-BE49-F238E27FC236}">
                <a16:creationId xmlns:a16="http://schemas.microsoft.com/office/drawing/2014/main" id="{AAB1DED3-4281-4C39-AFAA-D46C2BB82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09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これら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8_kihon_v3_these">
            <a:hlinkClick r:id="" action="ppaction://media"/>
            <a:extLst>
              <a:ext uri="{FF2B5EF4-FFF2-40B4-BE49-F238E27FC236}">
                <a16:creationId xmlns:a16="http://schemas.microsoft.com/office/drawing/2014/main" id="{6CB6AE50-8D3C-4E85-BB6A-CD7551E62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548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72F5D-7906-11BE-53E2-E3BD800A5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0E7995F-76CF-B8D4-2E49-A087A07BF284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06B4E98-4ADA-097B-CB93-350F302A706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9B14585-042C-E544-BAC6-9FE629E76FCA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82E26D-4CF3-D228-C229-C4B03BC5AF7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CF16FCC-F214-121F-1A2B-764A18DEABC9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694532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211191B-87D2-454F-8D0E-4F9A21F2FCED}"/>
              </a:ext>
            </a:extLst>
          </p:cNvPr>
          <p:cNvGrpSpPr/>
          <p:nvPr/>
        </p:nvGrpSpPr>
        <p:grpSpPr>
          <a:xfrm>
            <a:off x="0" y="1852159"/>
            <a:ext cx="9144000" cy="3153682"/>
            <a:chOff x="0" y="1859340"/>
            <a:chExt cx="9144000" cy="315368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[e---] [o-]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528507" y="1859340"/>
              <a:ext cx="808698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ひとりひとり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8_kihon_v4_each of">
            <a:hlinkClick r:id="" action="ppaction://media"/>
            <a:extLst>
              <a:ext uri="{FF2B5EF4-FFF2-40B4-BE49-F238E27FC236}">
                <a16:creationId xmlns:a16="http://schemas.microsoft.com/office/drawing/2014/main" id="{FCAEE479-A968-4252-8FBD-6AAC09666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423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21005"/>
            <a:ext cx="7848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each of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8_kihon_v4_each of">
            <a:hlinkClick r:id="" action="ppaction://media"/>
            <a:extLst>
              <a:ext uri="{FF2B5EF4-FFF2-40B4-BE49-F238E27FC236}">
                <a16:creationId xmlns:a16="http://schemas.microsoft.com/office/drawing/2014/main" id="{2F250BBA-6913-41BB-8627-4934B0AEF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621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8_kihon_v4_each of">
            <a:hlinkClick r:id="" action="ppaction://media"/>
            <a:extLst>
              <a:ext uri="{FF2B5EF4-FFF2-40B4-BE49-F238E27FC236}">
                <a16:creationId xmlns:a16="http://schemas.microsoft.com/office/drawing/2014/main" id="{EC49CC9C-9E0A-4F3F-A1B5-67E06AC6B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10064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68EA24-A1DE-F3EE-0A7C-C7E7079E104F}"/>
              </a:ext>
            </a:extLst>
          </p:cNvPr>
          <p:cNvSpPr txBox="1"/>
          <p:nvPr/>
        </p:nvSpPr>
        <p:spPr>
          <a:xfrm>
            <a:off x="528506" y="2705725"/>
            <a:ext cx="80869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ひとりひとり</a:t>
            </a:r>
            <a:endParaRPr kumimoji="1" lang="ja-JP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091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E48F31E-8C92-4C55-A723-44A39CEA6F67}"/>
              </a:ext>
            </a:extLst>
          </p:cNvPr>
          <p:cNvGrpSpPr/>
          <p:nvPr/>
        </p:nvGrpSpPr>
        <p:grpSpPr>
          <a:xfrm>
            <a:off x="217715" y="1259790"/>
            <a:ext cx="8708572" cy="4338420"/>
            <a:chOff x="217715" y="1238875"/>
            <a:chExt cx="8708572" cy="433842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217715" y="1238875"/>
              <a:ext cx="870857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〈one’s own </a:t>
              </a:r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〉</a:t>
              </a: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自分自身の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8_kihon_v5_own">
            <a:hlinkClick r:id="" action="ppaction://media"/>
            <a:extLst>
              <a:ext uri="{FF2B5EF4-FFF2-40B4-BE49-F238E27FC236}">
                <a16:creationId xmlns:a16="http://schemas.microsoft.com/office/drawing/2014/main" id="{C714281E-B46D-48DF-9012-F335A780C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2038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426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own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8_kihon_v5_own">
            <a:hlinkClick r:id="" action="ppaction://media"/>
            <a:extLst>
              <a:ext uri="{FF2B5EF4-FFF2-40B4-BE49-F238E27FC236}">
                <a16:creationId xmlns:a16="http://schemas.microsoft.com/office/drawing/2014/main" id="{28E00A52-39C7-4743-8AED-6E06AF7E4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2038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992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817B75-F36C-48EE-AEAA-41964DF944F4}"/>
              </a:ext>
            </a:extLst>
          </p:cNvPr>
          <p:cNvSpPr txBox="1"/>
          <p:nvPr/>
        </p:nvSpPr>
        <p:spPr>
          <a:xfrm>
            <a:off x="217715" y="2182505"/>
            <a:ext cx="87085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〈one’s own </a:t>
            </a:r>
            <a:r>
              <a:rPr kumimoji="1" lang="ja-JP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kumimoji="1" lang="en-US" altLang="ja-JP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〉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自分自身の</a:t>
            </a:r>
            <a:endParaRPr kumimoji="1" lang="ja-JP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G2_L8_kihon_v5_own">
            <a:hlinkClick r:id="" action="ppaction://media"/>
            <a:extLst>
              <a:ext uri="{FF2B5EF4-FFF2-40B4-BE49-F238E27FC236}">
                <a16:creationId xmlns:a16="http://schemas.microsoft.com/office/drawing/2014/main" id="{70ECE42C-B432-4290-BA94-A564BEE5A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2038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770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9" y="1536175"/>
            <a:ext cx="7513983" cy="3662541"/>
            <a:chOff x="815009" y="1791644"/>
            <a:chExt cx="7513983" cy="366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56345" y="4007635"/>
              <a:ext cx="723131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8_kihon_v6_anything">
            <a:hlinkClick r:id="" action="ppaction://media"/>
            <a:extLst>
              <a:ext uri="{FF2B5EF4-FFF2-40B4-BE49-F238E27FC236}">
                <a16:creationId xmlns:a16="http://schemas.microsoft.com/office/drawing/2014/main" id="{85B99F0D-6BB1-40BC-8917-A6E7F3E66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2727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37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anything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8_kihon_v6_anything">
            <a:hlinkClick r:id="" action="ppaction://media"/>
            <a:extLst>
              <a:ext uri="{FF2B5EF4-FFF2-40B4-BE49-F238E27FC236}">
                <a16:creationId xmlns:a16="http://schemas.microsoft.com/office/drawing/2014/main" id="{B388E137-F866-4862-908A-67AEC3BE4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2727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039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8_kihon_v6_anything">
            <a:hlinkClick r:id="" action="ppaction://media"/>
            <a:extLst>
              <a:ext uri="{FF2B5EF4-FFF2-40B4-BE49-F238E27FC236}">
                <a16:creationId xmlns:a16="http://schemas.microsoft.com/office/drawing/2014/main" id="{04ACE508-B8FA-4D3A-BC0D-046C57BD8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2727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462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486561" y="1845394"/>
            <a:ext cx="8170878" cy="3167212"/>
            <a:chOff x="486561" y="2437975"/>
            <a:chExt cx="8170878" cy="316721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486561" y="4158637"/>
              <a:ext cx="81708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おもしろい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8_kihon_v7_interesting">
            <a:hlinkClick r:id="" action="ppaction://media"/>
            <a:extLst>
              <a:ext uri="{FF2B5EF4-FFF2-40B4-BE49-F238E27FC236}">
                <a16:creationId xmlns:a16="http://schemas.microsoft.com/office/drawing/2014/main" id="{AE4F0296-BF0C-45E7-B4CB-6079173AE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415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097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514D5-9298-5CBE-D443-0C8414140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E67F886-D9F7-2C12-6C2E-3378C0E4D00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97357B-AB5A-B876-6DC0-704F66F7CA51}"/>
              </a:ext>
            </a:extLst>
          </p:cNvPr>
          <p:cNvSpPr txBox="1"/>
          <p:nvPr/>
        </p:nvSpPr>
        <p:spPr>
          <a:xfrm>
            <a:off x="344245" y="4636321"/>
            <a:ext cx="845551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be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169727-3BEE-2BC2-7558-6E4DBF1BEBF7}"/>
              </a:ext>
            </a:extLst>
          </p:cNvPr>
          <p:cNvSpPr txBox="1"/>
          <p:nvPr/>
        </p:nvSpPr>
        <p:spPr>
          <a:xfrm>
            <a:off x="826305" y="1198322"/>
            <a:ext cx="7491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なるだろう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It will be rainy tomorrow.">
            <a:hlinkClick r:id="" action="ppaction://media"/>
            <a:extLst>
              <a:ext uri="{FF2B5EF4-FFF2-40B4-BE49-F238E27FC236}">
                <a16:creationId xmlns:a16="http://schemas.microsoft.com/office/drawing/2014/main" id="{E52E5B9B-724A-8F6E-79B7-7C32FEA92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777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342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ED94EE-A254-4D38-A528-5CA963636D0E}"/>
              </a:ext>
            </a:extLst>
          </p:cNvPr>
          <p:cNvSpPr txBox="1"/>
          <p:nvPr/>
        </p:nvSpPr>
        <p:spPr>
          <a:xfrm>
            <a:off x="318052" y="2613392"/>
            <a:ext cx="8507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8_kihon_v7_interesting">
            <a:hlinkClick r:id="" action="ppaction://media"/>
            <a:extLst>
              <a:ext uri="{FF2B5EF4-FFF2-40B4-BE49-F238E27FC236}">
                <a16:creationId xmlns:a16="http://schemas.microsoft.com/office/drawing/2014/main" id="{03454B2B-5218-4C44-A709-6534419BD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415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542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A61752-AF81-4DF2-B535-D28973983751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おもしろい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8_kihon_v7_interesting">
            <a:hlinkClick r:id="" action="ppaction://media"/>
            <a:extLst>
              <a:ext uri="{FF2B5EF4-FFF2-40B4-BE49-F238E27FC236}">
                <a16:creationId xmlns:a16="http://schemas.microsoft.com/office/drawing/2014/main" id="{351F8723-46FB-45D3-9B77-096049765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415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41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687897" y="1536175"/>
            <a:ext cx="7768206" cy="3662541"/>
            <a:chOff x="687897" y="1791644"/>
            <a:chExt cx="7768206" cy="366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687897" y="4007635"/>
              <a:ext cx="776820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雑誌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8_kihon_v8_magazine">
            <a:hlinkClick r:id="" action="ppaction://media"/>
            <a:extLst>
              <a:ext uri="{FF2B5EF4-FFF2-40B4-BE49-F238E27FC236}">
                <a16:creationId xmlns:a16="http://schemas.microsoft.com/office/drawing/2014/main" id="{0D8D7EB0-4559-46EC-BF55-5FDBCAB46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8001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18AC530E-FFDB-0A74-67EC-E1CD01F314D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8207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536448"/>
            <a:ext cx="7696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magazine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8_kihon_v8_magazine">
            <a:hlinkClick r:id="" action="ppaction://media"/>
            <a:extLst>
              <a:ext uri="{FF2B5EF4-FFF2-40B4-BE49-F238E27FC236}">
                <a16:creationId xmlns:a16="http://schemas.microsoft.com/office/drawing/2014/main" id="{ACF390F8-36C3-4338-A533-8761001EE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8001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56C54FD-8B47-EC99-7A13-45A5F9F6075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1082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雑誌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8_kihon_v8_magazine">
            <a:hlinkClick r:id="" action="ppaction://media"/>
            <a:extLst>
              <a:ext uri="{FF2B5EF4-FFF2-40B4-BE49-F238E27FC236}">
                <a16:creationId xmlns:a16="http://schemas.microsoft.com/office/drawing/2014/main" id="{074AB7EA-4A0E-450F-96F5-6735F2DE2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76338" y="800100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27826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80B34-AC6F-F9A4-2499-0CBA86340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25ACAFB-F6C5-FE0B-CDCC-B84BFDE1BD6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6036B3-CA57-D757-1608-1E15EEB4053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FE465E-FF91-567D-CAB3-25DD4BC280D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pic>
        <p:nvPicPr>
          <p:cNvPr id="2" name="G2_L8_kihon_v1_rainy">
            <a:hlinkClick r:id="" action="ppaction://media"/>
            <a:extLst>
              <a:ext uri="{FF2B5EF4-FFF2-40B4-BE49-F238E27FC236}">
                <a16:creationId xmlns:a16="http://schemas.microsoft.com/office/drawing/2014/main" id="{3B9E70BF-4EA0-E330-3571-E2B248486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9088" y="1154113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21190E8-BC84-CB9D-D042-487919FFADCD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63E05F0-6D03-216E-36A0-1FE54887195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rainy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8807E9E-F72D-4DE3-8BF8-2837691662D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雨の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4AE1C9F-5F10-AEE6-E892-1E1C3AF4EA2E}"/>
              </a:ext>
            </a:extLst>
          </p:cNvPr>
          <p:cNvSpPr/>
          <p:nvPr/>
        </p:nvSpPr>
        <p:spPr>
          <a:xfrm>
            <a:off x="2905125" y="3591485"/>
            <a:ext cx="33337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620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26BEA-B273-678C-6AC2-1E41720A2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2CFCAA0-614F-3DC4-F1C3-CDF436CBEAC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52F9CD1-DD66-8309-835D-E30AAC4460A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098801-A238-AAF0-F1C2-29DA11F5BBF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7AE666-1C62-92A3-A2B0-56C6C2A9FF8D}"/>
              </a:ext>
            </a:extLst>
          </p:cNvPr>
          <p:cNvGrpSpPr/>
          <p:nvPr/>
        </p:nvGrpSpPr>
        <p:grpSpPr>
          <a:xfrm>
            <a:off x="302136" y="1713146"/>
            <a:ext cx="8539728" cy="3308598"/>
            <a:chOff x="302136" y="2145587"/>
            <a:chExt cx="8539728" cy="330859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3E5A36D-1060-3147-2595-CAEA349D7ECC}"/>
                </a:ext>
              </a:extLst>
            </p:cNvPr>
            <p:cNvSpPr txBox="1"/>
            <p:nvPr/>
          </p:nvSpPr>
          <p:spPr>
            <a:xfrm>
              <a:off x="302136" y="4007635"/>
              <a:ext cx="85397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tomorrow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5F1EF50-6CC2-294A-0EA7-578EACCB326B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明日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8_kihon_v2_tomorrow">
            <a:hlinkClick r:id="" action="ppaction://media"/>
            <a:extLst>
              <a:ext uri="{FF2B5EF4-FFF2-40B4-BE49-F238E27FC236}">
                <a16:creationId xmlns:a16="http://schemas.microsoft.com/office/drawing/2014/main" id="{6E57B7E6-384B-B3EA-CE3D-EEF15FEAD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AC9014C-2F7A-8513-1D7B-6AF91FF7B8EC}"/>
              </a:ext>
            </a:extLst>
          </p:cNvPr>
          <p:cNvSpPr/>
          <p:nvPr/>
        </p:nvSpPr>
        <p:spPr>
          <a:xfrm>
            <a:off x="1514475" y="3441670"/>
            <a:ext cx="61150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226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783F4-97A1-E220-CDB6-B97FA8504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67A03D4-1FBD-FEFC-16A3-D84E8F2CCA4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0135C6D-9334-8F4F-1FBE-220B7BF5D5A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8C0FEE4-9DB2-D771-1E0A-64DC7AB39D9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0C2C85E-7C7A-7CB1-ED18-8618D4EAEADA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399E0B1-EBF2-08DA-17FC-70554A383E21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これら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D9A7B57-B79F-4F48-678D-5BB996C6E79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these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8_kihon_v3_these">
            <a:hlinkClick r:id="" action="ppaction://media"/>
            <a:extLst>
              <a:ext uri="{FF2B5EF4-FFF2-40B4-BE49-F238E27FC236}">
                <a16:creationId xmlns:a16="http://schemas.microsoft.com/office/drawing/2014/main" id="{4ABA8973-F89D-D827-F419-841BCF2CC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6524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53AC6E3-3395-6740-4D85-EFBF391719B3}"/>
              </a:ext>
            </a:extLst>
          </p:cNvPr>
          <p:cNvSpPr/>
          <p:nvPr/>
        </p:nvSpPr>
        <p:spPr>
          <a:xfrm>
            <a:off x="2809875" y="3402390"/>
            <a:ext cx="35242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9205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D212E-CE8B-D498-6856-69B8446E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91F89E6-A0FF-75A8-6D1F-911D7BD4674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2CF8AE-B86D-DA33-F43B-1562D48ACA0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72C47C6-8ED4-43B9-C852-D85652B8096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A8C228E-9DAB-A704-8B09-F785B510F351}"/>
              </a:ext>
            </a:extLst>
          </p:cNvPr>
          <p:cNvGrpSpPr/>
          <p:nvPr/>
        </p:nvGrpSpPr>
        <p:grpSpPr>
          <a:xfrm>
            <a:off x="0" y="1852159"/>
            <a:ext cx="9144000" cy="3153682"/>
            <a:chOff x="0" y="1859340"/>
            <a:chExt cx="9144000" cy="315368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2F1ADD4-0695-8951-A9A5-DDEB733CE3B5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[each] [of]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7EA4695-0D33-ECEF-467A-209E5B63627D}"/>
                </a:ext>
              </a:extLst>
            </p:cNvPr>
            <p:cNvSpPr txBox="1"/>
            <p:nvPr/>
          </p:nvSpPr>
          <p:spPr>
            <a:xfrm>
              <a:off x="528507" y="1859340"/>
              <a:ext cx="808698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ひとりひとり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8_kihon_v4_each of">
            <a:hlinkClick r:id="" action="ppaction://media"/>
            <a:extLst>
              <a:ext uri="{FF2B5EF4-FFF2-40B4-BE49-F238E27FC236}">
                <a16:creationId xmlns:a16="http://schemas.microsoft.com/office/drawing/2014/main" id="{641DB08C-6B05-B85A-60EE-3965912BF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95463" y="1006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5B4F5-B55D-B245-31D8-CB53B5535469}"/>
              </a:ext>
            </a:extLst>
          </p:cNvPr>
          <p:cNvSpPr/>
          <p:nvPr/>
        </p:nvSpPr>
        <p:spPr>
          <a:xfrm>
            <a:off x="19145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1AEE0BE-7F36-4D2B-E904-89D10925B89F}"/>
              </a:ext>
            </a:extLst>
          </p:cNvPr>
          <p:cNvSpPr/>
          <p:nvPr/>
        </p:nvSpPr>
        <p:spPr>
          <a:xfrm>
            <a:off x="5867400" y="3402390"/>
            <a:ext cx="13335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7196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50241-6A2F-8507-7F4E-AD66F6669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3BE60B-58AB-9C3A-98B6-AAF1C3C622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6CCC04-F2F7-F8A0-544B-B096071158E0}"/>
              </a:ext>
            </a:extLst>
          </p:cNvPr>
          <p:cNvSpPr txBox="1"/>
          <p:nvPr/>
        </p:nvSpPr>
        <p:spPr>
          <a:xfrm>
            <a:off x="1156447" y="2409490"/>
            <a:ext cx="68311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[b-]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1 It will be rainy tomorrow.">
            <a:hlinkClick r:id="" action="ppaction://media"/>
            <a:extLst>
              <a:ext uri="{FF2B5EF4-FFF2-40B4-BE49-F238E27FC236}">
                <a16:creationId xmlns:a16="http://schemas.microsoft.com/office/drawing/2014/main" id="{1888F434-0049-D550-8BA0-97EC3E504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777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774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CDE43-9171-D5A4-2105-7D2431043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75869A2-E022-A265-1602-F79B6D4BBA5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847A79F-5BCD-3BEC-2FF7-EB08468FDEA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CE6D2A-B020-36DA-CD27-0562F4B18AF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A907DEB-7251-7611-B223-C89AD0681A58}"/>
              </a:ext>
            </a:extLst>
          </p:cNvPr>
          <p:cNvGrpSpPr/>
          <p:nvPr/>
        </p:nvGrpSpPr>
        <p:grpSpPr>
          <a:xfrm>
            <a:off x="217715" y="1259790"/>
            <a:ext cx="8708572" cy="4338420"/>
            <a:chOff x="217715" y="1238875"/>
            <a:chExt cx="8708572" cy="433842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AA5FCE1-50E9-ECAD-4AEE-7783FB364099}"/>
                </a:ext>
              </a:extLst>
            </p:cNvPr>
            <p:cNvSpPr txBox="1"/>
            <p:nvPr/>
          </p:nvSpPr>
          <p:spPr>
            <a:xfrm>
              <a:off x="217715" y="1238875"/>
              <a:ext cx="870857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〈one’s own </a:t>
              </a:r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〉</a:t>
              </a: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自分自身の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EEE17F0-C998-BE37-0853-FAE640A9007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own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8_kihon_v5_own">
            <a:hlinkClick r:id="" action="ppaction://media"/>
            <a:extLst>
              <a:ext uri="{FF2B5EF4-FFF2-40B4-BE49-F238E27FC236}">
                <a16:creationId xmlns:a16="http://schemas.microsoft.com/office/drawing/2014/main" id="{FDC229F1-FF49-5917-AA3F-2D2F1165B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19250" y="20383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4549890-7248-0080-77CD-308C4CB31746}"/>
              </a:ext>
            </a:extLst>
          </p:cNvPr>
          <p:cNvSpPr/>
          <p:nvPr/>
        </p:nvSpPr>
        <p:spPr>
          <a:xfrm>
            <a:off x="3128957" y="375278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528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AFE36-1B84-9AFE-C3D1-E48BFFCF9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15E17B9-6356-3CBC-8835-F73CD1A3735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24E1083-C843-75E6-0727-1DB12B62CA7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CC2A3D-6152-75F8-6559-E7F78B3DDAF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2D24895-870C-9A11-C64E-B116DA2FA225}"/>
              </a:ext>
            </a:extLst>
          </p:cNvPr>
          <p:cNvGrpSpPr/>
          <p:nvPr/>
        </p:nvGrpSpPr>
        <p:grpSpPr>
          <a:xfrm>
            <a:off x="628650" y="1536175"/>
            <a:ext cx="7886700" cy="3662541"/>
            <a:chOff x="628650" y="1791644"/>
            <a:chExt cx="7886700" cy="366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93140D3-737E-A051-71C9-6C1552CD8478}"/>
                </a:ext>
              </a:extLst>
            </p:cNvPr>
            <p:cNvSpPr txBox="1"/>
            <p:nvPr/>
          </p:nvSpPr>
          <p:spPr>
            <a:xfrm>
              <a:off x="628650" y="4007635"/>
              <a:ext cx="78867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anything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398A717-7DCA-1500-FB8A-4BFB57F71BC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8_kihon_v6_anything">
            <a:hlinkClick r:id="" action="ppaction://media"/>
            <a:extLst>
              <a:ext uri="{FF2B5EF4-FFF2-40B4-BE49-F238E27FC236}">
                <a16:creationId xmlns:a16="http://schemas.microsoft.com/office/drawing/2014/main" id="{E3A957E2-97C2-0BB1-F442-E0EBF1976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27275" y="8588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C81A714-E79E-2103-A84B-394A77A3E80F}"/>
              </a:ext>
            </a:extLst>
          </p:cNvPr>
          <p:cNvSpPr/>
          <p:nvPr/>
        </p:nvSpPr>
        <p:spPr>
          <a:xfrm>
            <a:off x="1781175" y="3579652"/>
            <a:ext cx="55816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421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5111C-C326-41CB-AD24-557CAAE6C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C66FBE3-4819-D3C9-522D-6E7AEC731E2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BEF8807-58A6-3A4C-F4B0-CFF2E5E8693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F5849F-6C38-D360-CBE8-43667BBF0FC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E3B05C-EB70-B946-63B0-3317FA3EF186}"/>
              </a:ext>
            </a:extLst>
          </p:cNvPr>
          <p:cNvGrpSpPr/>
          <p:nvPr/>
        </p:nvGrpSpPr>
        <p:grpSpPr>
          <a:xfrm>
            <a:off x="447675" y="1845394"/>
            <a:ext cx="8248650" cy="3044101"/>
            <a:chOff x="447675" y="2437975"/>
            <a:chExt cx="8248650" cy="304410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8198BD-6DAB-6485-7E90-1FBF9B65F518}"/>
                </a:ext>
              </a:extLst>
            </p:cNvPr>
            <p:cNvSpPr txBox="1"/>
            <p:nvPr/>
          </p:nvSpPr>
          <p:spPr>
            <a:xfrm>
              <a:off x="447675" y="4158637"/>
              <a:ext cx="8248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interesting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4FB3DAE-64A6-12D6-2BA1-44FC1B464544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おもしろい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8_kihon_v7_interesting">
            <a:hlinkClick r:id="" action="ppaction://media"/>
            <a:extLst>
              <a:ext uri="{FF2B5EF4-FFF2-40B4-BE49-F238E27FC236}">
                <a16:creationId xmlns:a16="http://schemas.microsoft.com/office/drawing/2014/main" id="{3E4D056A-4353-BDF6-44A7-EF58D875D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4159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85A9F39-5691-73D5-4335-0F62F6CA9866}"/>
              </a:ext>
            </a:extLst>
          </p:cNvPr>
          <p:cNvSpPr/>
          <p:nvPr/>
        </p:nvSpPr>
        <p:spPr>
          <a:xfrm>
            <a:off x="1628775" y="3402390"/>
            <a:ext cx="58959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756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8890-98DD-FB4F-FA0B-839146D37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AC3B64A-E449-3B06-7693-277C4AD44F2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B832041-E443-5545-31B6-455C5D130B4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5204DB-7A21-37BF-8D4F-A1CEC58246B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19BC5D-105F-7473-4730-9C516ED9DF99}"/>
              </a:ext>
            </a:extLst>
          </p:cNvPr>
          <p:cNvGrpSpPr/>
          <p:nvPr/>
        </p:nvGrpSpPr>
        <p:grpSpPr>
          <a:xfrm>
            <a:off x="302136" y="1536175"/>
            <a:ext cx="8539728" cy="3662541"/>
            <a:chOff x="302136" y="1791644"/>
            <a:chExt cx="8539728" cy="366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7CC8CC1-0DD0-E92B-0D0C-89FD844F090B}"/>
                </a:ext>
              </a:extLst>
            </p:cNvPr>
            <p:cNvSpPr txBox="1"/>
            <p:nvPr/>
          </p:nvSpPr>
          <p:spPr>
            <a:xfrm>
              <a:off x="302136" y="4007635"/>
              <a:ext cx="85397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magazine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9D6E67B-9C4B-B5F8-A606-EB6A005FAF9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雑誌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8_kihon_v8_magazine">
            <a:hlinkClick r:id="" action="ppaction://media"/>
            <a:extLst>
              <a:ext uri="{FF2B5EF4-FFF2-40B4-BE49-F238E27FC236}">
                <a16:creationId xmlns:a16="http://schemas.microsoft.com/office/drawing/2014/main" id="{32C02750-C728-E094-FB8D-0580D0426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6338" y="8001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34683186-BE1A-0E4E-897B-211CF9E972F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527885F-6625-03A2-8E32-3535E968BA59}"/>
              </a:ext>
            </a:extLst>
          </p:cNvPr>
          <p:cNvSpPr/>
          <p:nvPr/>
        </p:nvSpPr>
        <p:spPr>
          <a:xfrm>
            <a:off x="1419225" y="3402390"/>
            <a:ext cx="63055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555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3"/>
            <a:ext cx="9605395" cy="15945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の特別用法</a:t>
            </a:r>
            <a:endParaRPr kumimoji="1" lang="en-US" altLang="ja-JP" sz="4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（時刻、 天候、 距離など）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23D6F53-C127-4DF8-2540-675950FA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1475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7B51966-4F58-3892-FF83-267700001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61475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57905" y="3305267"/>
            <a:ext cx="329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    sunny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56C1BC6-577F-1D21-190D-AE3E83D765CE}"/>
              </a:ext>
            </a:extLst>
          </p:cNvPr>
          <p:cNvSpPr txBox="1"/>
          <p:nvPr/>
        </p:nvSpPr>
        <p:spPr>
          <a:xfrm>
            <a:off x="1343605" y="4510847"/>
            <a:ext cx="4523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    eleven          now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C91A39-F0C1-A07C-BC9C-7B7B1EAAD837}"/>
              </a:ext>
            </a:extLst>
          </p:cNvPr>
          <p:cNvSpPr txBox="1"/>
          <p:nvPr/>
        </p:nvSpPr>
        <p:spPr>
          <a:xfrm>
            <a:off x="1440813" y="5716427"/>
            <a:ext cx="545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   March  sixteenth  today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AS_G2_20_03_kihon_t_1">
            <a:hlinkClick r:id="" action="ppaction://media"/>
            <a:extLst>
              <a:ext uri="{FF2B5EF4-FFF2-40B4-BE49-F238E27FC236}">
                <a16:creationId xmlns:a16="http://schemas.microsoft.com/office/drawing/2014/main" id="{09FCBF7C-0AE2-C33D-1FDA-409B0175D3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2275" y="3254375"/>
            <a:ext cx="406400" cy="406400"/>
          </a:xfrm>
          <a:prstGeom prst="rect">
            <a:avLst/>
          </a:prstGeom>
        </p:spPr>
      </p:pic>
      <p:pic>
        <p:nvPicPr>
          <p:cNvPr id="14" name="AS_G2_20_03_kihon_t_1">
            <a:hlinkClick r:id="" action="ppaction://media"/>
            <a:extLst>
              <a:ext uri="{FF2B5EF4-FFF2-40B4-BE49-F238E27FC236}">
                <a16:creationId xmlns:a16="http://schemas.microsoft.com/office/drawing/2014/main" id="{FB99AE59-9565-88F3-7A72-5EE6D8375A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2275" y="43076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4CAACB3-48B2-6D96-7BCE-C502BEE30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1475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188A2C-B060-45EE-2FD2-E48A29B125C6}"/>
              </a:ext>
            </a:extLst>
          </p:cNvPr>
          <p:cNvSpPr txBox="1"/>
          <p:nvPr/>
        </p:nvSpPr>
        <p:spPr>
          <a:xfrm>
            <a:off x="1457905" y="3305267"/>
            <a:ext cx="329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    sunny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47EEBE-42C7-890A-0AB6-BD8BD2F7F04D}"/>
              </a:ext>
            </a:extLst>
          </p:cNvPr>
          <p:cNvSpPr txBox="1"/>
          <p:nvPr/>
        </p:nvSpPr>
        <p:spPr>
          <a:xfrm>
            <a:off x="1343605" y="4510847"/>
            <a:ext cx="4523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    eleven          now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5155860-1690-2274-64A8-17827E348D3C}"/>
              </a:ext>
            </a:extLst>
          </p:cNvPr>
          <p:cNvSpPr txBox="1"/>
          <p:nvPr/>
        </p:nvSpPr>
        <p:spPr>
          <a:xfrm>
            <a:off x="1440813" y="5716427"/>
            <a:ext cx="545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   March  sixteenth  today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six kilometers from here to the shrine.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627915-A4B4-D0CA-E7E4-AC25D6AAA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804102"/>
          </a:xfrm>
          <a:prstGeom prst="rect">
            <a:avLst/>
          </a:prstGeom>
        </p:spPr>
      </p:pic>
      <p:pic>
        <p:nvPicPr>
          <p:cNvPr id="9" name="AS_G2_20_04_kihon_t_2">
            <a:hlinkClick r:id="" action="ppaction://media"/>
            <a:extLst>
              <a:ext uri="{FF2B5EF4-FFF2-40B4-BE49-F238E27FC236}">
                <a16:creationId xmlns:a16="http://schemas.microsoft.com/office/drawing/2014/main" id="{79E7DB92-1F9A-0708-3BE9-A3A4A54B88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2575" y="29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534EA56-3B40-0C5D-F10A-F26257AFB9D4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62F6D-9FE9-3842-C6FF-ED1F06C4D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AC164E-C341-9D7C-A466-61E4321DD3B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BAD980-75FE-6C2C-29D3-D0758483CB13}"/>
              </a:ext>
            </a:extLst>
          </p:cNvPr>
          <p:cNvSpPr txBox="1"/>
          <p:nvPr/>
        </p:nvSpPr>
        <p:spPr>
          <a:xfrm>
            <a:off x="826305" y="2875002"/>
            <a:ext cx="7491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なるだろう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1 It will be rainy tomorrow.">
            <a:hlinkClick r:id="" action="ppaction://media"/>
            <a:extLst>
              <a:ext uri="{FF2B5EF4-FFF2-40B4-BE49-F238E27FC236}">
                <a16:creationId xmlns:a16="http://schemas.microsoft.com/office/drawing/2014/main" id="{5F70F02C-CE07-6FD9-E609-C786BFA26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777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420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「日本とニュージーランドの時差は４時間です」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20_05_reading_s1_1">
            <a:hlinkClick r:id="" action="ppaction://media"/>
            <a:extLst>
              <a:ext uri="{FF2B5EF4-FFF2-40B4-BE49-F238E27FC236}">
                <a16:creationId xmlns:a16="http://schemas.microsoft.com/office/drawing/2014/main" id="{87E4E602-E53C-7D16-7ECA-59B35BFBE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28275" y="3546475"/>
            <a:ext cx="406400" cy="406400"/>
          </a:xfrm>
          <a:prstGeom prst="rect">
            <a:avLst/>
          </a:prstGeom>
        </p:spPr>
      </p:pic>
      <p:pic>
        <p:nvPicPr>
          <p:cNvPr id="8" name="AS_G2_20_06_reading_s1_2">
            <a:hlinkClick r:id="" action="ppaction://media"/>
            <a:extLst>
              <a:ext uri="{FF2B5EF4-FFF2-40B4-BE49-F238E27FC236}">
                <a16:creationId xmlns:a16="http://schemas.microsoft.com/office/drawing/2014/main" id="{04C5D588-EF1D-25FD-C6E4-CC598CF781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8675" y="354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1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2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そこで</a:t>
              </a:r>
            </a:p>
          </p:txBody>
        </p:sp>
      </p:grpSp>
      <p:pic>
        <p:nvPicPr>
          <p:cNvPr id="5" name="1 there">
            <a:hlinkClick r:id="" action="ppaction://media"/>
            <a:extLst>
              <a:ext uri="{FF2B5EF4-FFF2-40B4-BE49-F238E27FC236}">
                <a16:creationId xmlns:a16="http://schemas.microsoft.com/office/drawing/2014/main" id="{6E2D4BC5-8FBB-1D80-0D74-3053E8F6C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0400" y="1482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69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1 there">
            <a:hlinkClick r:id="" action="ppaction://media"/>
            <a:extLst>
              <a:ext uri="{FF2B5EF4-FFF2-40B4-BE49-F238E27FC236}">
                <a16:creationId xmlns:a16="http://schemas.microsoft.com/office/drawing/2014/main" id="{9E50E8F8-B35F-1270-EA4A-C6659F4E5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0400" y="1482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45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そこで</a:t>
            </a:r>
          </a:p>
        </p:txBody>
      </p:sp>
      <p:pic>
        <p:nvPicPr>
          <p:cNvPr id="3" name="1 there">
            <a:hlinkClick r:id="" action="ppaction://media"/>
            <a:extLst>
              <a:ext uri="{FF2B5EF4-FFF2-40B4-BE49-F238E27FC236}">
                <a16:creationId xmlns:a16="http://schemas.microsoft.com/office/drawing/2014/main" id="{759A743C-FCD8-3048-13A7-17AC65D81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0400" y="1482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066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897B6BD-87F0-C7BD-D840-55A80A0FC185}"/>
              </a:ext>
            </a:extLst>
          </p:cNvPr>
          <p:cNvGrpSpPr/>
          <p:nvPr/>
        </p:nvGrpSpPr>
        <p:grpSpPr>
          <a:xfrm>
            <a:off x="206477" y="1774701"/>
            <a:ext cx="8731046" cy="3308598"/>
            <a:chOff x="206477" y="2145587"/>
            <a:chExt cx="8731046" cy="330859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E4E7599-EF57-4BA9-0FED-1673561194AD}"/>
                </a:ext>
              </a:extLst>
            </p:cNvPr>
            <p:cNvSpPr txBox="1"/>
            <p:nvPr/>
          </p:nvSpPr>
          <p:spPr>
            <a:xfrm>
              <a:off x="571500" y="4007635"/>
              <a:ext cx="8001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05D3D8E-CB43-EC79-2DBA-94FC152C7A5F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差、違い</a:t>
              </a:r>
            </a:p>
          </p:txBody>
        </p:sp>
      </p:grpSp>
      <p:pic>
        <p:nvPicPr>
          <p:cNvPr id="10" name="2 difference">
            <a:hlinkClick r:id="" action="ppaction://media"/>
            <a:extLst>
              <a:ext uri="{FF2B5EF4-FFF2-40B4-BE49-F238E27FC236}">
                <a16:creationId xmlns:a16="http://schemas.microsoft.com/office/drawing/2014/main" id="{6EBC4096-D9A2-9465-E622-D8ABB991A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844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8870" y="2536448"/>
            <a:ext cx="76862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difference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2 difference">
            <a:hlinkClick r:id="" action="ppaction://media"/>
            <a:extLst>
              <a:ext uri="{FF2B5EF4-FFF2-40B4-BE49-F238E27FC236}">
                <a16:creationId xmlns:a16="http://schemas.microsoft.com/office/drawing/2014/main" id="{CFDAA142-6B25-81C9-9D9B-74585191B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609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16571</TotalTime>
  <Words>2971</Words>
  <Application>Microsoft Office PowerPoint</Application>
  <PresentationFormat>画面に合わせる (4:3)</PresentationFormat>
  <Paragraphs>497</Paragraphs>
  <Slides>168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168</vt:i4>
      </vt:variant>
    </vt:vector>
  </HeadingPairs>
  <TitlesOfParts>
    <vt:vector size="175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2091</cp:revision>
  <cp:lastPrinted>2016-06-23T16:36:17Z</cp:lastPrinted>
  <dcterms:created xsi:type="dcterms:W3CDTF">2016-05-30T03:13:09Z</dcterms:created>
  <dcterms:modified xsi:type="dcterms:W3CDTF">2025-06-26T04:54:38Z</dcterms:modified>
</cp:coreProperties>
</file>