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1"/>
  </p:notesMasterIdLst>
  <p:handoutMasterIdLst>
    <p:handoutMasterId r:id="rId172"/>
  </p:handoutMasterIdLst>
  <p:sldIdLst>
    <p:sldId id="3657" r:id="rId2"/>
    <p:sldId id="3445" r:id="rId3"/>
    <p:sldId id="2531" r:id="rId4"/>
    <p:sldId id="3668" r:id="rId5"/>
    <p:sldId id="3669" r:id="rId6"/>
    <p:sldId id="4317" r:id="rId7"/>
    <p:sldId id="4318" r:id="rId8"/>
    <p:sldId id="4319" r:id="rId9"/>
    <p:sldId id="4320" r:id="rId10"/>
    <p:sldId id="4342" r:id="rId11"/>
    <p:sldId id="4343" r:id="rId12"/>
    <p:sldId id="4344" r:id="rId13"/>
    <p:sldId id="4345" r:id="rId14"/>
    <p:sldId id="4346" r:id="rId15"/>
    <p:sldId id="4347" r:id="rId16"/>
    <p:sldId id="4211" r:id="rId17"/>
    <p:sldId id="4195" r:id="rId18"/>
    <p:sldId id="4348" r:id="rId19"/>
    <p:sldId id="4349" r:id="rId20"/>
    <p:sldId id="4350" r:id="rId21"/>
    <p:sldId id="4351" r:id="rId22"/>
    <p:sldId id="4352" r:id="rId23"/>
    <p:sldId id="4353" r:id="rId24"/>
    <p:sldId id="4354" r:id="rId25"/>
    <p:sldId id="4355" r:id="rId26"/>
    <p:sldId id="4356" r:id="rId27"/>
    <p:sldId id="4212" r:id="rId28"/>
    <p:sldId id="4151" r:id="rId29"/>
    <p:sldId id="4207" r:id="rId30"/>
    <p:sldId id="4208" r:id="rId31"/>
    <p:sldId id="4209" r:id="rId32"/>
    <p:sldId id="4357" r:id="rId33"/>
    <p:sldId id="4358" r:id="rId34"/>
    <p:sldId id="4359" r:id="rId35"/>
    <p:sldId id="4360" r:id="rId36"/>
    <p:sldId id="4361" r:id="rId37"/>
    <p:sldId id="4362" r:id="rId38"/>
    <p:sldId id="4213" r:id="rId39"/>
    <p:sldId id="4206" r:id="rId40"/>
    <p:sldId id="4339" r:id="rId41"/>
    <p:sldId id="4340" r:id="rId42"/>
    <p:sldId id="4341" r:id="rId43"/>
    <p:sldId id="4363" r:id="rId44"/>
    <p:sldId id="4364" r:id="rId45"/>
    <p:sldId id="4365" r:id="rId46"/>
    <p:sldId id="4366" r:id="rId47"/>
    <p:sldId id="4367" r:id="rId48"/>
    <p:sldId id="4368" r:id="rId49"/>
    <p:sldId id="3626" r:id="rId50"/>
    <p:sldId id="3647" r:id="rId51"/>
    <p:sldId id="2128" r:id="rId52"/>
    <p:sldId id="2129" r:id="rId53"/>
    <p:sldId id="2130" r:id="rId54"/>
    <p:sldId id="2131" r:id="rId55"/>
    <p:sldId id="2132" r:id="rId56"/>
    <p:sldId id="2133" r:id="rId57"/>
    <p:sldId id="2134" r:id="rId58"/>
    <p:sldId id="2135" r:id="rId59"/>
    <p:sldId id="2136" r:id="rId60"/>
    <p:sldId id="2137" r:id="rId61"/>
    <p:sldId id="2138" r:id="rId62"/>
    <p:sldId id="2139" r:id="rId63"/>
    <p:sldId id="2140" r:id="rId64"/>
    <p:sldId id="2141" r:id="rId65"/>
    <p:sldId id="2142" r:id="rId66"/>
    <p:sldId id="2143" r:id="rId67"/>
    <p:sldId id="2144" r:id="rId68"/>
    <p:sldId id="2145" r:id="rId69"/>
    <p:sldId id="2146" r:id="rId70"/>
    <p:sldId id="2147" r:id="rId71"/>
    <p:sldId id="2148" r:id="rId72"/>
    <p:sldId id="2149" r:id="rId73"/>
    <p:sldId id="2150" r:id="rId74"/>
    <p:sldId id="2151" r:id="rId75"/>
    <p:sldId id="3622" r:id="rId76"/>
    <p:sldId id="4221" r:id="rId77"/>
    <p:sldId id="4222" r:id="rId78"/>
    <p:sldId id="4223" r:id="rId79"/>
    <p:sldId id="4224" r:id="rId80"/>
    <p:sldId id="4225" r:id="rId81"/>
    <p:sldId id="4226" r:id="rId82"/>
    <p:sldId id="4227" r:id="rId83"/>
    <p:sldId id="4228" r:id="rId84"/>
    <p:sldId id="3610" r:id="rId85"/>
    <p:sldId id="3611" r:id="rId86"/>
    <p:sldId id="3612" r:id="rId87"/>
    <p:sldId id="3613" r:id="rId88"/>
    <p:sldId id="3614" r:id="rId89"/>
    <p:sldId id="3623" r:id="rId90"/>
    <p:sldId id="3644" r:id="rId91"/>
    <p:sldId id="3524" r:id="rId92"/>
    <p:sldId id="4210" r:id="rId93"/>
    <p:sldId id="3624" r:id="rId94"/>
    <p:sldId id="3625" r:id="rId95"/>
    <p:sldId id="3549" r:id="rId96"/>
    <p:sldId id="3550" r:id="rId97"/>
    <p:sldId id="3551" r:id="rId98"/>
    <p:sldId id="3711" r:id="rId99"/>
    <p:sldId id="3712" r:id="rId100"/>
    <p:sldId id="3713" r:id="rId101"/>
    <p:sldId id="3540" r:id="rId102"/>
    <p:sldId id="3541" r:id="rId103"/>
    <p:sldId id="3542" r:id="rId104"/>
    <p:sldId id="2011" r:id="rId105"/>
    <p:sldId id="2012" r:id="rId106"/>
    <p:sldId id="2013" r:id="rId107"/>
    <p:sldId id="3506" r:id="rId108"/>
    <p:sldId id="3507" r:id="rId109"/>
    <p:sldId id="3508" r:id="rId110"/>
    <p:sldId id="2041" r:id="rId111"/>
    <p:sldId id="2042" r:id="rId112"/>
    <p:sldId id="2043" r:id="rId113"/>
    <p:sldId id="4369" r:id="rId114"/>
    <p:sldId id="4370" r:id="rId115"/>
    <p:sldId id="4371" r:id="rId116"/>
    <p:sldId id="2053" r:id="rId117"/>
    <p:sldId id="2054" r:id="rId118"/>
    <p:sldId id="2055" r:id="rId119"/>
    <p:sldId id="3708" r:id="rId120"/>
    <p:sldId id="3709" r:id="rId121"/>
    <p:sldId id="3710" r:id="rId122"/>
    <p:sldId id="4372" r:id="rId123"/>
    <p:sldId id="4373" r:id="rId124"/>
    <p:sldId id="4374" r:id="rId125"/>
    <p:sldId id="3646" r:id="rId126"/>
    <p:sldId id="4375" r:id="rId127"/>
    <p:sldId id="4376" r:id="rId128"/>
    <p:sldId id="4377" r:id="rId129"/>
    <p:sldId id="4378" r:id="rId130"/>
    <p:sldId id="4379" r:id="rId131"/>
    <p:sldId id="4380" r:id="rId132"/>
    <p:sldId id="4381" r:id="rId133"/>
    <p:sldId id="4382" r:id="rId134"/>
    <p:sldId id="4383" r:id="rId135"/>
    <p:sldId id="4384" r:id="rId136"/>
    <p:sldId id="3561" r:id="rId137"/>
    <p:sldId id="3562" r:id="rId138"/>
    <p:sldId id="3672" r:id="rId139"/>
    <p:sldId id="3674" r:id="rId140"/>
    <p:sldId id="4214" r:id="rId141"/>
    <p:sldId id="4215" r:id="rId142"/>
    <p:sldId id="4216" r:id="rId143"/>
    <p:sldId id="4217" r:id="rId144"/>
    <p:sldId id="4218" r:id="rId145"/>
    <p:sldId id="4220" r:id="rId146"/>
    <p:sldId id="4219" r:id="rId147"/>
    <p:sldId id="3661" r:id="rId148"/>
    <p:sldId id="3681" r:id="rId149"/>
    <p:sldId id="3563" r:id="rId150"/>
    <p:sldId id="3564" r:id="rId151"/>
    <p:sldId id="3565" r:id="rId152"/>
    <p:sldId id="3566" r:id="rId153"/>
    <p:sldId id="3567" r:id="rId154"/>
    <p:sldId id="3568" r:id="rId155"/>
    <p:sldId id="3569" r:id="rId156"/>
    <p:sldId id="3570" r:id="rId157"/>
    <p:sldId id="3573" r:id="rId158"/>
    <p:sldId id="3648" r:id="rId159"/>
    <p:sldId id="3577" r:id="rId160"/>
    <p:sldId id="3649" r:id="rId161"/>
    <p:sldId id="3650" r:id="rId162"/>
    <p:sldId id="3583" r:id="rId163"/>
    <p:sldId id="3587" r:id="rId164"/>
    <p:sldId id="3588" r:id="rId165"/>
    <p:sldId id="3589" r:id="rId166"/>
    <p:sldId id="3590" r:id="rId167"/>
    <p:sldId id="3655" r:id="rId168"/>
    <p:sldId id="3595" r:id="rId169"/>
    <p:sldId id="3609" r:id="rId170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19" autoAdjust="0"/>
    <p:restoredTop sz="94270" autoAdjust="0"/>
  </p:normalViewPr>
  <p:slideViewPr>
    <p:cSldViewPr snapToGrid="0">
      <p:cViewPr>
        <p:scale>
          <a:sx n="75" d="100"/>
          <a:sy n="75" d="100"/>
        </p:scale>
        <p:origin x="1704" y="942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handoutMaster" Target="handoutMasters/handout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theme" Target="theme/theme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tableStyles" Target="tableStyle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B7C5F-C522-99FB-9987-630B64B35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D9F3CFA-8DD1-870C-18BC-D7D1A178E2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1BB6C3B-51D2-5E6A-05D9-E464D60D85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082CE2F-4C07-583F-2742-7C34AB6598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7963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BC092-70A5-C50D-D474-0C312AD64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0B1F9B0-FC6E-BC21-AA36-82D4AB30FE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D55B480-FFF2-10BF-0E21-2A186D0DA6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F3EAE26-DF28-AF8F-AEDA-5AF18E0D7F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17632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8019F-3140-23B9-9D63-3DF7E555A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A3DBE75-4D55-FC75-AD5C-82BBC49FBE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162F63E-97B7-C27A-68E3-B00BC3E6D2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F5A7BB1-1996-310E-4C19-B5A1E903C7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5788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ADEBD-60BC-A17B-3E92-86CDBF8D7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379462D-C586-C996-FC47-39048B3CD5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97D4140-642D-6176-F3E4-3B9C8B1173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E739081-2D60-3D05-C7C8-2D586D74A0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1246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81F1B-EED4-5442-622F-2EB080BB6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89975AE-D0EC-4313-9D8F-30264A356C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CC8E30B-26A6-1E99-468A-7443EA4A6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01BFC7A-44E4-1038-7012-319F48AAB4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79834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33CE6-034B-48B7-8305-255591B25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A1F7E84-FFB6-6AD1-DCAA-ABCE809E2D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BB48999-BD7D-11F8-6BFA-C312932544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5D261FB-61FA-109A-31CC-7A3FAEA6AD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29076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60BFB-38AF-0D47-327A-6C31E50BF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046A4B0-B612-BDFB-8D8F-EC4D1F9217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AE6C6C1-2326-3600-389A-88431513D6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3AC57CB-F632-5E65-059A-1902F7DE1D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0852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660A6-8584-F19A-140A-DD610E69D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2276539-119E-D594-4D8D-DDFAA0F11D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2CDF06C-827E-5B4F-88C5-49B25E83C8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D7B9321-FEE7-2B95-C9BC-57A54529C7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6639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695BC-A96B-DFC5-3AE3-5BDB044B0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77D4960-A840-AA16-1203-31AED35D9B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C5D3952-9577-A969-17C4-B58C2826B8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43065F9-F282-9FB0-CD9D-52DA9CC041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08105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C3C93-65E7-B882-CF41-1489F093B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AD69B9F-E56F-2F2F-0467-B7EDB0DF80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A90EBC0-4D52-B53C-F164-A79326E441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513CD3D-8BA6-8FE5-864A-0AD5F8D55D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69490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4AE8B-23CA-66CE-C8ED-C00E0C964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80DA0FB-3810-61FC-A499-BC002C9D11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F070C8B-CB59-6DBD-8389-DB99AFD927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FB037FC-8846-0346-2C2F-3A8B771C6E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4084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FF394-F3F2-67A8-63A0-FADC85C0F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67D599F-1187-57DA-DEEE-1DA53FE0E8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D11C037-CB05-B3A9-3257-1E88E13146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4D41051-DBDD-4203-6E97-42998391F2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30580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3C298-79DF-1325-C059-404DE1175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37DBB62-BB3B-44FB-9583-780BFF578C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565D5C9-E902-5E22-2C13-B31E060050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8FBC14-13C9-DAF8-2AC9-311ACED94A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97543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D5334-1747-C0CE-7657-E57F8A5AF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3434378-0280-2AFB-0E13-A32AF4DCAA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D40DC19-8A4C-B000-0279-FDEEE8E2E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F645E4A-3DC3-364E-91B7-7D05191499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62527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B4D83-51DC-2E19-EC5D-18AFE6B39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46F91FB-D543-4881-0B53-8801E1F90E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B4B02C7-6056-B0B2-8212-4A6A0EADBC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1CD3618-7619-BC44-DA50-F364D4B01F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52711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CAB71-F005-549B-FA84-E32CF8DBD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6D2EBA5-1094-04F2-0312-B96C640B1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53A84A8-9642-1B53-4A89-217D6BD75F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9C5F16-07BB-5A8D-A526-B801A1003B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55467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BA414-E249-D425-80FD-042BD9B83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EE9DAF2-3C51-AEB1-2788-96D680AF44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F485460-C3A9-35FB-FE67-DE0D23F08F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D610248-045A-190E-7AE4-58D718FDD5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24024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354F4-1EE1-ACC2-7F31-6FBAAB2C9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15DD264-98F1-FA20-C983-C16E3ABA15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D0FFC5D-27A9-02BD-ADA4-7678A7997C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B3C9897-DD4B-66F7-0195-A2879ADB5D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22031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D71D4-D424-06A4-98EE-22215F774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68F9F83-ABAA-B096-84F9-BC25E61E71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484A155-6394-802F-6D4D-5EA1B504E0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00C6D3-C3EE-1661-06F1-D8CE61B88E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07188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4654C-7C7C-39DD-E93A-AA3A735EF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9D62BD2-EB69-65EF-B6D8-4BA95C82CB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73E1894-244B-BB71-813B-D2FD5FADA0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3074EDD-51DA-0791-8A3C-2F746B9C54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28666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73D73-541F-1890-F1C6-7C254FAF2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D76A618-DE7F-241F-B434-920745C69D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14867A1-9153-3274-7C13-8CD5BB7F16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3AB6AC6-B6D2-2C22-7F85-0DA8D34A16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93840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71FF3-A5C1-CC0F-6D5B-B8A3DA2AF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3E402B7-E70A-B193-04FC-622958989B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3F8463C-B67A-0AD4-504D-CE92C9F8F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AC8B308-790A-334B-A184-C6E39C7728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972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8E244-EFF5-96A8-1684-9F9E91DF3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3914AAC-4B09-019F-3791-2DBB7F2CC6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9390C94-73A8-EA3A-8B5B-C148FB0527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08C7F8A-A5B4-1E87-B77C-483AF92EF7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99962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426CF-4941-9313-D59B-E40543541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AE5563A-AD0D-7F82-BEAB-D232473A37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A8486EB-EED7-B3E5-43FA-458D207438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E920DB-604D-0B17-DA9E-3EF3FC106D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10934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F39D2-CCD3-C506-5586-1A8CB3419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3ADB0F1-F935-9496-2B1C-928BEE3FC2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D4A6A96-D9BB-718E-01DC-90A253090F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03EF7C1-0A03-2159-7AB1-4F8A29D3DE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48345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E3033-3EED-FF9F-99EA-CDB3D1C7D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D0D56E0-8721-41A6-6484-19DDA23CBC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F3B3809-C8F7-80A0-69E4-82389C9B56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B4D3CC6-0060-E119-272E-5E25509A66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65176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BB489-2532-34FB-D556-BC57EB137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99B3888-F575-B1F3-63BD-1AC9BAC4FF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4DA0F5F-4394-40F6-9C0F-BC428DB76C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A2ED75E-B837-5F25-519D-03F9DF14B4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46189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4A04A-EEFC-1DFE-3A63-D644295AA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72932EF-045F-245C-3643-B017DB7711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414480F-6BB0-1260-DBFD-16DF772B86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28E61B-10C0-7805-FC62-D11E9833FB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52657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18217-AD50-853B-2807-BE83E6D40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8ADAF0A-91A6-FB3C-5925-5C5D1BEEE4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E31D698-8828-D503-4F4C-B90140424B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7E15008-1E37-762C-E7E6-8C3EB4D36F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06403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BE657-C00D-FC76-AE61-B79449A61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930FF02-1323-B851-5621-EDE59A2764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EA7F613-DFB0-BA54-4B59-6B178D591A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AF8419D-B98A-7691-E990-C37A1DAB2D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6423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78CFD-246A-D135-7445-F893B3D73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10E8369-8276-7A30-8073-9C13DE282D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4E4F5EB-0DCE-374E-293A-1576AFA734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D140A02-6758-08ED-79CF-2F265F5CC9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2882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8EE77-9326-E0AB-92A0-22E0BDC51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32F60F2-BBAF-4704-4958-179CBF502C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384790D-A428-840E-6083-95E02F63B3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BFF174A-663E-DD42-FCF5-9D3A7B2405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3197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B104F-3A7C-F43D-E31E-C3E337E3F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4BF3B51-8E67-8513-10C0-C955A380E8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804B951-A6A5-EB36-68A7-86109410DF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76D165A-5D93-1912-BA31-C9A2A9A9DF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5902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F6C94-5DA0-962C-FA52-F9B37066C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B901825-0643-42D2-CD24-869E404B00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7ABD2A4-6D43-593D-4EDB-8E3ECF18AD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0B47267-99A6-7FA8-2417-C5EAEF7107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1586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2E821-0CB3-1D10-DEB6-E8E6D196B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D943FA9-A5C9-0479-B4F1-211208D97D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1205D7F-C57C-D9AA-6E02-B492E2D734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42B1E38-DEFF-AD51-090A-56D5EBD08F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1513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6AE69-7467-8871-3AF3-5670D6791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4EE9A65-9DB1-DB99-36F9-411E5D6B5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64A457A-1D2B-F8BC-755D-9801BBB0F6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B0F8BE0-12D4-9C14-87A5-DB40A7628A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477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4.xml.rels><?xml version="1.0" encoding="UTF-8" standalone="yes"?>
<Relationships xmlns="http://schemas.openxmlformats.org/package/2006/relationships"><Relationship Id="rId3" Type="http://schemas.microsoft.com/office/2007/relationships/media" Target="../media/media26.mp3"/><Relationship Id="rId7" Type="http://schemas.openxmlformats.org/officeDocument/2006/relationships/image" Target="../media/image2.png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p3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4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2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2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4" Type="http://schemas.openxmlformats.org/officeDocument/2006/relationships/image" Target="../media/image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4" Type="http://schemas.openxmlformats.org/officeDocument/2006/relationships/image" Target="../media/image2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4" Type="http://schemas.openxmlformats.org/officeDocument/2006/relationships/image" Target="../media/image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7.xml.rels><?xml version="1.0" encoding="UTF-8" standalone="yes"?>
<Relationships xmlns="http://schemas.openxmlformats.org/package/2006/relationships"><Relationship Id="rId3" Type="http://schemas.microsoft.com/office/2007/relationships/media" Target="../media/media42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2.mp3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wav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wav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wav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47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audio" Target="../media/media48.mp3"/><Relationship Id="rId11" Type="http://schemas.openxmlformats.org/officeDocument/2006/relationships/image" Target="../media/image10.png"/><Relationship Id="rId5" Type="http://schemas.microsoft.com/office/2007/relationships/media" Target="../media/media48.mp3"/><Relationship Id="rId10" Type="http://schemas.openxmlformats.org/officeDocument/2006/relationships/image" Target="../media/image9.png"/><Relationship Id="rId4" Type="http://schemas.openxmlformats.org/officeDocument/2006/relationships/audio" Target="../media/media47.mp3"/><Relationship Id="rId9" Type="http://schemas.openxmlformats.org/officeDocument/2006/relationships/image" Target="../media/image2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0.mp3"/><Relationship Id="rId7" Type="http://schemas.openxmlformats.org/officeDocument/2006/relationships/image" Target="../media/image10.png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50.mp3"/><Relationship Id="rId9" Type="http://schemas.openxmlformats.org/officeDocument/2006/relationships/image" Target="../media/image21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2.mp3"/><Relationship Id="rId7" Type="http://schemas.openxmlformats.org/officeDocument/2006/relationships/image" Target="../media/image23.png"/><Relationship Id="rId12" Type="http://schemas.openxmlformats.org/officeDocument/2006/relationships/image" Target="../media/image2.png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image" Target="../media/image22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audio" Target="../media/media52.mp3"/><Relationship Id="rId9" Type="http://schemas.openxmlformats.org/officeDocument/2006/relationships/image" Target="../media/image9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media" Target="../media/media26.mp3"/><Relationship Id="rId7" Type="http://schemas.openxmlformats.org/officeDocument/2006/relationships/image" Target="../media/image2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p3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media" Target="../media/media28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8.mp3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media" Target="../media/media29.mp3"/><Relationship Id="rId7" Type="http://schemas.openxmlformats.org/officeDocument/2006/relationships/image" Target="../media/image7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9.mp3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1.mp3"/><Relationship Id="rId7" Type="http://schemas.openxmlformats.org/officeDocument/2006/relationships/image" Target="../media/image9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31.mp3"/><Relationship Id="rId9" Type="http://schemas.microsoft.com/office/2007/relationships/hdphoto" Target="../media/hdphoto1.wdp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62944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No.21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12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前置詞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前置詞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3976A-BB94-63C9-F8DF-249697C3E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A26D1D1-3FC8-1CB0-8C9D-18C6E52FEEA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7BFCABB-F8E0-4258-A274-27E1F3898592}"/>
              </a:ext>
            </a:extLst>
          </p:cNvPr>
          <p:cNvSpPr txBox="1"/>
          <p:nvPr/>
        </p:nvSpPr>
        <p:spPr>
          <a:xfrm>
            <a:off x="1554480" y="4214551"/>
            <a:ext cx="603504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Nancy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stay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a hotel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Paris.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E772CFC-079B-8E09-096F-1709DD139F2B}"/>
              </a:ext>
            </a:extLst>
          </p:cNvPr>
          <p:cNvSpPr txBox="1"/>
          <p:nvPr/>
        </p:nvSpPr>
        <p:spPr>
          <a:xfrm>
            <a:off x="433674" y="690490"/>
            <a:ext cx="82766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ナンシーは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泊まる予定です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ホテルに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パリで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2 Nancy will stay at a hotel in Paris.">
            <a:hlinkClick r:id="" action="ppaction://media"/>
            <a:extLst>
              <a:ext uri="{FF2B5EF4-FFF2-40B4-BE49-F238E27FC236}">
                <a16:creationId xmlns:a16="http://schemas.microsoft.com/office/drawing/2014/main" id="{7E947A0D-D3D5-64B1-3E40-DB743AF71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7263" y="820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1619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4627A-2278-B7BE-035E-D32F4EFE2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9305B59-EC57-956B-9249-2E31D220B19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3F70118-3B1E-6187-D78D-9EEB3D4FE520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ニシン</a:t>
            </a:r>
          </a:p>
        </p:txBody>
      </p:sp>
      <p:pic>
        <p:nvPicPr>
          <p:cNvPr id="2" name="2 herring">
            <a:hlinkClick r:id="" action="ppaction://media"/>
            <a:extLst>
              <a:ext uri="{FF2B5EF4-FFF2-40B4-BE49-F238E27FC236}">
                <a16:creationId xmlns:a16="http://schemas.microsoft.com/office/drawing/2014/main" id="{A34CA658-EBB8-6B81-77CB-83FAE9846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95425" y="1831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1882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64B45C-D5D0-4383-AEE7-F94A2E06CCE8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時代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3 period">
            <a:hlinkClick r:id="" action="ppaction://media"/>
            <a:extLst>
              <a:ext uri="{FF2B5EF4-FFF2-40B4-BE49-F238E27FC236}">
                <a16:creationId xmlns:a16="http://schemas.microsoft.com/office/drawing/2014/main" id="{289CBF9E-97D7-1A06-3348-02ED7CF1B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7625" y="955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5718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3826" y="2321005"/>
            <a:ext cx="82163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period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3 period">
            <a:hlinkClick r:id="" action="ppaction://media"/>
            <a:extLst>
              <a:ext uri="{FF2B5EF4-FFF2-40B4-BE49-F238E27FC236}">
                <a16:creationId xmlns:a16="http://schemas.microsoft.com/office/drawing/2014/main" id="{7809B152-3943-1C91-FCAC-DC03D84FF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7625" y="955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2688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時代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3 period">
            <a:hlinkClick r:id="" action="ppaction://media"/>
            <a:extLst>
              <a:ext uri="{FF2B5EF4-FFF2-40B4-BE49-F238E27FC236}">
                <a16:creationId xmlns:a16="http://schemas.microsoft.com/office/drawing/2014/main" id="{923C5D0E-BAA4-2F14-0CE2-39E00BF698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7625" y="955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5321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EE8BDE4-DAB2-48A4-9B5F-EED5A3F88E16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catch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4 caught">
            <a:hlinkClick r:id="" action="ppaction://media"/>
            <a:extLst>
              <a:ext uri="{FF2B5EF4-FFF2-40B4-BE49-F238E27FC236}">
                <a16:creationId xmlns:a16="http://schemas.microsoft.com/office/drawing/2014/main" id="{9B0C6932-3658-7C2B-0D07-6B62674E68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01725" y="879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2425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CC12032-1B6D-7F67-0D25-D58D62E0D881}"/>
              </a:ext>
            </a:extLst>
          </p:cNvPr>
          <p:cNvSpPr txBox="1"/>
          <p:nvPr/>
        </p:nvSpPr>
        <p:spPr>
          <a:xfrm>
            <a:off x="463826" y="2321005"/>
            <a:ext cx="82163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caught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4 caught">
            <a:hlinkClick r:id="" action="ppaction://media"/>
            <a:extLst>
              <a:ext uri="{FF2B5EF4-FFF2-40B4-BE49-F238E27FC236}">
                <a16:creationId xmlns:a16="http://schemas.microsoft.com/office/drawing/2014/main" id="{9D78BBEA-1CED-EA4F-26F6-0100CF8524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01725" y="879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91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152401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catch 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9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過去形</a:t>
            </a:r>
          </a:p>
        </p:txBody>
      </p:sp>
      <p:pic>
        <p:nvPicPr>
          <p:cNvPr id="3" name="4 caught">
            <a:hlinkClick r:id="" action="ppaction://media"/>
            <a:extLst>
              <a:ext uri="{FF2B5EF4-FFF2-40B4-BE49-F238E27FC236}">
                <a16:creationId xmlns:a16="http://schemas.microsoft.com/office/drawing/2014/main" id="{88EBDA1C-71C1-B29A-A0BE-1E82AFAD6B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01725" y="879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3878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79FD057-D7A2-77E6-4178-651E8FD037CA}"/>
              </a:ext>
            </a:extLst>
          </p:cNvPr>
          <p:cNvGrpSpPr/>
          <p:nvPr/>
        </p:nvGrpSpPr>
        <p:grpSpPr>
          <a:xfrm>
            <a:off x="0" y="1751004"/>
            <a:ext cx="9144000" cy="3355992"/>
            <a:chOff x="0" y="1747161"/>
            <a:chExt cx="9144000" cy="3355992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F0071D36-C274-7236-FE24-147185BFE62D}"/>
                </a:ext>
              </a:extLst>
            </p:cNvPr>
            <p:cNvSpPr txBox="1"/>
            <p:nvPr/>
          </p:nvSpPr>
          <p:spPr>
            <a:xfrm>
              <a:off x="0" y="3902824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 [l--] [o-]...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1486494-D5A9-E323-73DE-1D389AC20123}"/>
                </a:ext>
              </a:extLst>
            </p:cNvPr>
            <p:cNvSpPr txBox="1"/>
            <p:nvPr/>
          </p:nvSpPr>
          <p:spPr>
            <a:xfrm>
              <a:off x="206477" y="1747161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たくさんの</a:t>
              </a:r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endPara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10" name="5 a lot of">
            <a:hlinkClick r:id="" action="ppaction://media"/>
            <a:extLst>
              <a:ext uri="{FF2B5EF4-FFF2-40B4-BE49-F238E27FC236}">
                <a16:creationId xmlns:a16="http://schemas.microsoft.com/office/drawing/2014/main" id="{F49C9B2F-D385-5988-92F9-61B3CF708F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97025" y="1273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8800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225287" y="2551837"/>
            <a:ext cx="869342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lot of...</a:t>
            </a:r>
            <a:endParaRPr kumimoji="1" lang="ja-JP" altLang="en-US" sz="1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5 a lot of">
            <a:hlinkClick r:id="" action="ppaction://media"/>
            <a:extLst>
              <a:ext uri="{FF2B5EF4-FFF2-40B4-BE49-F238E27FC236}">
                <a16:creationId xmlns:a16="http://schemas.microsoft.com/office/drawing/2014/main" id="{1E854C55-5589-CE92-39B6-D26D91A4A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97025" y="1273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0482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644170"/>
            <a:ext cx="8731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たくさんの</a:t>
            </a:r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endParaRPr kumimoji="1" lang="ja-JP" altLang="en-US" sz="9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5 a lot of">
            <a:hlinkClick r:id="" action="ppaction://media"/>
            <a:extLst>
              <a:ext uri="{FF2B5EF4-FFF2-40B4-BE49-F238E27FC236}">
                <a16:creationId xmlns:a16="http://schemas.microsoft.com/office/drawing/2014/main" id="{DA16CD34-5388-F300-9503-8C2CAC02B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97025" y="1273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5485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A93EC-8B9C-1776-8AED-5C6EBD6E8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E272C30-30E1-0DB0-AD73-1905D0BCC40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D136192-86F2-1934-CD64-1CB5D060D551}"/>
              </a:ext>
            </a:extLst>
          </p:cNvPr>
          <p:cNvSpPr txBox="1"/>
          <p:nvPr/>
        </p:nvSpPr>
        <p:spPr>
          <a:xfrm>
            <a:off x="1040802" y="2409490"/>
            <a:ext cx="706239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Nancy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[a-] a hotel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Paris.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1-2 Nancy will stay at a hotel in Paris.">
            <a:hlinkClick r:id="" action="ppaction://media"/>
            <a:extLst>
              <a:ext uri="{FF2B5EF4-FFF2-40B4-BE49-F238E27FC236}">
                <a16:creationId xmlns:a16="http://schemas.microsoft.com/office/drawing/2014/main" id="{E1E5D3CF-AA9D-EAE1-8073-27E7083A30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7263" y="820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4984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17FE43D-CAB5-B248-8BEF-ECD5D78589F1}"/>
              </a:ext>
            </a:extLst>
          </p:cNvPr>
          <p:cNvGrpSpPr/>
          <p:nvPr/>
        </p:nvGrpSpPr>
        <p:grpSpPr>
          <a:xfrm>
            <a:off x="414131" y="1889687"/>
            <a:ext cx="8315739" cy="3078627"/>
            <a:chOff x="414131" y="2498668"/>
            <a:chExt cx="8315739" cy="3078627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D2804DB3-75BA-5330-B395-DBA26D612851}"/>
                </a:ext>
              </a:extLst>
            </p:cNvPr>
            <p:cNvSpPr txBox="1"/>
            <p:nvPr/>
          </p:nvSpPr>
          <p:spPr>
            <a:xfrm>
              <a:off x="414131" y="2498668"/>
              <a:ext cx="83157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を乾燥させる</a:t>
              </a: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D1D1CE3-24A4-D969-4051-5EC0565C10F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6 dry">
            <a:hlinkClick r:id="" action="ppaction://media"/>
            <a:extLst>
              <a:ext uri="{FF2B5EF4-FFF2-40B4-BE49-F238E27FC236}">
                <a16:creationId xmlns:a16="http://schemas.microsoft.com/office/drawing/2014/main" id="{6BDD3A6F-B2BF-BA7D-80CD-734D22A466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968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128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0FA3A2-0B54-0A35-E853-0030DB07155A}"/>
              </a:ext>
            </a:extLst>
          </p:cNvPr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dry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6 dry">
            <a:hlinkClick r:id="" action="ppaction://media"/>
            <a:extLst>
              <a:ext uri="{FF2B5EF4-FFF2-40B4-BE49-F238E27FC236}">
                <a16:creationId xmlns:a16="http://schemas.microsoft.com/office/drawing/2014/main" id="{4B3F1799-EA26-5EAC-7E1D-5323F7F19C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968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2575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1C0A1D9-4E77-2852-03B0-82F589076CA4}"/>
              </a:ext>
            </a:extLst>
          </p:cNvPr>
          <p:cNvSpPr txBox="1"/>
          <p:nvPr/>
        </p:nvSpPr>
        <p:spPr>
          <a:xfrm>
            <a:off x="414131" y="2767281"/>
            <a:ext cx="8315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を乾燥させる</a:t>
            </a:r>
          </a:p>
        </p:txBody>
      </p:sp>
      <p:pic>
        <p:nvPicPr>
          <p:cNvPr id="3" name="6 dry">
            <a:hlinkClick r:id="" action="ppaction://media"/>
            <a:extLst>
              <a:ext uri="{FF2B5EF4-FFF2-40B4-BE49-F238E27FC236}">
                <a16:creationId xmlns:a16="http://schemas.microsoft.com/office/drawing/2014/main" id="{4C630DC6-BF8D-9ECD-05D5-58D3547EFF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968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921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EE8BDE4-DAB2-48A4-9B5F-EED5A3F88E16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bring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927100" y="4007635"/>
              <a:ext cx="7289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7 brought">
            <a:hlinkClick r:id="" action="ppaction://media"/>
            <a:extLst>
              <a:ext uri="{FF2B5EF4-FFF2-40B4-BE49-F238E27FC236}">
                <a16:creationId xmlns:a16="http://schemas.microsoft.com/office/drawing/2014/main" id="{7882F0B6-06D1-0B91-8A7E-A33A970F59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87425" y="1539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7499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EAB881F-C50D-D907-EEB4-CA3916F79A90}"/>
              </a:ext>
            </a:extLst>
          </p:cNvPr>
          <p:cNvSpPr txBox="1"/>
          <p:nvPr/>
        </p:nvSpPr>
        <p:spPr>
          <a:xfrm>
            <a:off x="397565" y="2321005"/>
            <a:ext cx="8348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brought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7 brought">
            <a:hlinkClick r:id="" action="ppaction://media"/>
            <a:extLst>
              <a:ext uri="{FF2B5EF4-FFF2-40B4-BE49-F238E27FC236}">
                <a16:creationId xmlns:a16="http://schemas.microsoft.com/office/drawing/2014/main" id="{8B707658-9258-FD45-4B99-445EA09C8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87425" y="1539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8254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152401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bring 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9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過去形</a:t>
            </a:r>
          </a:p>
        </p:txBody>
      </p:sp>
      <p:pic>
        <p:nvPicPr>
          <p:cNvPr id="3" name="7 brought">
            <a:hlinkClick r:id="" action="ppaction://media"/>
            <a:extLst>
              <a:ext uri="{FF2B5EF4-FFF2-40B4-BE49-F238E27FC236}">
                <a16:creationId xmlns:a16="http://schemas.microsoft.com/office/drawing/2014/main" id="{844C21A8-2B83-5570-5D6A-510063B27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87425" y="1539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5632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0DC33CD-2A10-428B-9F01-05EE17DCCC70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で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8 by">
            <a:hlinkClick r:id="" action="ppaction://media"/>
            <a:extLst>
              <a:ext uri="{FF2B5EF4-FFF2-40B4-BE49-F238E27FC236}">
                <a16:creationId xmlns:a16="http://schemas.microsoft.com/office/drawing/2014/main" id="{15E17CE8-98EF-5125-A60D-1A14180AD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79525" y="1514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1535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by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8 by">
            <a:hlinkClick r:id="" action="ppaction://media"/>
            <a:extLst>
              <a:ext uri="{FF2B5EF4-FFF2-40B4-BE49-F238E27FC236}">
                <a16:creationId xmlns:a16="http://schemas.microsoft.com/office/drawing/2014/main" id="{A9991ABC-BC6F-02B8-C34A-606627A253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79525" y="1514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2489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8 by">
            <a:hlinkClick r:id="" action="ppaction://media"/>
            <a:extLst>
              <a:ext uri="{FF2B5EF4-FFF2-40B4-BE49-F238E27FC236}">
                <a16:creationId xmlns:a16="http://schemas.microsoft.com/office/drawing/2014/main" id="{A78A569E-DC04-079A-9FAC-D878B1E547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79525" y="1514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4983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A2AD3-AEDB-3821-F085-96F9FA433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C584D60-95B8-4567-8038-A2FE612FD4C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DD0F368-173C-0A71-FACC-34A9C30E1AD4}"/>
              </a:ext>
            </a:extLst>
          </p:cNvPr>
          <p:cNvGrpSpPr/>
          <p:nvPr/>
        </p:nvGrpSpPr>
        <p:grpSpPr>
          <a:xfrm>
            <a:off x="0" y="1268993"/>
            <a:ext cx="9144000" cy="4320015"/>
            <a:chOff x="0" y="829370"/>
            <a:chExt cx="9144000" cy="432001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8A8FCC2-4A93-679C-F26D-2874D490CE4A}"/>
                </a:ext>
              </a:extLst>
            </p:cNvPr>
            <p:cNvSpPr txBox="1"/>
            <p:nvPr/>
          </p:nvSpPr>
          <p:spPr>
            <a:xfrm>
              <a:off x="0" y="3702835"/>
              <a:ext cx="9144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4F4EFD7-CB38-C4D5-B937-03368A6CCF3B}"/>
                </a:ext>
              </a:extLst>
            </p:cNvPr>
            <p:cNvSpPr txBox="1"/>
            <p:nvPr/>
          </p:nvSpPr>
          <p:spPr>
            <a:xfrm>
              <a:off x="815009" y="829370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（食べ物などを）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出す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9 serve">
            <a:hlinkClick r:id="" action="ppaction://media"/>
            <a:extLst>
              <a:ext uri="{FF2B5EF4-FFF2-40B4-BE49-F238E27FC236}">
                <a16:creationId xmlns:a16="http://schemas.microsoft.com/office/drawing/2014/main" id="{6A4F5AD1-28A0-9700-1933-F165D6680D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49425" y="3013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02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0D981-68C3-C42B-E1C1-BC13D209E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FEDBC09-7DCE-2BEC-92E1-81EB76818AC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F6A11BF-9B62-9569-865B-CE05543AE2C0}"/>
              </a:ext>
            </a:extLst>
          </p:cNvPr>
          <p:cNvSpPr txBox="1"/>
          <p:nvPr/>
        </p:nvSpPr>
        <p:spPr>
          <a:xfrm>
            <a:off x="433674" y="2321004"/>
            <a:ext cx="82766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ナンシーは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泊まる予定です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ホテルに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パリで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1-2 Nancy will stay at a hotel in Paris.">
            <a:hlinkClick r:id="" action="ppaction://media"/>
            <a:extLst>
              <a:ext uri="{FF2B5EF4-FFF2-40B4-BE49-F238E27FC236}">
                <a16:creationId xmlns:a16="http://schemas.microsoft.com/office/drawing/2014/main" id="{43760230-2C1E-5AAF-DA0B-4D22C0F07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7263" y="820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7846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5DA2D-62A5-41EF-0ECF-4DD54FA79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388A70E-C472-38F8-4EDF-45AA6AE7478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3C14C8C-FB49-551E-244A-8A2B55C51023}"/>
              </a:ext>
            </a:extLst>
          </p:cNvPr>
          <p:cNvSpPr txBox="1"/>
          <p:nvPr/>
        </p:nvSpPr>
        <p:spPr>
          <a:xfrm>
            <a:off x="397565" y="2321005"/>
            <a:ext cx="8348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serve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9 serve">
            <a:hlinkClick r:id="" action="ppaction://media"/>
            <a:extLst>
              <a:ext uri="{FF2B5EF4-FFF2-40B4-BE49-F238E27FC236}">
                <a16:creationId xmlns:a16="http://schemas.microsoft.com/office/drawing/2014/main" id="{76987FED-BD3B-5C5E-9875-0DE8273160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49425" y="3013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6215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2C7AD-E9A1-F497-7584-0E1EB39E6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C73B1C2-8EC9-04F5-23D7-88BE667D173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B282CA7-4252-4FE1-3836-EBA42A7330F0}"/>
              </a:ext>
            </a:extLst>
          </p:cNvPr>
          <p:cNvSpPr txBox="1"/>
          <p:nvPr/>
        </p:nvSpPr>
        <p:spPr>
          <a:xfrm>
            <a:off x="815009" y="2090172"/>
            <a:ext cx="75139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（食べ物などを）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出す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9 serve">
            <a:hlinkClick r:id="" action="ppaction://media"/>
            <a:extLst>
              <a:ext uri="{FF2B5EF4-FFF2-40B4-BE49-F238E27FC236}">
                <a16:creationId xmlns:a16="http://schemas.microsoft.com/office/drawing/2014/main" id="{113C41D2-8403-06C8-2717-085EB022DB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49425" y="3013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752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D07E0-281D-FB91-92D9-CA13024D4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C032C28-0C08-24C5-8150-904D208554D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8D3BF3B-F33A-2A2D-9F76-EC3094425E8C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C79E2AD-0C79-0E43-B2EF-EAB68008735F}"/>
                </a:ext>
              </a:extLst>
            </p:cNvPr>
            <p:cNvSpPr txBox="1"/>
            <p:nvPr/>
          </p:nvSpPr>
          <p:spPr>
            <a:xfrm>
              <a:off x="206477" y="4007635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b--------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154B41B6-6297-D7B5-E0F8-7C4D0E792E95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始まり</a:t>
              </a:r>
            </a:p>
          </p:txBody>
        </p:sp>
      </p:grpSp>
      <p:pic>
        <p:nvPicPr>
          <p:cNvPr id="2" name="10 beginning">
            <a:hlinkClick r:id="" action="ppaction://media"/>
            <a:extLst>
              <a:ext uri="{FF2B5EF4-FFF2-40B4-BE49-F238E27FC236}">
                <a16:creationId xmlns:a16="http://schemas.microsoft.com/office/drawing/2014/main" id="{BF4AFDC8-3A68-BCA3-B25E-614B0A4DDD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16025" y="1031875"/>
            <a:ext cx="406400" cy="406400"/>
          </a:xfrm>
          <a:prstGeom prst="rect">
            <a:avLst/>
          </a:prstGeom>
        </p:spPr>
      </p:pic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F0C48408-9B35-6BF8-67B3-143EA20A8EA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11396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B519B-BAB9-EDDF-FBB9-862FA45DD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45B1F4B-B3F4-9F9F-7DDE-103C33966A2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84A1425-BA2B-56B6-714E-46FA82514362}"/>
              </a:ext>
            </a:extLst>
          </p:cNvPr>
          <p:cNvSpPr txBox="1"/>
          <p:nvPr/>
        </p:nvSpPr>
        <p:spPr>
          <a:xfrm>
            <a:off x="225287" y="2551837"/>
            <a:ext cx="869342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beginning </a:t>
            </a:r>
            <a:endParaRPr kumimoji="1" lang="ja-JP" altLang="en-US" sz="1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10 beginning">
            <a:hlinkClick r:id="" action="ppaction://media"/>
            <a:extLst>
              <a:ext uri="{FF2B5EF4-FFF2-40B4-BE49-F238E27FC236}">
                <a16:creationId xmlns:a16="http://schemas.microsoft.com/office/drawing/2014/main" id="{5CE0C86F-9A9C-D103-3DCC-C8AAB8148E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16025" y="1031875"/>
            <a:ext cx="406400" cy="4064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996BFFE0-A35A-26BC-7B19-7C86564A1793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362681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4627A-2278-B7BE-035E-D32F4EFE2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9305B59-EC57-956B-9249-2E31D220B19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3F70118-3B1E-6187-D78D-9EEB3D4FE520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始まり</a:t>
            </a:r>
          </a:p>
        </p:txBody>
      </p:sp>
      <p:pic>
        <p:nvPicPr>
          <p:cNvPr id="2" name="10 beginning">
            <a:hlinkClick r:id="" action="ppaction://media"/>
            <a:extLst>
              <a:ext uri="{FF2B5EF4-FFF2-40B4-BE49-F238E27FC236}">
                <a16:creationId xmlns:a16="http://schemas.microsoft.com/office/drawing/2014/main" id="{0A562536-E0AA-938A-883B-8B9F8E5DA1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16025" y="1031875"/>
            <a:ext cx="406400" cy="4064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81D75E89-81DF-8A9E-C479-5CF1AE128E1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合格の鐘">
            <a:hlinkClick r:id="" action="ppaction://media"/>
            <a:extLst>
              <a:ext uri="{FF2B5EF4-FFF2-40B4-BE49-F238E27FC236}">
                <a16:creationId xmlns:a16="http://schemas.microsoft.com/office/drawing/2014/main" id="{E9E31176-CA66-7CB1-048A-1991D2B170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2551" y="4268788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09302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8FF51-3D8A-1F5C-B8C0-776A42225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EDEED90-EB5E-181B-CAB3-18F651F9C31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7D6E01A-EF61-41CD-91BA-823731545A7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15D9E4C-BC02-4352-1E1D-B910F615416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36523CB-5A45-537D-46A3-E39AB8B35AB2}"/>
              </a:ext>
            </a:extLst>
          </p:cNvPr>
          <p:cNvGrpSpPr/>
          <p:nvPr/>
        </p:nvGrpSpPr>
        <p:grpSpPr>
          <a:xfrm>
            <a:off x="206477" y="1673390"/>
            <a:ext cx="8731046" cy="3511220"/>
            <a:chOff x="206477" y="2066075"/>
            <a:chExt cx="8731046" cy="35112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FC445BE-58BF-50FB-3121-589EF193DC6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from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D83B408D-5DC6-1B25-6E1C-5541A1232856}"/>
                </a:ext>
              </a:extLst>
            </p:cNvPr>
            <p:cNvSpPr txBox="1"/>
            <p:nvPr/>
          </p:nvSpPr>
          <p:spPr>
            <a:xfrm>
              <a:off x="206477" y="2066075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出身の</a:t>
              </a:r>
            </a:p>
          </p:txBody>
        </p:sp>
      </p:grpSp>
      <p:pic>
        <p:nvPicPr>
          <p:cNvPr id="4" name="1 from">
            <a:hlinkClick r:id="" action="ppaction://media"/>
            <a:extLst>
              <a:ext uri="{FF2B5EF4-FFF2-40B4-BE49-F238E27FC236}">
                <a16:creationId xmlns:a16="http://schemas.microsoft.com/office/drawing/2014/main" id="{23C5FF4A-338B-FCC2-4E3B-CA0846ADFC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22425" y="1450975"/>
            <a:ext cx="406400" cy="4064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59351DE-3D8F-8609-EC73-20B07723DCE1}"/>
              </a:ext>
            </a:extLst>
          </p:cNvPr>
          <p:cNvSpPr/>
          <p:nvPr/>
        </p:nvSpPr>
        <p:spPr>
          <a:xfrm>
            <a:off x="2667001" y="3535438"/>
            <a:ext cx="38608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48506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974AF-CD58-5A89-32AB-262A006E7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C1903A3-E94D-1224-B075-6B499A99035F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B43004D-5AA5-945B-D482-C4B8E2D2BEB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A9280BC-C30B-622E-75EB-708470230D6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D63010B-F2D3-2A9B-D9CC-197E3508D7DE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FFFFEAD-697F-D26C-28C3-9BEDF2B6A166}"/>
                </a:ext>
              </a:extLst>
            </p:cNvPr>
            <p:cNvSpPr txBox="1"/>
            <p:nvPr/>
          </p:nvSpPr>
          <p:spPr>
            <a:xfrm>
              <a:off x="637563" y="4007635"/>
              <a:ext cx="7868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herring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15B65651-A983-0AEA-D377-0591248ECAE9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ニシン</a:t>
              </a:r>
            </a:p>
          </p:txBody>
        </p:sp>
      </p:grpSp>
      <p:pic>
        <p:nvPicPr>
          <p:cNvPr id="2" name="2 herring">
            <a:hlinkClick r:id="" action="ppaction://media"/>
            <a:extLst>
              <a:ext uri="{FF2B5EF4-FFF2-40B4-BE49-F238E27FC236}">
                <a16:creationId xmlns:a16="http://schemas.microsoft.com/office/drawing/2014/main" id="{66AEAF3E-7867-AD7F-10D9-3504E8C4BF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95425" y="18192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316CB81-B9D2-F1E1-88EA-26BFF34BCE53}"/>
              </a:ext>
            </a:extLst>
          </p:cNvPr>
          <p:cNvSpPr/>
          <p:nvPr/>
        </p:nvSpPr>
        <p:spPr>
          <a:xfrm>
            <a:off x="1841501" y="3541471"/>
            <a:ext cx="55118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301643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54001-9112-CABC-D541-A9CBB1844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CAC6B14-B430-593F-4C6D-F1092C57DAB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E2F02A1-BE91-B618-218F-2E79876CB73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5D018B2-C9CD-B06B-68DB-F46B7EE2AB6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E3E127-3A2B-EFCF-05F9-B81F5DB9310B}"/>
              </a:ext>
            </a:extLst>
          </p:cNvPr>
          <p:cNvGrpSpPr/>
          <p:nvPr/>
        </p:nvGrpSpPr>
        <p:grpSpPr>
          <a:xfrm>
            <a:off x="815008" y="1536175"/>
            <a:ext cx="7513984" cy="3785651"/>
            <a:chOff x="815008" y="1791644"/>
            <a:chExt cx="7513984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CBB7B58-DA1A-6793-D2F2-1E259F70F5A6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period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7D45D6F1-8818-8DBB-B9BD-A538D7EAFF7A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時代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3 period">
            <a:hlinkClick r:id="" action="ppaction://media"/>
            <a:extLst>
              <a:ext uri="{FF2B5EF4-FFF2-40B4-BE49-F238E27FC236}">
                <a16:creationId xmlns:a16="http://schemas.microsoft.com/office/drawing/2014/main" id="{28845F69-46DA-6E1E-B2E3-EC6584D392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17625" y="9556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B0D42D0-724B-B63E-7111-DD0B3DF615D7}"/>
              </a:ext>
            </a:extLst>
          </p:cNvPr>
          <p:cNvSpPr/>
          <p:nvPr/>
        </p:nvSpPr>
        <p:spPr>
          <a:xfrm>
            <a:off x="2336800" y="3519516"/>
            <a:ext cx="44704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3454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E7535-D693-9EFE-5E88-AD73F6AE9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AFCB479-2E71-725E-DDA4-43314D3E491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96D1271-CCFA-6999-B9B9-D4277620542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5A58465-339E-9B26-8FC0-6DBBB837157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79B45CB-4C07-29F9-738E-1533245DF4B4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7CA16B67-6F34-0451-AA51-BACBDBBC53F4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catch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2565CA3-F8A6-99C2-D79C-E952B7C7C20D}"/>
                </a:ext>
              </a:extLst>
            </p:cNvPr>
            <p:cNvSpPr txBox="1"/>
            <p:nvPr/>
          </p:nvSpPr>
          <p:spPr>
            <a:xfrm>
              <a:off x="457200" y="4007635"/>
              <a:ext cx="8229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caught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4 caught">
            <a:hlinkClick r:id="" action="ppaction://media"/>
            <a:extLst>
              <a:ext uri="{FF2B5EF4-FFF2-40B4-BE49-F238E27FC236}">
                <a16:creationId xmlns:a16="http://schemas.microsoft.com/office/drawing/2014/main" id="{E23FD66B-F218-0289-9273-13421E79BF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01725" y="8794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78F95DB-6A38-641C-0953-73A8EFA730EB}"/>
              </a:ext>
            </a:extLst>
          </p:cNvPr>
          <p:cNvSpPr/>
          <p:nvPr/>
        </p:nvSpPr>
        <p:spPr>
          <a:xfrm>
            <a:off x="2146301" y="4023726"/>
            <a:ext cx="49021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18960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BE3BD-3A58-2672-BA8A-F6664243B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DBAAB72-9A1E-52C9-403C-64E1A73477B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6CAB010-E8E6-4B66-CDF8-FC30CB4DBD50}"/>
              </a:ext>
            </a:extLst>
          </p:cNvPr>
          <p:cNvSpPr txBox="1"/>
          <p:nvPr/>
        </p:nvSpPr>
        <p:spPr>
          <a:xfrm>
            <a:off x="1132241" y="3620659"/>
            <a:ext cx="6879515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going to walk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from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our school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the library.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2129289-E38C-FD04-7A11-957B20A802F0}"/>
              </a:ext>
            </a:extLst>
          </p:cNvPr>
          <p:cNvSpPr txBox="1"/>
          <p:nvPr/>
        </p:nvSpPr>
        <p:spPr>
          <a:xfrm>
            <a:off x="1055933" y="114013"/>
            <a:ext cx="703213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歩く予定です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私たちの学校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から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図書館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3 We are going to walk from our school to the library.">
            <a:hlinkClick r:id="" action="ppaction://media"/>
            <a:extLst>
              <a:ext uri="{FF2B5EF4-FFF2-40B4-BE49-F238E27FC236}">
                <a16:creationId xmlns:a16="http://schemas.microsoft.com/office/drawing/2014/main" id="{2F35347C-6A11-79BC-7A39-7D4DC10688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5525" y="989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8540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A3FB5-1745-2CAA-0047-4E48963B8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57035D7-C573-CF68-7A4F-EB52C29EF02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9C630A1-7D30-080C-5D74-BADEC32E632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FCB4BC5-C21D-B5BC-7B6E-5093EA43E18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AAB541E-668B-0AD8-B16B-4B7040071050}"/>
              </a:ext>
            </a:extLst>
          </p:cNvPr>
          <p:cNvGrpSpPr/>
          <p:nvPr/>
        </p:nvGrpSpPr>
        <p:grpSpPr>
          <a:xfrm>
            <a:off x="0" y="1751004"/>
            <a:ext cx="9144000" cy="3355992"/>
            <a:chOff x="0" y="1747161"/>
            <a:chExt cx="9144000" cy="3355992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8E1EE7B0-FF7B-A000-1E94-4E0F01C2B95C}"/>
                </a:ext>
              </a:extLst>
            </p:cNvPr>
            <p:cNvSpPr txBox="1"/>
            <p:nvPr/>
          </p:nvSpPr>
          <p:spPr>
            <a:xfrm>
              <a:off x="0" y="3902824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 [lot] [of]...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5505E97-BBC7-911E-8A12-80B8D03EEA8B}"/>
                </a:ext>
              </a:extLst>
            </p:cNvPr>
            <p:cNvSpPr txBox="1"/>
            <p:nvPr/>
          </p:nvSpPr>
          <p:spPr>
            <a:xfrm>
              <a:off x="206477" y="1747161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たくさんの</a:t>
              </a:r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endPara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10" name="5 a lot of">
            <a:hlinkClick r:id="" action="ppaction://media"/>
            <a:extLst>
              <a:ext uri="{FF2B5EF4-FFF2-40B4-BE49-F238E27FC236}">
                <a16:creationId xmlns:a16="http://schemas.microsoft.com/office/drawing/2014/main" id="{6D4350B5-CBF5-5CC5-D3C5-EFD6B828F9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97025" y="1273175"/>
            <a:ext cx="406400" cy="40640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E68DB5F-2AE8-D426-80D4-C57042DE8F1E}"/>
              </a:ext>
            </a:extLst>
          </p:cNvPr>
          <p:cNvSpPr/>
          <p:nvPr/>
        </p:nvSpPr>
        <p:spPr>
          <a:xfrm>
            <a:off x="2717800" y="3537337"/>
            <a:ext cx="14097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CE4DFAE-881E-EEF2-B640-9A3EDB637132}"/>
              </a:ext>
            </a:extLst>
          </p:cNvPr>
          <p:cNvSpPr/>
          <p:nvPr/>
        </p:nvSpPr>
        <p:spPr>
          <a:xfrm>
            <a:off x="5016502" y="3537337"/>
            <a:ext cx="14097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288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  <p:bldP spid="11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6F225-BCF4-4C51-CC9F-5A0378516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19A3D4E-02C8-ABC1-0AF6-4B14C812203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90E507E-05CB-2720-E20B-B6E58B4E2F3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7FC69E8-FC47-83C9-DBDA-389E0879AE5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A831A9C-63F5-555B-46BD-44B6D404F5F4}"/>
              </a:ext>
            </a:extLst>
          </p:cNvPr>
          <p:cNvGrpSpPr/>
          <p:nvPr/>
        </p:nvGrpSpPr>
        <p:grpSpPr>
          <a:xfrm>
            <a:off x="414131" y="1889687"/>
            <a:ext cx="8315739" cy="3078627"/>
            <a:chOff x="414131" y="2498668"/>
            <a:chExt cx="8315739" cy="3078627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6BE30A6F-E50B-636A-09BF-0F3598FFA497}"/>
                </a:ext>
              </a:extLst>
            </p:cNvPr>
            <p:cNvSpPr txBox="1"/>
            <p:nvPr/>
          </p:nvSpPr>
          <p:spPr>
            <a:xfrm>
              <a:off x="414131" y="2498668"/>
              <a:ext cx="83157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を乾燥させる</a:t>
              </a: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5BAB31D-CDFD-6DBF-F40C-AC8F439546E5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dry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6 dry">
            <a:hlinkClick r:id="" action="ppaction://media"/>
            <a:extLst>
              <a:ext uri="{FF2B5EF4-FFF2-40B4-BE49-F238E27FC236}">
                <a16:creationId xmlns:a16="http://schemas.microsoft.com/office/drawing/2014/main" id="{CB55E0E8-CECE-651C-C90A-74A82D11B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47825" y="9683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C82E16C-5261-5A52-31A4-C8B009F650F4}"/>
              </a:ext>
            </a:extLst>
          </p:cNvPr>
          <p:cNvSpPr/>
          <p:nvPr/>
        </p:nvSpPr>
        <p:spPr>
          <a:xfrm>
            <a:off x="3403601" y="3156428"/>
            <a:ext cx="23876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34626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5B7E2-DAD7-51BF-1EED-9AA36F1BE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598B216-A967-00D7-0D21-8FE5A951D269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E71EE83-EA02-D137-094E-F1C3463FDAF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FE61C35-C5A4-6451-078F-83EC90467A5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925FCD3-ECBD-EAA0-62CD-79A5D0ABA7D6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AF7D7B14-DFA7-B6C5-EEC7-B8CE4E52A97E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bring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1B73A43-B88E-9426-9FA9-2B4A740F52AC}"/>
                </a:ext>
              </a:extLst>
            </p:cNvPr>
            <p:cNvSpPr txBox="1"/>
            <p:nvPr/>
          </p:nvSpPr>
          <p:spPr>
            <a:xfrm>
              <a:off x="520700" y="4007635"/>
              <a:ext cx="8102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brought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7 brought">
            <a:hlinkClick r:id="" action="ppaction://media"/>
            <a:extLst>
              <a:ext uri="{FF2B5EF4-FFF2-40B4-BE49-F238E27FC236}">
                <a16:creationId xmlns:a16="http://schemas.microsoft.com/office/drawing/2014/main" id="{EE917DBC-BB3D-283A-B032-17CA78221D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87425" y="15398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6B3BB82-9404-9259-ACBE-A4A3C548440B}"/>
              </a:ext>
            </a:extLst>
          </p:cNvPr>
          <p:cNvSpPr/>
          <p:nvPr/>
        </p:nvSpPr>
        <p:spPr>
          <a:xfrm>
            <a:off x="1765300" y="3892550"/>
            <a:ext cx="56134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1517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F6662-A7DE-AB4B-FE1D-50C457DD3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6C040D1-3DD9-8BEE-342B-F90E8022393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EACEAEB-6433-95AC-4FE1-A3F99EBBACD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674EC79-4E95-5785-49F2-989BEF53631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F769D97-053D-857C-93D9-9055F2B4C7B9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D86BEEA-B732-B7E0-33B5-BE1784165AA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01A3BE9-B125-E5FA-289C-CB09A976B3E0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で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8 by">
            <a:hlinkClick r:id="" action="ppaction://media"/>
            <a:extLst>
              <a:ext uri="{FF2B5EF4-FFF2-40B4-BE49-F238E27FC236}">
                <a16:creationId xmlns:a16="http://schemas.microsoft.com/office/drawing/2014/main" id="{EC186A44-A799-2BDF-5BA4-16A929D18D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79525" y="15144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47E6239-CF9A-22A2-E652-86AC81C4B333}"/>
              </a:ext>
            </a:extLst>
          </p:cNvPr>
          <p:cNvSpPr/>
          <p:nvPr/>
        </p:nvSpPr>
        <p:spPr>
          <a:xfrm>
            <a:off x="3759200" y="3663454"/>
            <a:ext cx="16764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3680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49A07-B5A3-1DBB-8C05-C5AFFD5AB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A43C989-23B2-816D-9EA5-587DDFD638E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886B2AD-B685-663B-98AB-BB42D54079F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4E5224D-35DD-FED6-1A97-7D41FB391CB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0EFC92C-5699-C4E5-62A4-E82BF494A2C1}"/>
              </a:ext>
            </a:extLst>
          </p:cNvPr>
          <p:cNvGrpSpPr/>
          <p:nvPr/>
        </p:nvGrpSpPr>
        <p:grpSpPr>
          <a:xfrm>
            <a:off x="0" y="1268993"/>
            <a:ext cx="9144000" cy="4320015"/>
            <a:chOff x="0" y="829370"/>
            <a:chExt cx="9144000" cy="432001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6AC7859-970C-B806-EF79-C830C39CE5AC}"/>
                </a:ext>
              </a:extLst>
            </p:cNvPr>
            <p:cNvSpPr txBox="1"/>
            <p:nvPr/>
          </p:nvSpPr>
          <p:spPr>
            <a:xfrm>
              <a:off x="0" y="3702835"/>
              <a:ext cx="9144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serve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FA6C8F4-A113-0105-61CC-60FB4E984A40}"/>
                </a:ext>
              </a:extLst>
            </p:cNvPr>
            <p:cNvSpPr txBox="1"/>
            <p:nvPr/>
          </p:nvSpPr>
          <p:spPr>
            <a:xfrm>
              <a:off x="815009" y="829370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（食べ物などを）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出す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9 serve">
            <a:hlinkClick r:id="" action="ppaction://media"/>
            <a:extLst>
              <a:ext uri="{FF2B5EF4-FFF2-40B4-BE49-F238E27FC236}">
                <a16:creationId xmlns:a16="http://schemas.microsoft.com/office/drawing/2014/main" id="{7AADDFCD-4823-26A8-CF7F-CFD36EB9E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49425" y="30130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F6F25FB-562B-8596-E5E4-646011FE4E44}"/>
              </a:ext>
            </a:extLst>
          </p:cNvPr>
          <p:cNvSpPr/>
          <p:nvPr/>
        </p:nvSpPr>
        <p:spPr>
          <a:xfrm>
            <a:off x="2743200" y="3889951"/>
            <a:ext cx="37084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0402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CDC0E-454B-C744-5E52-4B6F55B0B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3D5188B-D587-085D-0250-1AC142C611D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2383026-48A7-6256-8E1A-F90ABB7FBB3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A95297B-E314-D0E5-3D9D-B5FCB055773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034032C-CC34-2832-0133-65280772C1D5}"/>
              </a:ext>
            </a:extLst>
          </p:cNvPr>
          <p:cNvGrpSpPr/>
          <p:nvPr/>
        </p:nvGrpSpPr>
        <p:grpSpPr>
          <a:xfrm>
            <a:off x="0" y="1636202"/>
            <a:ext cx="9144000" cy="3585596"/>
            <a:chOff x="0" y="1991699"/>
            <a:chExt cx="9144000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2E57BE4-89B2-EEF1-6ED2-7F4E5C49A639}"/>
                </a:ext>
              </a:extLst>
            </p:cNvPr>
            <p:cNvSpPr txBox="1"/>
            <p:nvPr/>
          </p:nvSpPr>
          <p:spPr>
            <a:xfrm>
              <a:off x="0" y="4007635"/>
              <a:ext cx="9144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beginning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F263E16-6DC8-EAB4-C13E-090D326F12CA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始まり</a:t>
              </a:r>
            </a:p>
          </p:txBody>
        </p:sp>
      </p:grpSp>
      <p:pic>
        <p:nvPicPr>
          <p:cNvPr id="2" name="10 beginning">
            <a:hlinkClick r:id="" action="ppaction://media"/>
            <a:extLst>
              <a:ext uri="{FF2B5EF4-FFF2-40B4-BE49-F238E27FC236}">
                <a16:creationId xmlns:a16="http://schemas.microsoft.com/office/drawing/2014/main" id="{A329B5AA-5FD0-2405-8030-964B8C6423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16025" y="1031875"/>
            <a:ext cx="406400" cy="406400"/>
          </a:xfrm>
          <a:prstGeom prst="rect">
            <a:avLst/>
          </a:prstGeom>
        </p:spPr>
      </p:pic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198D2391-3729-D922-CBF2-EF130CE14E8D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9AB95F2-FA36-482A-9C44-8BA8DACF7F1A}"/>
              </a:ext>
            </a:extLst>
          </p:cNvPr>
          <p:cNvSpPr/>
          <p:nvPr/>
        </p:nvSpPr>
        <p:spPr>
          <a:xfrm>
            <a:off x="1104901" y="3508200"/>
            <a:ext cx="69850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6058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ADE61FA-BF7A-D822-8DD3-85C8F669E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4505604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692465" y="138771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04C8055B-52EE-1316-59B0-298D155B4B83}"/>
              </a:ext>
            </a:extLst>
          </p:cNvPr>
          <p:cNvCxnSpPr/>
          <p:nvPr/>
        </p:nvCxnSpPr>
        <p:spPr>
          <a:xfrm flipH="1">
            <a:off x="3677499" y="138771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7E4E0774-C570-1B88-4B83-770BC8E121EC}"/>
              </a:ext>
            </a:extLst>
          </p:cNvPr>
          <p:cNvCxnSpPr/>
          <p:nvPr/>
        </p:nvCxnSpPr>
        <p:spPr>
          <a:xfrm flipH="1">
            <a:off x="4985006" y="138771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1E66B53F-45D1-B070-1F72-77389865B6A8}"/>
              </a:ext>
            </a:extLst>
          </p:cNvPr>
          <p:cNvCxnSpPr/>
          <p:nvPr/>
        </p:nvCxnSpPr>
        <p:spPr>
          <a:xfrm flipH="1">
            <a:off x="8146950" y="138771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11B16E74-835A-5928-9921-C469F335CE2E}"/>
              </a:ext>
            </a:extLst>
          </p:cNvPr>
          <p:cNvCxnSpPr/>
          <p:nvPr/>
        </p:nvCxnSpPr>
        <p:spPr>
          <a:xfrm flipH="1">
            <a:off x="1182127" y="198876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A7C3D9EB-59C8-A9F6-8331-F70FE839DD00}"/>
              </a:ext>
            </a:extLst>
          </p:cNvPr>
          <p:cNvCxnSpPr/>
          <p:nvPr/>
        </p:nvCxnSpPr>
        <p:spPr>
          <a:xfrm flipH="1">
            <a:off x="4292797" y="198876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2D17D144-A9F0-FB41-1965-1FDF3200D857}"/>
              </a:ext>
            </a:extLst>
          </p:cNvPr>
          <p:cNvCxnSpPr/>
          <p:nvPr/>
        </p:nvCxnSpPr>
        <p:spPr>
          <a:xfrm flipH="1">
            <a:off x="5107070" y="198876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1379B335-6A50-F803-6E24-465488EDDF40}"/>
              </a:ext>
            </a:extLst>
          </p:cNvPr>
          <p:cNvCxnSpPr/>
          <p:nvPr/>
        </p:nvCxnSpPr>
        <p:spPr>
          <a:xfrm flipH="1">
            <a:off x="6953398" y="198876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4549BD4F-9FAE-F88F-F4A6-16B78E6B24FF}"/>
              </a:ext>
            </a:extLst>
          </p:cNvPr>
          <p:cNvCxnSpPr/>
          <p:nvPr/>
        </p:nvCxnSpPr>
        <p:spPr>
          <a:xfrm flipH="1">
            <a:off x="8811596" y="198876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29671BBF-8A35-B227-0BB0-58E072565C3C}"/>
              </a:ext>
            </a:extLst>
          </p:cNvPr>
          <p:cNvCxnSpPr/>
          <p:nvPr/>
        </p:nvCxnSpPr>
        <p:spPr>
          <a:xfrm flipH="1">
            <a:off x="1428030" y="26130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6151395C-7C2F-2D8F-2836-E6638441FF42}"/>
              </a:ext>
            </a:extLst>
          </p:cNvPr>
          <p:cNvCxnSpPr/>
          <p:nvPr/>
        </p:nvCxnSpPr>
        <p:spPr>
          <a:xfrm flipH="1">
            <a:off x="3419201" y="261309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A341043D-F563-CC88-3982-2EC1A97FB4CC}"/>
              </a:ext>
            </a:extLst>
          </p:cNvPr>
          <p:cNvCxnSpPr/>
          <p:nvPr/>
        </p:nvCxnSpPr>
        <p:spPr>
          <a:xfrm flipH="1">
            <a:off x="6798569" y="261309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77FCCD1F-5021-8E27-1158-7A5180A65AA1}"/>
              </a:ext>
            </a:extLst>
          </p:cNvPr>
          <p:cNvCxnSpPr/>
          <p:nvPr/>
        </p:nvCxnSpPr>
        <p:spPr>
          <a:xfrm flipH="1">
            <a:off x="8593514" y="261309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7F0FF3DF-D85A-9E67-A925-C1405398B667}"/>
              </a:ext>
            </a:extLst>
          </p:cNvPr>
          <p:cNvCxnSpPr/>
          <p:nvPr/>
        </p:nvCxnSpPr>
        <p:spPr>
          <a:xfrm flipH="1">
            <a:off x="2107256" y="324821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E4EC77D5-649F-85F0-2839-837958579B8C}"/>
              </a:ext>
            </a:extLst>
          </p:cNvPr>
          <p:cNvCxnSpPr/>
          <p:nvPr/>
        </p:nvCxnSpPr>
        <p:spPr>
          <a:xfrm flipH="1">
            <a:off x="3884781" y="325035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16FFB8FD-25BF-8412-62FE-943D8B2F95D8}"/>
              </a:ext>
            </a:extLst>
          </p:cNvPr>
          <p:cNvCxnSpPr/>
          <p:nvPr/>
        </p:nvCxnSpPr>
        <p:spPr>
          <a:xfrm flipH="1">
            <a:off x="5670850" y="32226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55C03FF0-AE5D-3953-38B8-55B4238D297F}"/>
              </a:ext>
            </a:extLst>
          </p:cNvPr>
          <p:cNvCxnSpPr/>
          <p:nvPr/>
        </p:nvCxnSpPr>
        <p:spPr>
          <a:xfrm flipH="1">
            <a:off x="7267364" y="322483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9E20F3FE-D36D-3EF8-0EFD-70A1DEE0A2D2}"/>
              </a:ext>
            </a:extLst>
          </p:cNvPr>
          <p:cNvCxnSpPr/>
          <p:nvPr/>
        </p:nvCxnSpPr>
        <p:spPr>
          <a:xfrm flipH="1">
            <a:off x="909293" y="384013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53152572-1D35-E227-9353-B4CDBF4DC58D}"/>
              </a:ext>
            </a:extLst>
          </p:cNvPr>
          <p:cNvCxnSpPr/>
          <p:nvPr/>
        </p:nvCxnSpPr>
        <p:spPr>
          <a:xfrm flipH="1">
            <a:off x="2173516" y="384013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B7062ABC-C593-02D7-121A-352BFD192580}"/>
              </a:ext>
            </a:extLst>
          </p:cNvPr>
          <p:cNvCxnSpPr/>
          <p:nvPr/>
        </p:nvCxnSpPr>
        <p:spPr>
          <a:xfrm flipH="1">
            <a:off x="3296004" y="384013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AF96F04C-69CB-77EA-FF3E-279CEF64D9D3}"/>
              </a:ext>
            </a:extLst>
          </p:cNvPr>
          <p:cNvCxnSpPr/>
          <p:nvPr/>
        </p:nvCxnSpPr>
        <p:spPr>
          <a:xfrm flipH="1">
            <a:off x="4757335" y="384013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84007531-FDE4-1C52-75D2-C1D439E3FA0D}"/>
              </a:ext>
            </a:extLst>
          </p:cNvPr>
          <p:cNvCxnSpPr/>
          <p:nvPr/>
        </p:nvCxnSpPr>
        <p:spPr>
          <a:xfrm flipH="1">
            <a:off x="7198432" y="384012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FB1BBCBC-5287-4FAE-82DC-1389CB69E0BC}"/>
              </a:ext>
            </a:extLst>
          </p:cNvPr>
          <p:cNvCxnSpPr/>
          <p:nvPr/>
        </p:nvCxnSpPr>
        <p:spPr>
          <a:xfrm flipH="1">
            <a:off x="1248387" y="447251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1DB5713D-AD72-4176-4BD4-0C7824EB2B39}"/>
              </a:ext>
            </a:extLst>
          </p:cNvPr>
          <p:cNvCxnSpPr/>
          <p:nvPr/>
        </p:nvCxnSpPr>
        <p:spPr>
          <a:xfrm flipH="1">
            <a:off x="3386497" y="447251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9FE02F54-7768-4A5A-6716-A8A71D0FAEC5}"/>
              </a:ext>
            </a:extLst>
          </p:cNvPr>
          <p:cNvCxnSpPr/>
          <p:nvPr/>
        </p:nvCxnSpPr>
        <p:spPr>
          <a:xfrm flipH="1">
            <a:off x="4663585" y="447251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7F948C69-A03A-4A4C-9ED9-9B6C53BAF0D5}"/>
              </a:ext>
            </a:extLst>
          </p:cNvPr>
          <p:cNvCxnSpPr/>
          <p:nvPr/>
        </p:nvCxnSpPr>
        <p:spPr>
          <a:xfrm flipH="1">
            <a:off x="5798846" y="447251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8AAE5406-0338-B5F7-C659-A2A0481EB16B}"/>
              </a:ext>
            </a:extLst>
          </p:cNvPr>
          <p:cNvCxnSpPr/>
          <p:nvPr/>
        </p:nvCxnSpPr>
        <p:spPr>
          <a:xfrm flipH="1">
            <a:off x="7593463" y="447251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FAC55EFE-3CDF-9F5C-538A-CA1F0F780108}"/>
              </a:ext>
            </a:extLst>
          </p:cNvPr>
          <p:cNvCxnSpPr/>
          <p:nvPr/>
        </p:nvCxnSpPr>
        <p:spPr>
          <a:xfrm flipH="1">
            <a:off x="1041814" y="50844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AS_G2_21_07_reading_s2">
            <a:hlinkClick r:id="" action="ppaction://media"/>
            <a:extLst>
              <a:ext uri="{FF2B5EF4-FFF2-40B4-BE49-F238E27FC236}">
                <a16:creationId xmlns:a16="http://schemas.microsoft.com/office/drawing/2014/main" id="{69F28255-7D86-2E4C-9087-31937BFAAD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64763" y="3619500"/>
            <a:ext cx="406400" cy="406400"/>
          </a:xfrm>
          <a:prstGeom prst="rect">
            <a:avLst/>
          </a:prstGeom>
        </p:spPr>
      </p:pic>
      <p:pic>
        <p:nvPicPr>
          <p:cNvPr id="63" name="AS_G2_21_07_reading_s2">
            <a:hlinkClick r:id="" action="ppaction://media"/>
            <a:extLst>
              <a:ext uri="{FF2B5EF4-FFF2-40B4-BE49-F238E27FC236}">
                <a16:creationId xmlns:a16="http://schemas.microsoft.com/office/drawing/2014/main" id="{3F48D39E-8790-BDA6-9265-64FE4B57AB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64763" y="43039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2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12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31EB7F7-0593-A8CE-3B8C-61074CB25B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2198"/>
          <a:stretch>
            <a:fillRect/>
          </a:stretch>
        </p:blipFill>
        <p:spPr>
          <a:xfrm>
            <a:off x="284173" y="974591"/>
            <a:ext cx="8575200" cy="694939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61B6E99-0B26-EE85-9F8E-C6F92F7BB600}"/>
              </a:ext>
            </a:extLst>
          </p:cNvPr>
          <p:cNvSpPr/>
          <p:nvPr/>
        </p:nvSpPr>
        <p:spPr>
          <a:xfrm>
            <a:off x="0" y="2355910"/>
            <a:ext cx="9144000" cy="450209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59A975F-8002-851E-5B19-1C802EC41093}"/>
              </a:ext>
            </a:extLst>
          </p:cNvPr>
          <p:cNvSpPr txBox="1"/>
          <p:nvPr/>
        </p:nvSpPr>
        <p:spPr>
          <a:xfrm>
            <a:off x="537493" y="2604561"/>
            <a:ext cx="806901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mother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from Kyoto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「京都から」という意味をもち、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の場所（出身地）を説明しています。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A7786A8-E05D-C7AF-FAEB-E777169DD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80F2C74-1ABC-206B-057E-4CB01D6C18B8}"/>
              </a:ext>
            </a:extLst>
          </p:cNvPr>
          <p:cNvSpPr txBox="1"/>
          <p:nvPr/>
        </p:nvSpPr>
        <p:spPr>
          <a:xfrm>
            <a:off x="537494" y="1767406"/>
            <a:ext cx="25867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私の母は京都出身です。</a:t>
            </a:r>
          </a:p>
        </p:txBody>
      </p:sp>
    </p:spTree>
    <p:extLst>
      <p:ext uri="{BB962C8B-B14F-4D97-AF65-F5344CB8AC3E}">
        <p14:creationId xmlns:p14="http://schemas.microsoft.com/office/powerpoint/2010/main" val="213911276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2B5F9-CAE1-564E-80C1-8B74E4EBD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A16E32B-30EB-F411-8A4F-F335B686E02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A138A91-8C60-84B2-EBCB-451E400DCBD0}"/>
              </a:ext>
            </a:extLst>
          </p:cNvPr>
          <p:cNvSpPr txBox="1"/>
          <p:nvPr/>
        </p:nvSpPr>
        <p:spPr>
          <a:xfrm>
            <a:off x="254148" y="1901659"/>
            <a:ext cx="8635703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our school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the library.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1-3 We are going to walk from our school to the library.">
            <a:hlinkClick r:id="" action="ppaction://media"/>
            <a:extLst>
              <a:ext uri="{FF2B5EF4-FFF2-40B4-BE49-F238E27FC236}">
                <a16:creationId xmlns:a16="http://schemas.microsoft.com/office/drawing/2014/main" id="{E173469A-1339-1EC1-E2B8-4EC556DF8F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5525" y="989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808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6B529-F561-9C07-A1A7-1A9474500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BF90B07-10FD-7498-DA78-A3C50DB2BA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412" b="70733"/>
          <a:stretch>
            <a:fillRect/>
          </a:stretch>
        </p:blipFill>
        <p:spPr>
          <a:xfrm>
            <a:off x="284173" y="759816"/>
            <a:ext cx="8575200" cy="1768545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BC4F746-AC1F-3E93-F0D9-8693DCDE43AD}"/>
              </a:ext>
            </a:extLst>
          </p:cNvPr>
          <p:cNvSpPr/>
          <p:nvPr/>
        </p:nvSpPr>
        <p:spPr>
          <a:xfrm>
            <a:off x="0" y="3009906"/>
            <a:ext cx="9144000" cy="384809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416F5A4-D2E7-78A6-2ABE-4AD0E892714F}"/>
              </a:ext>
            </a:extLst>
          </p:cNvPr>
          <p:cNvSpPr txBox="1"/>
          <p:nvPr/>
        </p:nvSpPr>
        <p:spPr>
          <a:xfrm>
            <a:off x="537493" y="3258557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said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that Nishin Soba noodles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were famous in Kyoto and Hokkaido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that Nishin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Hokkaido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は、主語と動詞をふくむ節（名詞節）です。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Nishin Soba noodles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famous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Kyoto and Hokkaido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「京都と北海道で」という意味をもち、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famous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4658C9-BB65-B604-9AB6-2D10CCCFC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427D52F-98DB-59A0-ADAD-E840B08C23C4}"/>
              </a:ext>
            </a:extLst>
          </p:cNvPr>
          <p:cNvSpPr txBox="1"/>
          <p:nvPr/>
        </p:nvSpPr>
        <p:spPr>
          <a:xfrm>
            <a:off x="537494" y="2528361"/>
            <a:ext cx="57680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彼女は、にしんそばが京都と北海道で有名だと言いました。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1985462169"/>
      </p:ext>
    </p:extLst>
  </p:cSld>
  <p:clrMapOvr>
    <a:masterClrMapping/>
  </p:clrMapOvr>
  <p:transition spd="slow">
    <p:push dir="u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3F954-F789-08B3-EE5C-2D70A486E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91B8D69-1228-1F6E-BCB9-89695217E9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229" b="61323"/>
          <a:stretch>
            <a:fillRect/>
          </a:stretch>
        </p:blipFill>
        <p:spPr>
          <a:xfrm>
            <a:off x="284173" y="1022216"/>
            <a:ext cx="8575200" cy="752475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187E689-9AE1-0590-769A-5CBA7262AD75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433BEB2-F349-3F60-B503-9DF29D9E962E}"/>
              </a:ext>
            </a:extLst>
          </p:cNvPr>
          <p:cNvSpPr txBox="1"/>
          <p:nvPr/>
        </p:nvSpPr>
        <p:spPr>
          <a:xfrm>
            <a:off x="537493" y="2604561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Then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「それでは」という意味をもち、文全体を修飾しています。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read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book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about herrings in Japan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「日本のニシンについての」という意味をもち、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book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Japan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herrings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78277BE-9251-BAC9-E7E3-F0B8C00DB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2628B54-7EC9-1F4B-F039-D54D08E60115}"/>
              </a:ext>
            </a:extLst>
          </p:cNvPr>
          <p:cNvSpPr txBox="1"/>
          <p:nvPr/>
        </p:nvSpPr>
        <p:spPr>
          <a:xfrm>
            <a:off x="537493" y="1767406"/>
            <a:ext cx="539658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そして、私は日本のニシンについての本を読みました。</a:t>
            </a:r>
          </a:p>
        </p:txBody>
      </p:sp>
    </p:spTree>
    <p:extLst>
      <p:ext uri="{BB962C8B-B14F-4D97-AF65-F5344CB8AC3E}">
        <p14:creationId xmlns:p14="http://schemas.microsoft.com/office/powerpoint/2010/main" val="4211219868"/>
      </p:ext>
    </p:extLst>
  </p:cSld>
  <p:clrMapOvr>
    <a:masterClrMapping/>
  </p:clrMapOvr>
  <p:transition spd="slow">
    <p:push dir="u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70132-9633-E90B-B28E-669CAC42C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7151CBE-B2BC-45E8-7AAF-075CDD772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848" b="40652"/>
          <a:stretch>
            <a:fillRect/>
          </a:stretch>
        </p:blipFill>
        <p:spPr>
          <a:xfrm>
            <a:off x="284173" y="689035"/>
            <a:ext cx="8575200" cy="1647825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288C466-408F-D886-5162-8C1C2A658E43}"/>
              </a:ext>
            </a:extLst>
          </p:cNvPr>
          <p:cNvSpPr/>
          <p:nvPr/>
        </p:nvSpPr>
        <p:spPr>
          <a:xfrm>
            <a:off x="0" y="2862121"/>
            <a:ext cx="9144000" cy="399587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3E1F848-D01F-D901-E036-FFEA9B84AFD5}"/>
              </a:ext>
            </a:extLst>
          </p:cNvPr>
          <p:cNvSpPr txBox="1"/>
          <p:nvPr/>
        </p:nvSpPr>
        <p:spPr>
          <a:xfrm>
            <a:off x="537493" y="2910085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From the Edo to the early Showa period,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「江戸から昭和初期まで」という意味をもち、文全体を修飾しています。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the early Showa period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「昭和初期までに」という意味です。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people caught a lot of herrings in Hokkaido.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people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caught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lot of herrings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 Hokkaido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「北海道で」という意味をもち、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caught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を修飾し、「どこで捕まえたか」を説明しています。</a:t>
            </a:r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50365ED-257C-395E-0950-C178914C1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79C952D-11D4-5DD5-7932-8D0ACB0218DA}"/>
              </a:ext>
            </a:extLst>
          </p:cNvPr>
          <p:cNvSpPr txBox="1"/>
          <p:nvPr/>
        </p:nvSpPr>
        <p:spPr>
          <a:xfrm>
            <a:off x="537493" y="2368866"/>
            <a:ext cx="743493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江戸から昭和初期の時代まで、人々は大量のニシンを北海道で捕りました。</a:t>
            </a:r>
          </a:p>
        </p:txBody>
      </p:sp>
    </p:spTree>
    <p:extLst>
      <p:ext uri="{BB962C8B-B14F-4D97-AF65-F5344CB8AC3E}">
        <p14:creationId xmlns:p14="http://schemas.microsoft.com/office/powerpoint/2010/main" val="369073950"/>
      </p:ext>
    </p:extLst>
  </p:cSld>
  <p:clrMapOvr>
    <a:masterClrMapping/>
  </p:clrMapOvr>
  <p:transition spd="slow">
    <p:push dir="u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58907-535B-5657-3D14-4D3D12952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94A38B2-8C62-1896-E93B-91D244F954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093" b="30736"/>
          <a:stretch>
            <a:fillRect/>
          </a:stretch>
        </p:blipFill>
        <p:spPr>
          <a:xfrm>
            <a:off x="284173" y="744468"/>
            <a:ext cx="8575200" cy="63875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D5E5824C-72B4-911B-A4EE-96E4A7562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48A30BD-75A9-61F6-7453-E06330068490}"/>
              </a:ext>
            </a:extLst>
          </p:cNvPr>
          <p:cNvSpPr txBox="1"/>
          <p:nvPr/>
        </p:nvSpPr>
        <p:spPr>
          <a:xfrm>
            <a:off x="537493" y="1489658"/>
            <a:ext cx="577758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人々はそのニシンを乾燥させ、船で大阪に持ってきました。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50F75BB-1B0B-6D37-3478-5BF60BBE3A3C}"/>
              </a:ext>
            </a:extLst>
          </p:cNvPr>
          <p:cNvSpPr/>
          <p:nvPr/>
        </p:nvSpPr>
        <p:spPr>
          <a:xfrm>
            <a:off x="0" y="2019300"/>
            <a:ext cx="9144000" cy="48387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B3FF377-5D34-2292-0859-8D524B1FE658}"/>
              </a:ext>
            </a:extLst>
          </p:cNvPr>
          <p:cNvSpPr txBox="1"/>
          <p:nvPr/>
        </p:nvSpPr>
        <p:spPr>
          <a:xfrm>
            <a:off x="537493" y="2095147"/>
            <a:ext cx="8069014" cy="44012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People dried the herrings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People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dried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 herrings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</a:p>
          <a:p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and brought them to Osaka by ship.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brought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接続詞 </a:t>
            </a:r>
            <a:r>
              <a:rPr kumimoji="1"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and </a:t>
            </a:r>
            <a:r>
              <a:rPr kumimoji="1"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によって、</a:t>
            </a:r>
            <a:r>
              <a:rPr kumimoji="1"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つの動詞（</a:t>
            </a:r>
            <a:r>
              <a:rPr kumimoji="1"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dried </a:t>
            </a:r>
            <a:r>
              <a:rPr kumimoji="1"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 </a:t>
            </a:r>
            <a:r>
              <a:rPr kumimoji="1"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brought</a:t>
            </a:r>
            <a:r>
              <a:rPr kumimoji="1"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）が</a:t>
            </a:r>
            <a:endParaRPr kumimoji="1"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同じ主語 </a:t>
            </a:r>
            <a:r>
              <a:rPr kumimoji="1"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People </a:t>
            </a:r>
            <a:r>
              <a:rPr kumimoji="1"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にかかっています。　</a:t>
            </a:r>
            <a:endParaRPr kumimoji="1"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Osaka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「大阪へ」という意味をもち、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brought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の目的地を説明しています。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by ship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「船で」という意味をもち、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brought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の手段・方法を説明しています。</a:t>
            </a:r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3006845"/>
      </p:ext>
    </p:extLst>
  </p:cSld>
  <p:clrMapOvr>
    <a:masterClrMapping/>
  </p:clrMapOvr>
  <p:transition spd="slow">
    <p:push dir="u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A29E9-20C1-D856-9D42-854950345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5788AA9-D323-2BB6-84E3-64266F5E3964}"/>
              </a:ext>
            </a:extLst>
          </p:cNvPr>
          <p:cNvSpPr/>
          <p:nvPr/>
        </p:nvSpPr>
        <p:spPr>
          <a:xfrm>
            <a:off x="0" y="3090721"/>
            <a:ext cx="9144000" cy="376728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B144672-9E41-570A-B881-7D6FDCF5ABE7}"/>
              </a:ext>
            </a:extLst>
          </p:cNvPr>
          <p:cNvSpPr txBox="1"/>
          <p:nvPr/>
        </p:nvSpPr>
        <p:spPr>
          <a:xfrm>
            <a:off x="537493" y="3339371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 Kyoto,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「京都で」という意味をもち、文全体を修飾しています。</a:t>
            </a: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restaurant started serving soba noodles with the herring on them.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restaurant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started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serving soba noodles with the herring on them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BE77338-BE60-9F84-A429-689BF240F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0A2252A-BC24-B92E-DF05-DBF4B96DE257}"/>
              </a:ext>
            </a:extLst>
          </p:cNvPr>
          <p:cNvSpPr txBox="1"/>
          <p:nvPr/>
        </p:nvSpPr>
        <p:spPr>
          <a:xfrm>
            <a:off x="537493" y="2502216"/>
            <a:ext cx="682533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京都では、とある食堂がそのニシンをのせたそばを提供し始めました。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1214C94-06EA-C827-5675-3F2ABD079D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0937" b="11004"/>
          <a:stretch>
            <a:fillRect/>
          </a:stretch>
        </p:blipFill>
        <p:spPr>
          <a:xfrm>
            <a:off x="284173" y="811753"/>
            <a:ext cx="8575200" cy="162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45317"/>
      </p:ext>
    </p:extLst>
  </p:cSld>
  <p:clrMapOvr>
    <a:masterClrMapping/>
  </p:clrMapOvr>
  <p:transition spd="slow">
    <p:push dir="u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03DF9-1AAB-BE06-6CDE-8ABA8FCBE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74395E0-D6D0-939B-14EA-7608E28799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937" b="11004"/>
          <a:stretch>
            <a:fillRect/>
          </a:stretch>
        </p:blipFill>
        <p:spPr>
          <a:xfrm>
            <a:off x="284173" y="811753"/>
            <a:ext cx="8575200" cy="1629617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A8A3EFD-EA3A-1823-86A9-E63DDF9F9D50}"/>
              </a:ext>
            </a:extLst>
          </p:cNvPr>
          <p:cNvSpPr/>
          <p:nvPr/>
        </p:nvSpPr>
        <p:spPr>
          <a:xfrm>
            <a:off x="0" y="3090721"/>
            <a:ext cx="9144000" cy="376728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B87C41E-8A4A-FBB5-D6FA-A93D97EB44C0}"/>
              </a:ext>
            </a:extLst>
          </p:cNvPr>
          <p:cNvSpPr txBox="1"/>
          <p:nvPr/>
        </p:nvSpPr>
        <p:spPr>
          <a:xfrm>
            <a:off x="537493" y="3339371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restaurant started serving soba noodles with the herring on them.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serving soba noodles with the herring on them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「ニシンがのったそばを出すこと」という意味で、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動作を名詞として扱っています。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with the herring on them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「上にニシンがのったそば」という意味をもち、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soba noodles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on them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「その上に」という意味をもち、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herring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※ them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＝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soba noodles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575BC11-A60E-4770-B6C3-F20475447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4434119-223D-EB7A-7C42-BFA33ECDE58A}"/>
              </a:ext>
            </a:extLst>
          </p:cNvPr>
          <p:cNvSpPr txBox="1"/>
          <p:nvPr/>
        </p:nvSpPr>
        <p:spPr>
          <a:xfrm>
            <a:off x="537493" y="2502216"/>
            <a:ext cx="682533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京都では、とある食堂がそのニシンをのせたそばを提供し始めました。</a:t>
            </a:r>
          </a:p>
        </p:txBody>
      </p:sp>
    </p:spTree>
    <p:extLst>
      <p:ext uri="{BB962C8B-B14F-4D97-AF65-F5344CB8AC3E}">
        <p14:creationId xmlns:p14="http://schemas.microsoft.com/office/powerpoint/2010/main" val="4254262809"/>
      </p:ext>
    </p:extLst>
  </p:cSld>
  <p:clrMapOvr>
    <a:masterClrMapping/>
  </p:clrMapOvr>
  <p:transition spd="med">
    <p:pull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90396-5C1C-338F-4597-BC56B6322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6008263-968A-6A74-A3F4-C1510571B1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2998" b="-1872"/>
          <a:stretch>
            <a:fillRect/>
          </a:stretch>
        </p:blipFill>
        <p:spPr>
          <a:xfrm>
            <a:off x="284173" y="1022216"/>
            <a:ext cx="8575200" cy="790385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8C595C5-4EA7-8F05-37E1-79BCBDF1C472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FEDC3AB-8B18-64B9-38F0-8E3CCCFE430A}"/>
              </a:ext>
            </a:extLst>
          </p:cNvPr>
          <p:cNvSpPr txBox="1"/>
          <p:nvPr/>
        </p:nvSpPr>
        <p:spPr>
          <a:xfrm>
            <a:off x="537493" y="2604561"/>
            <a:ext cx="806901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 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beginning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of Nishin Soba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「にしんそばの」という意味をもち、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beginning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6E78754-BAA3-C0C8-89DE-3A1E5E58C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3DB7E01-73B3-90F6-8713-DC2B73C29FAF}"/>
              </a:ext>
            </a:extLst>
          </p:cNvPr>
          <p:cNvSpPr txBox="1"/>
          <p:nvPr/>
        </p:nvSpPr>
        <p:spPr>
          <a:xfrm>
            <a:off x="537493" y="1767406"/>
            <a:ext cx="332013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それがにしんそばの始まりです。</a:t>
            </a:r>
          </a:p>
        </p:txBody>
      </p:sp>
    </p:spTree>
    <p:extLst>
      <p:ext uri="{BB962C8B-B14F-4D97-AF65-F5344CB8AC3E}">
        <p14:creationId xmlns:p14="http://schemas.microsoft.com/office/powerpoint/2010/main" val="3388447818"/>
      </p:ext>
    </p:extLst>
  </p:cSld>
  <p:clrMapOvr>
    <a:masterClrMapping/>
  </p:clrMapOvr>
  <p:transition spd="slow">
    <p:push dir="u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21_09_reading_str">
            <a:hlinkClick r:id="" action="ppaction://media"/>
            <a:extLst>
              <a:ext uri="{FF2B5EF4-FFF2-40B4-BE49-F238E27FC236}">
                <a16:creationId xmlns:a16="http://schemas.microsoft.com/office/drawing/2014/main" id="{F5E08FB0-51FF-0BAE-697C-E448C8F1AF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58363" y="2894013"/>
            <a:ext cx="406400" cy="4064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BB13A6C-D388-56A3-885B-12E3849252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600" y="13741"/>
            <a:ext cx="6490800" cy="683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9D675-CF42-717D-B64A-D55FAFAF7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093A448-CFB3-BBD3-D77F-6BF5CF65786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0F8FB88-9481-80A4-3751-04A121C55C74}"/>
              </a:ext>
            </a:extLst>
          </p:cNvPr>
          <p:cNvSpPr txBox="1"/>
          <p:nvPr/>
        </p:nvSpPr>
        <p:spPr>
          <a:xfrm>
            <a:off x="1055933" y="1767006"/>
            <a:ext cx="703213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歩く予定です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私たちの学校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から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図書館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3 We are going to walk from our school to the library.">
            <a:hlinkClick r:id="" action="ppaction://media"/>
            <a:extLst>
              <a:ext uri="{FF2B5EF4-FFF2-40B4-BE49-F238E27FC236}">
                <a16:creationId xmlns:a16="http://schemas.microsoft.com/office/drawing/2014/main" id="{6773C475-A3E5-16EC-15B1-6D0EBEAFF4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5525" y="989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0290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08FCAAB-E058-BABD-F709-A37B4A1A0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000" y="648740"/>
            <a:ext cx="6930000" cy="6146005"/>
          </a:xfrm>
          <a:prstGeom prst="rect">
            <a:avLst/>
          </a:prstGeom>
        </p:spPr>
      </p:pic>
      <p:pic>
        <p:nvPicPr>
          <p:cNvPr id="6" name="AS_G2_21_10_reading_s3">
            <a:hlinkClick r:id="" action="ppaction://media"/>
            <a:extLst>
              <a:ext uri="{FF2B5EF4-FFF2-40B4-BE49-F238E27FC236}">
                <a16:creationId xmlns:a16="http://schemas.microsoft.com/office/drawing/2014/main" id="{888A6750-983D-53E1-336D-9C7C749FD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94938" y="32273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752DCD0-AABA-3C77-EC9F-CDD7E83810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000" y="191165"/>
            <a:ext cx="6930000" cy="6146005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074CF2D-F7F9-4B8F-82AF-FDF16EC8CB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000" y="191165"/>
            <a:ext cx="6930000" cy="6146005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71638-755B-23EC-D76E-75EED4AF7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090317F-BDD5-1EDD-2DB0-C1BF173BD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2204" b="43437"/>
          <a:stretch>
            <a:fillRect/>
          </a:stretch>
        </p:blipFill>
        <p:spPr>
          <a:xfrm>
            <a:off x="245278" y="1022216"/>
            <a:ext cx="8586000" cy="69532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83AE1CB5-8197-35FA-729F-8C614231E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556F404-390D-17A3-33B2-15544A180ADA}"/>
              </a:ext>
            </a:extLst>
          </p:cNvPr>
          <p:cNvSpPr txBox="1"/>
          <p:nvPr/>
        </p:nvSpPr>
        <p:spPr>
          <a:xfrm>
            <a:off x="1032443" y="1684681"/>
            <a:ext cx="433013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 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2000 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年の４月１日に生まれました。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2347327-4D17-1E91-CA24-9696936D97C9}"/>
              </a:ext>
            </a:extLst>
          </p:cNvPr>
          <p:cNvSpPr/>
          <p:nvPr/>
        </p:nvSpPr>
        <p:spPr>
          <a:xfrm>
            <a:off x="0" y="2606878"/>
            <a:ext cx="9144000" cy="425112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01ED4E8-3736-0A95-31FC-BB536D3F06AA}"/>
              </a:ext>
            </a:extLst>
          </p:cNvPr>
          <p:cNvSpPr txBox="1"/>
          <p:nvPr/>
        </p:nvSpPr>
        <p:spPr>
          <a:xfrm>
            <a:off x="537493" y="2805195"/>
            <a:ext cx="8069014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was born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on April 1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4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日に」という意味をもち、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was born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2000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2000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年に」という意味をもち、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was born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5112049"/>
      </p:ext>
    </p:extLst>
  </p:cSld>
  <p:clrMapOvr>
    <a:masterClrMapping/>
  </p:clrMapOvr>
  <p:transition spd="slow">
    <p:push dir="u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2D0C64E-789D-34D8-3340-FD1FA12EA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800" y="191164"/>
            <a:ext cx="6890400" cy="608354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7E667A1-E47B-E98D-D152-8198D55035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800" y="1872128"/>
            <a:ext cx="8762400" cy="4510514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2744580" y="1840625"/>
            <a:ext cx="2277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from    Kyoto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D75A38D-D6A0-097E-D253-3E4A05CB5389}"/>
              </a:ext>
            </a:extLst>
          </p:cNvPr>
          <p:cNvSpPr txBox="1"/>
          <p:nvPr/>
        </p:nvSpPr>
        <p:spPr>
          <a:xfrm>
            <a:off x="3823350" y="2375994"/>
            <a:ext cx="19145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 Kyoto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474CD1B-DBDB-054A-A205-1365809854D2}"/>
              </a:ext>
            </a:extLst>
          </p:cNvPr>
          <p:cNvSpPr txBox="1"/>
          <p:nvPr/>
        </p:nvSpPr>
        <p:spPr>
          <a:xfrm>
            <a:off x="4579070" y="2889796"/>
            <a:ext cx="20523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  Japan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5673863-8E91-AAB2-75D0-02287C3B1BDD}"/>
              </a:ext>
            </a:extLst>
          </p:cNvPr>
          <p:cNvSpPr txBox="1"/>
          <p:nvPr/>
        </p:nvSpPr>
        <p:spPr>
          <a:xfrm>
            <a:off x="7212312" y="2889796"/>
            <a:ext cx="9586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From 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DB85779-A8E3-49C4-DBE1-808E517AB77A}"/>
              </a:ext>
            </a:extLst>
          </p:cNvPr>
          <p:cNvSpPr txBox="1"/>
          <p:nvPr/>
        </p:nvSpPr>
        <p:spPr>
          <a:xfrm>
            <a:off x="760966" y="3939668"/>
            <a:ext cx="2277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Hokkaido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4FECF2B-3A80-213F-6A95-AE7130B5962E}"/>
              </a:ext>
            </a:extLst>
          </p:cNvPr>
          <p:cNvSpPr txBox="1"/>
          <p:nvPr/>
        </p:nvSpPr>
        <p:spPr>
          <a:xfrm>
            <a:off x="1799700" y="4454569"/>
            <a:ext cx="5320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5F81FD6E-3E02-6E68-A395-37CFC9D653EF}"/>
              </a:ext>
            </a:extLst>
          </p:cNvPr>
          <p:cNvSpPr txBox="1"/>
          <p:nvPr/>
        </p:nvSpPr>
        <p:spPr>
          <a:xfrm>
            <a:off x="4049610" y="4454569"/>
            <a:ext cx="63669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9FF314D-6259-C08A-6856-DE16A735EBB2}"/>
              </a:ext>
            </a:extLst>
          </p:cNvPr>
          <p:cNvSpPr txBox="1"/>
          <p:nvPr/>
        </p:nvSpPr>
        <p:spPr>
          <a:xfrm>
            <a:off x="6312530" y="4454569"/>
            <a:ext cx="19932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 Kyoto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F0CEB42A-8F77-598A-5989-E2E96B62F159}"/>
              </a:ext>
            </a:extLst>
          </p:cNvPr>
          <p:cNvSpPr txBox="1"/>
          <p:nvPr/>
        </p:nvSpPr>
        <p:spPr>
          <a:xfrm>
            <a:off x="5762756" y="4998262"/>
            <a:ext cx="8944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with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9363969B-2144-B572-6A3D-99964D342C01}"/>
              </a:ext>
            </a:extLst>
          </p:cNvPr>
          <p:cNvSpPr txBox="1"/>
          <p:nvPr/>
        </p:nvSpPr>
        <p:spPr>
          <a:xfrm>
            <a:off x="2567940" y="5528836"/>
            <a:ext cx="24917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  beginning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4" name="AS_G2_21_11_reading_s6_1">
            <a:hlinkClick r:id="" action="ppaction://media"/>
            <a:extLst>
              <a:ext uri="{FF2B5EF4-FFF2-40B4-BE49-F238E27FC236}">
                <a16:creationId xmlns:a16="http://schemas.microsoft.com/office/drawing/2014/main" id="{E2345A07-0ABE-5AE6-8A0C-E405774DCB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71163" y="4751388"/>
            <a:ext cx="406400" cy="406400"/>
          </a:xfrm>
          <a:prstGeom prst="rect">
            <a:avLst/>
          </a:prstGeom>
        </p:spPr>
      </p:pic>
      <p:pic>
        <p:nvPicPr>
          <p:cNvPr id="45" name="AS_G2_21_12_reading_s6_2">
            <a:hlinkClick r:id="" action="ppaction://media"/>
            <a:extLst>
              <a:ext uri="{FF2B5EF4-FFF2-40B4-BE49-F238E27FC236}">
                <a16:creationId xmlns:a16="http://schemas.microsoft.com/office/drawing/2014/main" id="{3FF793B8-82A1-A5C0-A07F-4105F958A1A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71163" y="5382737"/>
            <a:ext cx="406400" cy="406400"/>
          </a:xfrm>
          <a:prstGeom prst="rect">
            <a:avLst/>
          </a:prstGeom>
        </p:spPr>
      </p:pic>
      <p:pic>
        <p:nvPicPr>
          <p:cNvPr id="46" name="AS_G2_21_11_reading_s6_1">
            <a:hlinkClick r:id="" action="ppaction://media"/>
            <a:extLst>
              <a:ext uri="{FF2B5EF4-FFF2-40B4-BE49-F238E27FC236}">
                <a16:creationId xmlns:a16="http://schemas.microsoft.com/office/drawing/2014/main" id="{A4EA6A5E-9419-6FB5-DAD8-F5FFB226D2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71163" y="60920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3183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615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318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7" grpId="0"/>
      <p:bldP spid="8" grpId="0"/>
      <p:bldP spid="9" grpId="0"/>
      <p:bldP spid="23" grpId="0"/>
      <p:bldP spid="24" grpId="0"/>
      <p:bldP spid="40" grpId="0"/>
      <p:bldP spid="41" grpId="0"/>
      <p:bldP spid="42" grpId="0"/>
      <p:bldP spid="43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2_21_14_reading_s7_1">
            <a:hlinkClick r:id="" action="ppaction://media"/>
            <a:extLst>
              <a:ext uri="{FF2B5EF4-FFF2-40B4-BE49-F238E27FC236}">
                <a16:creationId xmlns:a16="http://schemas.microsoft.com/office/drawing/2014/main" id="{74B4ABA9-4BCF-E0DD-038F-8DEFE1601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28300" y="2646363"/>
            <a:ext cx="406400" cy="406400"/>
          </a:xfrm>
          <a:prstGeom prst="rect">
            <a:avLst/>
          </a:prstGeom>
        </p:spPr>
      </p:pic>
      <p:pic>
        <p:nvPicPr>
          <p:cNvPr id="3" name="AS_G2_21_15_reading_s7_2">
            <a:hlinkClick r:id="" action="ppaction://media"/>
            <a:extLst>
              <a:ext uri="{FF2B5EF4-FFF2-40B4-BE49-F238E27FC236}">
                <a16:creationId xmlns:a16="http://schemas.microsoft.com/office/drawing/2014/main" id="{B71B287E-E233-B98F-A8DA-D7F56B6183D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18775" y="35860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7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6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2_21_16_reading_s8_1">
            <a:hlinkClick r:id="" action="ppaction://media"/>
            <a:extLst>
              <a:ext uri="{FF2B5EF4-FFF2-40B4-BE49-F238E27FC236}">
                <a16:creationId xmlns:a16="http://schemas.microsoft.com/office/drawing/2014/main" id="{EEACB48E-2BF8-3CD0-3736-22D350AB5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69563" y="4722813"/>
            <a:ext cx="406400" cy="406400"/>
          </a:xfrm>
          <a:prstGeom prst="rect">
            <a:avLst/>
          </a:prstGeom>
        </p:spPr>
      </p:pic>
      <p:pic>
        <p:nvPicPr>
          <p:cNvPr id="25" name="AS_G2_21_17_reading_s8_2">
            <a:hlinkClick r:id="" action="ppaction://media"/>
            <a:extLst>
              <a:ext uri="{FF2B5EF4-FFF2-40B4-BE49-F238E27FC236}">
                <a16:creationId xmlns:a16="http://schemas.microsoft.com/office/drawing/2014/main" id="{7FA199E7-1111-3845-6F41-4D00B0F239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520471" y="56312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51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93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7B8BA-3184-F810-E268-7474FC7A0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C96EFFB-41F3-716B-532F-F5D8ABEBC5F3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308E00F-1CB1-EF45-0055-13ED23F9A40F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76F57B8-1C97-EED2-74B8-BCB2C5952082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F4C6C9-DB44-660D-B72E-04E2E4C9BD85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94493A30-6C40-9E03-C2B7-AE870C6F871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2690630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703C9-D8C6-A220-DC0C-BDC213A11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86D5234-62E5-D651-755C-7E19CCFD0842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B59095B-0495-FABF-6643-047AA034F3AA}"/>
              </a:ext>
            </a:extLst>
          </p:cNvPr>
          <p:cNvSpPr txBox="1"/>
          <p:nvPr/>
        </p:nvSpPr>
        <p:spPr>
          <a:xfrm>
            <a:off x="1226372" y="4128490"/>
            <a:ext cx="669125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born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 April 1st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2000.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4002E72-980D-2A86-EDA9-0B6F8C6D3777}"/>
              </a:ext>
            </a:extLst>
          </p:cNvPr>
          <p:cNvSpPr txBox="1"/>
          <p:nvPr/>
        </p:nvSpPr>
        <p:spPr>
          <a:xfrm>
            <a:off x="994828" y="690490"/>
            <a:ext cx="71543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生まれました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４月１日に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2000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年の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1 She was born on April 1st in 2000.">
            <a:hlinkClick r:id="" action="ppaction://media"/>
            <a:extLst>
              <a:ext uri="{FF2B5EF4-FFF2-40B4-BE49-F238E27FC236}">
                <a16:creationId xmlns:a16="http://schemas.microsoft.com/office/drawing/2014/main" id="{77D0A5E9-8642-4FE0-B4AB-89533728F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5988" y="744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1752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A53CF-C09F-296D-7A17-CACF0B006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0404215-91F9-CCA5-E3CC-4769F470D5C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6FB7D1-F0AB-8286-E7D6-48420F42A545}"/>
              </a:ext>
            </a:extLst>
          </p:cNvPr>
          <p:cNvSpPr txBox="1"/>
          <p:nvPr/>
        </p:nvSpPr>
        <p:spPr>
          <a:xfrm>
            <a:off x="817581" y="2409490"/>
            <a:ext cx="750883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[w--] [b---]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[o-] April 1st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2000.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2-1 She was born on April 1st in 2000.">
            <a:hlinkClick r:id="" action="ppaction://media"/>
            <a:extLst>
              <a:ext uri="{FF2B5EF4-FFF2-40B4-BE49-F238E27FC236}">
                <a16:creationId xmlns:a16="http://schemas.microsoft.com/office/drawing/2014/main" id="{3AFA9E40-BC91-A803-9EB7-DEAC8A9040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5988" y="744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0967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5D8E675-1E58-1A49-069E-6543E854AA9B}"/>
              </a:ext>
            </a:extLst>
          </p:cNvPr>
          <p:cNvSpPr/>
          <p:nvPr/>
        </p:nvSpPr>
        <p:spPr>
          <a:xfrm>
            <a:off x="863833" y="4676980"/>
            <a:ext cx="551987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0D57F7E-1225-FE63-9B8A-41F7E74FAAA5}"/>
              </a:ext>
            </a:extLst>
          </p:cNvPr>
          <p:cNvSpPr/>
          <p:nvPr/>
        </p:nvSpPr>
        <p:spPr>
          <a:xfrm>
            <a:off x="620815" y="4029243"/>
            <a:ext cx="53286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4FC5CA4-3557-B671-86B8-B292D165A261}"/>
              </a:ext>
            </a:extLst>
          </p:cNvPr>
          <p:cNvSpPr/>
          <p:nvPr/>
        </p:nvSpPr>
        <p:spPr>
          <a:xfrm>
            <a:off x="620816" y="3636457"/>
            <a:ext cx="790236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1DD8135-FF2B-3A13-8C6B-AAF780666A0C}"/>
              </a:ext>
            </a:extLst>
          </p:cNvPr>
          <p:cNvSpPr/>
          <p:nvPr/>
        </p:nvSpPr>
        <p:spPr>
          <a:xfrm>
            <a:off x="620816" y="3245510"/>
            <a:ext cx="790236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BE7C5D9-E50A-E5AD-C1DE-3D24DA927F2A}"/>
              </a:ext>
            </a:extLst>
          </p:cNvPr>
          <p:cNvSpPr/>
          <p:nvPr/>
        </p:nvSpPr>
        <p:spPr>
          <a:xfrm>
            <a:off x="863833" y="2868833"/>
            <a:ext cx="765935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754150"/>
            <a:ext cx="755871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E1C6DB-DB34-F07A-2BE5-D897257F3631}"/>
              </a:ext>
            </a:extLst>
          </p:cNvPr>
          <p:cNvSpPr/>
          <p:nvPr/>
        </p:nvSpPr>
        <p:spPr>
          <a:xfrm>
            <a:off x="620817" y="2148163"/>
            <a:ext cx="717294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P.166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前置詞＋（代）名詞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の形で、形容詞、副詞の働きをする。前置詞の後に人称代名詞がくるときは、目的格になる。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・前置詞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in…〈in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＋場所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で「～の中に」、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〈in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＋月、年、季節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で「～に」という意味になる。また、「～後に」という意味で時の経過を表したり、「～で」と言語を表したりすることもできる。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・その他、よく使われる表現を覚えておこう。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68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 animBg="1"/>
      <p:bldP spid="14" grpId="0" animBg="1"/>
      <p:bldP spid="10" grpId="0" animBg="1"/>
      <p:bldP spid="9" grpId="0" animBg="1"/>
      <p:bldP spid="11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1E0F3-A9E0-9242-3C99-DB89A3E1F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A85E118-E795-209C-1810-2A81CD3119F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64910E1-C232-C369-D71F-F9EB0D4B59E3}"/>
              </a:ext>
            </a:extLst>
          </p:cNvPr>
          <p:cNvSpPr txBox="1"/>
          <p:nvPr/>
        </p:nvSpPr>
        <p:spPr>
          <a:xfrm>
            <a:off x="994828" y="2321004"/>
            <a:ext cx="71543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生まれました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４月１日に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2000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年の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2-1 She was born on April 1st in 2000.">
            <a:hlinkClick r:id="" action="ppaction://media"/>
            <a:extLst>
              <a:ext uri="{FF2B5EF4-FFF2-40B4-BE49-F238E27FC236}">
                <a16:creationId xmlns:a16="http://schemas.microsoft.com/office/drawing/2014/main" id="{DBCAF331-4002-8B64-201C-14D904467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5988" y="744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4254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420E3-5A74-DB82-23B6-4B30B3CD8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DB079E2-9FC3-0572-FCC1-B0A8FC98D29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53CCFC7-E0B7-3D50-85EF-3072EF0FE231}"/>
              </a:ext>
            </a:extLst>
          </p:cNvPr>
          <p:cNvSpPr txBox="1"/>
          <p:nvPr/>
        </p:nvSpPr>
        <p:spPr>
          <a:xfrm>
            <a:off x="595264" y="4636321"/>
            <a:ext cx="795346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born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 June 9th.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A184F6D-1ED4-965D-F81A-20ADC01E8502}"/>
              </a:ext>
            </a:extLst>
          </p:cNvPr>
          <p:cNvSpPr txBox="1"/>
          <p:nvPr/>
        </p:nvSpPr>
        <p:spPr>
          <a:xfrm>
            <a:off x="1696889" y="690490"/>
            <a:ext cx="575021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生まれました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６月９日に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2 I was born on June 9th.">
            <a:hlinkClick r:id="" action="ppaction://media"/>
            <a:extLst>
              <a:ext uri="{FF2B5EF4-FFF2-40B4-BE49-F238E27FC236}">
                <a16:creationId xmlns:a16="http://schemas.microsoft.com/office/drawing/2014/main" id="{AB7A832F-DF89-C1D1-80E7-330360B6B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8863" y="1489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583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30A9A-9FB8-4002-33F3-6A1FE34D5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F9B3846-CF50-BB91-BEDC-4E69EA4652D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3FABEF2-6E27-6026-221D-5F52892CD1C4}"/>
              </a:ext>
            </a:extLst>
          </p:cNvPr>
          <p:cNvSpPr txBox="1"/>
          <p:nvPr/>
        </p:nvSpPr>
        <p:spPr>
          <a:xfrm>
            <a:off x="0" y="2917321"/>
            <a:ext cx="914400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[w--] [b---]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[o-] June 9th.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2-2 I was born on June 9th.">
            <a:hlinkClick r:id="" action="ppaction://media"/>
            <a:extLst>
              <a:ext uri="{FF2B5EF4-FFF2-40B4-BE49-F238E27FC236}">
                <a16:creationId xmlns:a16="http://schemas.microsoft.com/office/drawing/2014/main" id="{895FCD60-4609-288C-5F29-ACA0242DF3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8863" y="1489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0558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2ED55-260E-A9D6-20CF-780C5D50A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7F4DFBF-6405-1D6A-1388-85D0B912510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E36BFE3-2CDB-976D-2FF5-4EEC38444B75}"/>
              </a:ext>
            </a:extLst>
          </p:cNvPr>
          <p:cNvSpPr txBox="1"/>
          <p:nvPr/>
        </p:nvSpPr>
        <p:spPr>
          <a:xfrm>
            <a:off x="1696891" y="2321004"/>
            <a:ext cx="575021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生まれました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６月９日に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2 I was born on June 9th.">
            <a:hlinkClick r:id="" action="ppaction://media"/>
            <a:extLst>
              <a:ext uri="{FF2B5EF4-FFF2-40B4-BE49-F238E27FC236}">
                <a16:creationId xmlns:a16="http://schemas.microsoft.com/office/drawing/2014/main" id="{8927A587-683B-D624-CCF2-13D033737B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8863" y="1489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3324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1EF45-6F0A-608E-7440-87AC2D473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B733D92-71C6-649E-76CC-A276A2FD7A07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52FC3F2-EA78-8C25-6490-7ADB118BAD92}"/>
              </a:ext>
            </a:extLst>
          </p:cNvPr>
          <p:cNvSpPr txBox="1"/>
          <p:nvPr/>
        </p:nvSpPr>
        <p:spPr>
          <a:xfrm>
            <a:off x="1188718" y="4128490"/>
            <a:ext cx="676656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John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came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Japan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September 2015.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282F428-1D77-6A45-4341-7393504E94B4}"/>
              </a:ext>
            </a:extLst>
          </p:cNvPr>
          <p:cNvSpPr txBox="1"/>
          <p:nvPr/>
        </p:nvSpPr>
        <p:spPr>
          <a:xfrm>
            <a:off x="422110" y="690490"/>
            <a:ext cx="829977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ジョンは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来ました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2015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年９月に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3 John came to Japan in September 2015.">
            <a:hlinkClick r:id="" action="ppaction://media"/>
            <a:extLst>
              <a:ext uri="{FF2B5EF4-FFF2-40B4-BE49-F238E27FC236}">
                <a16:creationId xmlns:a16="http://schemas.microsoft.com/office/drawing/2014/main" id="{122FA236-91BF-CE36-BA7E-8D477DA5C9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4725" y="1031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78050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881A8-74F4-EB18-D971-E8BF209B8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41DE55C-C1FB-5016-45BC-D9EBA90BB69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0275B0-610D-C144-B8A8-CCE3038911C3}"/>
              </a:ext>
            </a:extLst>
          </p:cNvPr>
          <p:cNvSpPr txBox="1"/>
          <p:nvPr/>
        </p:nvSpPr>
        <p:spPr>
          <a:xfrm>
            <a:off x="884815" y="2409490"/>
            <a:ext cx="737436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John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Japan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September 2015.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2-3 John came to Japan in September 2015.">
            <a:hlinkClick r:id="" action="ppaction://media"/>
            <a:extLst>
              <a:ext uri="{FF2B5EF4-FFF2-40B4-BE49-F238E27FC236}">
                <a16:creationId xmlns:a16="http://schemas.microsoft.com/office/drawing/2014/main" id="{75CFC26E-1579-43F3-2DA6-628514C35D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4725" y="1031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3125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81DA3-A26A-E020-21B6-6CB912784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DC9375E-B4AA-6193-D412-6F7A193986B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BCE0A73-3105-0078-4CA0-F3308FAB8321}"/>
              </a:ext>
            </a:extLst>
          </p:cNvPr>
          <p:cNvSpPr txBox="1"/>
          <p:nvPr/>
        </p:nvSpPr>
        <p:spPr>
          <a:xfrm>
            <a:off x="422110" y="2321004"/>
            <a:ext cx="829977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ジョンは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来ました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2015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年９月に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3 John came to Japan in September 2015.">
            <a:hlinkClick r:id="" action="ppaction://media"/>
            <a:extLst>
              <a:ext uri="{FF2B5EF4-FFF2-40B4-BE49-F238E27FC236}">
                <a16:creationId xmlns:a16="http://schemas.microsoft.com/office/drawing/2014/main" id="{4651B84F-9EBD-47FB-51CE-644CEE78ED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4725" y="1031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5234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971A9-F85D-50F3-64C6-52F6276DA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D2535DF-46F9-78B5-CEF3-E73AD918E1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776" b="24882"/>
          <a:stretch>
            <a:fillRect/>
          </a:stretch>
        </p:blipFill>
        <p:spPr>
          <a:xfrm>
            <a:off x="245278" y="1022216"/>
            <a:ext cx="8586000" cy="74295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EC8CE062-9C7C-C5EA-0883-C33AEBCCA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8980921-5966-3955-A16D-0579DE04C0F1}"/>
              </a:ext>
            </a:extLst>
          </p:cNvPr>
          <p:cNvSpPr txBox="1"/>
          <p:nvPr/>
        </p:nvSpPr>
        <p:spPr>
          <a:xfrm>
            <a:off x="1032444" y="1684681"/>
            <a:ext cx="284423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私は英語で彼と話しました。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250582A-43CA-C6E3-27FD-ADB4934C870E}"/>
              </a:ext>
            </a:extLst>
          </p:cNvPr>
          <p:cNvSpPr/>
          <p:nvPr/>
        </p:nvSpPr>
        <p:spPr>
          <a:xfrm>
            <a:off x="0" y="2606878"/>
            <a:ext cx="9144000" cy="425112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5688AE6-B108-1317-B7F1-19EA76879590}"/>
              </a:ext>
            </a:extLst>
          </p:cNvPr>
          <p:cNvSpPr txBox="1"/>
          <p:nvPr/>
        </p:nvSpPr>
        <p:spPr>
          <a:xfrm>
            <a:off x="537493" y="2805195"/>
            <a:ext cx="8069014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talked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with him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「彼と」という意味をもち、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talked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English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「英語で」という意味をもち、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talked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8287225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DA0F1-CE46-AB46-E469-6363A3F65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59B59C5-2764-F637-C618-B27D3F5E95C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F61556-30E0-AD85-B3A9-F3C47F3A6E5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B27487B-7212-099E-4A12-B75377F34B8B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559A42-B9B3-8B04-1675-204CA2AA6D87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E81C259-3788-4F0D-5A96-8C95E5400BF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836226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A4F6E-4EBE-366D-2148-5B7A999D0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A7BC83A-8774-3271-AFF3-4A79D1782310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18B4BAF-FDF1-9E5D-023B-F588DE300C86}"/>
              </a:ext>
            </a:extLst>
          </p:cNvPr>
          <p:cNvSpPr txBox="1"/>
          <p:nvPr/>
        </p:nvSpPr>
        <p:spPr>
          <a:xfrm>
            <a:off x="1582672" y="4128490"/>
            <a:ext cx="597864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talked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with him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English.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54EC5EF-3635-7B57-9B89-CC8152A7E4AE}"/>
              </a:ext>
            </a:extLst>
          </p:cNvPr>
          <p:cNvSpPr txBox="1"/>
          <p:nvPr/>
        </p:nvSpPr>
        <p:spPr>
          <a:xfrm>
            <a:off x="1017602" y="690490"/>
            <a:ext cx="71087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話しました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彼と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1 I talked with him in English.">
            <a:hlinkClick r:id="" action="ppaction://media"/>
            <a:extLst>
              <a:ext uri="{FF2B5EF4-FFF2-40B4-BE49-F238E27FC236}">
                <a16:creationId xmlns:a16="http://schemas.microsoft.com/office/drawing/2014/main" id="{36655AE8-A7A5-0665-7910-B05073C54D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16063" y="1252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5861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05F2468-0945-F848-245B-0FDBF8389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00" y="1263650"/>
            <a:ext cx="8586000" cy="4842533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2_21_01_kihon">
            <a:hlinkClick r:id="" action="ppaction://media"/>
            <a:extLst>
              <a:ext uri="{FF2B5EF4-FFF2-40B4-BE49-F238E27FC236}">
                <a16:creationId xmlns:a16="http://schemas.microsoft.com/office/drawing/2014/main" id="{0AD3BD78-9E92-CF1C-DCFA-5D35D9738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2800" y="2406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D85FD-6013-411E-4088-68C236637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57C214D-3F2D-B0DE-8771-4D3EF042147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F9A1E60-F2B5-B6CA-DB90-954ECA73DA95}"/>
              </a:ext>
            </a:extLst>
          </p:cNvPr>
          <p:cNvSpPr txBox="1"/>
          <p:nvPr/>
        </p:nvSpPr>
        <p:spPr>
          <a:xfrm>
            <a:off x="1189369" y="2409490"/>
            <a:ext cx="676526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him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English.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3-1 I talked with him in English.">
            <a:hlinkClick r:id="" action="ppaction://media"/>
            <a:extLst>
              <a:ext uri="{FF2B5EF4-FFF2-40B4-BE49-F238E27FC236}">
                <a16:creationId xmlns:a16="http://schemas.microsoft.com/office/drawing/2014/main" id="{545DE07F-9936-363A-9A95-9CBDD4AB43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16063" y="1252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664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7DF47-6B77-D7F0-96A1-33012F174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61EA535-71D2-7932-80D5-5757AEB0141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CCBAB3F-ABC9-48CD-23D7-84C275EBFB12}"/>
              </a:ext>
            </a:extLst>
          </p:cNvPr>
          <p:cNvSpPr txBox="1"/>
          <p:nvPr/>
        </p:nvSpPr>
        <p:spPr>
          <a:xfrm>
            <a:off x="1017601" y="2321004"/>
            <a:ext cx="71087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話しました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彼と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1 I talked with him in English.">
            <a:hlinkClick r:id="" action="ppaction://media"/>
            <a:extLst>
              <a:ext uri="{FF2B5EF4-FFF2-40B4-BE49-F238E27FC236}">
                <a16:creationId xmlns:a16="http://schemas.microsoft.com/office/drawing/2014/main" id="{E5FD805C-5D8B-F7BA-D6DD-3A3D41B00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16063" y="1252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126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59A97-FBC8-635E-FA47-9A45BE20C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47DB712-7069-EE4A-8563-D23FE952CDE9}"/>
              </a:ext>
            </a:extLst>
          </p:cNvPr>
          <p:cNvSpPr/>
          <p:nvPr/>
        </p:nvSpPr>
        <p:spPr>
          <a:xfrm>
            <a:off x="-4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674C797-5F33-612E-7617-9A99C11F9F66}"/>
              </a:ext>
            </a:extLst>
          </p:cNvPr>
          <p:cNvSpPr txBox="1"/>
          <p:nvPr/>
        </p:nvSpPr>
        <p:spPr>
          <a:xfrm>
            <a:off x="108222" y="4636321"/>
            <a:ext cx="8927549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wrote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him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Chinese.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17CFD18-324D-A866-7752-3082EF86F300}"/>
              </a:ext>
            </a:extLst>
          </p:cNvPr>
          <p:cNvSpPr txBox="1"/>
          <p:nvPr/>
        </p:nvSpPr>
        <p:spPr>
          <a:xfrm>
            <a:off x="1017602" y="690490"/>
            <a:ext cx="71087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手紙を書きました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中国語で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2 I wrote to him in Chinese.">
            <a:hlinkClick r:id="" action="ppaction://media"/>
            <a:extLst>
              <a:ext uri="{FF2B5EF4-FFF2-40B4-BE49-F238E27FC236}">
                <a16:creationId xmlns:a16="http://schemas.microsoft.com/office/drawing/2014/main" id="{307D3DE5-F442-83CD-0275-10CF3A1C16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52525" y="1616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0539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1E9AF-E0EC-4A1D-3518-05DA089C8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EDD1D2A-98FD-48EF-B751-AA9F5082896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5B2B9A3-6AEA-F15E-3A78-5944237D7ABB}"/>
              </a:ext>
            </a:extLst>
          </p:cNvPr>
          <p:cNvSpPr txBox="1"/>
          <p:nvPr/>
        </p:nvSpPr>
        <p:spPr>
          <a:xfrm>
            <a:off x="1579009" y="2409490"/>
            <a:ext cx="598598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him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Chinese.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3-2 I wrote to him in Chinese.">
            <a:hlinkClick r:id="" action="ppaction://media"/>
            <a:extLst>
              <a:ext uri="{FF2B5EF4-FFF2-40B4-BE49-F238E27FC236}">
                <a16:creationId xmlns:a16="http://schemas.microsoft.com/office/drawing/2014/main" id="{FC932CFF-BAE7-3127-1576-C3D68D0680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52525" y="1616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152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8D6B1-0B64-173F-A074-7C4181A20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A7C519C-3A13-1971-AFA4-915188FEC2C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9AB0133-5C19-2E92-76A1-C7CE990ACF44}"/>
              </a:ext>
            </a:extLst>
          </p:cNvPr>
          <p:cNvSpPr txBox="1"/>
          <p:nvPr/>
        </p:nvSpPr>
        <p:spPr>
          <a:xfrm>
            <a:off x="1017605" y="2321004"/>
            <a:ext cx="71087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手紙を書きました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中国語で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3-2 I wrote to him in Chinese.">
            <a:hlinkClick r:id="" action="ppaction://media"/>
            <a:extLst>
              <a:ext uri="{FF2B5EF4-FFF2-40B4-BE49-F238E27FC236}">
                <a16:creationId xmlns:a16="http://schemas.microsoft.com/office/drawing/2014/main" id="{558C9193-33EB-6A24-F977-C2B762386F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52525" y="1616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4938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0C16D-97AC-5859-0D67-5793BB59B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5F1EBF7-2C33-1EF1-687D-188EEE1B6A2A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046C287-650A-0DBC-2074-68CBAB08D2F1}"/>
              </a:ext>
            </a:extLst>
          </p:cNvPr>
          <p:cNvSpPr txBox="1"/>
          <p:nvPr/>
        </p:nvSpPr>
        <p:spPr>
          <a:xfrm>
            <a:off x="635345" y="4128490"/>
            <a:ext cx="787330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Eri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goes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the museum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bus.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496DC69-7EAF-EAEE-21CE-3615CEED4D80}"/>
              </a:ext>
            </a:extLst>
          </p:cNvPr>
          <p:cNvSpPr txBox="1"/>
          <p:nvPr/>
        </p:nvSpPr>
        <p:spPr>
          <a:xfrm>
            <a:off x="433493" y="690490"/>
            <a:ext cx="82770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エリは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行きます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美術館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バス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3 Eri goes to the museum by bus.">
            <a:hlinkClick r:id="" action="ppaction://media"/>
            <a:extLst>
              <a:ext uri="{FF2B5EF4-FFF2-40B4-BE49-F238E27FC236}">
                <a16:creationId xmlns:a16="http://schemas.microsoft.com/office/drawing/2014/main" id="{C5DA0450-31EA-EC2C-2CC2-EAFB204850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52525" y="1971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7880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58EFB-60F8-EE8C-5784-2CB4483DB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4A41E4E-0C30-CC4F-5B70-EFFB6C13E13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15B9B3D-21A9-15D9-F5B6-63647C19787F}"/>
              </a:ext>
            </a:extLst>
          </p:cNvPr>
          <p:cNvSpPr txBox="1"/>
          <p:nvPr/>
        </p:nvSpPr>
        <p:spPr>
          <a:xfrm>
            <a:off x="280020" y="2409490"/>
            <a:ext cx="858395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Eri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the museum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bus.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3-3 Eri goes to the museum by bus.">
            <a:hlinkClick r:id="" action="ppaction://media"/>
            <a:extLst>
              <a:ext uri="{FF2B5EF4-FFF2-40B4-BE49-F238E27FC236}">
                <a16:creationId xmlns:a16="http://schemas.microsoft.com/office/drawing/2014/main" id="{F16E5776-5859-36A1-0B2C-6B6D775B36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52525" y="1971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0966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A8F28-463A-2524-4E97-9A1A9C1F3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E9F8C41-29EC-3A0B-ACC0-503F398D1CE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C2595F6-FE52-0E55-53A3-6EB6E885293A}"/>
              </a:ext>
            </a:extLst>
          </p:cNvPr>
          <p:cNvSpPr txBox="1"/>
          <p:nvPr/>
        </p:nvSpPr>
        <p:spPr>
          <a:xfrm>
            <a:off x="433497" y="2321004"/>
            <a:ext cx="82770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エリは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行きます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美術館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バス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3-3 Eri goes to the museum by bus.">
            <a:hlinkClick r:id="" action="ppaction://media"/>
            <a:extLst>
              <a:ext uri="{FF2B5EF4-FFF2-40B4-BE49-F238E27FC236}">
                <a16:creationId xmlns:a16="http://schemas.microsoft.com/office/drawing/2014/main" id="{64BB4694-D595-9EC3-D0F1-9D7B365A79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52525" y="1971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8587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519A7-258C-A422-D135-61A427C53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F368320-283A-7306-6C88-9E356C89EA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244" b="7791"/>
          <a:stretch>
            <a:fillRect/>
          </a:stretch>
        </p:blipFill>
        <p:spPr>
          <a:xfrm>
            <a:off x="245278" y="1022216"/>
            <a:ext cx="8586000" cy="67627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2EC817DD-3D86-A35C-5DD3-E76F7FCA5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A0E1D1E-58F0-7EEE-62F0-3F538A8DEC4C}"/>
              </a:ext>
            </a:extLst>
          </p:cNvPr>
          <p:cNvSpPr txBox="1"/>
          <p:nvPr/>
        </p:nvSpPr>
        <p:spPr>
          <a:xfrm>
            <a:off x="1032444" y="1684681"/>
            <a:ext cx="37681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私たちは始発電車に間に合いました。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C206E37-32C8-77CC-40EA-FC6EEB60E45A}"/>
              </a:ext>
            </a:extLst>
          </p:cNvPr>
          <p:cNvSpPr/>
          <p:nvPr/>
        </p:nvSpPr>
        <p:spPr>
          <a:xfrm>
            <a:off x="0" y="2606878"/>
            <a:ext cx="9144000" cy="425112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BC52DAD-C823-CAF7-B573-48076E937E21}"/>
              </a:ext>
            </a:extLst>
          </p:cNvPr>
          <p:cNvSpPr txBox="1"/>
          <p:nvPr/>
        </p:nvSpPr>
        <p:spPr>
          <a:xfrm>
            <a:off x="537493" y="2805195"/>
            <a:ext cx="8069014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time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for the first train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2991540784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F570A-67B0-EB20-52B6-F8FE9A58A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BB021EF-B6D8-B64B-403A-A7C505B4F8FE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3DCC209-5CA0-1155-799A-BE7237EC4E45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DFA2939-88D7-DFFA-9882-A70356F4479C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72127AF-CA6B-81FB-8DEF-3E8F99B45D9A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F67ABF0A-62F3-0FEE-068E-3FA14CD74ACD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713748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29D60-596A-6FB4-8D8A-738525F2C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46693E8-D141-4236-D8D2-A40EC154A08B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620A377-A6CE-8094-C69F-ECBD81C654C8}"/>
              </a:ext>
            </a:extLst>
          </p:cNvPr>
          <p:cNvSpPr txBox="1"/>
          <p:nvPr/>
        </p:nvSpPr>
        <p:spPr>
          <a:xfrm>
            <a:off x="1816246" y="4128490"/>
            <a:ext cx="551150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were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in time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the first train.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83B0454-4640-C27D-E82B-76FDBFB4D635}"/>
              </a:ext>
            </a:extLst>
          </p:cNvPr>
          <p:cNvSpPr txBox="1"/>
          <p:nvPr/>
        </p:nvSpPr>
        <p:spPr>
          <a:xfrm>
            <a:off x="756811" y="690490"/>
            <a:ext cx="76303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間に合い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始発電車に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1 We were in time for the first train.">
            <a:hlinkClick r:id="" action="ppaction://media"/>
            <a:extLst>
              <a:ext uri="{FF2B5EF4-FFF2-40B4-BE49-F238E27FC236}">
                <a16:creationId xmlns:a16="http://schemas.microsoft.com/office/drawing/2014/main" id="{18BCD507-F7C7-6209-FB75-330674068E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95388" y="1438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5414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2EF1C-0846-5203-EF1E-F94979FD1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8A3C42-684F-9483-B287-9551D294BD3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4378FF-67C6-5DA6-A888-3D222C032D31}"/>
              </a:ext>
            </a:extLst>
          </p:cNvPr>
          <p:cNvSpPr txBox="1"/>
          <p:nvPr/>
        </p:nvSpPr>
        <p:spPr>
          <a:xfrm>
            <a:off x="1284640" y="2409490"/>
            <a:ext cx="657471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time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[f--] the first train.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3" name="04-1 We were in time for the first train.">
            <a:hlinkClick r:id="" action="ppaction://media"/>
            <a:extLst>
              <a:ext uri="{FF2B5EF4-FFF2-40B4-BE49-F238E27FC236}">
                <a16:creationId xmlns:a16="http://schemas.microsoft.com/office/drawing/2014/main" id="{702B5555-CF24-1F8E-0119-960C825E0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95388" y="1438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559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DF438-41CF-1975-AB23-28CAAAE1F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633CCA8-6700-6AF6-E552-922F7F34513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2AD5991-A73A-8304-EE9C-144BC14102EE}"/>
              </a:ext>
            </a:extLst>
          </p:cNvPr>
          <p:cNvSpPr txBox="1"/>
          <p:nvPr/>
        </p:nvSpPr>
        <p:spPr>
          <a:xfrm>
            <a:off x="756814" y="2321004"/>
            <a:ext cx="76303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間に合い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始発電車に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1 We were in time for the first train.">
            <a:hlinkClick r:id="" action="ppaction://media"/>
            <a:extLst>
              <a:ext uri="{FF2B5EF4-FFF2-40B4-BE49-F238E27FC236}">
                <a16:creationId xmlns:a16="http://schemas.microsoft.com/office/drawing/2014/main" id="{286D5FAD-D150-A804-6061-5991F7DAAB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95388" y="1438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0369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60031-6DCE-2871-26D1-A30D65E0E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93CC0E9-287C-7958-0B2F-E7241AEC9AAB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5AD2D45-A4F1-AC2B-DE33-3F9B2859A332}"/>
              </a:ext>
            </a:extLst>
          </p:cNvPr>
          <p:cNvSpPr txBox="1"/>
          <p:nvPr/>
        </p:nvSpPr>
        <p:spPr>
          <a:xfrm>
            <a:off x="1865553" y="4128490"/>
            <a:ext cx="541289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in time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the meeting.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CBA237E-AC69-808F-05C6-ADCB5006CB3E}"/>
              </a:ext>
            </a:extLst>
          </p:cNvPr>
          <p:cNvSpPr txBox="1"/>
          <p:nvPr/>
        </p:nvSpPr>
        <p:spPr>
          <a:xfrm>
            <a:off x="1077649" y="690490"/>
            <a:ext cx="698869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トムは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間に合い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その会議に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2 Tom was in time for the meeting.">
            <a:hlinkClick r:id="" action="ppaction://media"/>
            <a:extLst>
              <a:ext uri="{FF2B5EF4-FFF2-40B4-BE49-F238E27FC236}">
                <a16:creationId xmlns:a16="http://schemas.microsoft.com/office/drawing/2014/main" id="{415E95EA-17D8-CD84-67D7-1D5362711E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00125" y="1878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0073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5C8B7-D8C5-06D5-81D2-5125ACCB9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442CCA1-C9B0-3FF5-AA22-AD5E6776389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45D269-312E-68B4-5730-05CF85A15A33}"/>
              </a:ext>
            </a:extLst>
          </p:cNvPr>
          <p:cNvSpPr txBox="1"/>
          <p:nvPr/>
        </p:nvSpPr>
        <p:spPr>
          <a:xfrm>
            <a:off x="1379219" y="2409490"/>
            <a:ext cx="638556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[t---]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[f--] the meeting.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3" name="04-2 Tom was in time for the meeting.">
            <a:hlinkClick r:id="" action="ppaction://media"/>
            <a:extLst>
              <a:ext uri="{FF2B5EF4-FFF2-40B4-BE49-F238E27FC236}">
                <a16:creationId xmlns:a16="http://schemas.microsoft.com/office/drawing/2014/main" id="{0BFC8028-AF0B-A7EF-35D7-67D3DBF102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00125" y="1878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5349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EA251-70B5-C468-24D2-54591A9F1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62DF45B-79C5-9716-27E9-D8BA84EBA18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D95FC82-AFC1-BBC3-F875-53F082DEDCBB}"/>
              </a:ext>
            </a:extLst>
          </p:cNvPr>
          <p:cNvSpPr txBox="1"/>
          <p:nvPr/>
        </p:nvSpPr>
        <p:spPr>
          <a:xfrm>
            <a:off x="1077652" y="2321004"/>
            <a:ext cx="698869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トムは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間に合い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その会議に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4-2 Tom was in time for the meeting.">
            <a:hlinkClick r:id="" action="ppaction://media"/>
            <a:extLst>
              <a:ext uri="{FF2B5EF4-FFF2-40B4-BE49-F238E27FC236}">
                <a16:creationId xmlns:a16="http://schemas.microsoft.com/office/drawing/2014/main" id="{67294E86-CD9B-3136-5DEA-75776426FD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00125" y="1878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1834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1FF14-18C9-D1B2-9E79-A152B87DC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6DBB25F-BAA6-B5AB-5FCB-2DD72A41CADB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2D0839A-DD16-B3FB-A457-0F7DBAF45D49}"/>
              </a:ext>
            </a:extLst>
          </p:cNvPr>
          <p:cNvSpPr txBox="1"/>
          <p:nvPr/>
        </p:nvSpPr>
        <p:spPr>
          <a:xfrm>
            <a:off x="1522204" y="4128490"/>
            <a:ext cx="609958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They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were waiting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line.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984D552-440F-16FD-6570-3B184BB68542}"/>
              </a:ext>
            </a:extLst>
          </p:cNvPr>
          <p:cNvSpPr txBox="1"/>
          <p:nvPr/>
        </p:nvSpPr>
        <p:spPr>
          <a:xfrm>
            <a:off x="1039998" y="690490"/>
            <a:ext cx="70639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待っていました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一列に並んで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3 They were waiting in line.">
            <a:hlinkClick r:id="" action="ppaction://media"/>
            <a:extLst>
              <a:ext uri="{FF2B5EF4-FFF2-40B4-BE49-F238E27FC236}">
                <a16:creationId xmlns:a16="http://schemas.microsoft.com/office/drawing/2014/main" id="{94ACD43A-A6F2-B5B6-75D6-789AEFE451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73125" y="1776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7414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0584C-CCD2-A56B-C831-E30B2FE39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69DF5D2-1777-4F4A-3B14-9CEAEE3D079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164EA08-9A56-1E2E-D773-1A3C8D65E42F}"/>
              </a:ext>
            </a:extLst>
          </p:cNvPr>
          <p:cNvSpPr txBox="1"/>
          <p:nvPr/>
        </p:nvSpPr>
        <p:spPr>
          <a:xfrm>
            <a:off x="943982" y="2409490"/>
            <a:ext cx="725603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line.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4-3 They were waiting in line.">
            <a:hlinkClick r:id="" action="ppaction://media"/>
            <a:extLst>
              <a:ext uri="{FF2B5EF4-FFF2-40B4-BE49-F238E27FC236}">
                <a16:creationId xmlns:a16="http://schemas.microsoft.com/office/drawing/2014/main" id="{DE4EE2AB-29AC-FD39-211F-5E65215821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73125" y="1776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0911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095E3-5A1E-7419-4A8B-EE27783BE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73FA44F-AB4F-EDA5-04F1-33E40479553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1EA4806-0709-CB09-900A-ED9C720CBF50}"/>
              </a:ext>
            </a:extLst>
          </p:cNvPr>
          <p:cNvSpPr txBox="1"/>
          <p:nvPr/>
        </p:nvSpPr>
        <p:spPr>
          <a:xfrm>
            <a:off x="1040001" y="2321004"/>
            <a:ext cx="70639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待っていました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一列に並んで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4-3 They were waiting in line.">
            <a:hlinkClick r:id="" action="ppaction://media"/>
            <a:extLst>
              <a:ext uri="{FF2B5EF4-FFF2-40B4-BE49-F238E27FC236}">
                <a16:creationId xmlns:a16="http://schemas.microsoft.com/office/drawing/2014/main" id="{F4472DD4-9598-76B0-36CF-6753A2ACFB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73125" y="1776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2066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EFB43F70-32C0-039C-2B69-D9EC4E7787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248" b="61478"/>
          <a:stretch>
            <a:fillRect/>
          </a:stretch>
        </p:blipFill>
        <p:spPr>
          <a:xfrm>
            <a:off x="245278" y="1022216"/>
            <a:ext cx="8586000" cy="691218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2606878"/>
            <a:ext cx="9144000" cy="425112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3" y="2805195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stayed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at a nice hotel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「よいホテルで」という意味をもち、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stayed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「どこで滞在したか」を説明しています。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London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「ロンドンで」という意味をもち、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stayed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3" y="1684681"/>
            <a:ext cx="465398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彼はロンドンですてきなホテルに滞在しました。</a:t>
            </a:r>
          </a:p>
        </p:txBody>
      </p:sp>
    </p:spTree>
    <p:extLst>
      <p:ext uri="{BB962C8B-B14F-4D97-AF65-F5344CB8AC3E}">
        <p14:creationId xmlns:p14="http://schemas.microsoft.com/office/powerpoint/2010/main" val="1617627385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B8EAE75-6CCB-4CAF-89C7-5344AACAEB8C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滞在する</a:t>
              </a:r>
            </a:p>
          </p:txBody>
        </p:sp>
      </p:grpSp>
      <p:pic>
        <p:nvPicPr>
          <p:cNvPr id="4" name="G2_L20_kihon_v1_stay">
            <a:hlinkClick r:id="" action="ppaction://media"/>
            <a:extLst>
              <a:ext uri="{FF2B5EF4-FFF2-40B4-BE49-F238E27FC236}">
                <a16:creationId xmlns:a16="http://schemas.microsoft.com/office/drawing/2014/main" id="{B053F478-D03E-444C-AE0C-A94D994F2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82713" y="1006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2055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stay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20_kihon_v1_stay">
            <a:hlinkClick r:id="" action="ppaction://media"/>
            <a:extLst>
              <a:ext uri="{FF2B5EF4-FFF2-40B4-BE49-F238E27FC236}">
                <a16:creationId xmlns:a16="http://schemas.microsoft.com/office/drawing/2014/main" id="{743988C2-2E77-4ACA-9F71-C2EEBC3E12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82713" y="1006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1020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滞在する</a:t>
            </a:r>
          </a:p>
        </p:txBody>
      </p:sp>
      <p:pic>
        <p:nvPicPr>
          <p:cNvPr id="6" name="G2_L20_kihon_v1_stay">
            <a:hlinkClick r:id="" action="ppaction://media"/>
            <a:extLst>
              <a:ext uri="{FF2B5EF4-FFF2-40B4-BE49-F238E27FC236}">
                <a16:creationId xmlns:a16="http://schemas.microsoft.com/office/drawing/2014/main" id="{B81DE4DD-7B69-4C8B-A4A8-2B4E35AC46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82713" y="1006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7585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39F81B1-3D25-42C9-9E2A-D41065438D80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ホテル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20_kihon_v2_hotel">
            <a:hlinkClick r:id="" action="ppaction://media"/>
            <a:extLst>
              <a:ext uri="{FF2B5EF4-FFF2-40B4-BE49-F238E27FC236}">
                <a16:creationId xmlns:a16="http://schemas.microsoft.com/office/drawing/2014/main" id="{129B92F4-B794-4349-B47C-01993A64F7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60575" y="1831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2020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3826" y="2105561"/>
            <a:ext cx="821634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hotel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20_kihon_v2_hotel">
            <a:hlinkClick r:id="" action="ppaction://media"/>
            <a:extLst>
              <a:ext uri="{FF2B5EF4-FFF2-40B4-BE49-F238E27FC236}">
                <a16:creationId xmlns:a16="http://schemas.microsoft.com/office/drawing/2014/main" id="{73313774-46CF-4FA5-A2A0-234D114934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60575" y="1831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723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ホテル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20_kihon_v2_hotel">
            <a:hlinkClick r:id="" action="ppaction://media"/>
            <a:extLst>
              <a:ext uri="{FF2B5EF4-FFF2-40B4-BE49-F238E27FC236}">
                <a16:creationId xmlns:a16="http://schemas.microsoft.com/office/drawing/2014/main" id="{9BBB600D-4378-4B38-8816-DBC9C451FF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60575" y="1831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631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B8EAE75-6CCB-4CAF-89C7-5344AACAEB8C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ロンドン</a:t>
              </a:r>
            </a:p>
          </p:txBody>
        </p:sp>
      </p:grpSp>
      <p:pic>
        <p:nvPicPr>
          <p:cNvPr id="4" name="G2_L20_kihon_v3_London">
            <a:hlinkClick r:id="" action="ppaction://media"/>
            <a:extLst>
              <a:ext uri="{FF2B5EF4-FFF2-40B4-BE49-F238E27FC236}">
                <a16:creationId xmlns:a16="http://schemas.microsoft.com/office/drawing/2014/main" id="{1BF4811C-27D9-49E6-ACCD-683FF2067C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1360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7082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421032"/>
            <a:ext cx="68264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London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20_kihon_v3_London">
            <a:hlinkClick r:id="" action="ppaction://media"/>
            <a:extLst>
              <a:ext uri="{FF2B5EF4-FFF2-40B4-BE49-F238E27FC236}">
                <a16:creationId xmlns:a16="http://schemas.microsoft.com/office/drawing/2014/main" id="{26255765-8ECA-44D3-989A-2359498316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1360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2964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ロンドン</a:t>
            </a:r>
          </a:p>
        </p:txBody>
      </p:sp>
      <p:pic>
        <p:nvPicPr>
          <p:cNvPr id="7" name="G2_L20_kihon_v3_London">
            <a:hlinkClick r:id="" action="ppaction://media"/>
            <a:extLst>
              <a:ext uri="{FF2B5EF4-FFF2-40B4-BE49-F238E27FC236}">
                <a16:creationId xmlns:a16="http://schemas.microsoft.com/office/drawing/2014/main" id="{A8EBE454-7629-4B7B-BCA5-07B3DE1D99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1360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2629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72F5D-7906-11BE-53E2-E3BD800A5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0E7995F-76CF-B8D4-2E49-A087A07BF284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06B4E98-4ADA-097B-CB93-350F302A706F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9B14585-042C-E544-BAC6-9FE629E76FCA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E82E26D-4CF3-D228-C229-C4B03BC5AF78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2CF16FCC-F214-121F-1A2B-764A18DEABC9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6945329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7BB6C7F-702F-474B-AD40-1A3F37A88CE3}"/>
              </a:ext>
            </a:extLst>
          </p:cNvPr>
          <p:cNvGrpSpPr/>
          <p:nvPr/>
        </p:nvGrpSpPr>
        <p:grpSpPr>
          <a:xfrm>
            <a:off x="0" y="1725911"/>
            <a:ext cx="9144000" cy="3406179"/>
            <a:chOff x="0" y="1924895"/>
            <a:chExt cx="9144000" cy="340617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007635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[b-] [b---]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924895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生まれる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20_kihon_v4_be born">
            <a:hlinkClick r:id="" action="ppaction://media"/>
            <a:extLst>
              <a:ext uri="{FF2B5EF4-FFF2-40B4-BE49-F238E27FC236}">
                <a16:creationId xmlns:a16="http://schemas.microsoft.com/office/drawing/2014/main" id="{E17F765C-79F5-41F0-838C-1D1F1DC887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1450" y="122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5064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8052" y="2421032"/>
            <a:ext cx="850789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 born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20_kihon_v4_be born">
            <a:hlinkClick r:id="" action="ppaction://media"/>
            <a:extLst>
              <a:ext uri="{FF2B5EF4-FFF2-40B4-BE49-F238E27FC236}">
                <a16:creationId xmlns:a16="http://schemas.microsoft.com/office/drawing/2014/main" id="{68A965D8-6376-41B3-9D3C-26C4800C25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1450" y="122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4858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B7A60CB-B167-4BE7-B25F-C474B30B6F76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生まれる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20_kihon_v4_be born">
            <a:hlinkClick r:id="" action="ppaction://media"/>
            <a:extLst>
              <a:ext uri="{FF2B5EF4-FFF2-40B4-BE49-F238E27FC236}">
                <a16:creationId xmlns:a16="http://schemas.microsoft.com/office/drawing/2014/main" id="{80D16608-9489-4269-9258-785312153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1450" y="122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2419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7BB6C7F-702F-474B-AD40-1A3F37A88CE3}"/>
              </a:ext>
            </a:extLst>
          </p:cNvPr>
          <p:cNvGrpSpPr/>
          <p:nvPr/>
        </p:nvGrpSpPr>
        <p:grpSpPr>
          <a:xfrm>
            <a:off x="0" y="1725911"/>
            <a:ext cx="9144000" cy="3406179"/>
            <a:chOff x="0" y="1924895"/>
            <a:chExt cx="9144000" cy="340617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007635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[t---] [w---]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924895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と話す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20_kihon_v5_talk with">
            <a:hlinkClick r:id="" action="ppaction://media"/>
            <a:extLst>
              <a:ext uri="{FF2B5EF4-FFF2-40B4-BE49-F238E27FC236}">
                <a16:creationId xmlns:a16="http://schemas.microsoft.com/office/drawing/2014/main" id="{CE6B8477-44AD-48B7-AFD1-B9AD74C28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06563" y="1419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9179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8052" y="2421032"/>
            <a:ext cx="850789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talk with</a:t>
            </a:r>
            <a:endParaRPr kumimoji="1" lang="ja-JP" altLang="en-US" sz="1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20_kihon_v5_talk with">
            <a:hlinkClick r:id="" action="ppaction://media"/>
            <a:extLst>
              <a:ext uri="{FF2B5EF4-FFF2-40B4-BE49-F238E27FC236}">
                <a16:creationId xmlns:a16="http://schemas.microsoft.com/office/drawing/2014/main" id="{784601C6-E59B-4130-AAB5-BEFC9A2D0B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06563" y="1419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1901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B7A60CB-B167-4BE7-B25F-C474B30B6F76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と話す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20_kihon_v5_talk with">
            <a:hlinkClick r:id="" action="ppaction://media"/>
            <a:extLst>
              <a:ext uri="{FF2B5EF4-FFF2-40B4-BE49-F238E27FC236}">
                <a16:creationId xmlns:a16="http://schemas.microsoft.com/office/drawing/2014/main" id="{D24A5DE6-0503-4D17-80CF-36364B8912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06563" y="1419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0337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7BB6C7F-702F-474B-AD40-1A3F37A88CE3}"/>
              </a:ext>
            </a:extLst>
          </p:cNvPr>
          <p:cNvGrpSpPr/>
          <p:nvPr/>
        </p:nvGrpSpPr>
        <p:grpSpPr>
          <a:xfrm>
            <a:off x="0" y="1885040"/>
            <a:ext cx="9144000" cy="3087921"/>
            <a:chOff x="0" y="2243153"/>
            <a:chExt cx="9144000" cy="308792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007635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</a:t>
              </a:r>
              <a:r>
                <a:rPr lang="en-US" altLang="ja-JP" sz="8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</a:t>
              </a:r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-] [t---]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243153"/>
              <a:ext cx="7513983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間に合って</a:t>
              </a:r>
              <a:endParaRPr kumimoji="1" lang="ja-JP" altLang="en-US" sz="10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20_kihon_v6_in time">
            <a:hlinkClick r:id="" action="ppaction://media"/>
            <a:extLst>
              <a:ext uri="{FF2B5EF4-FFF2-40B4-BE49-F238E27FC236}">
                <a16:creationId xmlns:a16="http://schemas.microsoft.com/office/drawing/2014/main" id="{4DA256F6-6BC9-4494-9959-58ED4685ED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90738" y="1154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4788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8052" y="2321005"/>
            <a:ext cx="85078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time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20_kihon_v6_in time">
            <a:hlinkClick r:id="" action="ppaction://media"/>
            <a:extLst>
              <a:ext uri="{FF2B5EF4-FFF2-40B4-BE49-F238E27FC236}">
                <a16:creationId xmlns:a16="http://schemas.microsoft.com/office/drawing/2014/main" id="{D1E13CE5-29BE-42AF-B1D5-513CFA1949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90738" y="1154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6424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1E31468-13B2-4C7A-8B39-B356290D2001}"/>
              </a:ext>
            </a:extLst>
          </p:cNvPr>
          <p:cNvSpPr txBox="1"/>
          <p:nvPr/>
        </p:nvSpPr>
        <p:spPr>
          <a:xfrm>
            <a:off x="815009" y="2574920"/>
            <a:ext cx="751398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間に合って</a:t>
            </a:r>
            <a:endParaRPr kumimoji="1" lang="ja-JP" altLang="en-US" sz="10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20_kihon_v6_in time">
            <a:hlinkClick r:id="" action="ppaction://media"/>
            <a:extLst>
              <a:ext uri="{FF2B5EF4-FFF2-40B4-BE49-F238E27FC236}">
                <a16:creationId xmlns:a16="http://schemas.microsoft.com/office/drawing/2014/main" id="{70B9CF4C-E0B3-437B-9C1E-8B0A7D13D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90738" y="1154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2443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0452160-1714-4F76-A22B-0E93DB4F2BF4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410356"/>
            <a:chExt cx="7513983" cy="3585596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410356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最初の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3426292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20_kihon_v7_first">
            <a:hlinkClick r:id="" action="ppaction://media"/>
            <a:extLst>
              <a:ext uri="{FF2B5EF4-FFF2-40B4-BE49-F238E27FC236}">
                <a16:creationId xmlns:a16="http://schemas.microsoft.com/office/drawing/2014/main" id="{D9344FFB-C580-464C-9FED-628A87F03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9088" y="619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5319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514D5-9298-5CBE-D443-0C8414140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E67F886-D9F7-2C12-6C2E-3378C0E4D000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097357B-AB5A-B876-6DC0-704F66F7CA51}"/>
              </a:ext>
            </a:extLst>
          </p:cNvPr>
          <p:cNvSpPr txBox="1"/>
          <p:nvPr/>
        </p:nvSpPr>
        <p:spPr>
          <a:xfrm>
            <a:off x="548640" y="4128490"/>
            <a:ext cx="804672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stayed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a nice hotel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London.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7169727-3BEE-2BC2-7558-6E4DBF1BEBF7}"/>
              </a:ext>
            </a:extLst>
          </p:cNvPr>
          <p:cNvSpPr txBox="1"/>
          <p:nvPr/>
        </p:nvSpPr>
        <p:spPr>
          <a:xfrm>
            <a:off x="1677684" y="114013"/>
            <a:ext cx="578863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滞在しました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すてきなホテルに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ロンドンで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1 He stayed at a nice hotel in London.">
            <a:hlinkClick r:id="" action="ppaction://media"/>
            <a:extLst>
              <a:ext uri="{FF2B5EF4-FFF2-40B4-BE49-F238E27FC236}">
                <a16:creationId xmlns:a16="http://schemas.microsoft.com/office/drawing/2014/main" id="{84438667-57C6-D86A-21A8-E02780C9F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06525" y="227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3428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first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20_kihon_v7_first">
            <a:hlinkClick r:id="" action="ppaction://media"/>
            <a:extLst>
              <a:ext uri="{FF2B5EF4-FFF2-40B4-BE49-F238E27FC236}">
                <a16:creationId xmlns:a16="http://schemas.microsoft.com/office/drawing/2014/main" id="{B3405177-2532-4C2A-8D48-62A86F2DA2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9088" y="619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05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E54BC8A-A577-4C77-A7E8-60EACA61C068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最初の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20_kihon_v7_first">
            <a:hlinkClick r:id="" action="ppaction://media"/>
            <a:extLst>
              <a:ext uri="{FF2B5EF4-FFF2-40B4-BE49-F238E27FC236}">
                <a16:creationId xmlns:a16="http://schemas.microsoft.com/office/drawing/2014/main" id="{CCB2CC4A-2CD3-4A75-BFD8-B2127B7B92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9088" y="619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9066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G2_L20_kihon_v8_train">
            <a:hlinkClick r:id="" action="ppaction://media"/>
            <a:extLst>
              <a:ext uri="{FF2B5EF4-FFF2-40B4-BE49-F238E27FC236}">
                <a16:creationId xmlns:a16="http://schemas.microsoft.com/office/drawing/2014/main" id="{A3AF4BA1-E5CC-4415-838B-C8E6F3988F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59372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0AFC509-62D6-6FC4-050D-B82B82F32455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B5F8EE6F-BB52-A856-E219-A602FA4F2167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7DCB5A27-E90A-9175-82FA-000D8B1D4061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電車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71E50815-839B-554E-502E-F1CECB7D9934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24931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228672"/>
            <a:ext cx="68264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train</a:t>
            </a:r>
            <a:endParaRPr kumimoji="1" lang="ja-JP" altLang="en-US" sz="15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20_kihon_v8_train">
            <a:hlinkClick r:id="" action="ppaction://media"/>
            <a:extLst>
              <a:ext uri="{FF2B5EF4-FFF2-40B4-BE49-F238E27FC236}">
                <a16:creationId xmlns:a16="http://schemas.microsoft.com/office/drawing/2014/main" id="{68E0DD1A-C8A4-4B01-B434-0498AA8C32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59372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026364DA-CE95-19B4-5642-EB63C6E091D4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20805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G2_L20_kihon_v8_train">
            <a:hlinkClick r:id="" action="ppaction://media"/>
            <a:extLst>
              <a:ext uri="{FF2B5EF4-FFF2-40B4-BE49-F238E27FC236}">
                <a16:creationId xmlns:a16="http://schemas.microsoft.com/office/drawing/2014/main" id="{F7CDB2CF-180B-4972-B1D5-E5C44E49BC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36725" y="59372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B7C8C15-AD59-C4E6-3578-5FFFD0C775E1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電車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1985F746-D403-E24A-EBE1-2AB5AD8A7F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5AE5B463-D313-00A6-091B-DDFC24F3DB7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30804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E418F-7678-9559-FF66-3AE47DBA6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25ACAFB-F6C5-FE0B-CDCC-B84BFDE1BD6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E6036B3-CA57-D757-1608-1E15EEB4053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DFE465E-FF91-567D-CAB3-25DD4BC280D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41BB0E0-2459-0502-02B0-ABF5C235282F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54BF244-83DD-123C-6B16-D11B95453AF1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stay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32D6B044-FD0B-A97C-AC6C-353A19299928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滞在する</a:t>
              </a:r>
            </a:p>
          </p:txBody>
        </p:sp>
      </p:grpSp>
      <p:pic>
        <p:nvPicPr>
          <p:cNvPr id="4" name="G2_L20_kihon_v1_stay">
            <a:hlinkClick r:id="" action="ppaction://media"/>
            <a:extLst>
              <a:ext uri="{FF2B5EF4-FFF2-40B4-BE49-F238E27FC236}">
                <a16:creationId xmlns:a16="http://schemas.microsoft.com/office/drawing/2014/main" id="{F7444B7F-75FD-2962-7FF6-75B2455F6C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82713" y="10064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4AE1C9F-5F10-AEE6-E892-1E1C3AF4EA2E}"/>
              </a:ext>
            </a:extLst>
          </p:cNvPr>
          <p:cNvSpPr/>
          <p:nvPr/>
        </p:nvSpPr>
        <p:spPr>
          <a:xfrm>
            <a:off x="3133725" y="3402390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7833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ED6D7-D519-A87A-A5EC-FD38330B5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052656A-E515-D05E-01CC-9A28659E753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3A1155B-1B4D-463F-8801-5747DD03A1F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0F238AF-FC64-F7FF-3A32-D8A23EE0B11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E4850BD-F03B-E172-7D2C-049B580CD4BE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1BB640F-394B-CD0C-127F-CBF4F6A2EF0C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hotel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E9C19E2-9675-DA92-33F9-4B788415F4CE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ホテル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20_kihon_v2_hotel">
            <a:hlinkClick r:id="" action="ppaction://media"/>
            <a:extLst>
              <a:ext uri="{FF2B5EF4-FFF2-40B4-BE49-F238E27FC236}">
                <a16:creationId xmlns:a16="http://schemas.microsoft.com/office/drawing/2014/main" id="{8116659E-815D-724E-1636-C4B38353E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60575" y="18319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135787-9433-7285-69CD-826C3116E32D}"/>
              </a:ext>
            </a:extLst>
          </p:cNvPr>
          <p:cNvSpPr/>
          <p:nvPr/>
        </p:nvSpPr>
        <p:spPr>
          <a:xfrm>
            <a:off x="2886075" y="3508200"/>
            <a:ext cx="33813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12562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F72C1-5761-E97A-92BE-AA4A005F8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6787C42-C951-109E-4F95-EB6AA55B644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120AE65-1AF9-74D3-7D8C-27C66C819C4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21B96B0-25F7-5929-C125-AC4A1598027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C01EF09-C8BD-8915-A0CB-31ACE87B7EB0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DDF9EAF-3362-EE21-0FC6-8A0BDBC65CD7}"/>
                </a:ext>
              </a:extLst>
            </p:cNvPr>
            <p:cNvSpPr txBox="1"/>
            <p:nvPr/>
          </p:nvSpPr>
          <p:spPr>
            <a:xfrm>
              <a:off x="828675" y="4007635"/>
              <a:ext cx="74866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London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6FC99AB7-8AE9-CF8A-A952-E6E5D4296C4C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ロンドン</a:t>
              </a:r>
            </a:p>
          </p:txBody>
        </p:sp>
      </p:grpSp>
      <p:pic>
        <p:nvPicPr>
          <p:cNvPr id="4" name="G2_L20_kihon_v3_London">
            <a:hlinkClick r:id="" action="ppaction://media"/>
            <a:extLst>
              <a:ext uri="{FF2B5EF4-FFF2-40B4-BE49-F238E27FC236}">
                <a16:creationId xmlns:a16="http://schemas.microsoft.com/office/drawing/2014/main" id="{CF8A4DF3-DE3C-500C-2D34-67DEB2FED6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71613" y="136048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6DBDFDC-57D4-B415-DA29-3B49A95069A7}"/>
              </a:ext>
            </a:extLst>
          </p:cNvPr>
          <p:cNvSpPr/>
          <p:nvPr/>
        </p:nvSpPr>
        <p:spPr>
          <a:xfrm>
            <a:off x="2076450" y="3429000"/>
            <a:ext cx="50006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1434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1A7E0-3ADC-6AFF-56C7-D41B87D7F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D0E4EDE-B79F-7932-84F4-181CA99735B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C8A4A26-9493-7225-4322-7FBEC15737B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85C7E26-549D-0C90-96BA-CFE9AB1CDD1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90AA1E6-1153-6D59-F71E-298DBD23CF7C}"/>
              </a:ext>
            </a:extLst>
          </p:cNvPr>
          <p:cNvGrpSpPr/>
          <p:nvPr/>
        </p:nvGrpSpPr>
        <p:grpSpPr>
          <a:xfrm>
            <a:off x="0" y="1725911"/>
            <a:ext cx="9144000" cy="3406179"/>
            <a:chOff x="0" y="1924895"/>
            <a:chExt cx="9144000" cy="340617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89A244A-F19E-58D3-E82B-37E0C4ADFABE}"/>
                </a:ext>
              </a:extLst>
            </p:cNvPr>
            <p:cNvSpPr txBox="1"/>
            <p:nvPr/>
          </p:nvSpPr>
          <p:spPr>
            <a:xfrm>
              <a:off x="0" y="4007635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[be] [born]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1E26098-BE38-000C-093D-61B588B867D7}"/>
                </a:ext>
              </a:extLst>
            </p:cNvPr>
            <p:cNvSpPr txBox="1"/>
            <p:nvPr/>
          </p:nvSpPr>
          <p:spPr>
            <a:xfrm>
              <a:off x="815009" y="1924895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生まれる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20_kihon_v4_be born">
            <a:hlinkClick r:id="" action="ppaction://media"/>
            <a:extLst>
              <a:ext uri="{FF2B5EF4-FFF2-40B4-BE49-F238E27FC236}">
                <a16:creationId xmlns:a16="http://schemas.microsoft.com/office/drawing/2014/main" id="{A2B99E1B-500E-0EAD-E7A3-1B42C6CB8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41450" y="12223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00216D8-D544-0031-EFD5-3413BC62EB94}"/>
              </a:ext>
            </a:extLst>
          </p:cNvPr>
          <p:cNvSpPr/>
          <p:nvPr/>
        </p:nvSpPr>
        <p:spPr>
          <a:xfrm>
            <a:off x="1774065" y="3587959"/>
            <a:ext cx="1673985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6F68139-73BF-8232-DA9D-FE37FD85D185}"/>
              </a:ext>
            </a:extLst>
          </p:cNvPr>
          <p:cNvSpPr/>
          <p:nvPr/>
        </p:nvSpPr>
        <p:spPr>
          <a:xfrm>
            <a:off x="4533900" y="3587959"/>
            <a:ext cx="27051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43651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50241-6A2F-8507-7F4E-AD66F6669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93BE60B-58AB-9C3A-98B6-AAF1C3C6222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D4EB8A1-C40B-F4F9-7280-924D8FD2A265}"/>
              </a:ext>
            </a:extLst>
          </p:cNvPr>
          <p:cNvSpPr txBox="1"/>
          <p:nvPr/>
        </p:nvSpPr>
        <p:spPr>
          <a:xfrm>
            <a:off x="2017059" y="1901659"/>
            <a:ext cx="5109882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[a-] a nice hotel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London.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1-1 He stayed at a nice hotel in London.">
            <a:hlinkClick r:id="" action="ppaction://media"/>
            <a:extLst>
              <a:ext uri="{FF2B5EF4-FFF2-40B4-BE49-F238E27FC236}">
                <a16:creationId xmlns:a16="http://schemas.microsoft.com/office/drawing/2014/main" id="{C1083733-D0D3-C358-991E-7BE5DB747A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06525" y="227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7744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11B11-F64D-B585-EB96-B5ECAE39A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321DB89-02FB-192A-4953-F13557BA019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8913162-847C-253C-D6E2-CF64192E5F7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49945AF-EF9B-2824-6B0B-96635692203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09EE27E-DCC9-6577-B5CC-839C952A43E7}"/>
              </a:ext>
            </a:extLst>
          </p:cNvPr>
          <p:cNvGrpSpPr/>
          <p:nvPr/>
        </p:nvGrpSpPr>
        <p:grpSpPr>
          <a:xfrm>
            <a:off x="0" y="1725911"/>
            <a:ext cx="9144000" cy="3406179"/>
            <a:chOff x="0" y="1924895"/>
            <a:chExt cx="9144000" cy="340617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03FD4EF-7094-7DCB-6EB7-80755269C6C9}"/>
                </a:ext>
              </a:extLst>
            </p:cNvPr>
            <p:cNvSpPr txBox="1"/>
            <p:nvPr/>
          </p:nvSpPr>
          <p:spPr>
            <a:xfrm>
              <a:off x="0" y="4007635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[talk] [with]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1E3B5AB-38B8-2743-7CC6-B8830B0DE62A}"/>
                </a:ext>
              </a:extLst>
            </p:cNvPr>
            <p:cNvSpPr txBox="1"/>
            <p:nvPr/>
          </p:nvSpPr>
          <p:spPr>
            <a:xfrm>
              <a:off x="815009" y="1924895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と話す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20_kihon_v5_talk with">
            <a:hlinkClick r:id="" action="ppaction://media"/>
            <a:extLst>
              <a:ext uri="{FF2B5EF4-FFF2-40B4-BE49-F238E27FC236}">
                <a16:creationId xmlns:a16="http://schemas.microsoft.com/office/drawing/2014/main" id="{B582359E-AEF7-EF13-4705-CC0283AB22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06563" y="14192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E28C336-A702-AA88-2A58-22395E8A0C03}"/>
              </a:ext>
            </a:extLst>
          </p:cNvPr>
          <p:cNvSpPr/>
          <p:nvPr/>
        </p:nvSpPr>
        <p:spPr>
          <a:xfrm>
            <a:off x="1552575" y="3531261"/>
            <a:ext cx="22479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C001552-17AC-5122-18B4-917A2F227EA9}"/>
              </a:ext>
            </a:extLst>
          </p:cNvPr>
          <p:cNvSpPr/>
          <p:nvPr/>
        </p:nvSpPr>
        <p:spPr>
          <a:xfrm>
            <a:off x="4943208" y="3531261"/>
            <a:ext cx="2562491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6749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54A6F-21AA-1115-15C9-4D880BD6D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E7FD83F-A0C9-7CD6-EF99-35C4918ED5D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214CF6C-BBF3-1D5F-C4F9-9DEACA37D74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1E55DA5-DE88-2116-2634-7E96F68DC24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C9F1A51-25E9-86DB-02E6-A6D7C605DD1D}"/>
              </a:ext>
            </a:extLst>
          </p:cNvPr>
          <p:cNvGrpSpPr/>
          <p:nvPr/>
        </p:nvGrpSpPr>
        <p:grpSpPr>
          <a:xfrm>
            <a:off x="0" y="1885040"/>
            <a:ext cx="9144000" cy="3087921"/>
            <a:chOff x="0" y="2243153"/>
            <a:chExt cx="9144000" cy="308792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50DC933-EA0F-EEA4-2E8F-0B3BAAEE0B48}"/>
                </a:ext>
              </a:extLst>
            </p:cNvPr>
            <p:cNvSpPr txBox="1"/>
            <p:nvPr/>
          </p:nvSpPr>
          <p:spPr>
            <a:xfrm>
              <a:off x="0" y="4007635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[in] [time]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F40A0C2-EA6A-A7F4-2903-611B5EC7D5B0}"/>
                </a:ext>
              </a:extLst>
            </p:cNvPr>
            <p:cNvSpPr txBox="1"/>
            <p:nvPr/>
          </p:nvSpPr>
          <p:spPr>
            <a:xfrm>
              <a:off x="815009" y="2243153"/>
              <a:ext cx="7513983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間に合って</a:t>
              </a:r>
              <a:endParaRPr kumimoji="1" lang="ja-JP" altLang="en-US" sz="10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20_kihon_v6_in time">
            <a:hlinkClick r:id="" action="ppaction://media"/>
            <a:extLst>
              <a:ext uri="{FF2B5EF4-FFF2-40B4-BE49-F238E27FC236}">
                <a16:creationId xmlns:a16="http://schemas.microsoft.com/office/drawing/2014/main" id="{BBADD67F-39E2-CFF9-4855-382C96C58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90738" y="115411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2981A2B-7884-3902-FC78-90E9052EE86E}"/>
              </a:ext>
            </a:extLst>
          </p:cNvPr>
          <p:cNvSpPr/>
          <p:nvPr/>
        </p:nvSpPr>
        <p:spPr>
          <a:xfrm>
            <a:off x="2009775" y="3402390"/>
            <a:ext cx="1419225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65B8EA0-AF1D-BCB3-AF59-CD83FDC8D58E}"/>
              </a:ext>
            </a:extLst>
          </p:cNvPr>
          <p:cNvSpPr/>
          <p:nvPr/>
        </p:nvSpPr>
        <p:spPr>
          <a:xfrm>
            <a:off x="4295777" y="3402390"/>
            <a:ext cx="2838448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9330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2CF40-2CC3-DC51-AF00-EEF62820A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4112C8D-55AA-8959-0F11-E1E759619AF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1E64344-0BB2-DD6B-55EE-8ACE28310BB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B422712-05C8-D2E0-2325-9E5A94A7270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1F9EA40-352F-41E0-A659-BBDDAC6B9A40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410356"/>
            <a:chExt cx="7513983" cy="35855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055BAC7F-8226-0FB1-407C-765C2D3584F3}"/>
                </a:ext>
              </a:extLst>
            </p:cNvPr>
            <p:cNvSpPr txBox="1"/>
            <p:nvPr/>
          </p:nvSpPr>
          <p:spPr>
            <a:xfrm>
              <a:off x="815009" y="1410356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最初の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6327F3F-568E-839C-A16B-1672351D29A4}"/>
                </a:ext>
              </a:extLst>
            </p:cNvPr>
            <p:cNvSpPr txBox="1"/>
            <p:nvPr/>
          </p:nvSpPr>
          <p:spPr>
            <a:xfrm>
              <a:off x="1205948" y="3426292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first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20_kihon_v7_first">
            <a:hlinkClick r:id="" action="ppaction://media"/>
            <a:extLst>
              <a:ext uri="{FF2B5EF4-FFF2-40B4-BE49-F238E27FC236}">
                <a16:creationId xmlns:a16="http://schemas.microsoft.com/office/drawing/2014/main" id="{174604E4-C203-941E-85F6-A0E186BA70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89088" y="6191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567F3B9-DC1C-341F-D789-3DB6B05A3CC5}"/>
              </a:ext>
            </a:extLst>
          </p:cNvPr>
          <p:cNvSpPr/>
          <p:nvPr/>
        </p:nvSpPr>
        <p:spPr>
          <a:xfrm>
            <a:off x="3133725" y="3402390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5240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A7387-49FE-574D-2948-4D00F561F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6B88554-3724-80D4-6E27-01E9D9812BD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0FE7413-7CDB-194D-9942-792B7B704D2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E85714B-335A-BA22-CF96-01BBB31420D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pic>
        <p:nvPicPr>
          <p:cNvPr id="4" name="G2_L20_kihon_v8_train">
            <a:hlinkClick r:id="" action="ppaction://media"/>
            <a:extLst>
              <a:ext uri="{FF2B5EF4-FFF2-40B4-BE49-F238E27FC236}">
                <a16:creationId xmlns:a16="http://schemas.microsoft.com/office/drawing/2014/main" id="{D57EDD13-E577-218C-20CC-6181320572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36725" y="59372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8BD07D9-E4A9-DCAF-0136-434CC5C01239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6AB976F8-A155-2144-4014-1C5A7034F0C0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train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39FEAAA-306A-3A65-AA5C-AF49A0272EF0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電車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34F192AB-B158-178F-39CA-A2FB62CD72F8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608312A-F02C-977F-85FE-30841671FD74}"/>
              </a:ext>
            </a:extLst>
          </p:cNvPr>
          <p:cNvSpPr/>
          <p:nvPr/>
        </p:nvSpPr>
        <p:spPr>
          <a:xfrm>
            <a:off x="2981325" y="3507426"/>
            <a:ext cx="318135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784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P.167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～に間に合いました。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951FA18-482E-3EE4-F18B-334BA30AF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8"/>
            <a:ext cx="8712000" cy="562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154DE112-A012-64D1-7E41-83C3014DF9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00" y="1097308"/>
            <a:ext cx="8712000" cy="562503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431168" y="3317905"/>
            <a:ext cx="4901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    in                for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6472B04-6850-0F0A-584D-6A8B60412FAF}"/>
              </a:ext>
            </a:extLst>
          </p:cNvPr>
          <p:cNvSpPr txBox="1"/>
          <p:nvPr/>
        </p:nvSpPr>
        <p:spPr>
          <a:xfrm>
            <a:off x="1431168" y="4557045"/>
            <a:ext cx="4901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    in                for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72AC0D8-9837-3688-3CA2-77568AE4136E}"/>
              </a:ext>
            </a:extLst>
          </p:cNvPr>
          <p:cNvSpPr txBox="1"/>
          <p:nvPr/>
        </p:nvSpPr>
        <p:spPr>
          <a:xfrm>
            <a:off x="1431168" y="5760692"/>
            <a:ext cx="4901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    in                for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AS_G2_21_03_kihon_t_1">
            <a:hlinkClick r:id="" action="ppaction://media"/>
            <a:extLst>
              <a:ext uri="{FF2B5EF4-FFF2-40B4-BE49-F238E27FC236}">
                <a16:creationId xmlns:a16="http://schemas.microsoft.com/office/drawing/2014/main" id="{0EA767E4-66E3-F2DC-4B48-01381FF71B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14013" y="4011613"/>
            <a:ext cx="406400" cy="406400"/>
          </a:xfrm>
          <a:prstGeom prst="rect">
            <a:avLst/>
          </a:prstGeom>
        </p:spPr>
      </p:pic>
      <p:pic>
        <p:nvPicPr>
          <p:cNvPr id="14" name="AS_G2_21_03_kihon_t_1">
            <a:hlinkClick r:id="" action="ppaction://media"/>
            <a:extLst>
              <a:ext uri="{FF2B5EF4-FFF2-40B4-BE49-F238E27FC236}">
                <a16:creationId xmlns:a16="http://schemas.microsoft.com/office/drawing/2014/main" id="{2D3F551F-25F1-B5E1-14BF-C8A612EAC8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14013" y="48770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9" grpId="0"/>
      <p:bldP spid="10" grpId="0"/>
      <p:bldP spid="1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AA208E8-5ADF-4831-0166-F59C7A707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8"/>
            <a:ext cx="8712000" cy="562503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EEACAB-A2C7-5BE6-16B5-DBE40B414B75}"/>
              </a:ext>
            </a:extLst>
          </p:cNvPr>
          <p:cNvSpPr txBox="1"/>
          <p:nvPr/>
        </p:nvSpPr>
        <p:spPr>
          <a:xfrm>
            <a:off x="1431168" y="3317905"/>
            <a:ext cx="4901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    in                for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7CB73F6-04DC-1A55-5B41-8634F8A28F60}"/>
              </a:ext>
            </a:extLst>
          </p:cNvPr>
          <p:cNvSpPr txBox="1"/>
          <p:nvPr/>
        </p:nvSpPr>
        <p:spPr>
          <a:xfrm>
            <a:off x="1431168" y="4557045"/>
            <a:ext cx="4901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    in                for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A15248A-AE2D-141C-8271-1CD7FDDE146E}"/>
              </a:ext>
            </a:extLst>
          </p:cNvPr>
          <p:cNvSpPr txBox="1"/>
          <p:nvPr/>
        </p:nvSpPr>
        <p:spPr>
          <a:xfrm>
            <a:off x="1431168" y="5760692"/>
            <a:ext cx="4901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    in                for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was in time for the plane to Australia.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4BC4CFC-B7DC-98A6-FE3A-0F8C9F59E1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200" y="1382198"/>
            <a:ext cx="8877600" cy="2783235"/>
          </a:xfrm>
          <a:prstGeom prst="rect">
            <a:avLst/>
          </a:prstGeom>
        </p:spPr>
      </p:pic>
      <p:pic>
        <p:nvPicPr>
          <p:cNvPr id="9" name="AS_G2_21_04_kihon_t_2">
            <a:hlinkClick r:id="" action="ppaction://media"/>
            <a:extLst>
              <a:ext uri="{FF2B5EF4-FFF2-40B4-BE49-F238E27FC236}">
                <a16:creationId xmlns:a16="http://schemas.microsoft.com/office/drawing/2014/main" id="{9C54DF1C-BE06-1464-B6CB-1E7084321A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37788" y="4229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A534EA56-3B40-0C5D-F10A-F26257AFB9D4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P.168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172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62F6D-9FE9-3842-C6FF-ED1F06C4D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7AC164E-C341-9D7C-A466-61E4321DD3B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1133FA6-287A-6BAC-44D1-C92C6FD5B9D4}"/>
              </a:ext>
            </a:extLst>
          </p:cNvPr>
          <p:cNvSpPr txBox="1"/>
          <p:nvPr/>
        </p:nvSpPr>
        <p:spPr>
          <a:xfrm>
            <a:off x="1677684" y="1767006"/>
            <a:ext cx="578863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滞在しました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すてきなホテルに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ロンドンで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1 He stayed at a nice hotel in London.">
            <a:hlinkClick r:id="" action="ppaction://media"/>
            <a:extLst>
              <a:ext uri="{FF2B5EF4-FFF2-40B4-BE49-F238E27FC236}">
                <a16:creationId xmlns:a16="http://schemas.microsoft.com/office/drawing/2014/main" id="{893E9ECB-B7F3-594A-3B04-9A1BADB379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06525" y="227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4203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「北海道でとれたニシンは、京都に船で送られていました」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21_05_reading_s1_1">
            <a:hlinkClick r:id="" action="ppaction://media"/>
            <a:extLst>
              <a:ext uri="{FF2B5EF4-FFF2-40B4-BE49-F238E27FC236}">
                <a16:creationId xmlns:a16="http://schemas.microsoft.com/office/drawing/2014/main" id="{6844B528-F6A3-7168-3F0F-C623D6CA4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15613" y="4808538"/>
            <a:ext cx="406400" cy="406400"/>
          </a:xfrm>
          <a:prstGeom prst="rect">
            <a:avLst/>
          </a:prstGeom>
        </p:spPr>
      </p:pic>
      <p:pic>
        <p:nvPicPr>
          <p:cNvPr id="8" name="AS_G2_21_06_reading_s1_2">
            <a:hlinkClick r:id="" action="ppaction://media"/>
            <a:extLst>
              <a:ext uri="{FF2B5EF4-FFF2-40B4-BE49-F238E27FC236}">
                <a16:creationId xmlns:a16="http://schemas.microsoft.com/office/drawing/2014/main" id="{067E23B0-B5DF-A314-99F1-0E1F9B04EF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91875" y="47854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95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9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>
            <a:extLst>
              <a:ext uri="{FF2B5EF4-FFF2-40B4-BE49-F238E27FC236}">
                <a16:creationId xmlns:a16="http://schemas.microsoft.com/office/drawing/2014/main" id="{43AB9488-CD1C-1FE1-3049-97C420D8BCF2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7949864"/>
      </p:ext>
    </p:extLst>
  </p:cSld>
  <p:clrMapOvr>
    <a:masterClrMapping/>
  </p:clrMapOvr>
  <p:transition spd="slow">
    <p:push dir="u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DA5C90F-D5A4-4E05-961B-7E9826B55BD4}"/>
              </a:ext>
            </a:extLst>
          </p:cNvPr>
          <p:cNvGrpSpPr/>
          <p:nvPr/>
        </p:nvGrpSpPr>
        <p:grpSpPr>
          <a:xfrm>
            <a:off x="206477" y="1673390"/>
            <a:ext cx="8731046" cy="3511220"/>
            <a:chOff x="206477" y="2066075"/>
            <a:chExt cx="8731046" cy="35112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2066075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出身の</a:t>
              </a:r>
            </a:p>
          </p:txBody>
        </p:sp>
      </p:grpSp>
      <p:pic>
        <p:nvPicPr>
          <p:cNvPr id="4" name="1 from">
            <a:hlinkClick r:id="" action="ppaction://media"/>
            <a:extLst>
              <a:ext uri="{FF2B5EF4-FFF2-40B4-BE49-F238E27FC236}">
                <a16:creationId xmlns:a16="http://schemas.microsoft.com/office/drawing/2014/main" id="{FDD28B2A-D760-2901-0235-44927A20C1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22425" y="1450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1168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397565" y="2105561"/>
            <a:ext cx="83488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from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1 from">
            <a:hlinkClick r:id="" action="ppaction://media"/>
            <a:extLst>
              <a:ext uri="{FF2B5EF4-FFF2-40B4-BE49-F238E27FC236}">
                <a16:creationId xmlns:a16="http://schemas.microsoft.com/office/drawing/2014/main" id="{3A0DF373-F013-6779-92CC-E11897CE7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22425" y="1450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8407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出身の</a:t>
            </a:r>
            <a:endParaRPr kumimoji="1" lang="en-US" altLang="ja-JP" sz="115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1 from">
            <a:hlinkClick r:id="" action="ppaction://media"/>
            <a:extLst>
              <a:ext uri="{FF2B5EF4-FFF2-40B4-BE49-F238E27FC236}">
                <a16:creationId xmlns:a16="http://schemas.microsoft.com/office/drawing/2014/main" id="{BD904545-99BD-53A3-6479-D5F68EAE20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22425" y="1450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1850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D07E0-281D-FB91-92D9-CA13024D4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C032C28-0C08-24C5-8150-904D208554D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8D3BF3B-F33A-2A2D-9F76-EC3094425E8C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C79E2AD-0C79-0E43-B2EF-EAB68008735F}"/>
                </a:ext>
              </a:extLst>
            </p:cNvPr>
            <p:cNvSpPr txBox="1"/>
            <p:nvPr/>
          </p:nvSpPr>
          <p:spPr>
            <a:xfrm>
              <a:off x="637563" y="4007635"/>
              <a:ext cx="7868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154B41B6-6297-D7B5-E0F8-7C4D0E792E95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ニシン</a:t>
              </a:r>
            </a:p>
          </p:txBody>
        </p:sp>
      </p:grpSp>
      <p:pic>
        <p:nvPicPr>
          <p:cNvPr id="2" name="2 herring">
            <a:hlinkClick r:id="" action="ppaction://media"/>
            <a:extLst>
              <a:ext uri="{FF2B5EF4-FFF2-40B4-BE49-F238E27FC236}">
                <a16:creationId xmlns:a16="http://schemas.microsoft.com/office/drawing/2014/main" id="{B259FBD0-DC1C-1CDA-AB49-42EC32AFCB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95425" y="1831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2241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B519B-BAB9-EDDF-FBB9-862FA45DD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45B1F4B-B3F4-9F9F-7DDE-103C33966A2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84A1425-BA2B-56B6-714E-46FA82514362}"/>
              </a:ext>
            </a:extLst>
          </p:cNvPr>
          <p:cNvSpPr txBox="1"/>
          <p:nvPr/>
        </p:nvSpPr>
        <p:spPr>
          <a:xfrm>
            <a:off x="225287" y="2551837"/>
            <a:ext cx="869342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herring</a:t>
            </a:r>
            <a:endParaRPr kumimoji="1" lang="ja-JP" altLang="en-US" sz="1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2 herring">
            <a:hlinkClick r:id="" action="ppaction://media"/>
            <a:extLst>
              <a:ext uri="{FF2B5EF4-FFF2-40B4-BE49-F238E27FC236}">
                <a16:creationId xmlns:a16="http://schemas.microsoft.com/office/drawing/2014/main" id="{A528FDAF-A8CD-705C-75CE-E4A559E282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95425" y="1831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8840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16523</TotalTime>
  <Words>3049</Words>
  <Application>Microsoft Office PowerPoint</Application>
  <PresentationFormat>画面に合わせる (4:3)</PresentationFormat>
  <Paragraphs>520</Paragraphs>
  <Slides>169</Slides>
  <Notes>36</Notes>
  <HiddenSlides>0</HiddenSlides>
  <MMClips>154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169</vt:i4>
      </vt:variant>
    </vt:vector>
  </HeadingPairs>
  <TitlesOfParts>
    <vt:vector size="176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2096</cp:revision>
  <cp:lastPrinted>2016-06-23T16:36:17Z</cp:lastPrinted>
  <dcterms:created xsi:type="dcterms:W3CDTF">2016-05-30T03:13:09Z</dcterms:created>
  <dcterms:modified xsi:type="dcterms:W3CDTF">2025-06-26T06:27:36Z</dcterms:modified>
</cp:coreProperties>
</file>