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9"/>
  </p:notesMasterIdLst>
  <p:handoutMasterIdLst>
    <p:handoutMasterId r:id="rId200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152" r:id="rId11"/>
    <p:sldId id="4153" r:id="rId12"/>
    <p:sldId id="4154" r:id="rId13"/>
    <p:sldId id="4155" r:id="rId14"/>
    <p:sldId id="4156" r:id="rId15"/>
    <p:sldId id="4157" r:id="rId16"/>
    <p:sldId id="3742" r:id="rId17"/>
    <p:sldId id="3747" r:id="rId18"/>
    <p:sldId id="4159" r:id="rId19"/>
    <p:sldId id="4160" r:id="rId20"/>
    <p:sldId id="4161" r:id="rId21"/>
    <p:sldId id="4162" r:id="rId22"/>
    <p:sldId id="4166" r:id="rId23"/>
    <p:sldId id="4167" r:id="rId24"/>
    <p:sldId id="4168" r:id="rId25"/>
    <p:sldId id="4169" r:id="rId26"/>
    <p:sldId id="4170" r:id="rId27"/>
    <p:sldId id="4171" r:id="rId28"/>
    <p:sldId id="3743" r:id="rId29"/>
    <p:sldId id="3748" r:id="rId30"/>
    <p:sldId id="4173" r:id="rId31"/>
    <p:sldId id="4174" r:id="rId32"/>
    <p:sldId id="4175" r:id="rId33"/>
    <p:sldId id="4176" r:id="rId34"/>
    <p:sldId id="4177" r:id="rId35"/>
    <p:sldId id="4178" r:id="rId36"/>
    <p:sldId id="4179" r:id="rId37"/>
    <p:sldId id="4180" r:id="rId38"/>
    <p:sldId id="4181" r:id="rId39"/>
    <p:sldId id="4182" r:id="rId40"/>
    <p:sldId id="3744" r:id="rId41"/>
    <p:sldId id="4184" r:id="rId42"/>
    <p:sldId id="4185" r:id="rId43"/>
    <p:sldId id="4186" r:id="rId44"/>
    <p:sldId id="4187" r:id="rId45"/>
    <p:sldId id="4188" r:id="rId46"/>
    <p:sldId id="4189" r:id="rId47"/>
    <p:sldId id="4190" r:id="rId48"/>
    <p:sldId id="4191" r:id="rId49"/>
    <p:sldId id="4192" r:id="rId50"/>
    <p:sldId id="4193" r:id="rId51"/>
    <p:sldId id="3745" r:id="rId52"/>
    <p:sldId id="4195" r:id="rId53"/>
    <p:sldId id="4196" r:id="rId54"/>
    <p:sldId id="4197" r:id="rId55"/>
    <p:sldId id="4198" r:id="rId56"/>
    <p:sldId id="4199" r:id="rId57"/>
    <p:sldId id="4200" r:id="rId58"/>
    <p:sldId id="4201" r:id="rId59"/>
    <p:sldId id="4202" r:id="rId60"/>
    <p:sldId id="4203" r:id="rId61"/>
    <p:sldId id="4204" r:id="rId62"/>
    <p:sldId id="3746" r:id="rId63"/>
    <p:sldId id="4206" r:id="rId64"/>
    <p:sldId id="4207" r:id="rId65"/>
    <p:sldId id="4208" r:id="rId66"/>
    <p:sldId id="4209" r:id="rId67"/>
    <p:sldId id="4210" r:id="rId68"/>
    <p:sldId id="4211" r:id="rId69"/>
    <p:sldId id="4212" r:id="rId70"/>
    <p:sldId id="4213" r:id="rId71"/>
    <p:sldId id="4214" r:id="rId72"/>
    <p:sldId id="4215" r:id="rId73"/>
    <p:sldId id="3626" r:id="rId74"/>
    <p:sldId id="3647" r:id="rId75"/>
    <p:sldId id="2129" r:id="rId76"/>
    <p:sldId id="2130" r:id="rId77"/>
    <p:sldId id="2131" r:id="rId78"/>
    <p:sldId id="2132" r:id="rId79"/>
    <p:sldId id="2133" r:id="rId80"/>
    <p:sldId id="2134" r:id="rId81"/>
    <p:sldId id="2135" r:id="rId82"/>
    <p:sldId id="2136" r:id="rId83"/>
    <p:sldId id="2137" r:id="rId84"/>
    <p:sldId id="3716" r:id="rId85"/>
    <p:sldId id="3717" r:id="rId86"/>
    <p:sldId id="3718" r:id="rId87"/>
    <p:sldId id="2141" r:id="rId88"/>
    <p:sldId id="2142" r:id="rId89"/>
    <p:sldId id="2143" r:id="rId90"/>
    <p:sldId id="2144" r:id="rId91"/>
    <p:sldId id="2145" r:id="rId92"/>
    <p:sldId id="2146" r:id="rId93"/>
    <p:sldId id="2147" r:id="rId94"/>
    <p:sldId id="2148" r:id="rId95"/>
    <p:sldId id="2149" r:id="rId96"/>
    <p:sldId id="2150" r:id="rId97"/>
    <p:sldId id="2151" r:id="rId98"/>
    <p:sldId id="2152" r:id="rId99"/>
    <p:sldId id="3622" r:id="rId100"/>
    <p:sldId id="3708" r:id="rId101"/>
    <p:sldId id="3709" r:id="rId102"/>
    <p:sldId id="3710" r:id="rId103"/>
    <p:sldId id="3719" r:id="rId104"/>
    <p:sldId id="3712" r:id="rId105"/>
    <p:sldId id="3713" r:id="rId106"/>
    <p:sldId id="3714" r:id="rId107"/>
    <p:sldId id="3715" r:id="rId108"/>
    <p:sldId id="3610" r:id="rId109"/>
    <p:sldId id="3611" r:id="rId110"/>
    <p:sldId id="3612" r:id="rId111"/>
    <p:sldId id="3613" r:id="rId112"/>
    <p:sldId id="3614" r:id="rId113"/>
    <p:sldId id="3623" r:id="rId114"/>
    <p:sldId id="3644" r:id="rId115"/>
    <p:sldId id="3524" r:id="rId116"/>
    <p:sldId id="3523" r:id="rId117"/>
    <p:sldId id="3624" r:id="rId118"/>
    <p:sldId id="3625" r:id="rId119"/>
    <p:sldId id="3494" r:id="rId120"/>
    <p:sldId id="3495" r:id="rId121"/>
    <p:sldId id="3496" r:id="rId122"/>
    <p:sldId id="2847" r:id="rId123"/>
    <p:sldId id="2848" r:id="rId124"/>
    <p:sldId id="2849" r:id="rId125"/>
    <p:sldId id="3720" r:id="rId126"/>
    <p:sldId id="3721" r:id="rId127"/>
    <p:sldId id="3722" r:id="rId128"/>
    <p:sldId id="3543" r:id="rId129"/>
    <p:sldId id="3544" r:id="rId130"/>
    <p:sldId id="3545" r:id="rId131"/>
    <p:sldId id="3723" r:id="rId132"/>
    <p:sldId id="3724" r:id="rId133"/>
    <p:sldId id="3725" r:id="rId134"/>
    <p:sldId id="3512" r:id="rId135"/>
    <p:sldId id="3513" r:id="rId136"/>
    <p:sldId id="3514" r:id="rId137"/>
    <p:sldId id="3549" r:id="rId138"/>
    <p:sldId id="3550" r:id="rId139"/>
    <p:sldId id="3551" r:id="rId140"/>
    <p:sldId id="3726" r:id="rId141"/>
    <p:sldId id="3727" r:id="rId142"/>
    <p:sldId id="3728" r:id="rId143"/>
    <p:sldId id="3534" r:id="rId144"/>
    <p:sldId id="3535" r:id="rId145"/>
    <p:sldId id="3536" r:id="rId146"/>
    <p:sldId id="3729" r:id="rId147"/>
    <p:sldId id="3730" r:id="rId148"/>
    <p:sldId id="3731" r:id="rId149"/>
    <p:sldId id="3646" r:id="rId150"/>
    <p:sldId id="3732" r:id="rId151"/>
    <p:sldId id="3733" r:id="rId152"/>
    <p:sldId id="3734" r:id="rId153"/>
    <p:sldId id="3735" r:id="rId154"/>
    <p:sldId id="3736" r:id="rId155"/>
    <p:sldId id="3737" r:id="rId156"/>
    <p:sldId id="3738" r:id="rId157"/>
    <p:sldId id="3739" r:id="rId158"/>
    <p:sldId id="3740" r:id="rId159"/>
    <p:sldId id="3741" r:id="rId160"/>
    <p:sldId id="3561" r:id="rId161"/>
    <p:sldId id="3562" r:id="rId162"/>
    <p:sldId id="3672" r:id="rId163"/>
    <p:sldId id="3674" r:id="rId164"/>
    <p:sldId id="3755" r:id="rId165"/>
    <p:sldId id="3749" r:id="rId166"/>
    <p:sldId id="3756" r:id="rId167"/>
    <p:sldId id="3750" r:id="rId168"/>
    <p:sldId id="3757" r:id="rId169"/>
    <p:sldId id="3758" r:id="rId170"/>
    <p:sldId id="3752" r:id="rId171"/>
    <p:sldId id="3759" r:id="rId172"/>
    <p:sldId id="3751" r:id="rId173"/>
    <p:sldId id="3753" r:id="rId174"/>
    <p:sldId id="3754" r:id="rId175"/>
    <p:sldId id="3661" r:id="rId176"/>
    <p:sldId id="3681" r:id="rId177"/>
    <p:sldId id="3563" r:id="rId178"/>
    <p:sldId id="3564" r:id="rId179"/>
    <p:sldId id="3565" r:id="rId180"/>
    <p:sldId id="3566" r:id="rId181"/>
    <p:sldId id="3567" r:id="rId182"/>
    <p:sldId id="3568" r:id="rId183"/>
    <p:sldId id="3569" r:id="rId184"/>
    <p:sldId id="3570" r:id="rId185"/>
    <p:sldId id="3573" r:id="rId186"/>
    <p:sldId id="3648" r:id="rId187"/>
    <p:sldId id="3577" r:id="rId188"/>
    <p:sldId id="3649" r:id="rId189"/>
    <p:sldId id="3650" r:id="rId190"/>
    <p:sldId id="3583" r:id="rId191"/>
    <p:sldId id="3587" r:id="rId192"/>
    <p:sldId id="3588" r:id="rId193"/>
    <p:sldId id="3589" r:id="rId194"/>
    <p:sldId id="3590" r:id="rId195"/>
    <p:sldId id="3655" r:id="rId196"/>
    <p:sldId id="3595" r:id="rId197"/>
    <p:sldId id="3609" r:id="rId19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2" autoAdjust="0"/>
    <p:restoredTop sz="94270" autoAdjust="0"/>
  </p:normalViewPr>
  <p:slideViewPr>
    <p:cSldViewPr snapToGrid="0">
      <p:cViewPr varScale="1">
        <p:scale>
          <a:sx n="112" d="100"/>
          <a:sy n="112" d="100"/>
        </p:scale>
        <p:origin x="1338" y="10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notesMaster" Target="notesMasters/notesMaster1.xml"/><Relationship Id="rId20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viewProps" Target="view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6C322-0D41-B648-6A91-A707CBBC1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DD4A66-5B23-7370-CA16-B7819E862D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926220C-34D7-3C37-F4A3-072053454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AFA934-A303-E2BB-293C-3B901E783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526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FC226-A815-9C17-3B55-017E4B335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8819ACC-C173-0044-B845-E89A8CAA1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1C111FA-4418-3DD5-EBA0-9AC9A8A69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010BB0-E5EE-E43B-E08E-13E51481F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3056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D850A-BF2D-1AE0-E609-8978E3F1C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1D22BAB-6C1C-698B-768E-063A54447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8DA6CD0-3D08-8EBF-3BD6-123E851FF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BA3322-49F8-A13D-E3B1-6B8B91B18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205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2646D-E80A-F7CB-2E41-C182AB595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DB0C207-2EF6-A441-F05E-16FA5B34C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6C01841-51E7-EA0C-8239-822B5AE73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35E81B-0017-1416-0BCF-AAD0EE2A9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253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D3C61-F157-1501-5CDF-AFE597B9A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CE2C3C9-8F72-6EA9-F298-BD8E60647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FE6B44-6FB4-A2B4-F6CB-95D91FE15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32CB73-B0AA-1F47-5DAD-8E670D39DC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479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9737D-F675-8606-2D97-F963D534F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84A3D73-A0A7-29E8-73F1-329C748E3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9D62E1F-C63E-8BD5-E5E9-12C04CE5D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0150A3-48B5-720F-C02B-14103C52DB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72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4A2BC-C94F-31CD-DB8C-51EF6C8AF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9F1BD52-FD99-CCAF-F71E-7DFFD452A7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C44399C-071B-1ABD-55BE-BFEBB690E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92A125-AB40-4AA0-EB15-A1B0D012EB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882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A4824-A300-2D62-B970-C05C81F6A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0E9DB8-B77D-7C00-71FA-0C7602CC7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B882CE-D926-2D72-C4B0-4EA3712B9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7A06EF-782D-8586-D88F-13240701B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892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8A25E-7F33-E272-6191-46AA19279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FC7603A-5AE7-A68E-5F4A-8EE663E4DF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39FDC6E-9CAF-01AC-215B-ED04BBF10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D74306-4EEE-351A-9F40-CF1CB341A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01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99678-3344-FDDF-3B1D-E5E0EF1E2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637836-7C89-7D52-A67A-0ECC8B1FE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9D8C7F9-E5E8-A551-305E-531F8E0AF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D9DF077-3F29-53BE-8B25-3539587E7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301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326B3-0282-0BC8-73EA-21BAD0070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3ACD471-DBC7-93CA-1BAF-6C88C3AA91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9F09B42-F4A0-EF41-DE51-550666005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608B2F-A946-30F8-A458-B6D6D936B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9091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EE2F3-33F8-1223-C8DE-4BA6D34B0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6CFAF6D-97BA-CD04-D517-5E812AF81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6724383-41A9-736F-78F3-310448886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B7E604-AB9D-E3F3-0F7D-3F4BC5D2CE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580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DF1C6-6CB0-529E-CE22-2BF80E8A1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541ECB-6BCF-F8A1-2C9D-FA47C14F8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81880FE-A439-D275-C187-7EE8130C3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C1F870-082C-041C-3287-569DEE36A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773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95511-2642-C019-5768-DFE29B339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7B250C-7B7B-1142-8D3D-2340A26DAE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1B2164-7FF3-B5B5-1287-CC5D3B24D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CB5F4E-EE06-922F-F22D-73D0F0494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292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5F74F-C66B-E5FA-A526-234761603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79E7928-FFB2-63B1-8424-7C4712374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4FF7E40-9437-A534-73EE-536182509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0E2FCC-45BE-A78F-2B02-631945FFC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6896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ABD8B-C6F9-9F08-839E-3813D31CD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C7F4E81-9D46-74D3-9868-FDFACFAE4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B3A4024-B241-EEB9-47AD-E3FB15CAD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13847C-0F3E-6523-BD1C-005B1E2FD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0968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EA6BE-CFC4-CAA3-F5E7-2F31D9B38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296F1D5-AA6B-B2F6-50D9-2059157CF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BDC568-CF0D-CBFB-0EBD-E621DA9061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06B29-E76A-EF0D-CE54-BE6DED472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831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16E50-AAE4-2A0E-1B7A-59B287513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6E2E9EE-EAFB-FFA1-901B-7A33FC215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E0FD08-920A-C049-8D1A-4966EFEBF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2955FF-7FC9-2399-085E-065CD0E2D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974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97C5A-EA60-B317-5613-F9F631DB1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BC1C865-05B2-4112-4AD4-84B6DB2F1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984632-DFA5-0B76-4592-2BABDB9CE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30D069-E772-D0DC-6D52-1AE16093D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1962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F7CDE-0C45-624F-F64B-FDD0D13B8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17190A-289C-ADAF-2CD2-1A10A54A4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A54C61-37A6-829E-5389-063B12FDA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87D1A9-09E1-6DFA-4919-303A5695C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51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8E714-2198-ECC9-F57C-8402349E1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3C286D-5985-35BD-1838-E226066B3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AB87EC-6FB9-AA76-6DB1-70C2C6943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816E55-41CD-C519-8FBA-76BE4EF65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82925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35750-A5BA-8AF1-5EB0-46D99DCFF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2DAB890-29F2-484F-861A-39FE86315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E686663-6AF9-A072-0A5A-369D44249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13E694-0A38-B47F-7B00-B16D797F6D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90426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85E98-5D19-3177-0E91-EB5FCAF55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2076396-43E5-04A1-85C8-E3D692A03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8EF657-7024-E574-2878-C1623654A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5FDE8C-081D-4D5D-9EAA-551D99C6C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65627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307C4-21DD-3CD4-D27A-60C280796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7D21E89-7EBE-7C1E-DC3C-766555589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24E3B0D-F140-7A19-F2C6-061AF6913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7D4228-C445-878E-76B4-612C070E9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80996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FB190-CC7A-6224-7533-B008F0045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CCBFF10-36E4-84C9-EB32-2AFE7B6BA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4D7FCED-C742-9ACB-3179-D8C889F32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9F2B4F-3274-A1F4-82B5-1C3590CFD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8813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46A8-5B12-6309-2393-43FD4CA97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693B4DA-AF84-E684-372F-FFC168F72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F8F8378-33D3-588C-970B-73CDA46F5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690186-5148-DA29-1BB1-B299E03DB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5001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56FC1-D9CA-8B93-495D-33E895B38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B4FC80B-381B-0D25-B07F-82765C8F9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10A153C-D49A-DD27-84A4-A989DE4E1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71E64F-EFCD-5038-FF5B-DED6BAEC3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56435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4F500-074D-FD82-E20E-8FC3703D1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27C81B-BCAF-1CAF-7BBA-8A3E71EBB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E6E98DD-99A4-4E6C-05E4-3DE065E1C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BA17E1-31A0-3DF1-8D14-B7B7396B7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064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2FDB-B8AF-803C-8996-E9F120E77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4A648B-201C-41E6-0B22-74792EF39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B1E14B-285D-1F9C-F9B2-100711E6C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8F5FCA-3F99-082E-5E90-A82111F0B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94798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67943-C2F5-DA90-B6F5-D2B584B29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B7106C3-74CC-E781-EEF4-E12A651E3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D0E3161-2F23-B616-A0AD-11D4DDE80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1DDE35-A823-5CE2-9FB8-A3C7E85547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3753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89AFF-05F4-6D45-3604-9A138A475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E635636-EE29-23FA-C1EB-016ACBC84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FFEBAA7-6FCB-5895-8C10-3CD5657DF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781B60-B414-6FF6-0310-7BDD9AF3FA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55183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EC570-5551-D715-CD95-10E08CFB4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5B9FAE3-C87A-AF7C-D997-9CBD7A201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2AA763A-973E-FB74-7EB1-ECBDFE4C6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6D35AB-0EFE-8CCA-2AE6-BAF052E54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28574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D56A6-B36A-E7B1-3E1A-943919DE5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B03444B-02FF-42BE-6033-CDA159E7E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8644983-368D-D5AF-2A18-56567D9943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499B02-5C23-5E7E-E1A5-A0B6100CC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3057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5AE90-9042-2B61-5209-AF9B2787A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E32C99E-7230-634A-E6AE-02A8BF38E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A0257E7-6DEB-5C23-9571-885049CE4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4C87C6-E426-D87C-C651-EAC1A0DA7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7301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BA36D-6EB8-919C-B8C2-E85463011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CDE088E-C3D4-B1AF-B02C-97FEA7E37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343A7C6-E7B1-F0E8-28FD-92801F286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0BEF5A-24BC-8310-D3DE-34AAAF9F3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00604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C90BE-665D-0355-70ED-1DA18C4B7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EB47188-D5A1-B2A5-272D-C6904E6F3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BCE984D-860D-86FB-2753-3C224AFD0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76E8EB-7EC8-015E-D9B6-82E4B2FA1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57751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225D1-8671-B5A4-8302-A273AB62C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32E3E85-D747-8B1E-FCA1-C8A0CD005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A617CE-2B77-4A1A-8386-0A7C6A00A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47BBBF-4DB0-8995-9B53-0BE3DA864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96356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B23A2-C09D-0B5A-FD85-C0C3DF14D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088CBA2-AA0A-D7B0-997F-EA469FE5F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85CA515-EDFD-153E-674E-31FD170FF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4668F9-15E6-AF2B-54C2-EED8A3DAD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20913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1F25B-0D28-4C9B-3B78-1B4CCA3E2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C8DD39C-4ADA-0BF9-1768-4C08D4C27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9972450-A5EE-D232-A21F-D16A6F390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246A58-A60F-E3D0-7E8F-DB18C4E10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73308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7598D-E296-6872-B6D0-83D3DEB2C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61DA24B-E97F-6344-520B-4197E5CDF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83D1E97-02D0-AB7F-C911-4C575D039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7FDFCB-A3F9-B0C3-832A-209F95794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2907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EAAE6-9698-4EBB-1B22-E0CCF5937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9C96989-2D02-B4CD-49DE-C49783731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9B336EA-A126-6D25-D6AD-8B3E5666B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137F3C-662B-10A1-4D51-D97E9F244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535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A098E-736A-6289-3CBA-CAB02FB2F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D9FFAD-2FDD-7B5B-FE33-595C62D97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2BEF9A-2152-E0E5-5066-9660DD927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311A6C-8CAC-1E73-1225-EEC1B560DE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56195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AEF6A-09E2-E929-1EE8-584C19814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AE312F-9BB5-5830-43D5-2349A74E5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252E7EA-5168-4283-9E38-C5970C59F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DBC23B-91F5-CA81-B7A0-0DC425DED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6080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3157F-650F-F7C4-B7ED-9C3F2886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7311DC-605F-0959-5663-99CFDD98E7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1109F28-655D-0E29-78FE-3BEA926A6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BE1867-9E35-8E49-73AA-9DCC4D46C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81215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EFE27-CC72-7DBF-D1AC-A05445456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CBD5013-12CE-942E-56D4-642B622078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C94996B-BB16-309B-15AA-6229D2D31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B3DD40-3FF2-41CA-DB17-599D1EC4C3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14081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47DEC-C22D-CC2D-9BF6-964DD4C3F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5BEFEC-9F00-A12F-03EE-EFDDBA1D3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A5D4B7-54C6-1245-A338-02728560D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5E1646-CC97-0D30-C383-FCEA2D34B6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78646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ADB02-38F4-CE67-B69E-83A2FB2BA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2D03DB2-439E-ECF8-B11C-E94DF14BA2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0C7EFE9-D92E-E867-AAAF-DA4024FF8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8394A-83CA-96C2-06BB-A108E27B16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8580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4D974-9CE5-E0BB-5931-ED19BD922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9396A40-1708-0D32-124F-1714F5AD8F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3B13DE0-8158-F125-29F9-C05759244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5F3F20-CAB5-D210-C112-330E3894B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349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E496E-71F9-ECF8-6E1E-91398B527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BBDF436-0B50-7108-8D46-560075EC3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F91115A-CA59-4D9B-9131-1A7236CAA8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38B3D3-D0FB-FC44-DEC7-11E322E58E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5236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85811-9B00-E5AC-F74B-B385E23C0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5DD65A6-6317-085A-AB44-A908D4A9E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39740DE-64D2-90F6-6583-5923E0042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58818B-C02C-247D-9290-AB2CAC8F6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068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25EC6-3875-8D70-E1D1-69FA5EAAB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6B086D-6766-5B2F-4080-71C62C13E4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8C87CC-0A8F-3828-FA5A-4E293BC4F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F414E3-B5BC-8020-2F14-6C1E072C97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595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media" Target="../media/media34.mp3"/><Relationship Id="rId7" Type="http://schemas.openxmlformats.org/officeDocument/2006/relationships/image" Target="../media/image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4.mp3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media" Target="../media/media35.mp3"/><Relationship Id="rId7" Type="http://schemas.openxmlformats.org/officeDocument/2006/relationships/image" Target="../media/image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5.mp3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7.mp3"/><Relationship Id="rId7" Type="http://schemas.openxmlformats.org/officeDocument/2006/relationships/image" Target="../media/image11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7.mp3"/><Relationship Id="rId9" Type="http://schemas.microsoft.com/office/2007/relationships/hdphoto" Target="../media/hdphoto1.wdp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media" Target="../media/media47.mp3"/><Relationship Id="rId7" Type="http://schemas.openxmlformats.org/officeDocument/2006/relationships/image" Target="../media/image2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7.mp3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4" Type="http://schemas.openxmlformats.org/officeDocument/2006/relationships/image" Target="../media/image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4" Type="http://schemas.openxmlformats.org/officeDocument/2006/relationships/image" Target="../media/image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3" Type="http://schemas.microsoft.com/office/2007/relationships/media" Target="../media/media48.mp3"/><Relationship Id="rId7" Type="http://schemas.openxmlformats.org/officeDocument/2006/relationships/image" Target="../media/image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8.mp3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7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wav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7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wav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0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7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wav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3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audio" Target="../media/media54.mp3"/><Relationship Id="rId11" Type="http://schemas.openxmlformats.org/officeDocument/2006/relationships/image" Target="../media/image12.png"/><Relationship Id="rId5" Type="http://schemas.microsoft.com/office/2007/relationships/media" Target="../media/media54.mp3"/><Relationship Id="rId10" Type="http://schemas.openxmlformats.org/officeDocument/2006/relationships/image" Target="../media/image11.png"/><Relationship Id="rId4" Type="http://schemas.openxmlformats.org/officeDocument/2006/relationships/audio" Target="../media/media53.mp3"/><Relationship Id="rId9" Type="http://schemas.openxmlformats.org/officeDocument/2006/relationships/image" Target="../media/image2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6.mp3"/><Relationship Id="rId7" Type="http://schemas.openxmlformats.org/officeDocument/2006/relationships/image" Target="../media/image12.png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6.mp3"/><Relationship Id="rId9" Type="http://schemas.openxmlformats.org/officeDocument/2006/relationships/image" Target="../media/image28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8.mp3"/><Relationship Id="rId7" Type="http://schemas.openxmlformats.org/officeDocument/2006/relationships/image" Target="../media/image30.png"/><Relationship Id="rId12" Type="http://schemas.openxmlformats.org/officeDocument/2006/relationships/image" Target="../media/image2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audio" Target="../media/media58.mp3"/><Relationship Id="rId9" Type="http://schemas.openxmlformats.org/officeDocument/2006/relationships/image" Target="../media/image11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2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p3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No.5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if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because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that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F19B9-CCA3-E906-FECC-DF74AD2DD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E3773AC-D986-46EA-0B7A-BA8A683AE59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DCAEA6-DF24-455A-64EE-C29673C7663E}"/>
              </a:ext>
            </a:extLst>
          </p:cNvPr>
          <p:cNvSpPr txBox="1"/>
          <p:nvPr/>
        </p:nvSpPr>
        <p:spPr>
          <a:xfrm>
            <a:off x="1119912" y="3620659"/>
            <a:ext cx="6904173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shopping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staying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America.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B9F2D2A-C7D5-2E0D-D861-B7E7C28C1FB3}"/>
              </a:ext>
            </a:extLst>
          </p:cNvPr>
          <p:cNvSpPr txBox="1"/>
          <p:nvPr/>
        </p:nvSpPr>
        <p:spPr>
          <a:xfrm>
            <a:off x="317349" y="96013"/>
            <a:ext cx="85093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楽しみました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買い物を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滞在していた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アメリカに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</p:txBody>
      </p:sp>
      <p:pic>
        <p:nvPicPr>
          <p:cNvPr id="2" name="He enjoyed shopping when he was staying in America.">
            <a:hlinkClick r:id="" action="ppaction://media"/>
            <a:extLst>
              <a:ext uri="{FF2B5EF4-FFF2-40B4-BE49-F238E27FC236}">
                <a16:creationId xmlns:a16="http://schemas.microsoft.com/office/drawing/2014/main" id="{B2A2465E-A076-B00A-2393-1E69716C1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950" y="1531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616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F8329-0E92-C71F-AA43-4BD471C3A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E55A67B-B61E-8130-B515-7310F638ABC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B451C98-0B4B-846A-2D5E-96A3DEF45FA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294F49-E924-BF46-3399-A68FC2977C3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4712807-FF86-2715-12E7-19B346DE9915}"/>
              </a:ext>
            </a:extLst>
          </p:cNvPr>
          <p:cNvGrpSpPr/>
          <p:nvPr/>
        </p:nvGrpSpPr>
        <p:grpSpPr>
          <a:xfrm>
            <a:off x="815009" y="1910848"/>
            <a:ext cx="7513983" cy="3036304"/>
            <a:chOff x="815009" y="2660259"/>
            <a:chExt cx="7513983" cy="3036304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C1DDDFB-6A0E-9044-BD8C-CD75230D8366}"/>
                </a:ext>
              </a:extLst>
            </p:cNvPr>
            <p:cNvSpPr txBox="1"/>
            <p:nvPr/>
          </p:nvSpPr>
          <p:spPr>
            <a:xfrm>
              <a:off x="815009" y="2660259"/>
              <a:ext cx="751398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するときに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E6399ED-D9AE-6E97-8566-13E18A1AFEE1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5_kihon_v1_when">
            <a:hlinkClick r:id="" action="ppaction://media"/>
            <a:extLst>
              <a:ext uri="{FF2B5EF4-FFF2-40B4-BE49-F238E27FC236}">
                <a16:creationId xmlns:a16="http://schemas.microsoft.com/office/drawing/2014/main" id="{A8D2E628-47F6-5065-4F63-5646BEA85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5238" y="13906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172A9B4-A661-753B-C739-8D5F9A655E28}"/>
              </a:ext>
            </a:extLst>
          </p:cNvPr>
          <p:cNvSpPr/>
          <p:nvPr/>
        </p:nvSpPr>
        <p:spPr>
          <a:xfrm>
            <a:off x="2838450" y="3233554"/>
            <a:ext cx="34766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1614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BA7FD-9254-2AA9-BAD9-E318D94AC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E21CD7B-C116-08E3-4106-6E61186973D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798D7D4-262E-3AC2-83F0-00C773AD093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BA5DB4-FBEA-BE50-D88D-E7101E4CA38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978ABEF-3413-74E6-9FAD-07C20E760DB4}"/>
              </a:ext>
            </a:extLst>
          </p:cNvPr>
          <p:cNvGrpSpPr/>
          <p:nvPr/>
        </p:nvGrpSpPr>
        <p:grpSpPr>
          <a:xfrm>
            <a:off x="206477" y="1747636"/>
            <a:ext cx="8731046" cy="3362729"/>
            <a:chOff x="206477" y="2214566"/>
            <a:chExt cx="8731046" cy="336272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FCF8F8B-AAC2-44EA-7E03-067608DACDD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if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02D5343-0BB5-751B-9FF3-C149577487C1}"/>
                </a:ext>
              </a:extLst>
            </p:cNvPr>
            <p:cNvSpPr txBox="1"/>
            <p:nvPr/>
          </p:nvSpPr>
          <p:spPr>
            <a:xfrm>
              <a:off x="206477" y="2214566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もし</a:t>
              </a:r>
              <a:r>
                <a:rPr kumimoji="1" lang="en-US" altLang="ja-JP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なら</a:t>
              </a:r>
            </a:p>
          </p:txBody>
        </p:sp>
      </p:grpSp>
      <p:pic>
        <p:nvPicPr>
          <p:cNvPr id="2" name="G2_L15_kihon_v2_if">
            <a:hlinkClick r:id="" action="ppaction://media"/>
            <a:extLst>
              <a:ext uri="{FF2B5EF4-FFF2-40B4-BE49-F238E27FC236}">
                <a16:creationId xmlns:a16="http://schemas.microsoft.com/office/drawing/2014/main" id="{28AD7894-B933-9628-E36B-58D85DF4A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625" y="12430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56D5314-CCA8-89E4-D05E-CE556357B15E}"/>
              </a:ext>
            </a:extLst>
          </p:cNvPr>
          <p:cNvSpPr/>
          <p:nvPr/>
        </p:nvSpPr>
        <p:spPr>
          <a:xfrm>
            <a:off x="4010025" y="3540705"/>
            <a:ext cx="1133486" cy="13456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895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B37A4-4B3A-5B2F-E299-941F301A0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2CC90BC-5548-D13E-51E6-B9F44132FF5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9FC2EA2-EF9D-77C6-B30B-247B489DB2B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F051717-76A7-FB32-BDE4-E7AEEF91831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9DDE247-A0B8-A07C-2AE0-A6B718B37B29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2A8E19E-D507-AF7A-1671-3483A2AD34F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sunny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E54BB38-C8FF-3BAB-1A77-720DC53388A2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晴れた</a:t>
              </a:r>
            </a:p>
          </p:txBody>
        </p:sp>
      </p:grpSp>
      <p:pic>
        <p:nvPicPr>
          <p:cNvPr id="4" name="G2_L15_kihon_v3_sunny">
            <a:hlinkClick r:id="" action="ppaction://media"/>
            <a:extLst>
              <a:ext uri="{FF2B5EF4-FFF2-40B4-BE49-F238E27FC236}">
                <a16:creationId xmlns:a16="http://schemas.microsoft.com/office/drawing/2014/main" id="{A2D95954-0015-2724-C959-207301C61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54200" y="14779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0C053DF-3830-FFE1-6605-876AE02B6922}"/>
              </a:ext>
            </a:extLst>
          </p:cNvPr>
          <p:cNvSpPr/>
          <p:nvPr/>
        </p:nvSpPr>
        <p:spPr>
          <a:xfrm>
            <a:off x="2619375" y="3508200"/>
            <a:ext cx="39147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585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C588B-BE57-3E71-C02E-1316F5A32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E8839F3-A053-DE52-4A81-AD7010CB1E7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47C94D6-DFAB-FF74-1A51-90E4E825F4C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C67715D-99E1-4D1B-8793-6DD936EC3D3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5A676F6-34CF-A695-37EA-B7BF5D925361}"/>
              </a:ext>
            </a:extLst>
          </p:cNvPr>
          <p:cNvGrpSpPr/>
          <p:nvPr/>
        </p:nvGrpSpPr>
        <p:grpSpPr>
          <a:xfrm>
            <a:off x="0" y="1702677"/>
            <a:ext cx="9144000" cy="3323987"/>
            <a:chOff x="0" y="1950668"/>
            <a:chExt cx="9144000" cy="33239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2AFE0BC-8B6F-2AD1-D1EE-96F0DA0781B7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[go] [to] [bed]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F2199F1-8BAF-2147-2B6F-483149FE6ABF}"/>
                </a:ext>
              </a:extLst>
            </p:cNvPr>
            <p:cNvSpPr txBox="1"/>
            <p:nvPr/>
          </p:nvSpPr>
          <p:spPr>
            <a:xfrm>
              <a:off x="815009" y="1950668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寝る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o to bed">
            <a:hlinkClick r:id="" action="ppaction://media"/>
            <a:extLst>
              <a:ext uri="{FF2B5EF4-FFF2-40B4-BE49-F238E27FC236}">
                <a16:creationId xmlns:a16="http://schemas.microsoft.com/office/drawing/2014/main" id="{868AB7CA-C33C-ACC3-36FA-2B31272B0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6600" y="16922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C236F0-74C1-2A05-9995-8FA758F48DC1}"/>
              </a:ext>
            </a:extLst>
          </p:cNvPr>
          <p:cNvSpPr/>
          <p:nvPr/>
        </p:nvSpPr>
        <p:spPr>
          <a:xfrm>
            <a:off x="1600200" y="3918668"/>
            <a:ext cx="1152525" cy="110799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17383C5-209C-9949-35AA-D816052B9B7F}"/>
              </a:ext>
            </a:extLst>
          </p:cNvPr>
          <p:cNvSpPr/>
          <p:nvPr/>
        </p:nvSpPr>
        <p:spPr>
          <a:xfrm>
            <a:off x="3776662" y="3918668"/>
            <a:ext cx="1152525" cy="110799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2A50BC2-48DA-7491-647F-25D1B35CD98A}"/>
              </a:ext>
            </a:extLst>
          </p:cNvPr>
          <p:cNvSpPr/>
          <p:nvPr/>
        </p:nvSpPr>
        <p:spPr>
          <a:xfrm>
            <a:off x="5836443" y="3918668"/>
            <a:ext cx="1640682" cy="110799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015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2ED85-F165-709F-070A-D24B996FF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24616E3-6480-A3F3-0BAB-D05B19B902A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2D8CE5A-C792-8F7D-F5FC-E9135343A85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F3B041-D418-4599-8785-EA3EEBE7267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pic>
        <p:nvPicPr>
          <p:cNvPr id="4" name="G2_L15_kihon_v5_because">
            <a:hlinkClick r:id="" action="ppaction://media"/>
            <a:extLst>
              <a:ext uri="{FF2B5EF4-FFF2-40B4-BE49-F238E27FC236}">
                <a16:creationId xmlns:a16="http://schemas.microsoft.com/office/drawing/2014/main" id="{9212CAFF-83E8-47F1-5511-C9775805C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19250" y="-25400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FA5EE84-FCC0-D57A-B670-A9528A6C0778}"/>
              </a:ext>
            </a:extLst>
          </p:cNvPr>
          <p:cNvGrpSpPr/>
          <p:nvPr/>
        </p:nvGrpSpPr>
        <p:grpSpPr>
          <a:xfrm>
            <a:off x="206478" y="1707198"/>
            <a:ext cx="8731046" cy="3320495"/>
            <a:chOff x="206478" y="2133690"/>
            <a:chExt cx="8731046" cy="3320495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75EEE25-781E-5CB2-844E-3BFED0139496}"/>
                </a:ext>
              </a:extLst>
            </p:cNvPr>
            <p:cNvSpPr txBox="1"/>
            <p:nvPr/>
          </p:nvSpPr>
          <p:spPr>
            <a:xfrm>
              <a:off x="600075" y="4007635"/>
              <a:ext cx="79438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because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E27DB72-6A60-4FEC-C072-C9488F2FAA31}"/>
                </a:ext>
              </a:extLst>
            </p:cNvPr>
            <p:cNvSpPr txBox="1"/>
            <p:nvPr/>
          </p:nvSpPr>
          <p:spPr>
            <a:xfrm>
              <a:off x="206478" y="2133690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なので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338D615-7563-88BD-D774-4E4221CDA23E}"/>
              </a:ext>
            </a:extLst>
          </p:cNvPr>
          <p:cNvSpPr/>
          <p:nvPr/>
        </p:nvSpPr>
        <p:spPr>
          <a:xfrm>
            <a:off x="2190750" y="3402390"/>
            <a:ext cx="4743450" cy="14465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120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CF75D-FB94-0E43-4A5A-B6F57B8FA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4622F64-9A4F-4812-1CA1-2F615CB77DF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37D341E-9A05-D0B5-5E4A-F7D93A3814B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6B4C2B4-169A-DBFD-36DD-251DB92AE48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FB20164-60F4-D8FF-47A3-28908A424F5F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81AD09E-3CA3-0E63-B80E-11996AD1C8B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think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B17B72C-A9D3-909E-389B-EB031D86B250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だと思う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5_kihon_v6_think">
            <a:hlinkClick r:id="" action="ppaction://media"/>
            <a:extLst>
              <a:ext uri="{FF2B5EF4-FFF2-40B4-BE49-F238E27FC236}">
                <a16:creationId xmlns:a16="http://schemas.microsoft.com/office/drawing/2014/main" id="{1736BF4E-6E8B-CBE6-41DC-4DC7B1C3F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14779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C8261E4-3D45-2C8D-E03E-AF96A286535A}"/>
              </a:ext>
            </a:extLst>
          </p:cNvPr>
          <p:cNvSpPr/>
          <p:nvPr/>
        </p:nvSpPr>
        <p:spPr>
          <a:xfrm>
            <a:off x="2867025" y="3429000"/>
            <a:ext cx="3419486" cy="131713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6471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B7803-4F7B-9722-63CD-946A4DFED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3DB416A-3A7E-B0FD-B08F-A13AC7063B8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1CD32A6-91B3-BFAD-B890-FADF1EA809C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8FD668-E88A-B677-E46A-1AD610C8795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EE268F8-DF04-747D-81DA-67B1BEBBA53B}"/>
              </a:ext>
            </a:extLst>
          </p:cNvPr>
          <p:cNvGrpSpPr/>
          <p:nvPr/>
        </p:nvGrpSpPr>
        <p:grpSpPr>
          <a:xfrm>
            <a:off x="-496955" y="1732808"/>
            <a:ext cx="10137911" cy="3392384"/>
            <a:chOff x="-496955" y="2330683"/>
            <a:chExt cx="10137911" cy="3392384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7332BA4-1298-D295-DCD3-9AD81AA5F28E}"/>
                </a:ext>
              </a:extLst>
            </p:cNvPr>
            <p:cNvSpPr txBox="1"/>
            <p:nvPr/>
          </p:nvSpPr>
          <p:spPr>
            <a:xfrm>
              <a:off x="-496955" y="2330683"/>
              <a:ext cx="101379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だと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確信している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AAABBF0-EFD1-BF85-B766-B97688757DD7}"/>
                </a:ext>
              </a:extLst>
            </p:cNvPr>
            <p:cNvSpPr txBox="1"/>
            <p:nvPr/>
          </p:nvSpPr>
          <p:spPr>
            <a:xfrm>
              <a:off x="1205948" y="4153407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sure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5_kihon_v7_sure">
            <a:hlinkClick r:id="" action="ppaction://media"/>
            <a:extLst>
              <a:ext uri="{FF2B5EF4-FFF2-40B4-BE49-F238E27FC236}">
                <a16:creationId xmlns:a16="http://schemas.microsoft.com/office/drawing/2014/main" id="{C3CED027-0DA9-8572-F976-8DB4C676D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19510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22A6313-8AA1-9F21-48A1-30844BA92BEF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935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32C4A-9BEE-C5C0-61F0-6A014CAD8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2994BEA-9BC0-1A39-84B9-EB066C083DA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73EBCBF-225F-4AD7-15BE-9C144480F63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299B1D5-CB28-A8EC-0CDE-5711414DCF4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pic>
        <p:nvPicPr>
          <p:cNvPr id="4" name="G2_L15_kihon_v8_would">
            <a:hlinkClick r:id="" action="ppaction://media"/>
            <a:extLst>
              <a:ext uri="{FF2B5EF4-FFF2-40B4-BE49-F238E27FC236}">
                <a16:creationId xmlns:a16="http://schemas.microsoft.com/office/drawing/2014/main" id="{0CE86103-8211-163B-84D3-028BED9BF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7600" y="1744663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71DC0AF7-3239-F6DA-5870-B21D8170213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25CD6C0-A0BB-49BB-7612-81BDA86E9147}"/>
              </a:ext>
            </a:extLst>
          </p:cNvPr>
          <p:cNvGrpSpPr/>
          <p:nvPr/>
        </p:nvGrpSpPr>
        <p:grpSpPr>
          <a:xfrm>
            <a:off x="206478" y="1707198"/>
            <a:ext cx="8731046" cy="3443605"/>
            <a:chOff x="206478" y="2133690"/>
            <a:chExt cx="8731046" cy="344360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7DD465F-6DB6-8CDC-04AA-0D9DC37CB1D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would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D6428DB-A9AD-0A1F-92CE-2C855933B1B9}"/>
                </a:ext>
              </a:extLst>
            </p:cNvPr>
            <p:cNvSpPr txBox="1"/>
            <p:nvPr/>
          </p:nvSpPr>
          <p:spPr>
            <a:xfrm>
              <a:off x="206478" y="2133690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だろう</a:t>
              </a: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DBCAB9A-7D57-2B2A-7CCC-084782814ABF}"/>
              </a:ext>
            </a:extLst>
          </p:cNvPr>
          <p:cNvSpPr/>
          <p:nvPr/>
        </p:nvSpPr>
        <p:spPr>
          <a:xfrm>
            <a:off x="2600325" y="3402390"/>
            <a:ext cx="39243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305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225227" y="1275805"/>
            <a:ext cx="901147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もし 明日が晴れなら ～するつもりです。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D3FB954-034C-6FF4-A562-DA7E6CB9E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2" y="1097308"/>
            <a:ext cx="8715267" cy="555749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F0EC-1729-569D-C2E3-DF01538B0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3CBF47-61EA-4D28-996A-5307F2D7DD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006A0C-63FE-DFAB-3B1A-04AC2943B12E}"/>
              </a:ext>
            </a:extLst>
          </p:cNvPr>
          <p:cNvSpPr txBox="1"/>
          <p:nvPr/>
        </p:nvSpPr>
        <p:spPr>
          <a:xfrm>
            <a:off x="936474" y="1901659"/>
            <a:ext cx="7271051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shopping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[s------]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America.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He enjoyed shopping when he was staying in America.">
            <a:hlinkClick r:id="" action="ppaction://media"/>
            <a:extLst>
              <a:ext uri="{FF2B5EF4-FFF2-40B4-BE49-F238E27FC236}">
                <a16:creationId xmlns:a16="http://schemas.microsoft.com/office/drawing/2014/main" id="{0794651D-B4D7-D785-96D0-F20B2DD56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950" y="1531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842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1DE58DA-D644-F2A9-CE1A-040A3BB30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2" y="1097308"/>
            <a:ext cx="8715267" cy="555749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93543" y="3275138"/>
            <a:ext cx="561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                               go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05_03_kihon_t_1">
            <a:hlinkClick r:id="" action="ppaction://media"/>
            <a:extLst>
              <a:ext uri="{FF2B5EF4-FFF2-40B4-BE49-F238E27FC236}">
                <a16:creationId xmlns:a16="http://schemas.microsoft.com/office/drawing/2014/main" id="{772BF371-CB4A-C95B-8DC9-78C8CC99CF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8268" y="1097308"/>
            <a:ext cx="406400" cy="406400"/>
          </a:xfrm>
          <a:prstGeom prst="rect">
            <a:avLst/>
          </a:prstGeom>
        </p:spPr>
      </p:pic>
      <p:pic>
        <p:nvPicPr>
          <p:cNvPr id="12" name="AS_G2_05_03_kihon_t_1">
            <a:hlinkClick r:id="" action="ppaction://media"/>
            <a:extLst>
              <a:ext uri="{FF2B5EF4-FFF2-40B4-BE49-F238E27FC236}">
                <a16:creationId xmlns:a16="http://schemas.microsoft.com/office/drawing/2014/main" id="{35D36FB2-F2A2-C98C-79F3-1C59A1B621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8268" y="1829861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544848-B5EC-EE9F-CCF6-0435518B18F7}"/>
              </a:ext>
            </a:extLst>
          </p:cNvPr>
          <p:cNvSpPr txBox="1"/>
          <p:nvPr/>
        </p:nvSpPr>
        <p:spPr>
          <a:xfrm>
            <a:off x="1393542" y="4509299"/>
            <a:ext cx="561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                            swim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E846768-7E98-5FB6-B1E7-48888ADBDC66}"/>
              </a:ext>
            </a:extLst>
          </p:cNvPr>
          <p:cNvSpPr txBox="1"/>
          <p:nvPr/>
        </p:nvSpPr>
        <p:spPr>
          <a:xfrm>
            <a:off x="1393542" y="5707736"/>
            <a:ext cx="561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                       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6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C2C7523-9290-94E8-F723-320C85E3E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2" y="1097308"/>
            <a:ext cx="8715267" cy="555749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16E730-87EE-4694-A072-37A6124CEC8A}"/>
              </a:ext>
            </a:extLst>
          </p:cNvPr>
          <p:cNvSpPr txBox="1"/>
          <p:nvPr/>
        </p:nvSpPr>
        <p:spPr>
          <a:xfrm>
            <a:off x="1393543" y="3275138"/>
            <a:ext cx="561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                               go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730E21-25F9-0400-2062-B2A67770EB0F}"/>
              </a:ext>
            </a:extLst>
          </p:cNvPr>
          <p:cNvSpPr txBox="1"/>
          <p:nvPr/>
        </p:nvSpPr>
        <p:spPr>
          <a:xfrm>
            <a:off x="1393542" y="4509299"/>
            <a:ext cx="561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                            swim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C54F331-B33E-C408-3E9E-2C7DF7E32892}"/>
              </a:ext>
            </a:extLst>
          </p:cNvPr>
          <p:cNvSpPr txBox="1"/>
          <p:nvPr/>
        </p:nvSpPr>
        <p:spPr>
          <a:xfrm>
            <a:off x="1393542" y="5707736"/>
            <a:ext cx="561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                             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6141A59-2F05-B900-8BBE-5117C0891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7"/>
            <a:ext cx="8835109" cy="279885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 it is sunny tomorrow, I will practice soccer with my friends.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5_04_kihon_t_2">
            <a:hlinkClick r:id="" action="ppaction://media"/>
            <a:extLst>
              <a:ext uri="{FF2B5EF4-FFF2-40B4-BE49-F238E27FC236}">
                <a16:creationId xmlns:a16="http://schemas.microsoft.com/office/drawing/2014/main" id="{9BB18FE8-3D90-2EB8-BE7D-36856210D6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10875" y="94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2" y="210403"/>
            <a:ext cx="888681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「トマトは有毒だと考えられていました」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5_05_reading_s1_1">
            <a:hlinkClick r:id="" action="ppaction://media"/>
            <a:extLst>
              <a:ext uri="{FF2B5EF4-FFF2-40B4-BE49-F238E27FC236}">
                <a16:creationId xmlns:a16="http://schemas.microsoft.com/office/drawing/2014/main" id="{68580A33-39E2-A8C0-7EF9-E37BCC920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28275" y="612775"/>
            <a:ext cx="406400" cy="406400"/>
          </a:xfrm>
          <a:prstGeom prst="rect">
            <a:avLst/>
          </a:prstGeom>
        </p:spPr>
      </p:pic>
      <p:pic>
        <p:nvPicPr>
          <p:cNvPr id="8" name="AS_G2_05_06_reading_s1_2">
            <a:hlinkClick r:id="" action="ppaction://media"/>
            <a:extLst>
              <a:ext uri="{FF2B5EF4-FFF2-40B4-BE49-F238E27FC236}">
                <a16:creationId xmlns:a16="http://schemas.microsoft.com/office/drawing/2014/main" id="{911C7B41-712F-C03B-487C-2F0761398B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3375" y="1857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6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5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k---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種類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01kind">
            <a:hlinkClick r:id="" action="ppaction://media"/>
            <a:extLst>
              <a:ext uri="{FF2B5EF4-FFF2-40B4-BE49-F238E27FC236}">
                <a16:creationId xmlns:a16="http://schemas.microsoft.com/office/drawing/2014/main" id="{748AF27E-2B0F-F71A-E6BB-F9E35C1C5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6125" y="1587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950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DB46C-3080-8132-36C1-A0E9EA8CA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AB20595-013F-32C4-9DAF-DCE42896FC8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D9EDC8-1C0E-1722-F6AF-C5B6D6F0198A}"/>
              </a:ext>
            </a:extLst>
          </p:cNvPr>
          <p:cNvSpPr txBox="1"/>
          <p:nvPr/>
        </p:nvSpPr>
        <p:spPr>
          <a:xfrm>
            <a:off x="317350" y="1767006"/>
            <a:ext cx="85093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楽しみました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買い物を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滞在していた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アメリカに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</p:txBody>
      </p:sp>
      <p:pic>
        <p:nvPicPr>
          <p:cNvPr id="2" name="He enjoyed shopping when he was staying in America.">
            <a:hlinkClick r:id="" action="ppaction://media"/>
            <a:extLst>
              <a:ext uri="{FF2B5EF4-FFF2-40B4-BE49-F238E27FC236}">
                <a16:creationId xmlns:a16="http://schemas.microsoft.com/office/drawing/2014/main" id="{C471D630-0878-BE7F-8CE8-A39317490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950" y="1531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081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kind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1kind">
            <a:hlinkClick r:id="" action="ppaction://media"/>
            <a:extLst>
              <a:ext uri="{FF2B5EF4-FFF2-40B4-BE49-F238E27FC236}">
                <a16:creationId xmlns:a16="http://schemas.microsoft.com/office/drawing/2014/main" id="{3CBE79F0-06E9-EF4B-5F39-5204CFBE1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6125" y="1587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141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種類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1kind">
            <a:hlinkClick r:id="" action="ppaction://media"/>
            <a:extLst>
              <a:ext uri="{FF2B5EF4-FFF2-40B4-BE49-F238E27FC236}">
                <a16:creationId xmlns:a16="http://schemas.microsoft.com/office/drawing/2014/main" id="{5D743253-DA1E-3B96-050E-B842A547B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6125" y="1587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4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92A04AA-6681-4FF2-AA6A-4BBE721C3933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トマト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02tomato">
            <a:hlinkClick r:id="" action="ppaction://media"/>
            <a:extLst>
              <a:ext uri="{FF2B5EF4-FFF2-40B4-BE49-F238E27FC236}">
                <a16:creationId xmlns:a16="http://schemas.microsoft.com/office/drawing/2014/main" id="{FCC94406-1E91-83CA-781A-42582DF50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7100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722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2tomato">
            <a:hlinkClick r:id="" action="ppaction://media"/>
            <a:extLst>
              <a:ext uri="{FF2B5EF4-FFF2-40B4-BE49-F238E27FC236}">
                <a16:creationId xmlns:a16="http://schemas.microsoft.com/office/drawing/2014/main" id="{2735B41E-A6D2-142F-4E16-0F755499D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7100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63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612E50-87E8-6BA8-AA43-D714AE0D3385}"/>
              </a:ext>
            </a:extLst>
          </p:cNvPr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tomato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02tomato">
            <a:hlinkClick r:id="" action="ppaction://media"/>
            <a:extLst>
              <a:ext uri="{FF2B5EF4-FFF2-40B4-BE49-F238E27FC236}">
                <a16:creationId xmlns:a16="http://schemas.microsoft.com/office/drawing/2014/main" id="{B7939D88-FFBB-96B4-3B02-EE7FC84F4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7100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38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00447-7EF8-ED7B-4DEA-F9DB12B37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7712A79-A1E7-0C06-0B5B-A09F7DA9CB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CB4468A-71F8-482D-1D6B-C6D46E835FD0}"/>
              </a:ext>
            </a:extLst>
          </p:cNvPr>
          <p:cNvGrpSpPr/>
          <p:nvPr/>
        </p:nvGrpSpPr>
        <p:grpSpPr>
          <a:xfrm>
            <a:off x="0" y="1702677"/>
            <a:ext cx="9144000" cy="3323987"/>
            <a:chOff x="0" y="1950668"/>
            <a:chExt cx="9144000" cy="33239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A5E44FE-7019-09BA-EACA-687FFB6EB52E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lang="en-US" altLang="ja-JP" sz="6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-] [t--] [p---]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7686D40-496B-E7A7-7BC6-0827C3B6DBA6}"/>
                </a:ext>
              </a:extLst>
            </p:cNvPr>
            <p:cNvSpPr txBox="1"/>
            <p:nvPr/>
          </p:nvSpPr>
          <p:spPr>
            <a:xfrm>
              <a:off x="815009" y="1950668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昔は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03in the past">
            <a:hlinkClick r:id="" action="ppaction://media"/>
            <a:extLst>
              <a:ext uri="{FF2B5EF4-FFF2-40B4-BE49-F238E27FC236}">
                <a16:creationId xmlns:a16="http://schemas.microsoft.com/office/drawing/2014/main" id="{4F443292-1AF7-CAEB-2843-6125E2863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1873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368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88470-E393-D883-EB16-052683B9B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444FD17-1DCD-EFB5-39B3-D9AC1DEE7EA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87B605-52DF-4C9C-074D-2EA8F87081EE}"/>
              </a:ext>
            </a:extLst>
          </p:cNvPr>
          <p:cNvSpPr txBox="1"/>
          <p:nvPr/>
        </p:nvSpPr>
        <p:spPr>
          <a:xfrm>
            <a:off x="647700" y="2574920"/>
            <a:ext cx="7848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past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03in the past">
            <a:hlinkClick r:id="" action="ppaction://media"/>
            <a:extLst>
              <a:ext uri="{FF2B5EF4-FFF2-40B4-BE49-F238E27FC236}">
                <a16:creationId xmlns:a16="http://schemas.microsoft.com/office/drawing/2014/main" id="{BE3B4429-70CE-6D8D-E793-B5BA1DDE7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1873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1076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179BF-BE48-5C38-F8D9-7CB4385F0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0490BCE-04FA-F0BC-9D6A-0F6848F087C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956261-2E9D-AFDE-948E-C74629DC67F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昔は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03in the past">
            <a:hlinkClick r:id="" action="ppaction://media"/>
            <a:extLst>
              <a:ext uri="{FF2B5EF4-FFF2-40B4-BE49-F238E27FC236}">
                <a16:creationId xmlns:a16="http://schemas.microsoft.com/office/drawing/2014/main" id="{54CA795C-3715-FB7E-6ECB-E722E745D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1873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929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869226-8F70-4977-ACD6-D78A48E187B7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[l---] [a-]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を見る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04look at">
            <a:hlinkClick r:id="" action="ppaction://media"/>
            <a:extLst>
              <a:ext uri="{FF2B5EF4-FFF2-40B4-BE49-F238E27FC236}">
                <a16:creationId xmlns:a16="http://schemas.microsoft.com/office/drawing/2014/main" id="{8DC2B811-E784-26D6-1FED-AA10A16A4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0900" y="1863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476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644170"/>
            <a:ext cx="8507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 at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4look at">
            <a:hlinkClick r:id="" action="ppaction://media"/>
            <a:extLst>
              <a:ext uri="{FF2B5EF4-FFF2-40B4-BE49-F238E27FC236}">
                <a16:creationId xmlns:a16="http://schemas.microsoft.com/office/drawing/2014/main" id="{6FFEC8AC-0093-1C91-091F-431EA72BE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0900" y="1863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187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40B35-A3BA-26AD-31B6-D02BEBED0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775012F-6292-9F0E-29EE-8AE5684B44A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E90C4F-839D-CCC6-A571-8F213BAC982D}"/>
              </a:ext>
            </a:extLst>
          </p:cNvPr>
          <p:cNvSpPr txBox="1"/>
          <p:nvPr/>
        </p:nvSpPr>
        <p:spPr>
          <a:xfrm>
            <a:off x="904199" y="3620659"/>
            <a:ext cx="7335599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staying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America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shopping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DBC65BF-01FD-0BBD-E7F4-F2FADC1911ED}"/>
              </a:ext>
            </a:extLst>
          </p:cNvPr>
          <p:cNvSpPr txBox="1"/>
          <p:nvPr/>
        </p:nvSpPr>
        <p:spPr>
          <a:xfrm>
            <a:off x="317349" y="96013"/>
            <a:ext cx="85093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滞在していた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アメリカに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楽しみました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買い物を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When he was staying in America, he enjoyed shopping.">
            <a:hlinkClick r:id="" action="ppaction://media"/>
            <a:extLst>
              <a:ext uri="{FF2B5EF4-FFF2-40B4-BE49-F238E27FC236}">
                <a16:creationId xmlns:a16="http://schemas.microsoft.com/office/drawing/2014/main" id="{9F496C08-1613-9752-41B2-58D4BE0B0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636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6174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C17B5A-8481-A7E7-3D0D-FF7DD9566FF2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を見る</a:t>
            </a:r>
            <a:endParaRPr kumimoji="1" lang="en-US" altLang="ja-JP" sz="11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04look at">
            <a:hlinkClick r:id="" action="ppaction://media"/>
            <a:extLst>
              <a:ext uri="{FF2B5EF4-FFF2-40B4-BE49-F238E27FC236}">
                <a16:creationId xmlns:a16="http://schemas.microsoft.com/office/drawing/2014/main" id="{EE168B0E-017A-EEFB-5214-0A6224FF0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0900" y="1863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189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565C9-5279-003B-1156-2F523391F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8B696C5-49F0-B74B-F7BC-3FEEA5D015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4B5FC34-94B9-6FC9-6EED-93D408308851}"/>
              </a:ext>
            </a:extLst>
          </p:cNvPr>
          <p:cNvGrpSpPr/>
          <p:nvPr/>
        </p:nvGrpSpPr>
        <p:grpSpPr>
          <a:xfrm>
            <a:off x="142875" y="1636202"/>
            <a:ext cx="8858250" cy="3585596"/>
            <a:chOff x="142875" y="1991699"/>
            <a:chExt cx="8858250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4DF7078-E4CB-2513-CB26-BFB56E04621E}"/>
                </a:ext>
              </a:extLst>
            </p:cNvPr>
            <p:cNvSpPr txBox="1"/>
            <p:nvPr/>
          </p:nvSpPr>
          <p:spPr>
            <a:xfrm>
              <a:off x="142875" y="4007635"/>
              <a:ext cx="88582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586C90C-78DC-3604-26B8-17AF935BF566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有毒な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05poisonous">
            <a:hlinkClick r:id="" action="ppaction://media"/>
            <a:extLst>
              <a:ext uri="{FF2B5EF4-FFF2-40B4-BE49-F238E27FC236}">
                <a16:creationId xmlns:a16="http://schemas.microsoft.com/office/drawing/2014/main" id="{80562A76-52F9-A282-A9FC-1D688B86A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9500" y="238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944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CCCA1-3489-26AC-E53D-506BF23DE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861533-3E27-2010-ADF7-20772A0AF27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E43A62-C0E9-3727-6A85-5DA1F4CEE4B1}"/>
              </a:ext>
            </a:extLst>
          </p:cNvPr>
          <p:cNvSpPr txBox="1"/>
          <p:nvPr/>
        </p:nvSpPr>
        <p:spPr>
          <a:xfrm>
            <a:off x="145774" y="2473405"/>
            <a:ext cx="885245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poisonous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05poisonous">
            <a:hlinkClick r:id="" action="ppaction://media"/>
            <a:extLst>
              <a:ext uri="{FF2B5EF4-FFF2-40B4-BE49-F238E27FC236}">
                <a16:creationId xmlns:a16="http://schemas.microsoft.com/office/drawing/2014/main" id="{47AD1F11-D13D-FED5-9921-18D4819EF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9500" y="238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9394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F0DA1-D270-23C0-FD9C-B6940FC42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6A01F12-5B8D-E42A-1936-3136DC0EA03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8E0B832-A0AD-FD41-A131-8875AE79499D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有毒な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5poisonous">
            <a:hlinkClick r:id="" action="ppaction://media"/>
            <a:extLst>
              <a:ext uri="{FF2B5EF4-FFF2-40B4-BE49-F238E27FC236}">
                <a16:creationId xmlns:a16="http://schemas.microsoft.com/office/drawing/2014/main" id="{407C1990-E843-141E-E494-78140D8BE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9500" y="238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77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849A463-8186-4EAB-AB76-A871C8C4C624}"/>
              </a:ext>
            </a:extLst>
          </p:cNvPr>
          <p:cNvGrpSpPr/>
          <p:nvPr/>
        </p:nvGrpSpPr>
        <p:grpSpPr>
          <a:xfrm>
            <a:off x="815009" y="1713503"/>
            <a:ext cx="7513983" cy="3430995"/>
            <a:chOff x="815009" y="2146300"/>
            <a:chExt cx="7513983" cy="343099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630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すっぱい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06sour">
            <a:hlinkClick r:id="" action="ppaction://media"/>
            <a:extLst>
              <a:ext uri="{FF2B5EF4-FFF2-40B4-BE49-F238E27FC236}">
                <a16:creationId xmlns:a16="http://schemas.microsoft.com/office/drawing/2014/main" id="{684D6E36-3A04-F341-7653-C944A11D7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3775" y="2244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534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E2E3FB-022A-33D3-AE93-535C055C89DF}"/>
              </a:ext>
            </a:extLst>
          </p:cNvPr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sour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06sour">
            <a:hlinkClick r:id="" action="ppaction://media"/>
            <a:extLst>
              <a:ext uri="{FF2B5EF4-FFF2-40B4-BE49-F238E27FC236}">
                <a16:creationId xmlns:a16="http://schemas.microsoft.com/office/drawing/2014/main" id="{7BD1E566-F53E-F094-BBC0-D59F734B1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3775" y="2244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547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すっぱい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6sour">
            <a:hlinkClick r:id="" action="ppaction://media"/>
            <a:extLst>
              <a:ext uri="{FF2B5EF4-FFF2-40B4-BE49-F238E27FC236}">
                <a16:creationId xmlns:a16="http://schemas.microsoft.com/office/drawing/2014/main" id="{8C972899-5ECD-B207-D097-403140B41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3775" y="2244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938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673390"/>
            <a:ext cx="8731046" cy="3511220"/>
            <a:chOff x="206477" y="2066075"/>
            <a:chExt cx="8731046" cy="35112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066075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を試す</a:t>
              </a:r>
            </a:p>
          </p:txBody>
        </p:sp>
      </p:grpSp>
      <p:pic>
        <p:nvPicPr>
          <p:cNvPr id="4" name="07try">
            <a:hlinkClick r:id="" action="ppaction://media"/>
            <a:extLst>
              <a:ext uri="{FF2B5EF4-FFF2-40B4-BE49-F238E27FC236}">
                <a16:creationId xmlns:a16="http://schemas.microsoft.com/office/drawing/2014/main" id="{D17B2B83-1360-F00F-F862-8308B8E1F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9450" y="3635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116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7try">
            <a:hlinkClick r:id="" action="ppaction://media"/>
            <a:extLst>
              <a:ext uri="{FF2B5EF4-FFF2-40B4-BE49-F238E27FC236}">
                <a16:creationId xmlns:a16="http://schemas.microsoft.com/office/drawing/2014/main" id="{4161C25A-4DCF-9594-8413-F81E39804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9450" y="3635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40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を試す</a:t>
            </a:r>
            <a:endParaRPr kumimoji="1" lang="en-US" altLang="ja-JP" sz="11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07try">
            <a:hlinkClick r:id="" action="ppaction://media"/>
            <a:extLst>
              <a:ext uri="{FF2B5EF4-FFF2-40B4-BE49-F238E27FC236}">
                <a16:creationId xmlns:a16="http://schemas.microsoft.com/office/drawing/2014/main" id="{8B6266C9-83A1-9CA9-212F-503EAE898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9450" y="3635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185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A0699-3942-0E93-ED10-0FC937F5F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430DC70-9457-D4BD-72CF-E44F589D2FB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255813-634B-43D5-E6F8-D41CA1D14630}"/>
              </a:ext>
            </a:extLst>
          </p:cNvPr>
          <p:cNvSpPr txBox="1"/>
          <p:nvPr/>
        </p:nvSpPr>
        <p:spPr>
          <a:xfrm>
            <a:off x="801724" y="1901659"/>
            <a:ext cx="7540552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[s------]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America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When he was staying in America, he enjoyed shopping.">
            <a:hlinkClick r:id="" action="ppaction://media"/>
            <a:extLst>
              <a:ext uri="{FF2B5EF4-FFF2-40B4-BE49-F238E27FC236}">
                <a16:creationId xmlns:a16="http://schemas.microsoft.com/office/drawing/2014/main" id="{9F744428-35AB-B751-5E8A-991379002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636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990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BA91-9658-53B3-D550-893846E10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42B3F1-0150-47B5-DA74-E4D57A63E1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CCC896B-3A46-6823-5B1E-B1745467078E}"/>
              </a:ext>
            </a:extLst>
          </p:cNvPr>
          <p:cNvGrpSpPr/>
          <p:nvPr/>
        </p:nvGrpSpPr>
        <p:grpSpPr>
          <a:xfrm>
            <a:off x="815009" y="1786454"/>
            <a:ext cx="7513983" cy="3077686"/>
            <a:chOff x="815009" y="2292203"/>
            <a:chExt cx="7513983" cy="30776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C587836-CE0C-D2B8-694E-B65928058F46}"/>
                </a:ext>
              </a:extLst>
            </p:cNvPr>
            <p:cNvSpPr txBox="1"/>
            <p:nvPr/>
          </p:nvSpPr>
          <p:spPr>
            <a:xfrm>
              <a:off x="952500" y="4169560"/>
              <a:ext cx="7239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[a-] a [r-----] 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5BF172C-E7AF-5375-DDA7-862E7712C31A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結果として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08as a result">
            <a:hlinkClick r:id="" action="ppaction://media"/>
            <a:extLst>
              <a:ext uri="{FF2B5EF4-FFF2-40B4-BE49-F238E27FC236}">
                <a16:creationId xmlns:a16="http://schemas.microsoft.com/office/drawing/2014/main" id="{4D8085E1-37CF-4002-F6FE-35CD3A4EA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5175" y="2873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625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4F1E9-91C1-2DBA-E6A6-467F7925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83A7FC-3069-A24D-B67B-389AE2BA80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EE27E7B-7C42-8338-DFE2-0DDBBF2BCA52}"/>
              </a:ext>
            </a:extLst>
          </p:cNvPr>
          <p:cNvSpPr txBox="1"/>
          <p:nvPr/>
        </p:nvSpPr>
        <p:spPr>
          <a:xfrm>
            <a:off x="647700" y="2574920"/>
            <a:ext cx="7848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 a result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08as a result">
            <a:hlinkClick r:id="" action="ppaction://media"/>
            <a:extLst>
              <a:ext uri="{FF2B5EF4-FFF2-40B4-BE49-F238E27FC236}">
                <a16:creationId xmlns:a16="http://schemas.microsoft.com/office/drawing/2014/main" id="{11B89BB2-F803-87E0-28C9-8BBDF2DCB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5175" y="2873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148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A4DD5-F739-B3AD-B24B-928DFF9B3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AEDCEC4-E992-AFBE-3412-803EA40258E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A049CA-ACDB-1F48-F764-E371A4977A79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結果として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8as a result">
            <a:hlinkClick r:id="" action="ppaction://media"/>
            <a:extLst>
              <a:ext uri="{FF2B5EF4-FFF2-40B4-BE49-F238E27FC236}">
                <a16:creationId xmlns:a16="http://schemas.microsoft.com/office/drawing/2014/main" id="{B7D57730-42E6-A966-02D5-FA3F1370A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5175" y="2873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017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安全な</a:t>
              </a:r>
            </a:p>
          </p:txBody>
        </p:sp>
      </p:grpSp>
      <p:pic>
        <p:nvPicPr>
          <p:cNvPr id="2" name="09safe">
            <a:hlinkClick r:id="" action="ppaction://media"/>
            <a:extLst>
              <a:ext uri="{FF2B5EF4-FFF2-40B4-BE49-F238E27FC236}">
                <a16:creationId xmlns:a16="http://schemas.microsoft.com/office/drawing/2014/main" id="{26B74A1F-0AEC-7270-9E4E-40871F926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8050" y="2578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405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9B2BDE-D588-C63F-2728-046B581C6B3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safe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09safe">
            <a:hlinkClick r:id="" action="ppaction://media"/>
            <a:extLst>
              <a:ext uri="{FF2B5EF4-FFF2-40B4-BE49-F238E27FC236}">
                <a16:creationId xmlns:a16="http://schemas.microsoft.com/office/drawing/2014/main" id="{F5EA9708-DCCF-B814-DF4C-C2179CDBF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8050" y="2578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065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安全な</a:t>
            </a:r>
          </a:p>
        </p:txBody>
      </p:sp>
      <p:pic>
        <p:nvPicPr>
          <p:cNvPr id="2" name="09safe">
            <a:hlinkClick r:id="" action="ppaction://media"/>
            <a:extLst>
              <a:ext uri="{FF2B5EF4-FFF2-40B4-BE49-F238E27FC236}">
                <a16:creationId xmlns:a16="http://schemas.microsoft.com/office/drawing/2014/main" id="{CA031E2C-EB0A-6CDC-A48A-B95A4EB93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8050" y="2578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618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0" y="1392103"/>
            <a:ext cx="9144000" cy="4073794"/>
            <a:chOff x="0" y="829370"/>
            <a:chExt cx="9144000" cy="407379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0" y="37028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g-------</a:t>
              </a:r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感謝している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C3C8D806-4E32-2260-705D-A39A9CF488D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10grateful">
            <a:hlinkClick r:id="" action="ppaction://media"/>
            <a:extLst>
              <a:ext uri="{FF2B5EF4-FFF2-40B4-BE49-F238E27FC236}">
                <a16:creationId xmlns:a16="http://schemas.microsoft.com/office/drawing/2014/main" id="{FCE9B808-E05A-4F21-CD13-65B6D87B5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1400" y="1882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2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F6388E-3F40-0863-E0B3-183825D844D2}"/>
              </a:ext>
            </a:extLst>
          </p:cNvPr>
          <p:cNvSpPr txBox="1"/>
          <p:nvPr/>
        </p:nvSpPr>
        <p:spPr>
          <a:xfrm>
            <a:off x="225287" y="2551837"/>
            <a:ext cx="86934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grateful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152BB686-F875-87A6-7210-264ABAB5CF7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10grateful">
            <a:hlinkClick r:id="" action="ppaction://media"/>
            <a:extLst>
              <a:ext uri="{FF2B5EF4-FFF2-40B4-BE49-F238E27FC236}">
                <a16:creationId xmlns:a16="http://schemas.microsoft.com/office/drawing/2014/main" id="{9FE1C0A3-4214-AFDC-241D-0808B5936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1400" y="1882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621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C9F723-08E3-20E1-1533-B79BDC19163C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感謝している 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  <p:pic>
        <p:nvPicPr>
          <p:cNvPr id="7" name="10grateful">
            <a:hlinkClick r:id="" action="ppaction://media"/>
            <a:extLst>
              <a:ext uri="{FF2B5EF4-FFF2-40B4-BE49-F238E27FC236}">
                <a16:creationId xmlns:a16="http://schemas.microsoft.com/office/drawing/2014/main" id="{FD8FA329-4F8C-575A-43F8-990015363B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1400" y="1882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5257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6F088-617D-8D40-B1C9-20FFC2881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BEBACE-2C6A-FEEE-3B42-33F31C3E12A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FB25480-5E0C-C13D-4C66-80F8829CF0D7}"/>
              </a:ext>
            </a:extLst>
          </p:cNvPr>
          <p:cNvSpPr txBox="1"/>
          <p:nvPr/>
        </p:nvSpPr>
        <p:spPr>
          <a:xfrm>
            <a:off x="317350" y="1767006"/>
            <a:ext cx="85093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滞在していた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アメリカに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楽しみました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買い物を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When he was staying in America, he enjoyed shopping.">
            <a:hlinkClick r:id="" action="ppaction://media"/>
            <a:extLst>
              <a:ext uri="{FF2B5EF4-FFF2-40B4-BE49-F238E27FC236}">
                <a16:creationId xmlns:a16="http://schemas.microsoft.com/office/drawing/2014/main" id="{70551D6F-0C4F-4C66-A5F9-2749C88DD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636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148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95658-08A9-5DED-0A4A-8D7A914C0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AF18DA1-5E24-3E6E-8DB1-A5D5DF82C0F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2642D03-DD6A-0812-CBA3-CB4932D4A0A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84C0D1C-5484-01F3-B5C5-D739B786257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CA71F9D-67E2-A0C0-6AAC-B3A95C3D6D5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6761049-180F-8672-7552-317B2D216B8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kind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BCD5D63-9512-A175-1A1E-9C51AEF2E2E7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種類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01kind">
            <a:hlinkClick r:id="" action="ppaction://media"/>
            <a:extLst>
              <a:ext uri="{FF2B5EF4-FFF2-40B4-BE49-F238E27FC236}">
                <a16:creationId xmlns:a16="http://schemas.microsoft.com/office/drawing/2014/main" id="{2C604DD0-CFC5-350F-F6B7-2A02230CD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6125" y="1587500"/>
            <a:ext cx="406400" cy="40640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BCE43E8-5AF9-A5FD-B509-0116F976C9B2}"/>
              </a:ext>
            </a:extLst>
          </p:cNvPr>
          <p:cNvSpPr/>
          <p:nvPr/>
        </p:nvSpPr>
        <p:spPr>
          <a:xfrm>
            <a:off x="3175839" y="3524854"/>
            <a:ext cx="28153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280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312EF-BA1B-04CC-C9B7-024DC2AF6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7C349E2-3916-444E-C73A-BE2B9E1DA1A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839940B-60AF-46D4-8D27-3BB4BFB8B3D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95425C4-3883-D9FC-EA6E-CE95462EE43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A0FA98D-3562-416C-1687-A64DBDA37A5E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9CE44B-F92B-308D-79F4-003705DC2D0A}"/>
                </a:ext>
              </a:extLst>
            </p:cNvPr>
            <p:cNvSpPr txBox="1"/>
            <p:nvPr/>
          </p:nvSpPr>
          <p:spPr>
            <a:xfrm>
              <a:off x="923925" y="4007635"/>
              <a:ext cx="72961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tomato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CA85747-311F-CD0D-D9E6-F099F33DDB0B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トマト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02tomato">
            <a:hlinkClick r:id="" action="ppaction://media"/>
            <a:extLst>
              <a:ext uri="{FF2B5EF4-FFF2-40B4-BE49-F238E27FC236}">
                <a16:creationId xmlns:a16="http://schemas.microsoft.com/office/drawing/2014/main" id="{944039A2-A9F8-9691-BA93-DB8F78051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27100" y="128270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72C7000-9D56-63DA-68D5-2603D5D00FF9}"/>
              </a:ext>
            </a:extLst>
          </p:cNvPr>
          <p:cNvSpPr/>
          <p:nvPr/>
        </p:nvSpPr>
        <p:spPr>
          <a:xfrm>
            <a:off x="2219326" y="3524854"/>
            <a:ext cx="469582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3162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7B4A5-8E5D-FC83-2DCA-202FD1848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3C29FFA-53ED-5675-BBA4-3E4253358A5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7577E50-E268-DDA7-52E9-7622916156E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F397F6-FE7A-4B05-58BA-7EDACB66CAA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DA6C41A-5B40-3E48-F1CC-F86240512113}"/>
              </a:ext>
            </a:extLst>
          </p:cNvPr>
          <p:cNvGrpSpPr/>
          <p:nvPr/>
        </p:nvGrpSpPr>
        <p:grpSpPr>
          <a:xfrm>
            <a:off x="0" y="1702677"/>
            <a:ext cx="9144000" cy="3323987"/>
            <a:chOff x="0" y="1950668"/>
            <a:chExt cx="9144000" cy="33239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54B869C-F6E0-58A1-A035-9305A979748D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[in] [the] [past]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34A9C07-600E-33B6-DA5B-9A50053918C0}"/>
                </a:ext>
              </a:extLst>
            </p:cNvPr>
            <p:cNvSpPr txBox="1"/>
            <p:nvPr/>
          </p:nvSpPr>
          <p:spPr>
            <a:xfrm>
              <a:off x="815009" y="1950668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昔は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03in the past">
            <a:hlinkClick r:id="" action="ppaction://media"/>
            <a:extLst>
              <a:ext uri="{FF2B5EF4-FFF2-40B4-BE49-F238E27FC236}">
                <a16:creationId xmlns:a16="http://schemas.microsoft.com/office/drawing/2014/main" id="{96E09386-746C-BC3B-A7AE-CA92EF880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6625" y="187325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2C04D4E-299B-322E-AB02-AF9C16262DA3}"/>
              </a:ext>
            </a:extLst>
          </p:cNvPr>
          <p:cNvSpPr/>
          <p:nvPr/>
        </p:nvSpPr>
        <p:spPr>
          <a:xfrm>
            <a:off x="1355726" y="3779603"/>
            <a:ext cx="863600" cy="137571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6A06011-82E8-E58A-479B-1DE85F2E20FF}"/>
              </a:ext>
            </a:extLst>
          </p:cNvPr>
          <p:cNvSpPr/>
          <p:nvPr/>
        </p:nvSpPr>
        <p:spPr>
          <a:xfrm>
            <a:off x="3327400" y="3779603"/>
            <a:ext cx="1435099" cy="137571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CB61002-9772-C857-D23B-9ED15DB2FF6C}"/>
              </a:ext>
            </a:extLst>
          </p:cNvPr>
          <p:cNvSpPr/>
          <p:nvPr/>
        </p:nvSpPr>
        <p:spPr>
          <a:xfrm>
            <a:off x="5870575" y="3779603"/>
            <a:ext cx="1917699" cy="137571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823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A6948-7D7C-6BFA-D90D-B25DEDB8D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3C6EAFF-E13B-74A3-689B-E973603A8D9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CD1098-D2C5-B370-A4C7-5DB8F85C97B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F064104-A977-BEFB-46CD-CB9AC6BB088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6744DE7-E4E5-E880-5BAC-91D6886FF0C0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9FD71AC-DD50-F63B-EBAE-9940BA8E6806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[look] [at]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ABAF0AB-CAF1-EEBC-A5C6-83359984638F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を見る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04look at">
            <a:hlinkClick r:id="" action="ppaction://media"/>
            <a:extLst>
              <a:ext uri="{FF2B5EF4-FFF2-40B4-BE49-F238E27FC236}">
                <a16:creationId xmlns:a16="http://schemas.microsoft.com/office/drawing/2014/main" id="{75CD21D1-09D6-38FA-8B02-C260BD52B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50900" y="18637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21D43C0-A8B1-DFC2-9B7D-B179D6A2E4AC}"/>
              </a:ext>
            </a:extLst>
          </p:cNvPr>
          <p:cNvSpPr/>
          <p:nvPr/>
        </p:nvSpPr>
        <p:spPr>
          <a:xfrm>
            <a:off x="2193925" y="3680165"/>
            <a:ext cx="2292350" cy="14029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ECC7F9B-CF7D-0B7D-E681-5537BA8BD159}"/>
              </a:ext>
            </a:extLst>
          </p:cNvPr>
          <p:cNvSpPr/>
          <p:nvPr/>
        </p:nvSpPr>
        <p:spPr>
          <a:xfrm>
            <a:off x="5803900" y="3675993"/>
            <a:ext cx="1146175" cy="14029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597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303CD-D25E-0242-5B34-EC54878C4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6898B45-06ED-8623-60F5-84812260920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A10BA63-C743-2D42-A27F-FBADF8FDA35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0693C91-75E8-7C7C-5DBC-D72A32E4757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D535EF0-B00B-407F-E089-E9A415FEC9E3}"/>
              </a:ext>
            </a:extLst>
          </p:cNvPr>
          <p:cNvGrpSpPr/>
          <p:nvPr/>
        </p:nvGrpSpPr>
        <p:grpSpPr>
          <a:xfrm>
            <a:off x="-152400" y="1636202"/>
            <a:ext cx="9448800" cy="3462486"/>
            <a:chOff x="-152400" y="1991699"/>
            <a:chExt cx="9448800" cy="34624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1A624B8-3DA5-8C3B-A5DD-28E4A0D5EE80}"/>
                </a:ext>
              </a:extLst>
            </p:cNvPr>
            <p:cNvSpPr txBox="1"/>
            <p:nvPr/>
          </p:nvSpPr>
          <p:spPr>
            <a:xfrm>
              <a:off x="-152400" y="4007635"/>
              <a:ext cx="94488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poisonous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0AB4A0A-DB17-D8BF-F0C0-2CF9A2E035D7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有毒な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05poisonous">
            <a:hlinkClick r:id="" action="ppaction://media"/>
            <a:extLst>
              <a:ext uri="{FF2B5EF4-FFF2-40B4-BE49-F238E27FC236}">
                <a16:creationId xmlns:a16="http://schemas.microsoft.com/office/drawing/2014/main" id="{32E9CDC6-0134-FBC9-D478-2D7CABC1C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79500" y="238760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F2F75BE-4A3C-0EBF-CDFD-D34E4B421BCD}"/>
              </a:ext>
            </a:extLst>
          </p:cNvPr>
          <p:cNvSpPr/>
          <p:nvPr/>
        </p:nvSpPr>
        <p:spPr>
          <a:xfrm>
            <a:off x="1536700" y="3467704"/>
            <a:ext cx="60452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338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7F711-59E7-316B-6383-5F9D713C1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9A5B430-42C5-8889-6F09-F8278DA6D8F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4CB0070-5035-71B2-6A26-CC678132CAA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9B0A58-0C52-D870-4CB4-72C5AF02D77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D5590CF-7D1E-9132-C93E-58E5FABC2EAF}"/>
              </a:ext>
            </a:extLst>
          </p:cNvPr>
          <p:cNvGrpSpPr/>
          <p:nvPr/>
        </p:nvGrpSpPr>
        <p:grpSpPr>
          <a:xfrm>
            <a:off x="815009" y="1713503"/>
            <a:ext cx="7513983" cy="3430995"/>
            <a:chOff x="815009" y="2146300"/>
            <a:chExt cx="7513983" cy="343099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EBF06F6-DCB1-2F9D-690B-5F3ED33350B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sour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1797469-D939-0EEF-2AF1-E8D87BD92FDC}"/>
                </a:ext>
              </a:extLst>
            </p:cNvPr>
            <p:cNvSpPr txBox="1"/>
            <p:nvPr/>
          </p:nvSpPr>
          <p:spPr>
            <a:xfrm>
              <a:off x="815009" y="214630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すっぱい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06sour">
            <a:hlinkClick r:id="" action="ppaction://media"/>
            <a:extLst>
              <a:ext uri="{FF2B5EF4-FFF2-40B4-BE49-F238E27FC236}">
                <a16:creationId xmlns:a16="http://schemas.microsoft.com/office/drawing/2014/main" id="{6D6597AD-A86E-B0DE-5E73-CBF0E97BF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3775" y="22447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E6F4556-CC2F-5BB1-7FD8-4E3BEC8A20D2}"/>
              </a:ext>
            </a:extLst>
          </p:cNvPr>
          <p:cNvSpPr/>
          <p:nvPr/>
        </p:nvSpPr>
        <p:spPr>
          <a:xfrm>
            <a:off x="3146425" y="3283162"/>
            <a:ext cx="287337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909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712A8-FBFF-D97C-14EB-1A7CE2F70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25FC87E-021E-E1D2-9D20-0529FEF3CA0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2D6FE86-B5F0-A300-8672-5A40F8F4191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8C3F10-0E77-5C94-2112-B598F51ABCA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C4D71A3-6EFC-2BE7-34C4-958C0B7B8518}"/>
              </a:ext>
            </a:extLst>
          </p:cNvPr>
          <p:cNvGrpSpPr/>
          <p:nvPr/>
        </p:nvGrpSpPr>
        <p:grpSpPr>
          <a:xfrm>
            <a:off x="206477" y="1673390"/>
            <a:ext cx="8731046" cy="3511220"/>
            <a:chOff x="206477" y="2066075"/>
            <a:chExt cx="8731046" cy="35112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A39EAC7-ADA7-4E46-EA79-370DDCC9F4F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F93F19E-4A90-81DB-BC2D-2C2510171A13}"/>
                </a:ext>
              </a:extLst>
            </p:cNvPr>
            <p:cNvSpPr txBox="1"/>
            <p:nvPr/>
          </p:nvSpPr>
          <p:spPr>
            <a:xfrm>
              <a:off x="206477" y="2066075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を試す</a:t>
              </a:r>
            </a:p>
          </p:txBody>
        </p:sp>
      </p:grpSp>
      <p:pic>
        <p:nvPicPr>
          <p:cNvPr id="4" name="07try">
            <a:hlinkClick r:id="" action="ppaction://media"/>
            <a:extLst>
              <a:ext uri="{FF2B5EF4-FFF2-40B4-BE49-F238E27FC236}">
                <a16:creationId xmlns:a16="http://schemas.microsoft.com/office/drawing/2014/main" id="{9B2286E5-D2FE-901A-210A-79E2BB6C3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79450" y="36353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2D476F6-5E2D-A2F5-BC85-4D7EB9ED1A98}"/>
              </a:ext>
            </a:extLst>
          </p:cNvPr>
          <p:cNvSpPr/>
          <p:nvPr/>
        </p:nvSpPr>
        <p:spPr>
          <a:xfrm>
            <a:off x="3487738" y="3429000"/>
            <a:ext cx="216852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143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42423-511F-F7C4-33B4-82622FA38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E403E5-DF95-1752-D3B5-A00433962DA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05E72C1-477C-3012-208F-BA4D13DFF69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AEE42AC-35AE-0C56-4D97-63B7CB2674F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4435FF5-ADA7-FD41-60D0-6F4E1D0C7586}"/>
              </a:ext>
            </a:extLst>
          </p:cNvPr>
          <p:cNvGrpSpPr/>
          <p:nvPr/>
        </p:nvGrpSpPr>
        <p:grpSpPr>
          <a:xfrm>
            <a:off x="815009" y="1786454"/>
            <a:ext cx="7513983" cy="3077686"/>
            <a:chOff x="815009" y="2292203"/>
            <a:chExt cx="7513983" cy="30776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5116DF3-1BB3-19AC-2122-7C2B4DDBF4A1}"/>
                </a:ext>
              </a:extLst>
            </p:cNvPr>
            <p:cNvSpPr txBox="1"/>
            <p:nvPr/>
          </p:nvSpPr>
          <p:spPr>
            <a:xfrm>
              <a:off x="952500" y="4169560"/>
              <a:ext cx="7239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[as] a [result] 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D8192AB-0818-115C-EE1F-3AB751D6E453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結果として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08as a result">
            <a:hlinkClick r:id="" action="ppaction://media"/>
            <a:extLst>
              <a:ext uri="{FF2B5EF4-FFF2-40B4-BE49-F238E27FC236}">
                <a16:creationId xmlns:a16="http://schemas.microsoft.com/office/drawing/2014/main" id="{55C5EA3F-391F-7F34-992C-70F65D3D5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5175" y="28733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367DD6D-9F53-4CD1-6D86-BB3625422888}"/>
              </a:ext>
            </a:extLst>
          </p:cNvPr>
          <p:cNvSpPr/>
          <p:nvPr/>
        </p:nvSpPr>
        <p:spPr>
          <a:xfrm>
            <a:off x="1584326" y="3524854"/>
            <a:ext cx="1092200" cy="144719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E642740-345F-ADE0-27D2-830991E0B44E}"/>
              </a:ext>
            </a:extLst>
          </p:cNvPr>
          <p:cNvSpPr/>
          <p:nvPr/>
        </p:nvSpPr>
        <p:spPr>
          <a:xfrm>
            <a:off x="4760912" y="3524854"/>
            <a:ext cx="2798761" cy="144719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43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19651-E696-3DEE-DFE1-00251200C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DE1ADA4-AADA-7400-6ADA-8C9006F152D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8C551DB-ACBA-6CC6-DA49-93FD22CBBA1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52BB14D-A8B7-4683-29F5-D4A56817CA4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E924F18-844D-9DB6-0663-A9ADCEB86BAE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FEF00A9-1E94-858F-4C50-CB058A258D2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safe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E6B1FB6-4067-8F0F-8F15-37E0A1A06ABC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安全な</a:t>
              </a:r>
            </a:p>
          </p:txBody>
        </p:sp>
      </p:grpSp>
      <p:pic>
        <p:nvPicPr>
          <p:cNvPr id="2" name="09safe">
            <a:hlinkClick r:id="" action="ppaction://media"/>
            <a:extLst>
              <a:ext uri="{FF2B5EF4-FFF2-40B4-BE49-F238E27FC236}">
                <a16:creationId xmlns:a16="http://schemas.microsoft.com/office/drawing/2014/main" id="{A2A1255C-C424-D5E6-83EC-C6D15C168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8050" y="257810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83165BF-117A-EAD4-4A2E-787290AF23DD}"/>
              </a:ext>
            </a:extLst>
          </p:cNvPr>
          <p:cNvSpPr/>
          <p:nvPr/>
        </p:nvSpPr>
        <p:spPr>
          <a:xfrm>
            <a:off x="3251200" y="3524854"/>
            <a:ext cx="264477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7083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7028F-78F8-098A-1F3B-392234CF1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71F988B-18DF-61E9-B62A-AF9C1256F3B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63CBBCB-660C-4912-E0A8-C3F165B2347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65168AD-E435-DBC9-48D5-68AB447E41D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FE2165E-7EFC-63E1-2F9C-BDAB1F290783}"/>
              </a:ext>
            </a:extLst>
          </p:cNvPr>
          <p:cNvGrpSpPr/>
          <p:nvPr/>
        </p:nvGrpSpPr>
        <p:grpSpPr>
          <a:xfrm>
            <a:off x="0" y="1392103"/>
            <a:ext cx="9144000" cy="4073794"/>
            <a:chOff x="0" y="829370"/>
            <a:chExt cx="9144000" cy="407379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EF4FE0E-CF38-E29A-39D8-205F2D515D2E}"/>
                </a:ext>
              </a:extLst>
            </p:cNvPr>
            <p:cNvSpPr txBox="1"/>
            <p:nvPr/>
          </p:nvSpPr>
          <p:spPr>
            <a:xfrm>
              <a:off x="0" y="37028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grateful</a:t>
              </a:r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4D4A7F-20A3-6A3A-D532-99A19040B374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感謝している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A1A9868-8425-BD42-7313-D65ADA08126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10grateful">
            <a:hlinkClick r:id="" action="ppaction://media"/>
            <a:extLst>
              <a:ext uri="{FF2B5EF4-FFF2-40B4-BE49-F238E27FC236}">
                <a16:creationId xmlns:a16="http://schemas.microsoft.com/office/drawing/2014/main" id="{B555A6D2-7EC6-A34A-BCC3-013DE67BF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1400" y="1882775"/>
            <a:ext cx="406400" cy="4064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A3EA399-2AC0-7391-280C-375BB5C7EC4F}"/>
              </a:ext>
            </a:extLst>
          </p:cNvPr>
          <p:cNvSpPr/>
          <p:nvPr/>
        </p:nvSpPr>
        <p:spPr>
          <a:xfrm>
            <a:off x="2650376" y="4008933"/>
            <a:ext cx="3807574" cy="159176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09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FA3AB-1383-6A0E-D5DE-907B723E1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6FA2B4A-F749-DC92-128B-CE1C84E5D9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15" b="70292"/>
          <a:stretch/>
        </p:blipFill>
        <p:spPr>
          <a:xfrm>
            <a:off x="245278" y="1022216"/>
            <a:ext cx="8586000" cy="64540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5998EF7-D787-B06A-9E95-6B7A2003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FEE52F-C8DF-EFA3-2ED8-68F15BC72946}"/>
              </a:ext>
            </a:extLst>
          </p:cNvPr>
          <p:cNvSpPr txBox="1"/>
          <p:nvPr/>
        </p:nvSpPr>
        <p:spPr>
          <a:xfrm>
            <a:off x="1032444" y="1805655"/>
            <a:ext cx="4866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もし明日が晴れなら、私は公園に行くつもりです。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276DF7C-DE1E-678C-A313-8A8A25391CA2}"/>
              </a:ext>
            </a:extLst>
          </p:cNvPr>
          <p:cNvSpPr/>
          <p:nvPr/>
        </p:nvSpPr>
        <p:spPr>
          <a:xfrm>
            <a:off x="0" y="2406782"/>
            <a:ext cx="9144000" cy="445121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C1531B4-3F8A-58A1-EA81-0ECCCA2A00A1}"/>
              </a:ext>
            </a:extLst>
          </p:cNvPr>
          <p:cNvSpPr txBox="1"/>
          <p:nvPr/>
        </p:nvSpPr>
        <p:spPr>
          <a:xfrm>
            <a:off x="537493" y="2569708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この文は、主節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“I will go to the park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”と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従属節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“If it is sunny tomorrow”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2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つの部分からなる複文です。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主節は、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the park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「公園へ」という意味をもち、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go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9875810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C50F107-C26D-3C09-E5E2-0C7417554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5" y="1309687"/>
            <a:ext cx="8827261" cy="442753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303402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434606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713810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256713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527630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747559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8727653" y="19568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1703406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4168481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6205172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727653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2102811" y="3186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5313215" y="3186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269097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602148" y="37845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889594" y="37845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6225422" y="37845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3115517" y="439759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5003512" y="439759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4573064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915638" y="37845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1032069" y="439759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05_07_reading_s2">
            <a:hlinkClick r:id="" action="ppaction://media"/>
            <a:extLst>
              <a:ext uri="{FF2B5EF4-FFF2-40B4-BE49-F238E27FC236}">
                <a16:creationId xmlns:a16="http://schemas.microsoft.com/office/drawing/2014/main" id="{7C7527EC-6E12-E216-6879-0382048687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3450" y="1136650"/>
            <a:ext cx="406400" cy="406400"/>
          </a:xfrm>
          <a:prstGeom prst="rect">
            <a:avLst/>
          </a:prstGeom>
        </p:spPr>
      </p:pic>
      <p:pic>
        <p:nvPicPr>
          <p:cNvPr id="31" name="AS_G2_05_07_reading_s2">
            <a:hlinkClick r:id="" action="ppaction://media"/>
            <a:extLst>
              <a:ext uri="{FF2B5EF4-FFF2-40B4-BE49-F238E27FC236}">
                <a16:creationId xmlns:a16="http://schemas.microsoft.com/office/drawing/2014/main" id="{703468FD-D548-1776-16E5-54A05DDD25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4927" y="2282670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D40CFC4-8CE4-D4F6-CB5A-89AC23BE7516}"/>
              </a:ext>
            </a:extLst>
          </p:cNvPr>
          <p:cNvCxnSpPr/>
          <p:nvPr/>
        </p:nvCxnSpPr>
        <p:spPr>
          <a:xfrm flipH="1">
            <a:off x="7541851" y="439759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C4F998D-D365-3582-BBC2-59B50861F93D}"/>
              </a:ext>
            </a:extLst>
          </p:cNvPr>
          <p:cNvCxnSpPr/>
          <p:nvPr/>
        </p:nvCxnSpPr>
        <p:spPr>
          <a:xfrm flipH="1">
            <a:off x="1179674" y="50103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ACE64E96-232D-B2C2-FDB0-F54E41AD9B7A}"/>
              </a:ext>
            </a:extLst>
          </p:cNvPr>
          <p:cNvCxnSpPr/>
          <p:nvPr/>
        </p:nvCxnSpPr>
        <p:spPr>
          <a:xfrm flipH="1">
            <a:off x="3418672" y="50103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7AD593E-5AC0-466C-3398-666385473917}"/>
              </a:ext>
            </a:extLst>
          </p:cNvPr>
          <p:cNvCxnSpPr/>
          <p:nvPr/>
        </p:nvCxnSpPr>
        <p:spPr>
          <a:xfrm flipH="1">
            <a:off x="5234549" y="50103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3837B1ED-0358-345A-73F6-2664786FB4FE}"/>
              </a:ext>
            </a:extLst>
          </p:cNvPr>
          <p:cNvCxnSpPr/>
          <p:nvPr/>
        </p:nvCxnSpPr>
        <p:spPr>
          <a:xfrm flipH="1">
            <a:off x="7449952" y="50103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70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16345E6-CC64-DBDF-1452-40779CFA1C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735"/>
          <a:stretch/>
        </p:blipFill>
        <p:spPr>
          <a:xfrm>
            <a:off x="284173" y="1022216"/>
            <a:ext cx="8578800" cy="74518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この文は、主節“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see many kinds of tomatoes”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従属節“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we go to a supermarket”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つの部分からなる複文です。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主節は、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see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kinds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tomatoes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kinds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654281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私たちはスーパーへ行ったとき、多くの種類のトマトを見かけます。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5A02E-6475-1A13-93A7-517E4B4D7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E7F2806-58C7-A8E3-A615-3A0D8AEB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735"/>
          <a:stretch/>
        </p:blipFill>
        <p:spPr>
          <a:xfrm>
            <a:off x="284173" y="1022216"/>
            <a:ext cx="8578800" cy="74518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B2ECA55-B922-E149-7C94-07AC298556CD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D1C8B5A-52AF-5C31-4E2D-AF56810CED73}"/>
              </a:ext>
            </a:extLst>
          </p:cNvPr>
          <p:cNvSpPr txBox="1"/>
          <p:nvPr/>
        </p:nvSpPr>
        <p:spPr>
          <a:xfrm>
            <a:off x="537493" y="260456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従属節は、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a supermarket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「スーパーへ」という意味をもち、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は、時間を表す接続詞で、「～するとき」という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CCA753-8538-6A70-C136-50D7D010C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9FEDE4-ABC1-61DF-A435-3F8C1FF9CAEE}"/>
              </a:ext>
            </a:extLst>
          </p:cNvPr>
          <p:cNvSpPr txBox="1"/>
          <p:nvPr/>
        </p:nvSpPr>
        <p:spPr>
          <a:xfrm>
            <a:off x="537494" y="1767406"/>
            <a:ext cx="654281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私たちはスーパーへ行ったとき、多くの種類のトマトを見かけます。</a:t>
            </a:r>
          </a:p>
        </p:txBody>
      </p:sp>
    </p:spTree>
    <p:extLst>
      <p:ext uri="{BB962C8B-B14F-4D97-AF65-F5344CB8AC3E}">
        <p14:creationId xmlns:p14="http://schemas.microsoft.com/office/powerpoint/2010/main" val="1357656271"/>
      </p:ext>
    </p:extLst>
  </p:cSld>
  <p:clrMapOvr>
    <a:masterClrMapping/>
  </p:clrMapOvr>
  <p:transition spd="med">
    <p:pull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2B8D3-4E7D-D046-5E5C-3F3024AB1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154FDAC-0B11-6802-2576-C35B94B57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1022216"/>
            <a:ext cx="8577815" cy="64013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57B0892-BE8C-1243-C869-FA831122B57F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9B521CF-942C-E5CD-3159-B59C474FC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BC08BE-D2BC-ADE6-DCF6-3C594C396401}"/>
              </a:ext>
            </a:extLst>
          </p:cNvPr>
          <p:cNvSpPr txBox="1"/>
          <p:nvPr/>
        </p:nvSpPr>
        <p:spPr>
          <a:xfrm>
            <a:off x="537494" y="1767406"/>
            <a:ext cx="574586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私たちがレストランへ行くときでさえ、よくトマトを食べます。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2315FB-E88E-82BF-1E14-BC5D68946D42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この文は、主節“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often eat  tomatoes”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従属節“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Even when we go to a restaurant”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つの部分からなる複文です。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主節は、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tomatoes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often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「よく（しばしば）」という意味をもち、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の頻度を説明しています。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3725524"/>
      </p:ext>
    </p:extLst>
  </p:cSld>
  <p:clrMapOvr>
    <a:masterClrMapping/>
  </p:clrMapOvr>
  <p:transition spd="slow">
    <p:push dir="u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8C582-210A-856E-8AF0-6D95EAC13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9E488C0-9907-561E-C611-90BEA386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1022216"/>
            <a:ext cx="8577815" cy="64013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F5B2C79-AE91-7E69-46B6-DF39D3654455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5670473-AD18-EC5B-5738-FB802FEAA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37AAFFF-E03B-9166-AF92-EDA5C3E54A89}"/>
              </a:ext>
            </a:extLst>
          </p:cNvPr>
          <p:cNvSpPr txBox="1"/>
          <p:nvPr/>
        </p:nvSpPr>
        <p:spPr>
          <a:xfrm>
            <a:off x="537494" y="1767406"/>
            <a:ext cx="574586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私たちがレストランへ行くときでさえ、よくトマトを食べます。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BDB2E4-1F7A-F250-AB13-13B35777614A}"/>
              </a:ext>
            </a:extLst>
          </p:cNvPr>
          <p:cNvSpPr txBox="1"/>
          <p:nvPr/>
        </p:nvSpPr>
        <p:spPr>
          <a:xfrm>
            <a:off x="537493" y="2604561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従属節は、ｗ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a restaurant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「レストランへ」という意味をもち、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は、時間を表す接続詞で、「～するとき」という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Even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「～でさえ、～の場合でも」という意味をもち、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強調しています。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5944903"/>
      </p:ext>
    </p:extLst>
  </p:cSld>
  <p:clrMapOvr>
    <a:masterClrMapping/>
  </p:clrMapOvr>
  <p:transition spd="med">
    <p:pull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7D969-5907-99C6-AE3B-9CB497E6A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48A00D72-D339-57C4-E854-CBF2EE15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1E89F40-FD69-2E86-6FAB-39B6FE62A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73" y="877155"/>
            <a:ext cx="8577815" cy="27434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ACBDD19-C54D-B73F-A868-2963ABDCAA7F}"/>
              </a:ext>
            </a:extLst>
          </p:cNvPr>
          <p:cNvSpPr/>
          <p:nvPr/>
        </p:nvSpPr>
        <p:spPr>
          <a:xfrm>
            <a:off x="0" y="4140320"/>
            <a:ext cx="9144000" cy="271767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E36F0FF-9231-E65B-D883-51D4782371E9}"/>
              </a:ext>
            </a:extLst>
          </p:cNvPr>
          <p:cNvSpPr txBox="1"/>
          <p:nvPr/>
        </p:nvSpPr>
        <p:spPr>
          <a:xfrm>
            <a:off x="537493" y="4388971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enjoyed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looking at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looking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は動名詞です。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「それらを」という意味をもち、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look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looking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の対象を説明しています。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A71864-B65B-6C1F-2264-3D241CF75509}"/>
              </a:ext>
            </a:extLst>
          </p:cNvPr>
          <p:cNvSpPr txBox="1"/>
          <p:nvPr/>
        </p:nvSpPr>
        <p:spPr>
          <a:xfrm>
            <a:off x="537494" y="3551816"/>
            <a:ext cx="76413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しかしながら昔は、人々は花の一種としてただそれらを見て楽しむだけでした。</a:t>
            </a:r>
          </a:p>
        </p:txBody>
      </p:sp>
    </p:spTree>
    <p:extLst>
      <p:ext uri="{BB962C8B-B14F-4D97-AF65-F5344CB8AC3E}">
        <p14:creationId xmlns:p14="http://schemas.microsoft.com/office/powerpoint/2010/main" val="546462712"/>
      </p:ext>
    </p:extLst>
  </p:cSld>
  <p:clrMapOvr>
    <a:masterClrMapping/>
  </p:clrMapOvr>
  <p:transition spd="slow">
    <p:push dir="u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00E20-7214-2E3A-54C6-76A081C18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704C02EB-A9BC-82E9-4E5E-1CC08DE68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82F3F5E-97C5-70B0-2E4E-E22B1419C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73" y="877155"/>
            <a:ext cx="8577815" cy="27434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AF72C7D-BFDF-D847-2B75-D170F5840086}"/>
              </a:ext>
            </a:extLst>
          </p:cNvPr>
          <p:cNvSpPr/>
          <p:nvPr/>
        </p:nvSpPr>
        <p:spPr>
          <a:xfrm>
            <a:off x="0" y="4140320"/>
            <a:ext cx="9144000" cy="271767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CC73FF6-3FD0-A31E-F4CD-59356882C87E}"/>
              </a:ext>
            </a:extLst>
          </p:cNvPr>
          <p:cNvSpPr txBox="1"/>
          <p:nvPr/>
        </p:nvSpPr>
        <p:spPr>
          <a:xfrm>
            <a:off x="537493" y="4388971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as a kind of flower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は修飾語で副詞のはたらきです。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flower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kind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「花の一種として」という意味をもち、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どのように（見ているか） を説明しています。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CDFB484-AD21-5715-3136-5EF417AB9555}"/>
              </a:ext>
            </a:extLst>
          </p:cNvPr>
          <p:cNvSpPr txBox="1"/>
          <p:nvPr/>
        </p:nvSpPr>
        <p:spPr>
          <a:xfrm>
            <a:off x="537494" y="3551816"/>
            <a:ext cx="76413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しかしながら昔は、人々は花の一種としてただそれらを見て楽しむだけでした。</a:t>
            </a:r>
          </a:p>
        </p:txBody>
      </p:sp>
    </p:spTree>
    <p:extLst>
      <p:ext uri="{BB962C8B-B14F-4D97-AF65-F5344CB8AC3E}">
        <p14:creationId xmlns:p14="http://schemas.microsoft.com/office/powerpoint/2010/main" val="2926249626"/>
      </p:ext>
    </p:extLst>
  </p:cSld>
  <p:clrMapOvr>
    <a:masterClrMapping/>
  </p:clrMapOvr>
  <p:transition spd="med">
    <p:pull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80A9A-C3F9-268D-512B-4402CDE90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42EA9C41-1DA6-10FF-1EBB-B697E312E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736A5F1-CE1A-4FD2-7737-55A900D09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73" y="877155"/>
            <a:ext cx="8577815" cy="27434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139327-313F-7BF7-CFC7-0C388A8F7106}"/>
              </a:ext>
            </a:extLst>
          </p:cNvPr>
          <p:cNvSpPr/>
          <p:nvPr/>
        </p:nvSpPr>
        <p:spPr>
          <a:xfrm>
            <a:off x="0" y="4140320"/>
            <a:ext cx="9144000" cy="271767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3505B60-3CDD-85E6-F7E3-BB28BA8C16AC}"/>
              </a:ext>
            </a:extLst>
          </p:cNvPr>
          <p:cNvSpPr txBox="1"/>
          <p:nvPr/>
        </p:nvSpPr>
        <p:spPr>
          <a:xfrm>
            <a:off x="537493" y="438897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However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は「しかしながら」という意味をもち、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前の文との対比を示しています。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past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「過去に」という意味をもち、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enjoyed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02AA7ED-9D0C-9BE7-F10F-287D35FA3B13}"/>
              </a:ext>
            </a:extLst>
          </p:cNvPr>
          <p:cNvSpPr txBox="1"/>
          <p:nvPr/>
        </p:nvSpPr>
        <p:spPr>
          <a:xfrm>
            <a:off x="537494" y="3551816"/>
            <a:ext cx="76413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しかしながら昔は、人々は花の一種としてただそれらを見て楽しむだけでした。</a:t>
            </a:r>
          </a:p>
        </p:txBody>
      </p:sp>
    </p:spTree>
    <p:extLst>
      <p:ext uri="{BB962C8B-B14F-4D97-AF65-F5344CB8AC3E}">
        <p14:creationId xmlns:p14="http://schemas.microsoft.com/office/powerpoint/2010/main" val="4214595687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854D7-F5FF-A14D-2C55-0859217C3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7F87C29-0B65-457D-F32F-27679DD5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15" b="70292"/>
          <a:stretch/>
        </p:blipFill>
        <p:spPr>
          <a:xfrm>
            <a:off x="245278" y="1022216"/>
            <a:ext cx="8586000" cy="64540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CAD5575-8429-4F87-ECD9-F1B1D43F5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52E88CD-C735-FF8A-4631-0ECE773242A1}"/>
              </a:ext>
            </a:extLst>
          </p:cNvPr>
          <p:cNvSpPr txBox="1"/>
          <p:nvPr/>
        </p:nvSpPr>
        <p:spPr>
          <a:xfrm>
            <a:off x="1032444" y="1805655"/>
            <a:ext cx="4866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もし明日が晴れなら、私は公園に行くつもりです。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FE038C-A6B0-4325-AF74-7D3C6CEFF275}"/>
              </a:ext>
            </a:extLst>
          </p:cNvPr>
          <p:cNvSpPr/>
          <p:nvPr/>
        </p:nvSpPr>
        <p:spPr>
          <a:xfrm>
            <a:off x="0" y="2406782"/>
            <a:ext cx="9144000" cy="445121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242FD06-7E42-B6F0-DD7B-60931CE8D197}"/>
              </a:ext>
            </a:extLst>
          </p:cNvPr>
          <p:cNvSpPr txBox="1"/>
          <p:nvPr/>
        </p:nvSpPr>
        <p:spPr>
          <a:xfrm>
            <a:off x="537493" y="2569708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従属節は、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（形式主語）、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sunny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if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は、条件を表す接続詞で、「もし～ならば」という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意味をもちます。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tomorrow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「明日」という意味をもち、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6972091"/>
      </p:ext>
    </p:extLst>
  </p:cSld>
  <p:clrMapOvr>
    <a:masterClrMapping/>
  </p:clrMapOvr>
  <p:transition spd="med">
    <p:pull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25D4B-69B5-6C4C-7443-83BF8411A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E41E08C-C892-824F-12EF-C1FF9DC2D046}"/>
              </a:ext>
            </a:extLst>
          </p:cNvPr>
          <p:cNvSpPr/>
          <p:nvPr/>
        </p:nvSpPr>
        <p:spPr>
          <a:xfrm>
            <a:off x="0" y="3373825"/>
            <a:ext cx="9144000" cy="348417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2B44356-4B22-0E56-4A4F-CB27EDDC78DE}"/>
              </a:ext>
            </a:extLst>
          </p:cNvPr>
          <p:cNvSpPr txBox="1"/>
          <p:nvPr/>
        </p:nvSpPr>
        <p:spPr>
          <a:xfrm>
            <a:off x="537492" y="3533575"/>
            <a:ext cx="8324495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この文は、主節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“People thought tomatoes were poisonous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”と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従属節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“because they were red and very sour”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つの部分からなる複文です。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主節は、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thought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tomatoes were poisonous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tomatoes were poisonous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は、主語と動詞をふくむ節（名詞節）です。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tomatoes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poisonous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0CCBB46-AFB4-A0EA-2C27-D03A2B0B0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58961A-5F7C-D5B0-F2CC-9B8E14DCFCCB}"/>
              </a:ext>
            </a:extLst>
          </p:cNvPr>
          <p:cNvSpPr txBox="1"/>
          <p:nvPr/>
        </p:nvSpPr>
        <p:spPr>
          <a:xfrm>
            <a:off x="537494" y="2875677"/>
            <a:ext cx="66380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人々は、トマトは赤くてとてもすっぱいので有毒だと考えていました。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FD33D64-486B-5753-8CD6-A3E1249E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73" y="771586"/>
            <a:ext cx="8577815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42016"/>
      </p:ext>
    </p:extLst>
  </p:cSld>
  <p:clrMapOvr>
    <a:masterClrMapping/>
  </p:clrMapOvr>
  <p:transition spd="slow">
    <p:push dir="u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12C47-9D83-770A-2BB1-348CEF77C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F3AFF55-F916-D6DA-913C-653DA0767B0B}"/>
              </a:ext>
            </a:extLst>
          </p:cNvPr>
          <p:cNvSpPr/>
          <p:nvPr/>
        </p:nvSpPr>
        <p:spPr>
          <a:xfrm>
            <a:off x="0" y="3373825"/>
            <a:ext cx="9144000" cy="348417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B36219C-A1C1-F932-D503-C0AE1E4AC91C}"/>
              </a:ext>
            </a:extLst>
          </p:cNvPr>
          <p:cNvSpPr txBox="1"/>
          <p:nvPr/>
        </p:nvSpPr>
        <p:spPr>
          <a:xfrm>
            <a:off x="537492" y="3533575"/>
            <a:ext cx="8324495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従属節は、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sour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は副詞で、 形容詞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sour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を強調しています。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because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は、理由を表す接続詞で、「～だから」という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意味をもちます。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1B5F803-A176-D9F5-3C3F-2DFEB334A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72DF29-83A4-F434-3AD9-D05A60ACC988}"/>
              </a:ext>
            </a:extLst>
          </p:cNvPr>
          <p:cNvSpPr txBox="1"/>
          <p:nvPr/>
        </p:nvSpPr>
        <p:spPr>
          <a:xfrm>
            <a:off x="537494" y="2875677"/>
            <a:ext cx="66380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人々は、トマトは赤くてとてもすっぱいので有毒だと考えていました。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9C499A4-C60F-0DB4-0DBD-578E35F9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73" y="771586"/>
            <a:ext cx="8577815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93771"/>
      </p:ext>
    </p:extLst>
  </p:cSld>
  <p:clrMapOvr>
    <a:masterClrMapping/>
  </p:clrMapOvr>
  <p:transition spd="med">
    <p:pull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7D09A-8B21-4454-225C-DD72D8866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14E6A93-9CCD-6A20-C038-568333417C4D}"/>
              </a:ext>
            </a:extLst>
          </p:cNvPr>
          <p:cNvSpPr/>
          <p:nvPr/>
        </p:nvSpPr>
        <p:spPr>
          <a:xfrm>
            <a:off x="0" y="3391950"/>
            <a:ext cx="9144000" cy="346604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25D7009-707B-7135-59A8-6E28FDD55AA3}"/>
              </a:ext>
            </a:extLst>
          </p:cNvPr>
          <p:cNvSpPr txBox="1"/>
          <p:nvPr/>
        </p:nvSpPr>
        <p:spPr>
          <a:xfrm>
            <a:off x="537493" y="3640601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 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tried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eating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eating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は動名詞です。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はトマトを指しています。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E8F174D-7187-7EA1-C43F-C8AD54643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8B9CE9-DACF-4450-80A1-DEA455A60491}"/>
              </a:ext>
            </a:extLst>
          </p:cNvPr>
          <p:cNvSpPr txBox="1"/>
          <p:nvPr/>
        </p:nvSpPr>
        <p:spPr>
          <a:xfrm>
            <a:off x="537494" y="2803446"/>
            <a:ext cx="4313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しかしある人々がそれらを食べてみました。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D813804-9D3B-7A09-C913-9A5B9B285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73" y="877156"/>
            <a:ext cx="8577815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41318"/>
      </p:ext>
    </p:extLst>
  </p:cSld>
  <p:clrMapOvr>
    <a:masterClrMapping/>
  </p:clrMapOvr>
  <p:transition spd="slow">
    <p:push dir="u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3E15D-C8C6-0555-A710-9B8F8869F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438D73C-088E-F670-9433-E926259286DB}"/>
              </a:ext>
            </a:extLst>
          </p:cNvPr>
          <p:cNvSpPr/>
          <p:nvPr/>
        </p:nvSpPr>
        <p:spPr>
          <a:xfrm>
            <a:off x="0" y="3124404"/>
            <a:ext cx="9144000" cy="373359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7A2E75F-BF6D-43DC-69BF-F0D1EDBDA30A}"/>
              </a:ext>
            </a:extLst>
          </p:cNvPr>
          <p:cNvSpPr txBox="1"/>
          <p:nvPr/>
        </p:nvSpPr>
        <p:spPr>
          <a:xfrm>
            <a:off x="537492" y="3246054"/>
            <a:ext cx="8324495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found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they were not only safe but also delicious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they were not only safe but also delicious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endParaRPr kumimoji="1" lang="en-US" altLang="ja-JP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主語と動詞をふくむ節（名詞節）です。</a:t>
            </a:r>
            <a:endParaRPr kumimoji="1" lang="en-US" altLang="ja-JP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safe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delicious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 only... but also..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は、「～だけでなく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も」という強調表現です。</a:t>
            </a:r>
            <a:endParaRPr kumimoji="1" lang="en-US" altLang="ja-JP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As a result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「その結果」という意味をもち、文全体を修飾しています。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4FEE8CE-69CD-8B86-9929-FE539C2A2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3C3AC9-3B22-55C9-1213-45BA6F4B10C4}"/>
              </a:ext>
            </a:extLst>
          </p:cNvPr>
          <p:cNvSpPr txBox="1"/>
          <p:nvPr/>
        </p:nvSpPr>
        <p:spPr>
          <a:xfrm>
            <a:off x="371583" y="2635323"/>
            <a:ext cx="840083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結果として、人々はそれらが安全であるだけでなく、おいしいということに気付きました。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B2E3709-AE9F-B57A-7DE5-A28CDC00B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73" y="676079"/>
            <a:ext cx="857781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45130"/>
      </p:ext>
    </p:extLst>
  </p:cSld>
  <p:clrMapOvr>
    <a:masterClrMapping/>
  </p:clrMapOvr>
  <p:transition spd="slow">
    <p:push dir="u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82F59-8496-E30F-5CB7-5DF16ADF5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1A382B3-B6A5-1B75-E669-F00A370A9C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146" b="11222"/>
          <a:stretch>
            <a:fillRect/>
          </a:stretch>
        </p:blipFill>
        <p:spPr>
          <a:xfrm>
            <a:off x="284173" y="927885"/>
            <a:ext cx="8578800" cy="86913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E81C5EC-9A95-1917-EDFE-3C2DECB8B425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86BAA29-4581-CD97-2EC0-7823CAEC4CF7}"/>
              </a:ext>
            </a:extLst>
          </p:cNvPr>
          <p:cNvSpPr txBox="1"/>
          <p:nvPr/>
        </p:nvSpPr>
        <p:spPr>
          <a:xfrm>
            <a:off x="537493" y="2604561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grateful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some people tried tomatoes for the first time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主語と動詞をふくむ節</a:t>
            </a:r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（名詞節）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　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 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tried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tomatoes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the first time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「初めて」という意味をもち、動詞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tried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は、名詞節を導く接続詞で、「～ということ」という意味をもちます。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4AC80AC-F96A-5818-A046-467784C72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180A702-E213-A46A-F115-8E0847E5A9B5}"/>
              </a:ext>
            </a:extLst>
          </p:cNvPr>
          <p:cNvSpPr txBox="1"/>
          <p:nvPr/>
        </p:nvSpPr>
        <p:spPr>
          <a:xfrm>
            <a:off x="537494" y="1767406"/>
            <a:ext cx="6333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ある人々がトマトを初めて試したことに私たちは感謝しています。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555450239"/>
      </p:ext>
    </p:extLst>
  </p:cSld>
  <p:clrMapOvr>
    <a:masterClrMapping/>
  </p:clrMapOvr>
  <p:transition spd="slow">
    <p:push dir="u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5_09_reading_str">
            <a:hlinkClick r:id="" action="ppaction://media"/>
            <a:extLst>
              <a:ext uri="{FF2B5EF4-FFF2-40B4-BE49-F238E27FC236}">
                <a16:creationId xmlns:a16="http://schemas.microsoft.com/office/drawing/2014/main" id="{4B89C990-188D-5911-C2DC-73F16A916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6275" y="1501775"/>
            <a:ext cx="406400" cy="406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B59A732-DA90-1AA9-6752-CE88658AC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200" y="28520"/>
            <a:ext cx="6465600" cy="680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DA663F0-73FE-E77B-A1D3-7C0B8B4C2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7" y="648740"/>
            <a:ext cx="6952553" cy="6153832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5_10_reading_s3">
            <a:hlinkClick r:id="" action="ppaction://media"/>
            <a:extLst>
              <a:ext uri="{FF2B5EF4-FFF2-40B4-BE49-F238E27FC236}">
                <a16:creationId xmlns:a16="http://schemas.microsoft.com/office/drawing/2014/main" id="{49902E08-1A72-4BFA-1B1A-12813CC5E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0575" y="1374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CF74D-A93A-4DC4-CC48-A356F0407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A719C3E-83C5-E7D3-66B3-12BFD3023689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29E721-4C50-2A85-FB71-4DE20163EE2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39E0200-9175-1039-2F85-687CC2ACE7A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1A0899-94AC-A274-E997-090FE3DDA350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7AFD3F62-9667-6B53-F4BA-59A7E768C34F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745113"/>
      </p:ext>
    </p:extLst>
  </p:cSld>
  <p:clrMapOvr>
    <a:masterClrMapping/>
  </p:clrMapOvr>
  <p:transition spd="slow">
    <p:push dir="u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A4CCBA-E1CB-59E5-C2CF-CC2CB9405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2553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A4B53CF-CAB0-AFF2-27C2-70160ED9E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2553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A697F-C098-B485-BE60-4B73C72A8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6A8D1B4-8314-2AAC-0916-C36755D19AC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3341FC-CC7B-7D8A-B989-AD04A5AD7A43}"/>
              </a:ext>
            </a:extLst>
          </p:cNvPr>
          <p:cNvSpPr txBox="1"/>
          <p:nvPr/>
        </p:nvSpPr>
        <p:spPr>
          <a:xfrm>
            <a:off x="791611" y="4128490"/>
            <a:ext cx="757579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sunny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go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park.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54815F-E6EE-0356-510E-939CA9E10098}"/>
              </a:ext>
            </a:extLst>
          </p:cNvPr>
          <p:cNvSpPr txBox="1"/>
          <p:nvPr/>
        </p:nvSpPr>
        <p:spPr>
          <a:xfrm>
            <a:off x="919218" y="96013"/>
            <a:ext cx="73205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晴れ</a:t>
            </a:r>
            <a:r>
              <a:rPr kumimoji="1" lang="en-US" altLang="ja-JP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明日が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行くつもりです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公園に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If it is sunny  tomorrow, I will go  to the park.">
            <a:hlinkClick r:id="" action="ppaction://media"/>
            <a:extLst>
              <a:ext uri="{FF2B5EF4-FFF2-40B4-BE49-F238E27FC236}">
                <a16:creationId xmlns:a16="http://schemas.microsoft.com/office/drawing/2014/main" id="{1F61841C-2DF0-84CA-339A-B1C897303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803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807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3BD6CC-4498-4C0C-8C11-E7E0EA0B2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3057" cy="613625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8550724-2A95-F5C6-F733-A43B18591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1" y="1872128"/>
            <a:ext cx="8723079" cy="442961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5649873" y="1787274"/>
            <a:ext cx="11317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3300750" y="2268474"/>
            <a:ext cx="11317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4249527" y="2743614"/>
            <a:ext cx="32934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  the      past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2543229" y="3648859"/>
            <a:ext cx="17609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poisonous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4616835" y="3619657"/>
            <a:ext cx="1455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because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1451469" y="4113888"/>
            <a:ext cx="8948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sour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853892" y="4612967"/>
            <a:ext cx="4006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7869333" y="4113888"/>
            <a:ext cx="597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5_11_reading_s6_1">
            <a:hlinkClick r:id="" action="ppaction://media"/>
            <a:extLst>
              <a:ext uri="{FF2B5EF4-FFF2-40B4-BE49-F238E27FC236}">
                <a16:creationId xmlns:a16="http://schemas.microsoft.com/office/drawing/2014/main" id="{63AAC329-2D87-45CF-85B3-E23090EE96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9375" y="1019175"/>
            <a:ext cx="406400" cy="406400"/>
          </a:xfrm>
          <a:prstGeom prst="rect">
            <a:avLst/>
          </a:prstGeom>
        </p:spPr>
      </p:pic>
      <p:pic>
        <p:nvPicPr>
          <p:cNvPr id="8" name="AS_G2_05_12_reading_s6_2">
            <a:hlinkClick r:id="" action="ppaction://media"/>
            <a:extLst>
              <a:ext uri="{FF2B5EF4-FFF2-40B4-BE49-F238E27FC236}">
                <a16:creationId xmlns:a16="http://schemas.microsoft.com/office/drawing/2014/main" id="{053EC9C4-D29E-4D9E-BADF-C976B32361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9375" y="2098675"/>
            <a:ext cx="406400" cy="406400"/>
          </a:xfrm>
          <a:prstGeom prst="rect">
            <a:avLst/>
          </a:prstGeom>
        </p:spPr>
      </p:pic>
      <p:pic>
        <p:nvPicPr>
          <p:cNvPr id="9" name="AS_G2_05_11_reading_s6_1">
            <a:hlinkClick r:id="" action="ppaction://media"/>
            <a:extLst>
              <a:ext uri="{FF2B5EF4-FFF2-40B4-BE49-F238E27FC236}">
                <a16:creationId xmlns:a16="http://schemas.microsoft.com/office/drawing/2014/main" id="{DB2E9AF2-BBE2-7394-F63B-DC4D0D356A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9375" y="3178175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A26573-4B79-FDE3-3498-99C98E85AC8F}"/>
              </a:ext>
            </a:extLst>
          </p:cNvPr>
          <p:cNvSpPr txBox="1"/>
          <p:nvPr/>
        </p:nvSpPr>
        <p:spPr>
          <a:xfrm>
            <a:off x="4563454" y="4612967"/>
            <a:ext cx="8948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FDE45F8-3F96-35AF-D730-D017CCBD1C78}"/>
              </a:ext>
            </a:extLst>
          </p:cNvPr>
          <p:cNvSpPr txBox="1"/>
          <p:nvPr/>
        </p:nvSpPr>
        <p:spPr>
          <a:xfrm>
            <a:off x="807133" y="5070903"/>
            <a:ext cx="22009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but        also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18D697C-E74A-F37D-0877-7F9D95E24A1A}"/>
              </a:ext>
            </a:extLst>
          </p:cNvPr>
          <p:cNvSpPr txBox="1"/>
          <p:nvPr/>
        </p:nvSpPr>
        <p:spPr>
          <a:xfrm>
            <a:off x="5998647" y="5070903"/>
            <a:ext cx="27685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  grateful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53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6" grpId="0"/>
      <p:bldP spid="17" grpId="0"/>
      <p:bldP spid="18" grpId="0"/>
      <p:bldP spid="38" grpId="0"/>
      <p:bldP spid="23" grpId="0"/>
      <p:bldP spid="24" grpId="0"/>
      <p:bldP spid="40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5_14_reading_s7_1">
            <a:hlinkClick r:id="" action="ppaction://media"/>
            <a:extLst>
              <a:ext uri="{FF2B5EF4-FFF2-40B4-BE49-F238E27FC236}">
                <a16:creationId xmlns:a16="http://schemas.microsoft.com/office/drawing/2014/main" id="{953BB280-EB0C-03EE-B774-E36DF99D5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04437" y="358775"/>
            <a:ext cx="406400" cy="406400"/>
          </a:xfrm>
          <a:prstGeom prst="rect">
            <a:avLst/>
          </a:prstGeom>
        </p:spPr>
      </p:pic>
      <p:pic>
        <p:nvPicPr>
          <p:cNvPr id="3" name="AS_G2_05_15_reading_s7_2">
            <a:hlinkClick r:id="" action="ppaction://media"/>
            <a:extLst>
              <a:ext uri="{FF2B5EF4-FFF2-40B4-BE49-F238E27FC236}">
                <a16:creationId xmlns:a16="http://schemas.microsoft.com/office/drawing/2014/main" id="{80DA5D65-3B64-C7A6-DE07-AA5A0D36EB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04437" y="144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5_16_reading_s8_1">
            <a:hlinkClick r:id="" action="ppaction://media"/>
            <a:extLst>
              <a:ext uri="{FF2B5EF4-FFF2-40B4-BE49-F238E27FC236}">
                <a16:creationId xmlns:a16="http://schemas.microsoft.com/office/drawing/2014/main" id="{F3C2AA7E-3482-4D73-FF6D-10CEFACBF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55375" y="1679575"/>
            <a:ext cx="406400" cy="406400"/>
          </a:xfrm>
          <a:prstGeom prst="rect">
            <a:avLst/>
          </a:prstGeom>
        </p:spPr>
      </p:pic>
      <p:pic>
        <p:nvPicPr>
          <p:cNvPr id="25" name="AS_G2_05_17_reading_s8_2">
            <a:hlinkClick r:id="" action="ppaction://media"/>
            <a:extLst>
              <a:ext uri="{FF2B5EF4-FFF2-40B4-BE49-F238E27FC236}">
                <a16:creationId xmlns:a16="http://schemas.microsoft.com/office/drawing/2014/main" id="{4100F690-57B7-7A1A-C434-CBECEBA60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55375" y="263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6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61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75D9B84-9DBE-DAB7-DA33-17A501A690FD}"/>
              </a:ext>
            </a:extLst>
          </p:cNvPr>
          <p:cNvSpPr/>
          <p:nvPr/>
        </p:nvSpPr>
        <p:spPr>
          <a:xfrm>
            <a:off x="620817" y="4015282"/>
            <a:ext cx="39511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8225C01-52FB-2DE0-4176-C06AEAACD008}"/>
              </a:ext>
            </a:extLst>
          </p:cNvPr>
          <p:cNvSpPr/>
          <p:nvPr/>
        </p:nvSpPr>
        <p:spPr>
          <a:xfrm>
            <a:off x="620817" y="3630090"/>
            <a:ext cx="479847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3" y="2857170"/>
            <a:ext cx="706376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7" y="3247396"/>
            <a:ext cx="39511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00504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48163"/>
            <a:ext cx="518436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・時・条件・理由などを表す従属節を、結論を表す主節に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結びつける接続詞を従属接続詞という。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・接続詞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＋主語＋動詞 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「～ということ」の意味になる。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直前の動詞や形容詞の内容を表す。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接続詞の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は省略できる。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1" grpId="0" animBg="1"/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A30B8-8283-FF42-7992-0178CD846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D22089-96DD-A1F8-31BC-7174F90FF07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D5BEDD4-86CA-7ABF-6890-178F92ABC455}"/>
              </a:ext>
            </a:extLst>
          </p:cNvPr>
          <p:cNvSpPr txBox="1"/>
          <p:nvPr/>
        </p:nvSpPr>
        <p:spPr>
          <a:xfrm>
            <a:off x="209031" y="2409490"/>
            <a:ext cx="872593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sunny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[g-]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the park.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f it is sunny  tomorrow, I will go  to the park.">
            <a:hlinkClick r:id="" action="ppaction://media"/>
            <a:extLst>
              <a:ext uri="{FF2B5EF4-FFF2-40B4-BE49-F238E27FC236}">
                <a16:creationId xmlns:a16="http://schemas.microsoft.com/office/drawing/2014/main" id="{B25AD2DA-6154-9D90-A157-6C42186D3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803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428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575D8-78AE-569A-33CF-CC1B49460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150DF44-9A09-A582-617A-EA78D0DA393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D9B719-21CE-2509-792D-67F408C9232E}"/>
              </a:ext>
            </a:extLst>
          </p:cNvPr>
          <p:cNvSpPr txBox="1"/>
          <p:nvPr/>
        </p:nvSpPr>
        <p:spPr>
          <a:xfrm>
            <a:off x="911710" y="1767006"/>
            <a:ext cx="73205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晴れ</a:t>
            </a:r>
            <a:r>
              <a:rPr kumimoji="1" lang="en-US" altLang="ja-JP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明日が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行くつもりです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公園に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3" name="If it is sunny  tomorrow, I will go  to the park.">
            <a:hlinkClick r:id="" action="ppaction://media"/>
            <a:extLst>
              <a:ext uri="{FF2B5EF4-FFF2-40B4-BE49-F238E27FC236}">
                <a16:creationId xmlns:a16="http://schemas.microsoft.com/office/drawing/2014/main" id="{B1EF9703-7C99-338E-C04F-B806A80A1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803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5500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BD31C-6857-80D7-57D9-35D0F0418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9481E63-4234-980A-032F-F9D08D4045F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26966D-448F-6EBA-EB68-9A45DD6E7997}"/>
              </a:ext>
            </a:extLst>
          </p:cNvPr>
          <p:cNvSpPr txBox="1"/>
          <p:nvPr/>
        </p:nvSpPr>
        <p:spPr>
          <a:xfrm>
            <a:off x="954250" y="3620659"/>
            <a:ext cx="7235499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book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home.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532E05-877E-AD81-C935-28160236C2AF}"/>
              </a:ext>
            </a:extLst>
          </p:cNvPr>
          <p:cNvSpPr txBox="1"/>
          <p:nvPr/>
        </p:nvSpPr>
        <p:spPr>
          <a:xfrm>
            <a:off x="1214988" y="105013"/>
            <a:ext cx="67140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800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</a:t>
            </a:r>
            <a:r>
              <a:rPr kumimoji="1" lang="en-US" altLang="ja-JP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明日が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家で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If it is rainy  tomorrow, I will read a book at home.">
            <a:hlinkClick r:id="" action="ppaction://media"/>
            <a:extLst>
              <a:ext uri="{FF2B5EF4-FFF2-40B4-BE49-F238E27FC236}">
                <a16:creationId xmlns:a16="http://schemas.microsoft.com/office/drawing/2014/main" id="{2D74A8C9-FA94-8780-83CF-14BC9005E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1738" y="695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6302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0357D-64F9-FCEC-6ED0-49AAC4BC4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72A6300-C8FB-CDAE-638C-A2AF8BFDC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43A5CE-40E8-02AD-8A0B-D3FE3457C723}"/>
              </a:ext>
            </a:extLst>
          </p:cNvPr>
          <p:cNvSpPr txBox="1"/>
          <p:nvPr/>
        </p:nvSpPr>
        <p:spPr>
          <a:xfrm>
            <a:off x="1041902" y="1393827"/>
            <a:ext cx="7060196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book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home.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f it is rainy  tomorrow, I will read a book at home.">
            <a:hlinkClick r:id="" action="ppaction://media"/>
            <a:extLst>
              <a:ext uri="{FF2B5EF4-FFF2-40B4-BE49-F238E27FC236}">
                <a16:creationId xmlns:a16="http://schemas.microsoft.com/office/drawing/2014/main" id="{3B01F741-AF0C-2678-D572-D0AF9FA2F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1738" y="695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0480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90D3A-FBE2-40BE-5065-242474298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545A45A-9335-2A35-0A8D-89EE4CC08E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9D29D9-1ABD-213F-A442-2733B1956F9E}"/>
              </a:ext>
            </a:extLst>
          </p:cNvPr>
          <p:cNvSpPr txBox="1"/>
          <p:nvPr/>
        </p:nvSpPr>
        <p:spPr>
          <a:xfrm>
            <a:off x="1234242" y="1767006"/>
            <a:ext cx="667551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800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</a:t>
            </a:r>
            <a:r>
              <a:rPr kumimoji="1" lang="en-US" altLang="ja-JP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明日が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家で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3" name="If it is rainy  tomorrow, I will read a book at home.">
            <a:hlinkClick r:id="" action="ppaction://media"/>
            <a:extLst>
              <a:ext uri="{FF2B5EF4-FFF2-40B4-BE49-F238E27FC236}">
                <a16:creationId xmlns:a16="http://schemas.microsoft.com/office/drawing/2014/main" id="{F6DE4C70-E773-59C3-0313-B17E9D85A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1738" y="695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041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F56A6-EE39-7B70-9149-CC2377137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C570F53-3BEF-E551-07DF-888615FE5CC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D71298-61D2-63DA-B8CA-0F6E23010BAB}"/>
              </a:ext>
            </a:extLst>
          </p:cNvPr>
          <p:cNvSpPr txBox="1"/>
          <p:nvPr/>
        </p:nvSpPr>
        <p:spPr>
          <a:xfrm>
            <a:off x="954250" y="3620659"/>
            <a:ext cx="7235499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read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book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home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7C8259-CFD9-9F87-D9CF-49FA80C422E5}"/>
              </a:ext>
            </a:extLst>
          </p:cNvPr>
          <p:cNvSpPr txBox="1"/>
          <p:nvPr/>
        </p:nvSpPr>
        <p:spPr>
          <a:xfrm>
            <a:off x="1208810" y="114013"/>
            <a:ext cx="67263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読むつもりです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家で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</a:t>
            </a:r>
            <a:r>
              <a:rPr kumimoji="1" lang="en-US" altLang="ja-JP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明日が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will read a book at home if it is rainy  tomorrow.">
            <a:hlinkClick r:id="" action="ppaction://media"/>
            <a:extLst>
              <a:ext uri="{FF2B5EF4-FFF2-40B4-BE49-F238E27FC236}">
                <a16:creationId xmlns:a16="http://schemas.microsoft.com/office/drawing/2014/main" id="{847BC4A1-AEEA-81E1-C910-F5E6F0D8D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9638" y="831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768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8A58D-A224-94E4-11C7-17BB2316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6C6CD06-83B8-2F71-5AEB-6272BEA97F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0770AD-54A4-E1B3-9566-8954553F0512}"/>
              </a:ext>
            </a:extLst>
          </p:cNvPr>
          <p:cNvSpPr txBox="1"/>
          <p:nvPr/>
        </p:nvSpPr>
        <p:spPr>
          <a:xfrm>
            <a:off x="1041902" y="1393827"/>
            <a:ext cx="7060196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[r---]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book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[h---]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</p:txBody>
      </p:sp>
      <p:pic>
        <p:nvPicPr>
          <p:cNvPr id="3" name="I will read a book at home if it is rainy  tomorrow.">
            <a:hlinkClick r:id="" action="ppaction://media"/>
            <a:extLst>
              <a:ext uri="{FF2B5EF4-FFF2-40B4-BE49-F238E27FC236}">
                <a16:creationId xmlns:a16="http://schemas.microsoft.com/office/drawing/2014/main" id="{FAEDE5B1-B15B-0390-94D8-B0FEB9736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9638" y="831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4987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7061C-E37B-80E2-E55E-F9A544C04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1FF8D6-4D37-45EB-8CBF-E6030A6EFD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831D4A-027F-4F69-7BE4-3A5629F0873C}"/>
              </a:ext>
            </a:extLst>
          </p:cNvPr>
          <p:cNvSpPr txBox="1"/>
          <p:nvPr/>
        </p:nvSpPr>
        <p:spPr>
          <a:xfrm>
            <a:off x="1221886" y="1767006"/>
            <a:ext cx="67002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読むつもりです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家で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</a:t>
            </a:r>
            <a:r>
              <a:rPr kumimoji="1" lang="en-US" altLang="ja-JP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明日が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will read a book at home if it is rainy  tomorrow.">
            <a:hlinkClick r:id="" action="ppaction://media"/>
            <a:extLst>
              <a:ext uri="{FF2B5EF4-FFF2-40B4-BE49-F238E27FC236}">
                <a16:creationId xmlns:a16="http://schemas.microsoft.com/office/drawing/2014/main" id="{28E48A60-1386-6C85-5902-9A61A4F4C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9638" y="831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744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66E9-BEF5-6E2C-22AF-1CF95F849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254C174-337F-217C-0E38-734757BDFE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829" b="54878"/>
          <a:stretch/>
        </p:blipFill>
        <p:spPr>
          <a:xfrm>
            <a:off x="245278" y="882516"/>
            <a:ext cx="8586000" cy="64540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AA8B263-E878-0E45-6E0D-E05D1EEFD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E4AF09-D7CF-223D-02F2-F6499693CF85}"/>
              </a:ext>
            </a:extLst>
          </p:cNvPr>
          <p:cNvSpPr txBox="1"/>
          <p:nvPr/>
        </p:nvSpPr>
        <p:spPr>
          <a:xfrm>
            <a:off x="1032444" y="1665957"/>
            <a:ext cx="48349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とても疲れているので、私は早く寝るつもりです。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7B96BC3-F8A3-DB27-2B61-DD1AB7EAAD7F}"/>
              </a:ext>
            </a:extLst>
          </p:cNvPr>
          <p:cNvSpPr/>
          <p:nvPr/>
        </p:nvSpPr>
        <p:spPr>
          <a:xfrm>
            <a:off x="0" y="2173326"/>
            <a:ext cx="9144000" cy="468467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60D3FE-9DC1-326C-A609-2A5CE4C30598}"/>
              </a:ext>
            </a:extLst>
          </p:cNvPr>
          <p:cNvSpPr txBox="1"/>
          <p:nvPr/>
        </p:nvSpPr>
        <p:spPr>
          <a:xfrm>
            <a:off x="537493" y="2243054"/>
            <a:ext cx="8069014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この文は、主節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“I will go to bed early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”と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従属節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“because I am very tired”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2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つの部分からなる複文です。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主節は、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go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bed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「ベッドへ」という意味をもち、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go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early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は副詞です。「早く」という意味をもち、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時間を説明しています。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023940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04B9B-33E4-ED53-6858-042123870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D87DC46-7E70-3883-022C-3D48FD6A03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829" b="54878"/>
          <a:stretch/>
        </p:blipFill>
        <p:spPr>
          <a:xfrm>
            <a:off x="245278" y="882516"/>
            <a:ext cx="8586000" cy="64540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6E62430-0C2B-99F3-3D7C-A115B3E7E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D99C44-1AA3-AC69-5765-7EC7DE329CAF}"/>
              </a:ext>
            </a:extLst>
          </p:cNvPr>
          <p:cNvSpPr txBox="1"/>
          <p:nvPr/>
        </p:nvSpPr>
        <p:spPr>
          <a:xfrm>
            <a:off x="1032444" y="1665957"/>
            <a:ext cx="48349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とても疲れているので、私は早く寝るつもりです。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7A54001-A775-AE93-75B6-FCF5F780179A}"/>
              </a:ext>
            </a:extLst>
          </p:cNvPr>
          <p:cNvSpPr/>
          <p:nvPr/>
        </p:nvSpPr>
        <p:spPr>
          <a:xfrm>
            <a:off x="0" y="2173326"/>
            <a:ext cx="9144000" cy="468467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130F8D-BBF2-0E91-3070-DBABDF61413E}"/>
              </a:ext>
            </a:extLst>
          </p:cNvPr>
          <p:cNvSpPr txBox="1"/>
          <p:nvPr/>
        </p:nvSpPr>
        <p:spPr>
          <a:xfrm>
            <a:off x="537493" y="2243054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従属節は、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tired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because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は、理由を表す接続詞で、「～だから」という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意味をもちます。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4092417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5_01_kihon">
            <a:hlinkClick r:id="" action="ppaction://media"/>
            <a:extLst>
              <a:ext uri="{FF2B5EF4-FFF2-40B4-BE49-F238E27FC236}">
                <a16:creationId xmlns:a16="http://schemas.microsoft.com/office/drawing/2014/main" id="{D451CE83-5976-6012-E819-486FBDA9A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0675" y="1412875"/>
            <a:ext cx="406400" cy="406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8F921E0-3946-1ACE-D870-B696E745F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39" y="1051645"/>
            <a:ext cx="8386322" cy="57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A189D-82C7-1356-5243-88113D432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1A34E21-FA8E-3257-0303-B47753CF578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CACA5AA-B31D-A68D-6B24-AE6BCD2DA8E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5688D42-B15B-E459-444C-8190B7E1B698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5597CF-CE97-FFF7-C54A-CA652EA1F4D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16F73FCA-0604-6C38-9F22-8441DC1C2E9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230464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ED61C-B7BF-C045-3C4D-498DBC7D5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E097E8F-979D-C13A-CF5F-54F17EE4A8A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351D16-969F-6382-F066-D3CE6EA67A45}"/>
              </a:ext>
            </a:extLst>
          </p:cNvPr>
          <p:cNvSpPr txBox="1"/>
          <p:nvPr/>
        </p:nvSpPr>
        <p:spPr>
          <a:xfrm>
            <a:off x="799311" y="4128490"/>
            <a:ext cx="754537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go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bed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early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because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tired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2B9EEE-D900-FC91-E5F5-8770D4C70E1A}"/>
              </a:ext>
            </a:extLst>
          </p:cNvPr>
          <p:cNvSpPr txBox="1"/>
          <p:nvPr/>
        </p:nvSpPr>
        <p:spPr>
          <a:xfrm>
            <a:off x="407379" y="690490"/>
            <a:ext cx="8329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寝るつもりです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早く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とても疲れている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ので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will go to bed  early because I am very tired.">
            <a:hlinkClick r:id="" action="ppaction://media"/>
            <a:extLst>
              <a:ext uri="{FF2B5EF4-FFF2-40B4-BE49-F238E27FC236}">
                <a16:creationId xmlns:a16="http://schemas.microsoft.com/office/drawing/2014/main" id="{0FD12FCB-6973-3EF3-C05C-1706402F6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113" y="1843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132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8483A-CFE5-92F5-DFD8-FAA5EAB76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127B197-B90A-B761-DAB3-3CF1D6B19BC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F48F06-A0FE-2C2B-05FB-F9DE91359F42}"/>
              </a:ext>
            </a:extLst>
          </p:cNvPr>
          <p:cNvSpPr txBox="1"/>
          <p:nvPr/>
        </p:nvSpPr>
        <p:spPr>
          <a:xfrm>
            <a:off x="480337" y="1901659"/>
            <a:ext cx="8183325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[g-]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[b--]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early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[t----]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will go to bed  early because I am very tired.">
            <a:hlinkClick r:id="" action="ppaction://media"/>
            <a:extLst>
              <a:ext uri="{FF2B5EF4-FFF2-40B4-BE49-F238E27FC236}">
                <a16:creationId xmlns:a16="http://schemas.microsoft.com/office/drawing/2014/main" id="{C031E48F-A1C4-AD8E-1C59-6A5E1DF2E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113" y="1843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925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7BC5C-9849-E5E7-5D14-564E0C357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81356BE-EE07-6EDA-D04F-23603C2762B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F0C3BB-95FE-075E-7FD4-DBF889903BCC}"/>
              </a:ext>
            </a:extLst>
          </p:cNvPr>
          <p:cNvSpPr txBox="1"/>
          <p:nvPr/>
        </p:nvSpPr>
        <p:spPr>
          <a:xfrm>
            <a:off x="408639" y="2321004"/>
            <a:ext cx="83267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寝るつもりです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早く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とても疲れている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ので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will go to bed  early because I am very tired.">
            <a:hlinkClick r:id="" action="ppaction://media"/>
            <a:extLst>
              <a:ext uri="{FF2B5EF4-FFF2-40B4-BE49-F238E27FC236}">
                <a16:creationId xmlns:a16="http://schemas.microsoft.com/office/drawing/2014/main" id="{53739959-3AC0-A7A7-12A4-7493A6C0E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113" y="1843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6011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BB1A1-6375-B42F-5B17-40C2CA245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E88AD7C-34B5-CB3D-DF4C-DAA66666BB82}"/>
              </a:ext>
            </a:extLst>
          </p:cNvPr>
          <p:cNvSpPr/>
          <p:nvPr/>
        </p:nvSpPr>
        <p:spPr>
          <a:xfrm>
            <a:off x="0" y="3429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E03B94-6F88-DD04-0FC7-C92F7D95C0FA}"/>
              </a:ext>
            </a:extLst>
          </p:cNvPr>
          <p:cNvSpPr txBox="1"/>
          <p:nvPr/>
        </p:nvSpPr>
        <p:spPr>
          <a:xfrm>
            <a:off x="82303" y="4132977"/>
            <a:ext cx="897939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can’t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because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</a:t>
            </a:r>
            <a:r>
              <a:rPr kumimoji="1" lang="en-US" altLang="ja-JP" sz="4400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cold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7144E6-2E38-7C7D-ED02-17D07D076597}"/>
              </a:ext>
            </a:extLst>
          </p:cNvPr>
          <p:cNvSpPr txBox="1"/>
          <p:nvPr/>
        </p:nvSpPr>
        <p:spPr>
          <a:xfrm>
            <a:off x="701220" y="686003"/>
            <a:ext cx="77415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外出できません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とても</a:t>
            </a:r>
            <a:r>
              <a:rPr kumimoji="1" lang="ja-JP" altLang="en-US" sz="4800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寒い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ので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e can’t go out because it is very cold  today.">
            <a:hlinkClick r:id="" action="ppaction://media"/>
            <a:extLst>
              <a:ext uri="{FF2B5EF4-FFF2-40B4-BE49-F238E27FC236}">
                <a16:creationId xmlns:a16="http://schemas.microsoft.com/office/drawing/2014/main" id="{17F0CEFC-9667-263A-2CB9-1A991CA39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0275" y="1395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163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C8071-C9C0-0F4C-E3EA-D61802814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BC9DC24-F781-A95C-42D5-A3AE018034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4FF707-A126-8721-93AE-AB17E2C32694}"/>
              </a:ext>
            </a:extLst>
          </p:cNvPr>
          <p:cNvSpPr txBox="1"/>
          <p:nvPr/>
        </p:nvSpPr>
        <p:spPr>
          <a:xfrm>
            <a:off x="480337" y="1901659"/>
            <a:ext cx="8183325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[</a:t>
            </a:r>
            <a:r>
              <a:rPr kumimoji="1" lang="en-US" altLang="ja-JP" sz="4400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today.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We can’t go out because it is very cold  today.">
            <a:hlinkClick r:id="" action="ppaction://media"/>
            <a:extLst>
              <a:ext uri="{FF2B5EF4-FFF2-40B4-BE49-F238E27FC236}">
                <a16:creationId xmlns:a16="http://schemas.microsoft.com/office/drawing/2014/main" id="{B6C10104-9A29-F3BE-E08B-BFA7BDB09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0275" y="1395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477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A43E3-D822-6594-C240-3097C1C84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68F78AC-2006-1D8E-D392-CC71216D067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D4C8A4-04AE-5E97-9C50-66AD88091210}"/>
              </a:ext>
            </a:extLst>
          </p:cNvPr>
          <p:cNvSpPr txBox="1"/>
          <p:nvPr/>
        </p:nvSpPr>
        <p:spPr>
          <a:xfrm>
            <a:off x="690757" y="2321004"/>
            <a:ext cx="77624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外出できません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とても</a:t>
            </a:r>
            <a:r>
              <a:rPr kumimoji="1" lang="ja-JP" altLang="en-US" sz="4800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寒い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ので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e can’t go out because it is very cold  today.">
            <a:hlinkClick r:id="" action="ppaction://media"/>
            <a:extLst>
              <a:ext uri="{FF2B5EF4-FFF2-40B4-BE49-F238E27FC236}">
                <a16:creationId xmlns:a16="http://schemas.microsoft.com/office/drawing/2014/main" id="{70FE4231-4064-B700-F863-67A02E245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0275" y="1395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337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90AB2-201D-AE58-218B-DB2741355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754D6DE-3FED-AD14-4F1B-F2D548101553}"/>
              </a:ext>
            </a:extLst>
          </p:cNvPr>
          <p:cNvSpPr/>
          <p:nvPr/>
        </p:nvSpPr>
        <p:spPr>
          <a:xfrm>
            <a:off x="0" y="3429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216C791-337E-0549-CAE8-2B8A61D50798}"/>
              </a:ext>
            </a:extLst>
          </p:cNvPr>
          <p:cNvSpPr txBox="1"/>
          <p:nvPr/>
        </p:nvSpPr>
        <p:spPr>
          <a:xfrm>
            <a:off x="1192216" y="3611659"/>
            <a:ext cx="6759561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Because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cold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today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can’t go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out.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F658BB7-5AB8-C3EC-3541-35FCB1CCC674}"/>
              </a:ext>
            </a:extLst>
          </p:cNvPr>
          <p:cNvSpPr txBox="1"/>
          <p:nvPr/>
        </p:nvSpPr>
        <p:spPr>
          <a:xfrm>
            <a:off x="722987" y="752554"/>
            <a:ext cx="76980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とても寒い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ので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外出できません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Because it is very cold today, we can’t go out.">
            <a:hlinkClick r:id="" action="ppaction://media"/>
            <a:extLst>
              <a:ext uri="{FF2B5EF4-FFF2-40B4-BE49-F238E27FC236}">
                <a16:creationId xmlns:a16="http://schemas.microsoft.com/office/drawing/2014/main" id="{23D5F493-6E56-E044-DC4E-7EBFBFA8B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454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501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F28DD-F775-465B-65AA-35691F0D1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E45396D-17E9-6728-9627-0E9ECBCA41F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CDB603-A135-968E-19C2-2BBFEDF5CF8F}"/>
              </a:ext>
            </a:extLst>
          </p:cNvPr>
          <p:cNvSpPr txBox="1"/>
          <p:nvPr/>
        </p:nvSpPr>
        <p:spPr>
          <a:xfrm>
            <a:off x="347745" y="1901659"/>
            <a:ext cx="8448510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[c---]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today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[c----] [g-]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[o--].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Because it is very cold today, we can’t go out.">
            <a:hlinkClick r:id="" action="ppaction://media"/>
            <a:extLst>
              <a:ext uri="{FF2B5EF4-FFF2-40B4-BE49-F238E27FC236}">
                <a16:creationId xmlns:a16="http://schemas.microsoft.com/office/drawing/2014/main" id="{6C6D4148-4DC8-C3E6-7C72-4EE9BBFA4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454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585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890F5-3A3B-F9DF-79BD-29406B861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4AB3E9-2AAE-F59A-FD9E-3200F42AF1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7EF5F4-2C37-F785-4BA9-4E9677016041}"/>
              </a:ext>
            </a:extLst>
          </p:cNvPr>
          <p:cNvSpPr txBox="1"/>
          <p:nvPr/>
        </p:nvSpPr>
        <p:spPr>
          <a:xfrm>
            <a:off x="715725" y="2321004"/>
            <a:ext cx="77125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とても寒い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ので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外出できません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Because it is very cold today, we can’t go out.">
            <a:hlinkClick r:id="" action="ppaction://media"/>
            <a:extLst>
              <a:ext uri="{FF2B5EF4-FFF2-40B4-BE49-F238E27FC236}">
                <a16:creationId xmlns:a16="http://schemas.microsoft.com/office/drawing/2014/main" id="{A5422C5D-A803-7888-E04F-F99B8F895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454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01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CD906-6E38-E602-6DE0-91E8E24CC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A586DE8-DADC-4F48-D020-7BD1C78814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211" b="36016"/>
          <a:stretch/>
        </p:blipFill>
        <p:spPr>
          <a:xfrm>
            <a:off x="245278" y="895216"/>
            <a:ext cx="8586000" cy="84771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C820508-050D-7D48-11A3-6404B150C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2D27DA5-40DA-E37D-2ECA-72109C9AB392}"/>
              </a:ext>
            </a:extLst>
          </p:cNvPr>
          <p:cNvSpPr txBox="1"/>
          <p:nvPr/>
        </p:nvSpPr>
        <p:spPr>
          <a:xfrm>
            <a:off x="1032444" y="1814828"/>
            <a:ext cx="38380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私は、この本はおもしろいと思います。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B3D720D-CB0C-BF71-BE87-E85355DCA7B9}"/>
              </a:ext>
            </a:extLst>
          </p:cNvPr>
          <p:cNvSpPr/>
          <p:nvPr/>
        </p:nvSpPr>
        <p:spPr>
          <a:xfrm>
            <a:off x="0" y="2406782"/>
            <a:ext cx="9144000" cy="445121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184442-36A6-084A-1AD0-3713A9242971}"/>
              </a:ext>
            </a:extLst>
          </p:cNvPr>
          <p:cNvSpPr txBox="1"/>
          <p:nvPr/>
        </p:nvSpPr>
        <p:spPr>
          <a:xfrm>
            <a:off x="537493" y="2544308"/>
            <a:ext cx="8284774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think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that this book is interesting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this book is interesting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主語と動詞をふくむ節（名詞節）です。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book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interesting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は、名詞節を導く接続詞で「～ということ」という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意味をもちます。（省略されることも多いです）</a:t>
            </a:r>
          </a:p>
        </p:txBody>
      </p:sp>
    </p:spTree>
    <p:extLst>
      <p:ext uri="{BB962C8B-B14F-4D97-AF65-F5344CB8AC3E}">
        <p14:creationId xmlns:p14="http://schemas.microsoft.com/office/powerpoint/2010/main" val="3530135922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984B1-1A96-EF04-AF08-6FA11CF55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1006040-516A-8404-96B9-D1D476F3744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A0BA80-AA03-2F2B-1642-FACFEB963D4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5519C1B-8D04-7F19-0CF7-B6E79D103B0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03D306-68C4-C17C-3A0A-0F8A43A06E2B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6E7F000E-38FE-F578-0680-F9523CC36DE1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310433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5FE94-7DF3-1452-5A45-7D5951363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E7394D-90C4-9AB6-CC30-D2928D477B2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F47E43-1C22-7C76-77EB-4C80079D37F9}"/>
              </a:ext>
            </a:extLst>
          </p:cNvPr>
          <p:cNvSpPr txBox="1"/>
          <p:nvPr/>
        </p:nvSpPr>
        <p:spPr>
          <a:xfrm>
            <a:off x="280817" y="4180992"/>
            <a:ext cx="858236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interesting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1EDE0C-7149-9544-38E4-C88CBD32CDD4}"/>
              </a:ext>
            </a:extLst>
          </p:cNvPr>
          <p:cNvSpPr txBox="1"/>
          <p:nvPr/>
        </p:nvSpPr>
        <p:spPr>
          <a:xfrm>
            <a:off x="1546971" y="686003"/>
            <a:ext cx="60500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思います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面白い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65296D-FAD6-C8EE-FB28-7B17EFF4E665}"/>
              </a:ext>
            </a:extLst>
          </p:cNvPr>
          <p:cNvSpPr/>
          <p:nvPr/>
        </p:nvSpPr>
        <p:spPr>
          <a:xfrm>
            <a:off x="1536215" y="1934986"/>
            <a:ext cx="5499286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924F30-179E-A24D-8C4C-22FBF630B4FD}"/>
              </a:ext>
            </a:extLst>
          </p:cNvPr>
          <p:cNvSpPr/>
          <p:nvPr/>
        </p:nvSpPr>
        <p:spPr>
          <a:xfrm>
            <a:off x="225909" y="5253004"/>
            <a:ext cx="7767022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I think that this book is interesting .">
            <a:hlinkClick r:id="" action="ppaction://media"/>
            <a:extLst>
              <a:ext uri="{FF2B5EF4-FFF2-40B4-BE49-F238E27FC236}">
                <a16:creationId xmlns:a16="http://schemas.microsoft.com/office/drawing/2014/main" id="{E16FCC48-9E4F-7EAB-DC6F-57FBCD6E2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5850" y="147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002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E5017-482D-55D5-BD3C-2B33A0173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BDD1F2-09AC-FC2D-EF9D-DA04CDF3BA2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FD61DD-4912-3914-5AEF-18D01C57F8CE}"/>
              </a:ext>
            </a:extLst>
          </p:cNvPr>
          <p:cNvSpPr txBox="1"/>
          <p:nvPr/>
        </p:nvSpPr>
        <p:spPr>
          <a:xfrm>
            <a:off x="97378" y="2601603"/>
            <a:ext cx="91440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interesting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1FF1866-73BC-7C16-50F1-007A2AFA280B}"/>
              </a:ext>
            </a:extLst>
          </p:cNvPr>
          <p:cNvSpPr/>
          <p:nvPr/>
        </p:nvSpPr>
        <p:spPr>
          <a:xfrm>
            <a:off x="97378" y="3673615"/>
            <a:ext cx="8423238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I think that this book is interesting .">
            <a:hlinkClick r:id="" action="ppaction://media"/>
            <a:extLst>
              <a:ext uri="{FF2B5EF4-FFF2-40B4-BE49-F238E27FC236}">
                <a16:creationId xmlns:a16="http://schemas.microsoft.com/office/drawing/2014/main" id="{69517864-02DF-748B-E413-2C45AC6F0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5850" y="147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522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D3DDC-BFBE-D309-5AB4-71C9526EF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652D72-1300-A998-E2FD-B26F7CFA4C3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C2F2DBE-BE65-7296-9055-44919F37BDC5}"/>
              </a:ext>
            </a:extLst>
          </p:cNvPr>
          <p:cNvSpPr txBox="1"/>
          <p:nvPr/>
        </p:nvSpPr>
        <p:spPr>
          <a:xfrm>
            <a:off x="1584623" y="2321004"/>
            <a:ext cx="59747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思います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面白い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EF0ED1-4EEC-9853-1329-09FF0C66651C}"/>
              </a:ext>
            </a:extLst>
          </p:cNvPr>
          <p:cNvSpPr/>
          <p:nvPr/>
        </p:nvSpPr>
        <p:spPr>
          <a:xfrm>
            <a:off x="1584623" y="3569987"/>
            <a:ext cx="5474018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I think that this book is interesting .">
            <a:hlinkClick r:id="" action="ppaction://media"/>
            <a:extLst>
              <a:ext uri="{FF2B5EF4-FFF2-40B4-BE49-F238E27FC236}">
                <a16:creationId xmlns:a16="http://schemas.microsoft.com/office/drawing/2014/main" id="{AF1D8FDD-903A-3FFC-ECF9-9A28950CC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5850" y="147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759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F1568-6A3C-E4F2-647E-C65908B57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A6CC703-F918-71B5-83B7-EC610A94644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405829-2CD9-9D3C-4535-C8A19C0B46D4}"/>
              </a:ext>
            </a:extLst>
          </p:cNvPr>
          <p:cNvSpPr txBox="1"/>
          <p:nvPr/>
        </p:nvSpPr>
        <p:spPr>
          <a:xfrm>
            <a:off x="1829358" y="4180992"/>
            <a:ext cx="548528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busy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475C01-3D9C-8B5A-03CB-1850E67EA943}"/>
              </a:ext>
            </a:extLst>
          </p:cNvPr>
          <p:cNvSpPr txBox="1"/>
          <p:nvPr/>
        </p:nvSpPr>
        <p:spPr>
          <a:xfrm>
            <a:off x="1858942" y="686003"/>
            <a:ext cx="54261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思います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忙しい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6A83DD1-B44C-105D-FF09-5A55DFEFD216}"/>
              </a:ext>
            </a:extLst>
          </p:cNvPr>
          <p:cNvSpPr/>
          <p:nvPr/>
        </p:nvSpPr>
        <p:spPr>
          <a:xfrm>
            <a:off x="1705086" y="1966714"/>
            <a:ext cx="5007685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53CF39-15EB-7E1B-DE4F-7E8DEA5BA92D}"/>
              </a:ext>
            </a:extLst>
          </p:cNvPr>
          <p:cNvSpPr/>
          <p:nvPr/>
        </p:nvSpPr>
        <p:spPr>
          <a:xfrm>
            <a:off x="1829357" y="5314278"/>
            <a:ext cx="4485381" cy="90573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I think that she is busy  .">
            <a:hlinkClick r:id="" action="ppaction://media"/>
            <a:extLst>
              <a:ext uri="{FF2B5EF4-FFF2-40B4-BE49-F238E27FC236}">
                <a16:creationId xmlns:a16="http://schemas.microsoft.com/office/drawing/2014/main" id="{852C6343-FD2A-08FC-47E2-DA5198DA3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147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788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A7930-0DB5-DB24-9B89-E10025F6C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58F123A-14CB-8EBF-9CD4-D125B3CEF3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635518-5F82-1C72-40B3-9CD5B9817326}"/>
              </a:ext>
            </a:extLst>
          </p:cNvPr>
          <p:cNvSpPr txBox="1"/>
          <p:nvPr/>
        </p:nvSpPr>
        <p:spPr>
          <a:xfrm>
            <a:off x="1318091" y="2601603"/>
            <a:ext cx="650781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16ED6CD-4495-B541-C251-5E4DADD63640}"/>
              </a:ext>
            </a:extLst>
          </p:cNvPr>
          <p:cNvSpPr/>
          <p:nvPr/>
        </p:nvSpPr>
        <p:spPr>
          <a:xfrm>
            <a:off x="1318091" y="3732903"/>
            <a:ext cx="5588318" cy="90771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I think that she is busy  .">
            <a:hlinkClick r:id="" action="ppaction://media"/>
            <a:extLst>
              <a:ext uri="{FF2B5EF4-FFF2-40B4-BE49-F238E27FC236}">
                <a16:creationId xmlns:a16="http://schemas.microsoft.com/office/drawing/2014/main" id="{4FBEA4FB-517A-32B4-47F8-17ACB8091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147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39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52DB4-6BA1-A8E6-7145-B3A8F4702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8D06C31-CF9A-817B-ED66-2762DD2EDC2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D328953-02A4-68C1-5125-A182A0D7E1D5}"/>
              </a:ext>
            </a:extLst>
          </p:cNvPr>
          <p:cNvSpPr txBox="1"/>
          <p:nvPr/>
        </p:nvSpPr>
        <p:spPr>
          <a:xfrm>
            <a:off x="1858942" y="2321004"/>
            <a:ext cx="54261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思います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忙しい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E190822-BF07-9D17-4B15-1E74720BDA54}"/>
              </a:ext>
            </a:extLst>
          </p:cNvPr>
          <p:cNvSpPr/>
          <p:nvPr/>
        </p:nvSpPr>
        <p:spPr>
          <a:xfrm>
            <a:off x="1726601" y="3569987"/>
            <a:ext cx="5007685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I think that she is busy  .">
            <a:hlinkClick r:id="" action="ppaction://media"/>
            <a:extLst>
              <a:ext uri="{FF2B5EF4-FFF2-40B4-BE49-F238E27FC236}">
                <a16:creationId xmlns:a16="http://schemas.microsoft.com/office/drawing/2014/main" id="{02B7F59C-1781-796E-04EF-E7D4F012E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147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461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0D32C-C47E-98A3-0894-88A435E39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02D264A-00CC-7F47-CDFF-BEBEB9CC3CB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D86A48-021C-BB70-391D-E96FA0A36424}"/>
              </a:ext>
            </a:extLst>
          </p:cNvPr>
          <p:cNvSpPr txBox="1"/>
          <p:nvPr/>
        </p:nvSpPr>
        <p:spPr>
          <a:xfrm>
            <a:off x="1535400" y="4180992"/>
            <a:ext cx="607319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Jim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thinks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busy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9E8840-9E65-29E2-FD7F-40E9FDDF0A57}"/>
              </a:ext>
            </a:extLst>
          </p:cNvPr>
          <p:cNvSpPr txBox="1"/>
          <p:nvPr/>
        </p:nvSpPr>
        <p:spPr>
          <a:xfrm>
            <a:off x="1241442" y="717731"/>
            <a:ext cx="66611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ジムは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思います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忙し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3BEC320-A47A-A5C2-0EEB-579AF9D7EF62}"/>
              </a:ext>
            </a:extLst>
          </p:cNvPr>
          <p:cNvSpPr/>
          <p:nvPr/>
        </p:nvSpPr>
        <p:spPr>
          <a:xfrm>
            <a:off x="1241441" y="1966714"/>
            <a:ext cx="6073199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071466-ABDC-C616-C58C-00D5003E02D7}"/>
              </a:ext>
            </a:extLst>
          </p:cNvPr>
          <p:cNvSpPr/>
          <p:nvPr/>
        </p:nvSpPr>
        <p:spPr>
          <a:xfrm>
            <a:off x="1513884" y="5314278"/>
            <a:ext cx="5177372" cy="90573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Jim thinks that she was busy .">
            <a:hlinkClick r:id="" action="ppaction://media"/>
            <a:extLst>
              <a:ext uri="{FF2B5EF4-FFF2-40B4-BE49-F238E27FC236}">
                <a16:creationId xmlns:a16="http://schemas.microsoft.com/office/drawing/2014/main" id="{A7425B78-AB56-FF3D-0D02-7B3BDCC63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0475" y="1123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676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84216-4106-8755-1C79-B90A85E80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E5EDE7E-F17E-D275-280C-FEE9697341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A752200-D139-FC5B-DCB1-C9AB3FEF924A}"/>
              </a:ext>
            </a:extLst>
          </p:cNvPr>
          <p:cNvSpPr txBox="1"/>
          <p:nvPr/>
        </p:nvSpPr>
        <p:spPr>
          <a:xfrm>
            <a:off x="1030184" y="2601602"/>
            <a:ext cx="708363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Jim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2532EA1-6CEE-DCD7-E1FF-0EEE76097050}"/>
              </a:ext>
            </a:extLst>
          </p:cNvPr>
          <p:cNvSpPr/>
          <p:nvPr/>
        </p:nvSpPr>
        <p:spPr>
          <a:xfrm>
            <a:off x="1030184" y="3732903"/>
            <a:ext cx="6166682" cy="90771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Jim thinks that she was busy .">
            <a:hlinkClick r:id="" action="ppaction://media"/>
            <a:extLst>
              <a:ext uri="{FF2B5EF4-FFF2-40B4-BE49-F238E27FC236}">
                <a16:creationId xmlns:a16="http://schemas.microsoft.com/office/drawing/2014/main" id="{6818E81C-0A10-5DA3-F58B-06D016C32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0475" y="1123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909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877D657-9DFD-E28E-68E2-96D42F093A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5329"/>
          <a:stretch/>
        </p:blipFill>
        <p:spPr>
          <a:xfrm>
            <a:off x="245278" y="1022217"/>
            <a:ext cx="8586000" cy="66246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2406782"/>
            <a:ext cx="9144000" cy="445121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2569708"/>
            <a:ext cx="8069014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この文は、主節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“He was studying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”と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従属節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“when I called him”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つの部分からなる複文です。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主節は、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studying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従属節は、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called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は、時間を表す接続詞で、「～したとき」という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意味をもちます。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802057"/>
            <a:ext cx="48857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私が彼に電話をしたとき、彼は勉強していました。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3E79D-73BD-6617-8D04-516104406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484F447-E727-C146-813C-FE21DFB25A2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68A216E-82B2-75D4-13B6-B1D6BB91B5BF}"/>
              </a:ext>
            </a:extLst>
          </p:cNvPr>
          <p:cNvSpPr txBox="1"/>
          <p:nvPr/>
        </p:nvSpPr>
        <p:spPr>
          <a:xfrm>
            <a:off x="1241443" y="2321004"/>
            <a:ext cx="66611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ジムは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思います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忙し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933D07C-2098-2C57-FB6F-0F457069B46A}"/>
              </a:ext>
            </a:extLst>
          </p:cNvPr>
          <p:cNvSpPr/>
          <p:nvPr/>
        </p:nvSpPr>
        <p:spPr>
          <a:xfrm>
            <a:off x="1155379" y="3569987"/>
            <a:ext cx="6202852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Jim thinks that she was busy .">
            <a:hlinkClick r:id="" action="ppaction://media"/>
            <a:extLst>
              <a:ext uri="{FF2B5EF4-FFF2-40B4-BE49-F238E27FC236}">
                <a16:creationId xmlns:a16="http://schemas.microsoft.com/office/drawing/2014/main" id="{C64F8845-4C98-4715-3AAF-D4D542E32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0475" y="1123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170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E1420-9868-A9B6-7CAD-FA2B4F964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3074FDA-22C5-4009-297B-533BCB5FB995}"/>
              </a:ext>
            </a:extLst>
          </p:cNvPr>
          <p:cNvSpPr/>
          <p:nvPr/>
        </p:nvSpPr>
        <p:spPr>
          <a:xfrm>
            <a:off x="0" y="2406782"/>
            <a:ext cx="9144000" cy="445121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8F0C2E-B8F1-19AC-4DD1-D9CB1B9E4DE5}"/>
              </a:ext>
            </a:extLst>
          </p:cNvPr>
          <p:cNvSpPr txBox="1"/>
          <p:nvPr/>
        </p:nvSpPr>
        <p:spPr>
          <a:xfrm>
            <a:off x="537493" y="2544308"/>
            <a:ext cx="828477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sure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would join the club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主語と動詞をふくむ節（名詞節）です。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　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would join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club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の内容を説明する役割を果たしています。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212141F-6E3A-A24A-55A3-78B8C6528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C0397B-3F5C-C766-2310-A224D47640F2}"/>
              </a:ext>
            </a:extLst>
          </p:cNvPr>
          <p:cNvSpPr txBox="1"/>
          <p:nvPr/>
        </p:nvSpPr>
        <p:spPr>
          <a:xfrm>
            <a:off x="1032444" y="1848944"/>
            <a:ext cx="57493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私たちは、きっと彼がクラブに入るだろうと思っていました。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7333DD4-035F-748A-E9CD-DCE83E243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343"/>
          <a:stretch/>
        </p:blipFill>
        <p:spPr>
          <a:xfrm>
            <a:off x="245278" y="815462"/>
            <a:ext cx="8590008" cy="7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47751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4E2B2-720C-4706-1121-6C9B9B2D7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EEC4186-FB8F-BFBE-4923-CAEDB7FB0DC2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DDF1533-84B0-9A1F-AB65-D401A91F37F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0BD51BB-9E10-538B-B9BD-D181CB8F3BDE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B064D9-3B69-925A-9035-6E8A852F3E19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C0B273CA-6640-6636-6B71-8775B80B5E0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4517277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13502-5F0D-3425-1155-FC86B4EDC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0F3A8CE-B156-43F4-9989-6DB5CDD9E7B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A602050-B996-6F98-DBBD-249D8DE1C85F}"/>
              </a:ext>
            </a:extLst>
          </p:cNvPr>
          <p:cNvSpPr txBox="1"/>
          <p:nvPr/>
        </p:nvSpPr>
        <p:spPr>
          <a:xfrm>
            <a:off x="995640" y="4128490"/>
            <a:ext cx="715271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sure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would join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club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1C822B0-897F-3650-83CD-DDF795666472}"/>
              </a:ext>
            </a:extLst>
          </p:cNvPr>
          <p:cNvSpPr txBox="1"/>
          <p:nvPr/>
        </p:nvSpPr>
        <p:spPr>
          <a:xfrm>
            <a:off x="230756" y="637988"/>
            <a:ext cx="86824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確信して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入るだろう </a:t>
            </a: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クラブに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2BF45F0-C021-3539-B077-C22CBB187314}"/>
              </a:ext>
            </a:extLst>
          </p:cNvPr>
          <p:cNvSpPr/>
          <p:nvPr/>
        </p:nvSpPr>
        <p:spPr>
          <a:xfrm>
            <a:off x="270058" y="1855851"/>
            <a:ext cx="8077876" cy="967008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E047DC3-C70B-FAD1-94C1-63545B0FC341}"/>
              </a:ext>
            </a:extLst>
          </p:cNvPr>
          <p:cNvSpPr/>
          <p:nvPr/>
        </p:nvSpPr>
        <p:spPr>
          <a:xfrm>
            <a:off x="845060" y="5203774"/>
            <a:ext cx="6426597" cy="967008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We were sure he would join the club .">
            <a:hlinkClick r:id="" action="ppaction://media"/>
            <a:extLst>
              <a:ext uri="{FF2B5EF4-FFF2-40B4-BE49-F238E27FC236}">
                <a16:creationId xmlns:a16="http://schemas.microsoft.com/office/drawing/2014/main" id="{DA64FAB7-7642-8A01-6FA7-99A228867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4900" y="2816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546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B410A-4BE1-243E-FE08-CBF99C368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4D6C616-E254-4D0A-0CC5-AFCC523020E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AFCA438-8D22-7198-E0D7-7088B3776B1C}"/>
              </a:ext>
            </a:extLst>
          </p:cNvPr>
          <p:cNvSpPr txBox="1"/>
          <p:nvPr/>
        </p:nvSpPr>
        <p:spPr>
          <a:xfrm>
            <a:off x="583881" y="2409490"/>
            <a:ext cx="797623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[j---]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club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90F7A90-120D-9CFD-3965-3FD891509CD9}"/>
              </a:ext>
            </a:extLst>
          </p:cNvPr>
          <p:cNvSpPr/>
          <p:nvPr/>
        </p:nvSpPr>
        <p:spPr>
          <a:xfrm>
            <a:off x="583881" y="3568611"/>
            <a:ext cx="7011018" cy="967008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We were sure he would join the club .">
            <a:hlinkClick r:id="" action="ppaction://media"/>
            <a:extLst>
              <a:ext uri="{FF2B5EF4-FFF2-40B4-BE49-F238E27FC236}">
                <a16:creationId xmlns:a16="http://schemas.microsoft.com/office/drawing/2014/main" id="{C3B8A3A5-8484-B270-F374-5E7C172D8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4900" y="2816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490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8118-81FA-12A7-E331-31934C2E7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46B84A1-9161-E1DA-BFF5-D2F2EBEC03C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AC2DAE-BB55-43FC-9BF7-C6F8B9B7D9FB}"/>
              </a:ext>
            </a:extLst>
          </p:cNvPr>
          <p:cNvSpPr txBox="1"/>
          <p:nvPr/>
        </p:nvSpPr>
        <p:spPr>
          <a:xfrm>
            <a:off x="230756" y="2430871"/>
            <a:ext cx="86824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確信して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入るだろう </a:t>
            </a: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クラブに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711091E-52CE-2996-EB19-DF7C41178B1D}"/>
              </a:ext>
            </a:extLst>
          </p:cNvPr>
          <p:cNvSpPr/>
          <p:nvPr/>
        </p:nvSpPr>
        <p:spPr>
          <a:xfrm>
            <a:off x="230756" y="3679455"/>
            <a:ext cx="8084905" cy="967008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We were sure he would join the club .">
            <a:hlinkClick r:id="" action="ppaction://media"/>
            <a:extLst>
              <a:ext uri="{FF2B5EF4-FFF2-40B4-BE49-F238E27FC236}">
                <a16:creationId xmlns:a16="http://schemas.microsoft.com/office/drawing/2014/main" id="{3759A5E7-DBE7-0528-A858-A4C5C7A2B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4900" y="2816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558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F286B-AF3C-8CB3-D45C-29928E21D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7ABD1F-4727-9482-5666-E5C0157ADDD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7E20157-3639-5872-2CE6-9947E6EB039F}"/>
              </a:ext>
            </a:extLst>
          </p:cNvPr>
          <p:cNvSpPr txBox="1"/>
          <p:nvPr/>
        </p:nvSpPr>
        <p:spPr>
          <a:xfrm>
            <a:off x="750622" y="4128490"/>
            <a:ext cx="764275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sure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Mary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would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pianist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421102-BD48-237C-CBD7-2C86A2CE49AC}"/>
              </a:ext>
            </a:extLst>
          </p:cNvPr>
          <p:cNvSpPr txBox="1"/>
          <p:nvPr/>
        </p:nvSpPr>
        <p:spPr>
          <a:xfrm>
            <a:off x="956365" y="0"/>
            <a:ext cx="70150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確信して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メアリーは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だろう</a:t>
            </a:r>
            <a:endParaRPr kumimoji="1" lang="en-US" altLang="ja-JP" sz="48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ピアニストに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29C4125-DCDA-E34C-770A-0E606EB3D4F8}"/>
              </a:ext>
            </a:extLst>
          </p:cNvPr>
          <p:cNvSpPr/>
          <p:nvPr/>
        </p:nvSpPr>
        <p:spPr>
          <a:xfrm>
            <a:off x="640665" y="5226791"/>
            <a:ext cx="6825142" cy="967008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655D8B1A-8C04-824E-9EDE-5E18D7AA69F4}"/>
              </a:ext>
            </a:extLst>
          </p:cNvPr>
          <p:cNvGrpSpPr/>
          <p:nvPr/>
        </p:nvGrpSpPr>
        <p:grpSpPr>
          <a:xfrm>
            <a:off x="840890" y="1204858"/>
            <a:ext cx="6746838" cy="2087718"/>
            <a:chOff x="840890" y="1204858"/>
            <a:chExt cx="6746838" cy="2087718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2DCC6DC0-7314-7692-DBA4-08186E02FB03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6746838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BDA45A3B-1355-AAA3-1770-71847C692ADC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4753087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305E80CF-7428-04F7-8720-5768F1F103DD}"/>
                </a:ext>
              </a:extLst>
            </p:cNvPr>
            <p:cNvCxnSpPr>
              <a:cxnSpLocks/>
            </p:cNvCxnSpPr>
            <p:nvPr/>
          </p:nvCxnSpPr>
          <p:spPr>
            <a:xfrm>
              <a:off x="5593977" y="2336915"/>
              <a:ext cx="1993751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7EA2C661-565A-37D5-A439-C69A2005806E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C9B11232-F866-CDF4-8438-CF57185C2E46}"/>
                </a:ext>
              </a:extLst>
            </p:cNvPr>
            <p:cNvCxnSpPr>
              <a:cxnSpLocks/>
            </p:cNvCxnSpPr>
            <p:nvPr/>
          </p:nvCxnSpPr>
          <p:spPr>
            <a:xfrm>
              <a:off x="7587728" y="1204858"/>
              <a:ext cx="0" cy="1132081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B78DA8C3-C3B6-BE7A-75F9-C1D2188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5593977" y="2307883"/>
              <a:ext cx="0" cy="963914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 was sure Mary would be a pianist .">
            <a:hlinkClick r:id="" action="ppaction://media"/>
            <a:extLst>
              <a:ext uri="{FF2B5EF4-FFF2-40B4-BE49-F238E27FC236}">
                <a16:creationId xmlns:a16="http://schemas.microsoft.com/office/drawing/2014/main" id="{3D2149B4-66C2-F8B2-C5D7-335C9B8E3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928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707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8F111-3374-224D-B52A-9CDC7D0D3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29427EA-128A-9CD5-02B0-19C3841369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6A5CAC-900D-8768-F28C-3D00F01F9800}"/>
              </a:ext>
            </a:extLst>
          </p:cNvPr>
          <p:cNvSpPr txBox="1"/>
          <p:nvPr/>
        </p:nvSpPr>
        <p:spPr>
          <a:xfrm>
            <a:off x="395637" y="2409490"/>
            <a:ext cx="835272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Mary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pianist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D78F4D-60B0-717A-50BE-2455453598C9}"/>
              </a:ext>
            </a:extLst>
          </p:cNvPr>
          <p:cNvSpPr/>
          <p:nvPr/>
        </p:nvSpPr>
        <p:spPr>
          <a:xfrm>
            <a:off x="210360" y="3481502"/>
            <a:ext cx="7642721" cy="967008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I was sure Mary would be a pianist .">
            <a:hlinkClick r:id="" action="ppaction://media"/>
            <a:extLst>
              <a:ext uri="{FF2B5EF4-FFF2-40B4-BE49-F238E27FC236}">
                <a16:creationId xmlns:a16="http://schemas.microsoft.com/office/drawing/2014/main" id="{F383107F-F03F-4765-CE22-36EA6BC52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928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049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979D1-0532-77F1-5044-BCBBE2D26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9B7477-92E7-6066-8C2F-9CD509AE5EF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89DF6B1-1FD2-A787-2AC8-A4DFBABC5017}"/>
              </a:ext>
            </a:extLst>
          </p:cNvPr>
          <p:cNvSpPr txBox="1"/>
          <p:nvPr/>
        </p:nvSpPr>
        <p:spPr>
          <a:xfrm>
            <a:off x="1064473" y="1685232"/>
            <a:ext cx="70150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確信して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メアリーは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だろう</a:t>
            </a:r>
            <a:endParaRPr kumimoji="1" lang="en-US" altLang="ja-JP" sz="48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ピアニストに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was sure Mary would be a pianist .">
            <a:hlinkClick r:id="" action="ppaction://media"/>
            <a:extLst>
              <a:ext uri="{FF2B5EF4-FFF2-40B4-BE49-F238E27FC236}">
                <a16:creationId xmlns:a16="http://schemas.microsoft.com/office/drawing/2014/main" id="{1DC8C5B7-96A5-E164-6C96-00D6E6B2D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928688"/>
            <a:ext cx="406400" cy="4064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587B99B-A1A5-0021-BC53-0178CC3CAAD0}"/>
              </a:ext>
            </a:extLst>
          </p:cNvPr>
          <p:cNvGrpSpPr/>
          <p:nvPr/>
        </p:nvGrpSpPr>
        <p:grpSpPr>
          <a:xfrm>
            <a:off x="926951" y="2921501"/>
            <a:ext cx="6746838" cy="2087718"/>
            <a:chOff x="840890" y="1204858"/>
            <a:chExt cx="6746838" cy="2087718"/>
          </a:xfrm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id="{41D061F4-5AF1-76AB-1E16-39D18CF03EB8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6746838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D2F9B51A-AF7C-263E-3467-1BB24F881621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4753087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B7AB3E16-2BFF-4946-3DCC-EC0E9975DCCF}"/>
                </a:ext>
              </a:extLst>
            </p:cNvPr>
            <p:cNvCxnSpPr>
              <a:cxnSpLocks/>
            </p:cNvCxnSpPr>
            <p:nvPr/>
          </p:nvCxnSpPr>
          <p:spPr>
            <a:xfrm>
              <a:off x="5593977" y="2336915"/>
              <a:ext cx="1993751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5E2B3538-7E8C-9DBF-536F-54B4F1EA92F5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02449E38-6ADA-4FC8-4AFE-89674C6DC6D0}"/>
                </a:ext>
              </a:extLst>
            </p:cNvPr>
            <p:cNvCxnSpPr>
              <a:cxnSpLocks/>
            </p:cNvCxnSpPr>
            <p:nvPr/>
          </p:nvCxnSpPr>
          <p:spPr>
            <a:xfrm>
              <a:off x="7587728" y="1204858"/>
              <a:ext cx="0" cy="1132081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3D2ADC4D-5BB6-DDA1-0C62-655D33AAFABC}"/>
                </a:ext>
              </a:extLst>
            </p:cNvPr>
            <p:cNvCxnSpPr>
              <a:cxnSpLocks/>
            </p:cNvCxnSpPr>
            <p:nvPr/>
          </p:nvCxnSpPr>
          <p:spPr>
            <a:xfrm>
              <a:off x="5593977" y="2307883"/>
              <a:ext cx="0" cy="963914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0973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F8B94-F25C-C81A-1D75-F991DEE9F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3A8B7C5-C579-AF71-1D3C-E9D87FDA394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696812-DB7A-1AD3-A08D-0D69613E095A}"/>
              </a:ext>
            </a:extLst>
          </p:cNvPr>
          <p:cNvSpPr txBox="1"/>
          <p:nvPr/>
        </p:nvSpPr>
        <p:spPr>
          <a:xfrm>
            <a:off x="1159429" y="4124180"/>
            <a:ext cx="682514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sure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Mary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pianist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BDDC08-47B3-C904-DB30-D192E83DE905}"/>
              </a:ext>
            </a:extLst>
          </p:cNvPr>
          <p:cNvSpPr txBox="1"/>
          <p:nvPr/>
        </p:nvSpPr>
        <p:spPr>
          <a:xfrm>
            <a:off x="1310107" y="0"/>
            <a:ext cx="65237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確信して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メアリーは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なるだろう</a:t>
            </a:r>
            <a:endParaRPr kumimoji="1" lang="en-US" altLang="ja-JP" sz="48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ピアニストに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F05EDB8-2E10-5289-F6AE-3C2FCBB684A6}"/>
              </a:ext>
            </a:extLst>
          </p:cNvPr>
          <p:cNvSpPr/>
          <p:nvPr/>
        </p:nvSpPr>
        <p:spPr>
          <a:xfrm>
            <a:off x="1065007" y="5226791"/>
            <a:ext cx="6078071" cy="967008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I am sure Mary will be a pianist .">
            <a:hlinkClick r:id="" action="ppaction://media"/>
            <a:extLst>
              <a:ext uri="{FF2B5EF4-FFF2-40B4-BE49-F238E27FC236}">
                <a16:creationId xmlns:a16="http://schemas.microsoft.com/office/drawing/2014/main" id="{AEFA7823-0904-9CD3-EB71-F94AED180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2688" y="1512888"/>
            <a:ext cx="406400" cy="406400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B53EFC7-A646-6ADD-2BCB-B16A786C0A1E}"/>
              </a:ext>
            </a:extLst>
          </p:cNvPr>
          <p:cNvGrpSpPr/>
          <p:nvPr/>
        </p:nvGrpSpPr>
        <p:grpSpPr>
          <a:xfrm>
            <a:off x="1237733" y="1200819"/>
            <a:ext cx="6746838" cy="2087718"/>
            <a:chOff x="840890" y="1204858"/>
            <a:chExt cx="6746838" cy="2087718"/>
          </a:xfrm>
        </p:grpSpPr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83BFDB42-FB22-0D71-2C78-9A0746ADF953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6746838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29606198-6B90-F41E-C3A1-C1D59DB9FE09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4753087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2F129581-2CE8-9CCD-BEBC-DEBF088971F7}"/>
                </a:ext>
              </a:extLst>
            </p:cNvPr>
            <p:cNvCxnSpPr>
              <a:cxnSpLocks/>
            </p:cNvCxnSpPr>
            <p:nvPr/>
          </p:nvCxnSpPr>
          <p:spPr>
            <a:xfrm>
              <a:off x="5593977" y="2336915"/>
              <a:ext cx="1993751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FFD52F48-87F3-C2EE-1EC1-F476FBE29918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E8ACEB2B-9355-B755-D316-7A7ED7DBC03F}"/>
                </a:ext>
              </a:extLst>
            </p:cNvPr>
            <p:cNvCxnSpPr>
              <a:cxnSpLocks/>
            </p:cNvCxnSpPr>
            <p:nvPr/>
          </p:nvCxnSpPr>
          <p:spPr>
            <a:xfrm>
              <a:off x="7587728" y="1204858"/>
              <a:ext cx="0" cy="1132081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E15872A3-2751-8A40-4944-2A42FBB32C2E}"/>
                </a:ext>
              </a:extLst>
            </p:cNvPr>
            <p:cNvCxnSpPr>
              <a:cxnSpLocks/>
            </p:cNvCxnSpPr>
            <p:nvPr/>
          </p:nvCxnSpPr>
          <p:spPr>
            <a:xfrm>
              <a:off x="5593977" y="2307883"/>
              <a:ext cx="0" cy="963914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94196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09561-DE18-ABCB-BA11-ABBB6E266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A06B879-F397-D369-724D-9C533323FEF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E688A0-7666-CD15-4E3B-B7362C146181}"/>
              </a:ext>
            </a:extLst>
          </p:cNvPr>
          <p:cNvSpPr txBox="1"/>
          <p:nvPr/>
        </p:nvSpPr>
        <p:spPr>
          <a:xfrm>
            <a:off x="536684" y="2409490"/>
            <a:ext cx="807063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Mary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[b-]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pianist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18B9827-733B-0D8D-ACA5-F8197CFFF758}"/>
              </a:ext>
            </a:extLst>
          </p:cNvPr>
          <p:cNvSpPr/>
          <p:nvPr/>
        </p:nvSpPr>
        <p:spPr>
          <a:xfrm>
            <a:off x="419547" y="3481502"/>
            <a:ext cx="7315201" cy="967008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I am sure Mary will be a pianist .">
            <a:hlinkClick r:id="" action="ppaction://media"/>
            <a:extLst>
              <a:ext uri="{FF2B5EF4-FFF2-40B4-BE49-F238E27FC236}">
                <a16:creationId xmlns:a16="http://schemas.microsoft.com/office/drawing/2014/main" id="{08194FFE-5096-08C0-F9CC-AC5721950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2688" y="1512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672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EC91C-205B-ECD3-A94E-9D41ACFCA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03716DD-A594-201E-4716-3CBC65B744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958E243-688E-7A3D-88FF-BABDF1925F48}"/>
              </a:ext>
            </a:extLst>
          </p:cNvPr>
          <p:cNvSpPr txBox="1"/>
          <p:nvPr/>
        </p:nvSpPr>
        <p:spPr>
          <a:xfrm>
            <a:off x="1234804" y="1957892"/>
            <a:ext cx="65237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確信して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メアリーは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なるだろう</a:t>
            </a:r>
            <a:endParaRPr kumimoji="1" lang="en-US" altLang="ja-JP" sz="48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ピアニストに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11" name="I am sure Mary will be a pianist .">
            <a:hlinkClick r:id="" action="ppaction://media"/>
            <a:extLst>
              <a:ext uri="{FF2B5EF4-FFF2-40B4-BE49-F238E27FC236}">
                <a16:creationId xmlns:a16="http://schemas.microsoft.com/office/drawing/2014/main" id="{72CF31E7-F841-A801-40ED-CCDCDE3C4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2688" y="1512888"/>
            <a:ext cx="406400" cy="40640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64B05A11-0D59-B0CC-EF27-D7E49D8934F7}"/>
              </a:ext>
            </a:extLst>
          </p:cNvPr>
          <p:cNvGrpSpPr/>
          <p:nvPr/>
        </p:nvGrpSpPr>
        <p:grpSpPr>
          <a:xfrm>
            <a:off x="1123277" y="3173382"/>
            <a:ext cx="6746838" cy="2087718"/>
            <a:chOff x="840890" y="1204858"/>
            <a:chExt cx="6746838" cy="2087718"/>
          </a:xfrm>
        </p:grpSpPr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FE92B0A9-02CE-F89A-9AF1-547E50DA4ADA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6746838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5B96C361-E984-1CF4-9369-10AF2F90F6B0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4753087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D282C585-A6C2-1203-30B1-B82C579608FA}"/>
                </a:ext>
              </a:extLst>
            </p:cNvPr>
            <p:cNvCxnSpPr>
              <a:cxnSpLocks/>
            </p:cNvCxnSpPr>
            <p:nvPr/>
          </p:nvCxnSpPr>
          <p:spPr>
            <a:xfrm>
              <a:off x="5593977" y="2336915"/>
              <a:ext cx="1993751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1A06BCEA-28B1-4A23-E4F3-D8F65C004F47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03DB4CF6-980F-79B2-60CC-2DCEDF8680AE}"/>
                </a:ext>
              </a:extLst>
            </p:cNvPr>
            <p:cNvCxnSpPr>
              <a:cxnSpLocks/>
            </p:cNvCxnSpPr>
            <p:nvPr/>
          </p:nvCxnSpPr>
          <p:spPr>
            <a:xfrm>
              <a:off x="7587728" y="1204858"/>
              <a:ext cx="0" cy="1132081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83773B51-BB4C-6FC4-BCDF-11E544967B02}"/>
                </a:ext>
              </a:extLst>
            </p:cNvPr>
            <p:cNvCxnSpPr>
              <a:cxnSpLocks/>
            </p:cNvCxnSpPr>
            <p:nvPr/>
          </p:nvCxnSpPr>
          <p:spPr>
            <a:xfrm>
              <a:off x="5593977" y="2307883"/>
              <a:ext cx="0" cy="963914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27473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51B60-512A-040A-C4FA-7F594DFB2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9A16A6A-9AF9-6C46-E56D-3BF998A247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726" b="-136"/>
          <a:stretch/>
        </p:blipFill>
        <p:spPr>
          <a:xfrm>
            <a:off x="245278" y="915636"/>
            <a:ext cx="8586000" cy="74103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96B5132-0392-EC03-3368-676EA5424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E79FA4-4F3A-5B80-0450-94A8176B91B7}"/>
              </a:ext>
            </a:extLst>
          </p:cNvPr>
          <p:cNvSpPr txBox="1"/>
          <p:nvPr/>
        </p:nvSpPr>
        <p:spPr>
          <a:xfrm>
            <a:off x="1032444" y="1674106"/>
            <a:ext cx="5412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カナは私にフランス語を話すことができると言いました。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1F2BFB4-5603-EAF6-51BB-EDA436F22979}"/>
              </a:ext>
            </a:extLst>
          </p:cNvPr>
          <p:cNvSpPr/>
          <p:nvPr/>
        </p:nvSpPr>
        <p:spPr>
          <a:xfrm>
            <a:off x="0" y="2225807"/>
            <a:ext cx="9144000" cy="463219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F4138B-1C81-1E31-74F1-E658F286B549}"/>
              </a:ext>
            </a:extLst>
          </p:cNvPr>
          <p:cNvSpPr txBox="1"/>
          <p:nvPr/>
        </p:nvSpPr>
        <p:spPr>
          <a:xfrm>
            <a:off x="537493" y="2287133"/>
            <a:ext cx="8284774" cy="44935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Kana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told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told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のあとに、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種類の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（目的語）が続いています。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「誰に伝えたか（間接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she could speak French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主語と動詞をふくむ節（名詞節）です。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could speak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French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she could speak French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は「何を伝えたか（直接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示しています。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371705184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9FBC4-68AA-9948-4E6B-BF468CCD7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54335DF-8FEA-D53E-0FE9-BFAA913A94D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7E97A00-DE9A-9FFD-308E-8E0224B3EDDE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FAFAEF5-0874-3944-6D2C-DCA8F0D4F10A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7CCE7A-CCE4-A4A7-FB86-8B644903FBC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82549E5D-15CB-7078-A3C1-DB00172772B1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4060603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2BF46-5713-66ED-32E6-AFBC34548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F6A8F90-76A4-9068-A2F4-B86DDAEAB27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87F6D1-DB11-EDB5-028C-4CAB4CFC8FEE}"/>
              </a:ext>
            </a:extLst>
          </p:cNvPr>
          <p:cNvSpPr txBox="1"/>
          <p:nvPr/>
        </p:nvSpPr>
        <p:spPr>
          <a:xfrm>
            <a:off x="341848" y="4207281"/>
            <a:ext cx="880215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Kana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told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she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speak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7B844B7-3847-B8FB-BDCC-1536DB591724}"/>
              </a:ext>
            </a:extLst>
          </p:cNvPr>
          <p:cNvSpPr txBox="1"/>
          <p:nvPr/>
        </p:nvSpPr>
        <p:spPr>
          <a:xfrm>
            <a:off x="956365" y="0"/>
            <a:ext cx="72409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話すことができる </a:t>
            </a:r>
            <a:endParaRPr kumimoji="1" lang="en-US" altLang="ja-JP" sz="4800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8E12D1-8C80-32EB-9DBC-3138BE9A8A3C}"/>
              </a:ext>
            </a:extLst>
          </p:cNvPr>
          <p:cNvSpPr/>
          <p:nvPr/>
        </p:nvSpPr>
        <p:spPr>
          <a:xfrm>
            <a:off x="215153" y="5279293"/>
            <a:ext cx="798217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5772D6EB-0F2E-50E7-305D-D0EC7F07FB6A}"/>
              </a:ext>
            </a:extLst>
          </p:cNvPr>
          <p:cNvGrpSpPr/>
          <p:nvPr/>
        </p:nvGrpSpPr>
        <p:grpSpPr>
          <a:xfrm>
            <a:off x="840890" y="1204858"/>
            <a:ext cx="7263205" cy="2087718"/>
            <a:chOff x="840890" y="1204858"/>
            <a:chExt cx="7263205" cy="2087718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41836168-BE00-017B-87D0-EFDEBBD3D5F6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7263205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A14FFE47-33EA-E67E-4862-DDB98B114817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4774602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5CBA31C9-D0D9-9082-C213-C7124330813A}"/>
                </a:ext>
              </a:extLst>
            </p:cNvPr>
            <p:cNvCxnSpPr>
              <a:cxnSpLocks/>
            </p:cNvCxnSpPr>
            <p:nvPr/>
          </p:nvCxnSpPr>
          <p:spPr>
            <a:xfrm>
              <a:off x="5615492" y="2328710"/>
              <a:ext cx="248860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26A1DCD2-CB3B-23B4-B2D4-7D5875728ACA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E471113C-4187-04FD-1D38-B3A56EE9E217}"/>
                </a:ext>
              </a:extLst>
            </p:cNvPr>
            <p:cNvCxnSpPr>
              <a:cxnSpLocks/>
            </p:cNvCxnSpPr>
            <p:nvPr/>
          </p:nvCxnSpPr>
          <p:spPr>
            <a:xfrm>
              <a:off x="8104095" y="1204858"/>
              <a:ext cx="0" cy="113208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77106603-FCFE-9C9B-B1FA-2309FC0D48AB}"/>
                </a:ext>
              </a:extLst>
            </p:cNvPr>
            <p:cNvCxnSpPr>
              <a:cxnSpLocks/>
            </p:cNvCxnSpPr>
            <p:nvPr/>
          </p:nvCxnSpPr>
          <p:spPr>
            <a:xfrm>
              <a:off x="5615492" y="2307883"/>
              <a:ext cx="0" cy="96391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Kana told me that she could speak French .">
            <a:hlinkClick r:id="" action="ppaction://media"/>
            <a:extLst>
              <a:ext uri="{FF2B5EF4-FFF2-40B4-BE49-F238E27FC236}">
                <a16:creationId xmlns:a16="http://schemas.microsoft.com/office/drawing/2014/main" id="{7A47ECC8-5B04-BC7D-D10E-B8DA5CE70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8263" y="1939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856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4A455-4190-3EB4-63C3-D03032076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0022A04-45C7-72DF-58CD-0D599CDB53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FFDAB0-9D92-0EDD-BA35-428D02EA4213}"/>
              </a:ext>
            </a:extLst>
          </p:cNvPr>
          <p:cNvSpPr txBox="1"/>
          <p:nvPr/>
        </p:nvSpPr>
        <p:spPr>
          <a:xfrm>
            <a:off x="1069786" y="1901659"/>
            <a:ext cx="7004427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Kana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she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[c----] [s----]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427A7BE-A123-CDB5-8ECA-CF0CCF7950B9}"/>
              </a:ext>
            </a:extLst>
          </p:cNvPr>
          <p:cNvGrpSpPr/>
          <p:nvPr/>
        </p:nvGrpSpPr>
        <p:grpSpPr>
          <a:xfrm>
            <a:off x="991498" y="2979870"/>
            <a:ext cx="6746837" cy="1894816"/>
            <a:chOff x="1357258" y="1204858"/>
            <a:chExt cx="6746837" cy="1894816"/>
          </a:xfrm>
        </p:grpSpPr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D5D011EC-357F-254C-04C9-BCEEB6438DB8}"/>
                </a:ext>
              </a:extLst>
            </p:cNvPr>
            <p:cNvCxnSpPr>
              <a:cxnSpLocks/>
            </p:cNvCxnSpPr>
            <p:nvPr/>
          </p:nvCxnSpPr>
          <p:spPr>
            <a:xfrm>
              <a:off x="1357258" y="1204858"/>
              <a:ext cx="6746837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D64BF409-A29E-DED4-0CF8-8F4942D0CD5B}"/>
                </a:ext>
              </a:extLst>
            </p:cNvPr>
            <p:cNvCxnSpPr>
              <a:cxnSpLocks/>
            </p:cNvCxnSpPr>
            <p:nvPr/>
          </p:nvCxnSpPr>
          <p:spPr>
            <a:xfrm>
              <a:off x="1357258" y="3099674"/>
              <a:ext cx="218200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F719B842-0B61-B7AC-A01D-2670F66EADA8}"/>
                </a:ext>
              </a:extLst>
            </p:cNvPr>
            <p:cNvCxnSpPr>
              <a:cxnSpLocks/>
            </p:cNvCxnSpPr>
            <p:nvPr/>
          </p:nvCxnSpPr>
          <p:spPr>
            <a:xfrm>
              <a:off x="3539266" y="2328710"/>
              <a:ext cx="4564829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458CA7C0-A415-A48B-8C9C-18492415CE58}"/>
                </a:ext>
              </a:extLst>
            </p:cNvPr>
            <p:cNvCxnSpPr>
              <a:cxnSpLocks/>
            </p:cNvCxnSpPr>
            <p:nvPr/>
          </p:nvCxnSpPr>
          <p:spPr>
            <a:xfrm>
              <a:off x="1357258" y="1204858"/>
              <a:ext cx="0" cy="189481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C293404A-DD90-FB9B-A443-1F9EC0A411F1}"/>
                </a:ext>
              </a:extLst>
            </p:cNvPr>
            <p:cNvCxnSpPr>
              <a:cxnSpLocks/>
            </p:cNvCxnSpPr>
            <p:nvPr/>
          </p:nvCxnSpPr>
          <p:spPr>
            <a:xfrm>
              <a:off x="8104095" y="1204858"/>
              <a:ext cx="0" cy="113208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4E4B8815-D55A-ED38-A158-2E863EE9A1CE}"/>
                </a:ext>
              </a:extLst>
            </p:cNvPr>
            <p:cNvCxnSpPr>
              <a:cxnSpLocks/>
            </p:cNvCxnSpPr>
            <p:nvPr/>
          </p:nvCxnSpPr>
          <p:spPr>
            <a:xfrm>
              <a:off x="3539266" y="2307883"/>
              <a:ext cx="0" cy="79179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Kana told me that she could speak French .">
            <a:hlinkClick r:id="" action="ppaction://media"/>
            <a:extLst>
              <a:ext uri="{FF2B5EF4-FFF2-40B4-BE49-F238E27FC236}">
                <a16:creationId xmlns:a16="http://schemas.microsoft.com/office/drawing/2014/main" id="{CA6627C5-B0FD-40CD-B373-73C2E69FE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8263" y="1939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313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7AB53-C11B-6B6E-9431-0572E633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AD377FC-0DB7-1A21-E66D-F78B406CDD5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1288B4-66BE-1D95-651D-7980DCC488DC}"/>
              </a:ext>
            </a:extLst>
          </p:cNvPr>
          <p:cNvSpPr txBox="1"/>
          <p:nvPr/>
        </p:nvSpPr>
        <p:spPr>
          <a:xfrm>
            <a:off x="951519" y="1767006"/>
            <a:ext cx="72409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話すことができる </a:t>
            </a:r>
            <a:endParaRPr kumimoji="1" lang="en-US" altLang="ja-JP" sz="4800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11" name="Kana told me that she could speak French .">
            <a:hlinkClick r:id="" action="ppaction://media"/>
            <a:extLst>
              <a:ext uri="{FF2B5EF4-FFF2-40B4-BE49-F238E27FC236}">
                <a16:creationId xmlns:a16="http://schemas.microsoft.com/office/drawing/2014/main" id="{2D58D41A-707A-9B4B-36EF-FA0E66D24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8263" y="1939925"/>
            <a:ext cx="406400" cy="40640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CFFA70F-AA19-8372-C6F8-C2E23E288FEB}"/>
              </a:ext>
            </a:extLst>
          </p:cNvPr>
          <p:cNvGrpSpPr/>
          <p:nvPr/>
        </p:nvGrpSpPr>
        <p:grpSpPr>
          <a:xfrm>
            <a:off x="830133" y="3003275"/>
            <a:ext cx="7263205" cy="2087718"/>
            <a:chOff x="840890" y="1204858"/>
            <a:chExt cx="7263205" cy="2087718"/>
          </a:xfrm>
        </p:grpSpPr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8EC654FD-5CAF-4D16-C500-05062B210D22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7263205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D08AD61D-9C8F-6C37-9840-D39B03D9BAEE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4774602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FC7BA4CD-EE16-BFCB-3B75-05B56BA336D6}"/>
                </a:ext>
              </a:extLst>
            </p:cNvPr>
            <p:cNvCxnSpPr>
              <a:cxnSpLocks/>
            </p:cNvCxnSpPr>
            <p:nvPr/>
          </p:nvCxnSpPr>
          <p:spPr>
            <a:xfrm>
              <a:off x="5615492" y="2328710"/>
              <a:ext cx="248860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E1F36C3B-AC7F-51D2-0092-E057DABE48B1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CB4E3E77-C36C-099F-BB21-CFF6947CD2E9}"/>
                </a:ext>
              </a:extLst>
            </p:cNvPr>
            <p:cNvCxnSpPr>
              <a:cxnSpLocks/>
            </p:cNvCxnSpPr>
            <p:nvPr/>
          </p:nvCxnSpPr>
          <p:spPr>
            <a:xfrm>
              <a:off x="8104095" y="1204858"/>
              <a:ext cx="0" cy="113208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8AD7A4D2-EEC0-27D6-FB93-9D075304943B}"/>
                </a:ext>
              </a:extLst>
            </p:cNvPr>
            <p:cNvCxnSpPr>
              <a:cxnSpLocks/>
            </p:cNvCxnSpPr>
            <p:nvPr/>
          </p:nvCxnSpPr>
          <p:spPr>
            <a:xfrm>
              <a:off x="5615492" y="2307883"/>
              <a:ext cx="0" cy="96391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10758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E4B81-6786-A2A6-62A8-137B2391D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514E7DD-B892-C5B6-25D3-99D0E1CD54A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3896E0-0C45-20DB-9C84-33AEEE5FD83F}"/>
              </a:ext>
            </a:extLst>
          </p:cNvPr>
          <p:cNvSpPr txBox="1"/>
          <p:nvPr/>
        </p:nvSpPr>
        <p:spPr>
          <a:xfrm>
            <a:off x="341848" y="4207281"/>
            <a:ext cx="880215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told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violin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9687E0E-4557-4133-FD66-7ABFEF5C747C}"/>
              </a:ext>
            </a:extLst>
          </p:cNvPr>
          <p:cNvSpPr txBox="1"/>
          <p:nvPr/>
        </p:nvSpPr>
        <p:spPr>
          <a:xfrm>
            <a:off x="956365" y="0"/>
            <a:ext cx="72409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サムは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ひく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ことができる </a:t>
            </a:r>
            <a:endParaRPr kumimoji="1" lang="en-US" altLang="ja-JP" sz="4800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ヴァイオリンを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5640166-A3AA-7FBE-C373-E64D0DE94EB3}"/>
              </a:ext>
            </a:extLst>
          </p:cNvPr>
          <p:cNvSpPr/>
          <p:nvPr/>
        </p:nvSpPr>
        <p:spPr>
          <a:xfrm>
            <a:off x="215153" y="5279293"/>
            <a:ext cx="7982174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7139188B-5DA7-EA21-07FD-1F5A1FBA9EE7}"/>
              </a:ext>
            </a:extLst>
          </p:cNvPr>
          <p:cNvGrpSpPr/>
          <p:nvPr/>
        </p:nvGrpSpPr>
        <p:grpSpPr>
          <a:xfrm>
            <a:off x="840890" y="1204858"/>
            <a:ext cx="6671534" cy="2087718"/>
            <a:chOff x="840890" y="1204858"/>
            <a:chExt cx="6671534" cy="2087718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4950CE4A-2B7B-052F-FDD8-C15A86BC74BF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6671534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64930E36-AE23-5CE9-B996-D72B4864E24B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538778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6F430111-0406-E07B-039E-F1F168B54C9B}"/>
                </a:ext>
              </a:extLst>
            </p:cNvPr>
            <p:cNvCxnSpPr>
              <a:cxnSpLocks/>
            </p:cNvCxnSpPr>
            <p:nvPr/>
          </p:nvCxnSpPr>
          <p:spPr>
            <a:xfrm>
              <a:off x="6228678" y="2328710"/>
              <a:ext cx="1283746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8A07D369-F538-3DD1-767B-9FFDF67C10BA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F7084326-0C1B-23CA-1ECC-B49EB602F8CD}"/>
                </a:ext>
              </a:extLst>
            </p:cNvPr>
            <p:cNvCxnSpPr>
              <a:cxnSpLocks/>
            </p:cNvCxnSpPr>
            <p:nvPr/>
          </p:nvCxnSpPr>
          <p:spPr>
            <a:xfrm>
              <a:off x="7505253" y="1204858"/>
              <a:ext cx="0" cy="113208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9CD5F2A6-3631-40EC-A883-E05C59615A10}"/>
                </a:ext>
              </a:extLst>
            </p:cNvPr>
            <p:cNvCxnSpPr>
              <a:cxnSpLocks/>
            </p:cNvCxnSpPr>
            <p:nvPr/>
          </p:nvCxnSpPr>
          <p:spPr>
            <a:xfrm>
              <a:off x="6228678" y="2307883"/>
              <a:ext cx="0" cy="96391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Sam told me that he could play the violin .">
            <a:hlinkClick r:id="" action="ppaction://media"/>
            <a:extLst>
              <a:ext uri="{FF2B5EF4-FFF2-40B4-BE49-F238E27FC236}">
                <a16:creationId xmlns:a16="http://schemas.microsoft.com/office/drawing/2014/main" id="{336F99CA-2AB6-F3EB-71C1-1A449ACB9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765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322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14E18-BAD1-8F6F-099F-8ADEFDACC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7C72E4-9972-982B-5E34-311218E5663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DE84FE-F847-E363-F977-F0B7B0BBC52A}"/>
              </a:ext>
            </a:extLst>
          </p:cNvPr>
          <p:cNvSpPr txBox="1"/>
          <p:nvPr/>
        </p:nvSpPr>
        <p:spPr>
          <a:xfrm>
            <a:off x="1618427" y="1901659"/>
            <a:ext cx="6316532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he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[c----] 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violin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14B581B-1B69-64DD-988A-BA602F3A064C}"/>
              </a:ext>
            </a:extLst>
          </p:cNvPr>
          <p:cNvGrpSpPr/>
          <p:nvPr/>
        </p:nvGrpSpPr>
        <p:grpSpPr>
          <a:xfrm>
            <a:off x="1540138" y="2979870"/>
            <a:ext cx="6316531" cy="1894816"/>
            <a:chOff x="1357258" y="1204858"/>
            <a:chExt cx="6316531" cy="1894816"/>
          </a:xfrm>
        </p:grpSpPr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ED43772D-AEDA-0E95-F985-B35AA91F606A}"/>
                </a:ext>
              </a:extLst>
            </p:cNvPr>
            <p:cNvCxnSpPr>
              <a:cxnSpLocks/>
            </p:cNvCxnSpPr>
            <p:nvPr/>
          </p:nvCxnSpPr>
          <p:spPr>
            <a:xfrm>
              <a:off x="1357258" y="1204858"/>
              <a:ext cx="6316531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607E324D-EDA2-B05E-19EA-0F3AD808926E}"/>
                </a:ext>
              </a:extLst>
            </p:cNvPr>
            <p:cNvCxnSpPr>
              <a:cxnSpLocks/>
            </p:cNvCxnSpPr>
            <p:nvPr/>
          </p:nvCxnSpPr>
          <p:spPr>
            <a:xfrm>
              <a:off x="1357258" y="3099674"/>
              <a:ext cx="275216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168D444F-595D-46C2-CD15-8364E415140C}"/>
                </a:ext>
              </a:extLst>
            </p:cNvPr>
            <p:cNvCxnSpPr>
              <a:cxnSpLocks/>
            </p:cNvCxnSpPr>
            <p:nvPr/>
          </p:nvCxnSpPr>
          <p:spPr>
            <a:xfrm>
              <a:off x="4109421" y="2328710"/>
              <a:ext cx="356436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D502603E-C041-1871-B662-ABE46121EBFA}"/>
                </a:ext>
              </a:extLst>
            </p:cNvPr>
            <p:cNvCxnSpPr>
              <a:cxnSpLocks/>
            </p:cNvCxnSpPr>
            <p:nvPr/>
          </p:nvCxnSpPr>
          <p:spPr>
            <a:xfrm>
              <a:off x="1357258" y="1204858"/>
              <a:ext cx="0" cy="189481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A042B409-7F02-288F-6554-808B54476F18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89" y="1204858"/>
              <a:ext cx="0" cy="113208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E3A5831B-7DC5-93F9-24F4-80E463F0EDF6}"/>
                </a:ext>
              </a:extLst>
            </p:cNvPr>
            <p:cNvCxnSpPr>
              <a:cxnSpLocks/>
            </p:cNvCxnSpPr>
            <p:nvPr/>
          </p:nvCxnSpPr>
          <p:spPr>
            <a:xfrm>
              <a:off x="4109421" y="2307883"/>
              <a:ext cx="0" cy="79179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Sam told me that he could play the violin .">
            <a:hlinkClick r:id="" action="ppaction://media"/>
            <a:extLst>
              <a:ext uri="{FF2B5EF4-FFF2-40B4-BE49-F238E27FC236}">
                <a16:creationId xmlns:a16="http://schemas.microsoft.com/office/drawing/2014/main" id="{2E53221C-1218-B97A-0637-9DCC703AF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765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9486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16E84-EE99-78D6-B17A-B578D2865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FAA28A6-5609-E63B-243F-0CECF1C2ED0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77316FE-29C9-D86B-0A36-BA96A506E798}"/>
              </a:ext>
            </a:extLst>
          </p:cNvPr>
          <p:cNvSpPr txBox="1"/>
          <p:nvPr/>
        </p:nvSpPr>
        <p:spPr>
          <a:xfrm>
            <a:off x="965329" y="1719430"/>
            <a:ext cx="72409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サムは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ひく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ことができる </a:t>
            </a:r>
            <a:endParaRPr kumimoji="1" lang="en-US" altLang="ja-JP" sz="4800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ヴァイオリンを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am told me that he could play the violin .">
            <a:hlinkClick r:id="" action="ppaction://media"/>
            <a:extLst>
              <a:ext uri="{FF2B5EF4-FFF2-40B4-BE49-F238E27FC236}">
                <a16:creationId xmlns:a16="http://schemas.microsoft.com/office/drawing/2014/main" id="{6C465B42-06EF-8DC3-D924-89B3D7658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765300"/>
            <a:ext cx="406400" cy="4064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3E4EA03-182F-C74C-E912-2B376E5F21D4}"/>
              </a:ext>
            </a:extLst>
          </p:cNvPr>
          <p:cNvGrpSpPr/>
          <p:nvPr/>
        </p:nvGrpSpPr>
        <p:grpSpPr>
          <a:xfrm>
            <a:off x="840890" y="2955699"/>
            <a:ext cx="6671534" cy="2087718"/>
            <a:chOff x="840890" y="1204858"/>
            <a:chExt cx="6671534" cy="2087718"/>
          </a:xfrm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id="{6DDD8AA0-1C55-2318-EDD2-2B27E739162A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6671534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7D69065C-9F08-3EE2-ED4D-3300737AEAD2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538778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FF8DDD93-799C-C9BD-B3DB-9F8C3F8BD929}"/>
                </a:ext>
              </a:extLst>
            </p:cNvPr>
            <p:cNvCxnSpPr>
              <a:cxnSpLocks/>
            </p:cNvCxnSpPr>
            <p:nvPr/>
          </p:nvCxnSpPr>
          <p:spPr>
            <a:xfrm>
              <a:off x="6228678" y="2328710"/>
              <a:ext cx="1283746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508007B1-BFC8-899B-8ED8-D34AEF113B81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9FC2610D-408F-3272-9EAF-5F289E371DC8}"/>
                </a:ext>
              </a:extLst>
            </p:cNvPr>
            <p:cNvCxnSpPr>
              <a:cxnSpLocks/>
            </p:cNvCxnSpPr>
            <p:nvPr/>
          </p:nvCxnSpPr>
          <p:spPr>
            <a:xfrm>
              <a:off x="7505253" y="1204858"/>
              <a:ext cx="0" cy="113208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F8E568C4-B0A8-3D63-53B9-D15F2A1462B4}"/>
                </a:ext>
              </a:extLst>
            </p:cNvPr>
            <p:cNvCxnSpPr>
              <a:cxnSpLocks/>
            </p:cNvCxnSpPr>
            <p:nvPr/>
          </p:nvCxnSpPr>
          <p:spPr>
            <a:xfrm>
              <a:off x="6228678" y="2307883"/>
              <a:ext cx="0" cy="96391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13042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605126" y="4128490"/>
            <a:ext cx="593374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studying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called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738017" y="690490"/>
            <a:ext cx="76679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勉強していました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電話をした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e was studying when I called him .">
            <a:hlinkClick r:id="" action="ppaction://media"/>
            <a:extLst>
              <a:ext uri="{FF2B5EF4-FFF2-40B4-BE49-F238E27FC236}">
                <a16:creationId xmlns:a16="http://schemas.microsoft.com/office/drawing/2014/main" id="{3D371F17-92B8-3179-310B-3B199568F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135" y="17984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990B1-B1A6-DC41-D9F6-3DDFF8645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B1116C1-C587-1466-9DE4-9B9891E384E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873CC1-6A12-596E-2200-D79CE7564971}"/>
              </a:ext>
            </a:extLst>
          </p:cNvPr>
          <p:cNvSpPr txBox="1"/>
          <p:nvPr/>
        </p:nvSpPr>
        <p:spPr>
          <a:xfrm>
            <a:off x="794867" y="4128490"/>
            <a:ext cx="755426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told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sister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not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shopping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EBC720-7237-CB47-5C80-285BCC585C8D}"/>
              </a:ext>
            </a:extLst>
          </p:cNvPr>
          <p:cNvSpPr txBox="1"/>
          <p:nvPr/>
        </p:nvSpPr>
        <p:spPr>
          <a:xfrm>
            <a:off x="820031" y="0"/>
            <a:ext cx="78457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私の妹に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行くことができない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買い物に 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C7412C-8CCB-02A9-4EBC-0FB52BF4FCE5}"/>
              </a:ext>
            </a:extLst>
          </p:cNvPr>
          <p:cNvSpPr/>
          <p:nvPr/>
        </p:nvSpPr>
        <p:spPr>
          <a:xfrm>
            <a:off x="733313" y="5200502"/>
            <a:ext cx="6710980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B0CE6A45-7B3D-77B6-AC13-3BCAF7E4C6F9}"/>
              </a:ext>
            </a:extLst>
          </p:cNvPr>
          <p:cNvGrpSpPr/>
          <p:nvPr/>
        </p:nvGrpSpPr>
        <p:grpSpPr>
          <a:xfrm>
            <a:off x="733312" y="1198917"/>
            <a:ext cx="7241690" cy="2087718"/>
            <a:chOff x="840890" y="1204858"/>
            <a:chExt cx="7241690" cy="2087718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F47C82D1-675D-AB0F-7BE7-424BC0E78D5A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724169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7F93C02A-E0F0-5E1E-606B-4729BB59BEA9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3515957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7B5D1467-2469-AD53-60D1-5849693FFA3B}"/>
                </a:ext>
              </a:extLst>
            </p:cNvPr>
            <p:cNvCxnSpPr>
              <a:cxnSpLocks/>
            </p:cNvCxnSpPr>
            <p:nvPr/>
          </p:nvCxnSpPr>
          <p:spPr>
            <a:xfrm>
              <a:off x="4356847" y="2328710"/>
              <a:ext cx="372573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BE5016DA-F605-F8ED-0F7F-FE7E8A42490E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6FAF65F9-87D7-EB27-F509-35D952493D35}"/>
                </a:ext>
              </a:extLst>
            </p:cNvPr>
            <p:cNvCxnSpPr>
              <a:cxnSpLocks/>
            </p:cNvCxnSpPr>
            <p:nvPr/>
          </p:nvCxnSpPr>
          <p:spPr>
            <a:xfrm>
              <a:off x="8082580" y="1204858"/>
              <a:ext cx="0" cy="113208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5A13D35D-A6C8-2109-0566-8781BD02FDCA}"/>
                </a:ext>
              </a:extLst>
            </p:cNvPr>
            <p:cNvCxnSpPr>
              <a:cxnSpLocks/>
            </p:cNvCxnSpPr>
            <p:nvPr/>
          </p:nvCxnSpPr>
          <p:spPr>
            <a:xfrm>
              <a:off x="4356847" y="2307883"/>
              <a:ext cx="0" cy="96391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 told my sister I could not go shopping .">
            <a:hlinkClick r:id="" action="ppaction://media"/>
            <a:extLst>
              <a:ext uri="{FF2B5EF4-FFF2-40B4-BE49-F238E27FC236}">
                <a16:creationId xmlns:a16="http://schemas.microsoft.com/office/drawing/2014/main" id="{9E8B455B-1D5F-7BB9-5D69-2F83A45BE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638" y="10842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83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CD008-FB01-139A-F4A3-1DE94A6B8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2D4800-87A7-9D00-FAAF-02656CD2008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51A565-F59C-10B6-F8A0-F805E1B5ED21}"/>
              </a:ext>
            </a:extLst>
          </p:cNvPr>
          <p:cNvSpPr txBox="1"/>
          <p:nvPr/>
        </p:nvSpPr>
        <p:spPr>
          <a:xfrm>
            <a:off x="176902" y="2409490"/>
            <a:ext cx="87901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told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sister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[c----] 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[s-------]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6BF9BD8-4114-D197-FCC6-8D85EE78F831}"/>
              </a:ext>
            </a:extLst>
          </p:cNvPr>
          <p:cNvSpPr/>
          <p:nvPr/>
        </p:nvSpPr>
        <p:spPr>
          <a:xfrm>
            <a:off x="176902" y="3481502"/>
            <a:ext cx="7880576" cy="9670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I told my sister I could not go shopping .">
            <a:hlinkClick r:id="" action="ppaction://media"/>
            <a:extLst>
              <a:ext uri="{FF2B5EF4-FFF2-40B4-BE49-F238E27FC236}">
                <a16:creationId xmlns:a16="http://schemas.microsoft.com/office/drawing/2014/main" id="{047645DB-D900-09A0-3117-A0014EDDA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638" y="10842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6958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A05D3-D07C-A5E5-33E8-21C4B2845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2055A4-E2E9-45E4-A74C-8D94B7BA49B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B10260-F249-D1F7-371A-8EFD49AB2395}"/>
              </a:ext>
            </a:extLst>
          </p:cNvPr>
          <p:cNvSpPr txBox="1"/>
          <p:nvPr/>
        </p:nvSpPr>
        <p:spPr>
          <a:xfrm>
            <a:off x="649107" y="2071613"/>
            <a:ext cx="78457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私の妹に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行くことができない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買い物に と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11" name="I told my sister I could not go shopping .">
            <a:hlinkClick r:id="" action="ppaction://media"/>
            <a:extLst>
              <a:ext uri="{FF2B5EF4-FFF2-40B4-BE49-F238E27FC236}">
                <a16:creationId xmlns:a16="http://schemas.microsoft.com/office/drawing/2014/main" id="{DAE71D5B-D8AD-2E8D-D4E7-2300B284E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638" y="1084263"/>
            <a:ext cx="406400" cy="40640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971C0FA-9E0A-3098-10DA-371C968D2D83}"/>
              </a:ext>
            </a:extLst>
          </p:cNvPr>
          <p:cNvGrpSpPr/>
          <p:nvPr/>
        </p:nvGrpSpPr>
        <p:grpSpPr>
          <a:xfrm>
            <a:off x="649107" y="3307882"/>
            <a:ext cx="7241690" cy="2087718"/>
            <a:chOff x="840890" y="1204858"/>
            <a:chExt cx="7241690" cy="2087718"/>
          </a:xfrm>
        </p:grpSpPr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19590BC5-954A-A244-38F7-083B42724340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724169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7BC5AF91-46EC-D7F6-F502-56D6BEC5B1F2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3271797"/>
              <a:ext cx="3515957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4AA95608-39E3-30D4-E94B-22DC962FBD6D}"/>
                </a:ext>
              </a:extLst>
            </p:cNvPr>
            <p:cNvCxnSpPr>
              <a:cxnSpLocks/>
            </p:cNvCxnSpPr>
            <p:nvPr/>
          </p:nvCxnSpPr>
          <p:spPr>
            <a:xfrm>
              <a:off x="4356847" y="2328710"/>
              <a:ext cx="372573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86658383-73CC-47BD-F60C-DAF1DFA5CAAF}"/>
                </a:ext>
              </a:extLst>
            </p:cNvPr>
            <p:cNvCxnSpPr>
              <a:cxnSpLocks/>
            </p:cNvCxnSpPr>
            <p:nvPr/>
          </p:nvCxnSpPr>
          <p:spPr>
            <a:xfrm>
              <a:off x="840890" y="1204858"/>
              <a:ext cx="0" cy="208771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6ACF2CAE-7DAB-ECA2-3827-8DDB01236D98}"/>
                </a:ext>
              </a:extLst>
            </p:cNvPr>
            <p:cNvCxnSpPr>
              <a:cxnSpLocks/>
            </p:cNvCxnSpPr>
            <p:nvPr/>
          </p:nvCxnSpPr>
          <p:spPr>
            <a:xfrm>
              <a:off x="8082580" y="1204858"/>
              <a:ext cx="0" cy="113208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7801AAE6-2A65-6147-26F2-BE796EA15003}"/>
                </a:ext>
              </a:extLst>
            </p:cNvPr>
            <p:cNvCxnSpPr>
              <a:cxnSpLocks/>
            </p:cNvCxnSpPr>
            <p:nvPr/>
          </p:nvCxnSpPr>
          <p:spPr>
            <a:xfrm>
              <a:off x="4356847" y="2307883"/>
              <a:ext cx="0" cy="96391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61873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B748270-F3A4-49D6-9719-33527B57786F}"/>
              </a:ext>
            </a:extLst>
          </p:cNvPr>
          <p:cNvGrpSpPr/>
          <p:nvPr/>
        </p:nvGrpSpPr>
        <p:grpSpPr>
          <a:xfrm>
            <a:off x="815009" y="1910848"/>
            <a:ext cx="7513983" cy="3036304"/>
            <a:chOff x="815009" y="2660259"/>
            <a:chExt cx="7513983" cy="3036304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2660259"/>
              <a:ext cx="751398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するときに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5_kihon_v1_when">
            <a:hlinkClick r:id="" action="ppaction://media"/>
            <a:extLst>
              <a:ext uri="{FF2B5EF4-FFF2-40B4-BE49-F238E27FC236}">
                <a16:creationId xmlns:a16="http://schemas.microsoft.com/office/drawing/2014/main" id="{DB56DCA1-89B9-4276-A8A4-2A4BE372A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5238" y="139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454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5_kihon_v1_when">
            <a:hlinkClick r:id="" action="ppaction://media"/>
            <a:extLst>
              <a:ext uri="{FF2B5EF4-FFF2-40B4-BE49-F238E27FC236}">
                <a16:creationId xmlns:a16="http://schemas.microsoft.com/office/drawing/2014/main" id="{059A22BC-720E-4FD0-99E7-C781F3506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5238" y="139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091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6B632C9-7EA9-4EF0-A37F-C208C15CC0B6}"/>
              </a:ext>
            </a:extLst>
          </p:cNvPr>
          <p:cNvSpPr txBox="1"/>
          <p:nvPr/>
        </p:nvSpPr>
        <p:spPr>
          <a:xfrm>
            <a:off x="815009" y="2690336"/>
            <a:ext cx="75139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するときに</a:t>
            </a:r>
          </a:p>
        </p:txBody>
      </p:sp>
      <p:pic>
        <p:nvPicPr>
          <p:cNvPr id="7" name="G2_L15_kihon_v1_when">
            <a:hlinkClick r:id="" action="ppaction://media"/>
            <a:extLst>
              <a:ext uri="{FF2B5EF4-FFF2-40B4-BE49-F238E27FC236}">
                <a16:creationId xmlns:a16="http://schemas.microsoft.com/office/drawing/2014/main" id="{0759CE7C-0EAF-4B8F-B999-EDA5CE0CF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5238" y="139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857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747636"/>
            <a:ext cx="8731046" cy="3362729"/>
            <a:chOff x="206477" y="2214566"/>
            <a:chExt cx="8731046" cy="336272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214566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もし</a:t>
              </a:r>
              <a:r>
                <a:rPr kumimoji="1" lang="en-US" altLang="ja-JP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なら</a:t>
              </a:r>
            </a:p>
          </p:txBody>
        </p:sp>
      </p:grpSp>
      <p:pic>
        <p:nvPicPr>
          <p:cNvPr id="2" name="G2_L15_kihon_v2_if">
            <a:hlinkClick r:id="" action="ppaction://media"/>
            <a:extLst>
              <a:ext uri="{FF2B5EF4-FFF2-40B4-BE49-F238E27FC236}">
                <a16:creationId xmlns:a16="http://schemas.microsoft.com/office/drawing/2014/main" id="{2A8E35B0-ED05-40BB-B712-423A7B357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329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F3A37B8-589F-490D-B3D7-1211E3223AE0}"/>
              </a:ext>
            </a:extLst>
          </p:cNvPr>
          <p:cNvSpPr txBox="1"/>
          <p:nvPr/>
        </p:nvSpPr>
        <p:spPr>
          <a:xfrm>
            <a:off x="742950" y="1851645"/>
            <a:ext cx="76581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</a:t>
            </a:r>
            <a:endParaRPr kumimoji="1" lang="ja-JP" altLang="en-US" sz="19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5_kihon_v2_if">
            <a:hlinkClick r:id="" action="ppaction://media"/>
            <a:extLst>
              <a:ext uri="{FF2B5EF4-FFF2-40B4-BE49-F238E27FC236}">
                <a16:creationId xmlns:a16="http://schemas.microsoft.com/office/drawing/2014/main" id="{05924178-AB50-4E92-AD97-B601DCF8F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490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F90756-E817-5DE0-7C62-B11E5A6BDB60}"/>
              </a:ext>
            </a:extLst>
          </p:cNvPr>
          <p:cNvSpPr txBox="1"/>
          <p:nvPr/>
        </p:nvSpPr>
        <p:spPr>
          <a:xfrm>
            <a:off x="1076883" y="2409490"/>
            <a:ext cx="658256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[s-------]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 was studying when I called him .">
            <a:hlinkClick r:id="" action="ppaction://media"/>
            <a:extLst>
              <a:ext uri="{FF2B5EF4-FFF2-40B4-BE49-F238E27FC236}">
                <a16:creationId xmlns:a16="http://schemas.microsoft.com/office/drawing/2014/main" id="{F390FD80-41E5-E605-91C2-E4E1F02A9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135" y="17984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355152-7365-45AB-8DBC-964D7B2776A0}"/>
              </a:ext>
            </a:extLst>
          </p:cNvPr>
          <p:cNvSpPr txBox="1"/>
          <p:nvPr/>
        </p:nvSpPr>
        <p:spPr>
          <a:xfrm>
            <a:off x="206477" y="2574920"/>
            <a:ext cx="87310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</a:t>
            </a:r>
            <a:r>
              <a:rPr kumimoji="1"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</a:t>
            </a:r>
          </a:p>
        </p:txBody>
      </p:sp>
      <p:pic>
        <p:nvPicPr>
          <p:cNvPr id="5" name="G2_L15_kihon_v2_if">
            <a:hlinkClick r:id="" action="ppaction://media"/>
            <a:extLst>
              <a:ext uri="{FF2B5EF4-FFF2-40B4-BE49-F238E27FC236}">
                <a16:creationId xmlns:a16="http://schemas.microsoft.com/office/drawing/2014/main" id="{D0CC45A5-6385-4665-90AB-5F23800FF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122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晴れた</a:t>
              </a:r>
            </a:p>
          </p:txBody>
        </p:sp>
      </p:grpSp>
      <p:pic>
        <p:nvPicPr>
          <p:cNvPr id="4" name="G2_L15_kihon_v3_sunny">
            <a:hlinkClick r:id="" action="ppaction://media"/>
            <a:extLst>
              <a:ext uri="{FF2B5EF4-FFF2-40B4-BE49-F238E27FC236}">
                <a16:creationId xmlns:a16="http://schemas.microsoft.com/office/drawing/2014/main" id="{5CA324D8-30CF-4580-A3BB-249DB9D61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9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636104" y="2228672"/>
            <a:ext cx="78717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sunny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5_kihon_v3_sunny">
            <a:hlinkClick r:id="" action="ppaction://media"/>
            <a:extLst>
              <a:ext uri="{FF2B5EF4-FFF2-40B4-BE49-F238E27FC236}">
                <a16:creationId xmlns:a16="http://schemas.microsoft.com/office/drawing/2014/main" id="{5C319BE4-07B7-466F-9808-EA52F3A33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912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晴れた</a:t>
            </a:r>
          </a:p>
        </p:txBody>
      </p:sp>
      <p:pic>
        <p:nvPicPr>
          <p:cNvPr id="7" name="G2_L15_kihon_v3_sunny">
            <a:hlinkClick r:id="" action="ppaction://media"/>
            <a:extLst>
              <a:ext uri="{FF2B5EF4-FFF2-40B4-BE49-F238E27FC236}">
                <a16:creationId xmlns:a16="http://schemas.microsoft.com/office/drawing/2014/main" id="{7A58FD93-4CF6-4F5F-8016-3350D10CF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509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24CFACA-E754-4674-9AEE-289AA6DC5191}"/>
              </a:ext>
            </a:extLst>
          </p:cNvPr>
          <p:cNvGrpSpPr/>
          <p:nvPr/>
        </p:nvGrpSpPr>
        <p:grpSpPr>
          <a:xfrm>
            <a:off x="0" y="1702677"/>
            <a:ext cx="9144000" cy="3323987"/>
            <a:chOff x="0" y="1950668"/>
            <a:chExt cx="9144000" cy="33239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[g-] [t-] [b--]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50668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寝る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o to bed">
            <a:hlinkClick r:id="" action="ppaction://media"/>
            <a:extLst>
              <a:ext uri="{FF2B5EF4-FFF2-40B4-BE49-F238E27FC236}">
                <a16:creationId xmlns:a16="http://schemas.microsoft.com/office/drawing/2014/main" id="{CB9D2B47-73EB-3B0C-01F4-00D383821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6600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171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574920"/>
            <a:ext cx="7848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 to bed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go to bed">
            <a:hlinkClick r:id="" action="ppaction://media"/>
            <a:extLst>
              <a:ext uri="{FF2B5EF4-FFF2-40B4-BE49-F238E27FC236}">
                <a16:creationId xmlns:a16="http://schemas.microsoft.com/office/drawing/2014/main" id="{55CD5406-22B8-7496-FEB2-49A4ABFA0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6600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182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C6A9B3-47CE-2889-EEB5-399EB10F837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寝る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go to bed">
            <a:hlinkClick r:id="" action="ppaction://media"/>
            <a:extLst>
              <a:ext uri="{FF2B5EF4-FFF2-40B4-BE49-F238E27FC236}">
                <a16:creationId xmlns:a16="http://schemas.microsoft.com/office/drawing/2014/main" id="{C6A0BB90-A6E3-9124-8610-BBB12AD68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6600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734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15_kihon_v5_because">
            <a:hlinkClick r:id="" action="ppaction://media"/>
            <a:extLst>
              <a:ext uri="{FF2B5EF4-FFF2-40B4-BE49-F238E27FC236}">
                <a16:creationId xmlns:a16="http://schemas.microsoft.com/office/drawing/2014/main" id="{7E615270-3F78-4C56-BF44-BDED502A0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-25400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C4091D9-D4B8-6BEF-FEFC-1DA0468BC72F}"/>
              </a:ext>
            </a:extLst>
          </p:cNvPr>
          <p:cNvGrpSpPr/>
          <p:nvPr/>
        </p:nvGrpSpPr>
        <p:grpSpPr>
          <a:xfrm>
            <a:off x="206478" y="1707198"/>
            <a:ext cx="8731046" cy="3443605"/>
            <a:chOff x="206478" y="2133690"/>
            <a:chExt cx="8731046" cy="3443605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1FA9B89-E5F9-3C50-4263-B3C3F21CE372}"/>
                </a:ext>
              </a:extLst>
            </p:cNvPr>
            <p:cNvSpPr txBox="1"/>
            <p:nvPr/>
          </p:nvSpPr>
          <p:spPr>
            <a:xfrm>
              <a:off x="990600" y="4007635"/>
              <a:ext cx="716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FD26806-8DA5-D7F5-792B-1DB68E096D20}"/>
                </a:ext>
              </a:extLst>
            </p:cNvPr>
            <p:cNvSpPr txBox="1"/>
            <p:nvPr/>
          </p:nvSpPr>
          <p:spPr>
            <a:xfrm>
              <a:off x="206478" y="2133690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なので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9435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9E1ECD-70C8-47EA-B20E-833CD5EB1AA2}"/>
              </a:ext>
            </a:extLst>
          </p:cNvPr>
          <p:cNvSpPr txBox="1"/>
          <p:nvPr/>
        </p:nvSpPr>
        <p:spPr>
          <a:xfrm>
            <a:off x="723900" y="2421032"/>
            <a:ext cx="76962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because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5_kihon_v5_because">
            <a:hlinkClick r:id="" action="ppaction://media"/>
            <a:extLst>
              <a:ext uri="{FF2B5EF4-FFF2-40B4-BE49-F238E27FC236}">
                <a16:creationId xmlns:a16="http://schemas.microsoft.com/office/drawing/2014/main" id="{BE8820D7-1490-41D9-BDC7-A84E6201F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-2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019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15_kihon_v5_because">
            <a:hlinkClick r:id="" action="ppaction://media"/>
            <a:extLst>
              <a:ext uri="{FF2B5EF4-FFF2-40B4-BE49-F238E27FC236}">
                <a16:creationId xmlns:a16="http://schemas.microsoft.com/office/drawing/2014/main" id="{123AF5FC-7E3C-4780-AB84-3BDE9C131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-254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88CBD7-0D0B-4DB3-08DE-6D81FEBB54A0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なので</a:t>
            </a:r>
          </a:p>
        </p:txBody>
      </p:sp>
    </p:spTree>
    <p:extLst>
      <p:ext uri="{BB962C8B-B14F-4D97-AF65-F5344CB8AC3E}">
        <p14:creationId xmlns:p14="http://schemas.microsoft.com/office/powerpoint/2010/main" val="4608585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He was studying when I called him .">
            <a:hlinkClick r:id="" action="ppaction://media"/>
            <a:extLst>
              <a:ext uri="{FF2B5EF4-FFF2-40B4-BE49-F238E27FC236}">
                <a16:creationId xmlns:a16="http://schemas.microsoft.com/office/drawing/2014/main" id="{EC9E2723-4B29-6592-C478-E41515F50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135" y="1798485"/>
            <a:ext cx="406400" cy="4064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048AEF-177D-E6A2-C599-7F5F97C4BA48}"/>
              </a:ext>
            </a:extLst>
          </p:cNvPr>
          <p:cNvSpPr txBox="1"/>
          <p:nvPr/>
        </p:nvSpPr>
        <p:spPr>
          <a:xfrm>
            <a:off x="738018" y="2321004"/>
            <a:ext cx="76679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勉強していました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電話をした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C2C9F1-BE1B-4918-8172-13D86B560CF4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だと思う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5_kihon_v6_think">
            <a:hlinkClick r:id="" action="ppaction://media"/>
            <a:extLst>
              <a:ext uri="{FF2B5EF4-FFF2-40B4-BE49-F238E27FC236}">
                <a16:creationId xmlns:a16="http://schemas.microsoft.com/office/drawing/2014/main" id="{69FA9C22-08AC-4775-A884-A643D37DE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218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228672"/>
            <a:ext cx="74742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think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5_kihon_v6_think">
            <a:hlinkClick r:id="" action="ppaction://media"/>
            <a:extLst>
              <a:ext uri="{FF2B5EF4-FFF2-40B4-BE49-F238E27FC236}">
                <a16:creationId xmlns:a16="http://schemas.microsoft.com/office/drawing/2014/main" id="{6849A262-5406-410D-9F3D-7459B23C2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173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27853B-D166-4B2B-A367-6109609A815F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だと思う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5_kihon_v6_think">
            <a:hlinkClick r:id="" action="ppaction://media"/>
            <a:extLst>
              <a:ext uri="{FF2B5EF4-FFF2-40B4-BE49-F238E27FC236}">
                <a16:creationId xmlns:a16="http://schemas.microsoft.com/office/drawing/2014/main" id="{90190D02-9A5B-42FD-A5BE-037D07122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305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F6E40CF-DB5C-4F9D-82E4-017D0A938072}"/>
              </a:ext>
            </a:extLst>
          </p:cNvPr>
          <p:cNvGrpSpPr/>
          <p:nvPr/>
        </p:nvGrpSpPr>
        <p:grpSpPr>
          <a:xfrm>
            <a:off x="-496955" y="1732808"/>
            <a:ext cx="10137911" cy="3392384"/>
            <a:chOff x="-496955" y="2330683"/>
            <a:chExt cx="10137911" cy="3392384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-496955" y="2330683"/>
              <a:ext cx="101379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だと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確信している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153407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5_kihon_v7_sure">
            <a:hlinkClick r:id="" action="ppaction://media"/>
            <a:extLst>
              <a:ext uri="{FF2B5EF4-FFF2-40B4-BE49-F238E27FC236}">
                <a16:creationId xmlns:a16="http://schemas.microsoft.com/office/drawing/2014/main" id="{55258694-39ED-4394-9A14-710952956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951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114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9E1ECD-70C8-47EA-B20E-833CD5EB1AA2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sure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5_kihon_v7_sure">
            <a:hlinkClick r:id="" action="ppaction://media"/>
            <a:extLst>
              <a:ext uri="{FF2B5EF4-FFF2-40B4-BE49-F238E27FC236}">
                <a16:creationId xmlns:a16="http://schemas.microsoft.com/office/drawing/2014/main" id="{4D4089DC-E5B4-46A6-B8C4-6088BDFCE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951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369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E69356-73C4-424A-B274-15E8C4BDE4A0}"/>
              </a:ext>
            </a:extLst>
          </p:cNvPr>
          <p:cNvSpPr txBox="1"/>
          <p:nvPr/>
        </p:nvSpPr>
        <p:spPr>
          <a:xfrm>
            <a:off x="-496955" y="2828836"/>
            <a:ext cx="10137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だと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確信している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5_kihon_v7_sure">
            <a:hlinkClick r:id="" action="ppaction://media"/>
            <a:extLst>
              <a:ext uri="{FF2B5EF4-FFF2-40B4-BE49-F238E27FC236}">
                <a16:creationId xmlns:a16="http://schemas.microsoft.com/office/drawing/2014/main" id="{F6284B0C-AD61-41EE-B1C8-FABB92979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951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570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15_kihon_v8_would">
            <a:hlinkClick r:id="" action="ppaction://media"/>
            <a:extLst>
              <a:ext uri="{FF2B5EF4-FFF2-40B4-BE49-F238E27FC236}">
                <a16:creationId xmlns:a16="http://schemas.microsoft.com/office/drawing/2014/main" id="{33D6FD05-EA87-41AA-98CA-D74A841E1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7600" y="1744663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0DA27EE-BFEC-44AB-D159-EE14236EBF0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35E937F-E3F9-74B2-C091-924D7C457BFB}"/>
              </a:ext>
            </a:extLst>
          </p:cNvPr>
          <p:cNvGrpSpPr/>
          <p:nvPr/>
        </p:nvGrpSpPr>
        <p:grpSpPr>
          <a:xfrm>
            <a:off x="206478" y="1707198"/>
            <a:ext cx="8731046" cy="3443605"/>
            <a:chOff x="206478" y="2133690"/>
            <a:chExt cx="8731046" cy="344360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BA34D94-9365-F4F3-54FA-615F3392856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30E5053-B57D-8323-CB4F-46E4E3242209}"/>
                </a:ext>
              </a:extLst>
            </p:cNvPr>
            <p:cNvSpPr txBox="1"/>
            <p:nvPr/>
          </p:nvSpPr>
          <p:spPr>
            <a:xfrm>
              <a:off x="206478" y="2133690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だろう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12411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228672"/>
            <a:ext cx="74742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would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5_kihon_v8_would">
            <a:hlinkClick r:id="" action="ppaction://media"/>
            <a:extLst>
              <a:ext uri="{FF2B5EF4-FFF2-40B4-BE49-F238E27FC236}">
                <a16:creationId xmlns:a16="http://schemas.microsoft.com/office/drawing/2014/main" id="{24C66D7C-1DA5-4446-AAB7-A176CE899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7600" y="17446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1CD639-E814-D629-280D-B1BFE684818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9415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15_kihon_v8_would">
            <a:hlinkClick r:id="" action="ppaction://media"/>
            <a:extLst>
              <a:ext uri="{FF2B5EF4-FFF2-40B4-BE49-F238E27FC236}">
                <a16:creationId xmlns:a16="http://schemas.microsoft.com/office/drawing/2014/main" id="{E2BD13E3-725B-4FBD-9D12-25D66ABE0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7600" y="1744663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682B3D-3282-6D54-5D54-E3694F775F5E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だろう</a:t>
            </a:r>
          </a:p>
        </p:txBody>
      </p:sp>
    </p:spTree>
    <p:extLst>
      <p:ext uri="{BB962C8B-B14F-4D97-AF65-F5344CB8AC3E}">
        <p14:creationId xmlns:p14="http://schemas.microsoft.com/office/powerpoint/2010/main" val="381788862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16663</TotalTime>
  <Words>4398</Words>
  <Application>Microsoft Office PowerPoint</Application>
  <PresentationFormat>画面に合わせる (4:3)</PresentationFormat>
  <Paragraphs>722</Paragraphs>
  <Slides>197</Slides>
  <Notes>54</Notes>
  <HiddenSlides>0</HiddenSlides>
  <MMClips>172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197</vt:i4>
      </vt:variant>
    </vt:vector>
  </HeadingPairs>
  <TitlesOfParts>
    <vt:vector size="20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2095</cp:revision>
  <cp:lastPrinted>2016-06-23T16:36:17Z</cp:lastPrinted>
  <dcterms:created xsi:type="dcterms:W3CDTF">2016-05-30T03:13:09Z</dcterms:created>
  <dcterms:modified xsi:type="dcterms:W3CDTF">2025-06-26T07:57:07Z</dcterms:modified>
</cp:coreProperties>
</file>