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2"/>
  </p:notesMasterIdLst>
  <p:handoutMasterIdLst>
    <p:handoutMasterId r:id="rId173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11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12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213" r:id="rId39"/>
    <p:sldId id="4181" r:id="rId40"/>
    <p:sldId id="4182" r:id="rId41"/>
    <p:sldId id="4183" r:id="rId42"/>
    <p:sldId id="4184" r:id="rId43"/>
    <p:sldId id="4185" r:id="rId44"/>
    <p:sldId id="4186" r:id="rId45"/>
    <p:sldId id="4187" r:id="rId46"/>
    <p:sldId id="4188" r:id="rId47"/>
    <p:sldId id="4189" r:id="rId48"/>
    <p:sldId id="4190" r:id="rId49"/>
    <p:sldId id="3626" r:id="rId50"/>
    <p:sldId id="3647" r:id="rId51"/>
    <p:sldId id="2129" r:id="rId52"/>
    <p:sldId id="2130" r:id="rId53"/>
    <p:sldId id="2131" r:id="rId54"/>
    <p:sldId id="2132" r:id="rId55"/>
    <p:sldId id="2133" r:id="rId56"/>
    <p:sldId id="2134" r:id="rId57"/>
    <p:sldId id="2135" r:id="rId58"/>
    <p:sldId id="2136" r:id="rId59"/>
    <p:sldId id="2137" r:id="rId60"/>
    <p:sldId id="2138" r:id="rId61"/>
    <p:sldId id="2139" r:id="rId62"/>
    <p:sldId id="2140" r:id="rId63"/>
    <p:sldId id="2141" r:id="rId64"/>
    <p:sldId id="2142" r:id="rId65"/>
    <p:sldId id="2143" r:id="rId66"/>
    <p:sldId id="2144" r:id="rId67"/>
    <p:sldId id="2145" r:id="rId68"/>
    <p:sldId id="2146" r:id="rId69"/>
    <p:sldId id="2147" r:id="rId70"/>
    <p:sldId id="2148" r:id="rId71"/>
    <p:sldId id="2149" r:id="rId72"/>
    <p:sldId id="2150" r:id="rId73"/>
    <p:sldId id="2151" r:id="rId74"/>
    <p:sldId id="2152" r:id="rId75"/>
    <p:sldId id="3622" r:id="rId76"/>
    <p:sldId id="4222" r:id="rId77"/>
    <p:sldId id="4223" r:id="rId78"/>
    <p:sldId id="4224" r:id="rId79"/>
    <p:sldId id="4225" r:id="rId80"/>
    <p:sldId id="4226" r:id="rId81"/>
    <p:sldId id="4227" r:id="rId82"/>
    <p:sldId id="4228" r:id="rId83"/>
    <p:sldId id="4229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4210" r:id="rId93"/>
    <p:sldId id="3624" r:id="rId94"/>
    <p:sldId id="3625" r:id="rId95"/>
    <p:sldId id="2154" r:id="rId96"/>
    <p:sldId id="2155" r:id="rId97"/>
    <p:sldId id="2156" r:id="rId98"/>
    <p:sldId id="2157" r:id="rId99"/>
    <p:sldId id="2158" r:id="rId100"/>
    <p:sldId id="2159" r:id="rId101"/>
    <p:sldId id="2160" r:id="rId102"/>
    <p:sldId id="2161" r:id="rId103"/>
    <p:sldId id="2162" r:id="rId104"/>
    <p:sldId id="2163" r:id="rId105"/>
    <p:sldId id="2164" r:id="rId106"/>
    <p:sldId id="2165" r:id="rId107"/>
    <p:sldId id="2166" r:id="rId108"/>
    <p:sldId id="2167" r:id="rId109"/>
    <p:sldId id="2168" r:id="rId110"/>
    <p:sldId id="2169" r:id="rId111"/>
    <p:sldId id="2170" r:id="rId112"/>
    <p:sldId id="2171" r:id="rId113"/>
    <p:sldId id="2172" r:id="rId114"/>
    <p:sldId id="2173" r:id="rId115"/>
    <p:sldId id="2174" r:id="rId116"/>
    <p:sldId id="2175" r:id="rId117"/>
    <p:sldId id="2176" r:id="rId118"/>
    <p:sldId id="2177" r:id="rId119"/>
    <p:sldId id="2178" r:id="rId120"/>
    <p:sldId id="2179" r:id="rId121"/>
    <p:sldId id="2180" r:id="rId122"/>
    <p:sldId id="2181" r:id="rId123"/>
    <p:sldId id="2182" r:id="rId124"/>
    <p:sldId id="2183" r:id="rId125"/>
    <p:sldId id="3646" r:id="rId126"/>
    <p:sldId id="4230" r:id="rId127"/>
    <p:sldId id="4231" r:id="rId128"/>
    <p:sldId id="4232" r:id="rId129"/>
    <p:sldId id="4233" r:id="rId130"/>
    <p:sldId id="4234" r:id="rId131"/>
    <p:sldId id="4235" r:id="rId132"/>
    <p:sldId id="4236" r:id="rId133"/>
    <p:sldId id="4237" r:id="rId134"/>
    <p:sldId id="4238" r:id="rId135"/>
    <p:sldId id="4239" r:id="rId136"/>
    <p:sldId id="3561" r:id="rId137"/>
    <p:sldId id="3562" r:id="rId138"/>
    <p:sldId id="3672" r:id="rId139"/>
    <p:sldId id="3674" r:id="rId140"/>
    <p:sldId id="4214" r:id="rId141"/>
    <p:sldId id="4218" r:id="rId142"/>
    <p:sldId id="4215" r:id="rId143"/>
    <p:sldId id="4220" r:id="rId144"/>
    <p:sldId id="4219" r:id="rId145"/>
    <p:sldId id="4216" r:id="rId146"/>
    <p:sldId id="4217" r:id="rId147"/>
    <p:sldId id="4221" r:id="rId148"/>
    <p:sldId id="3661" r:id="rId149"/>
    <p:sldId id="3681" r:id="rId150"/>
    <p:sldId id="3563" r:id="rId151"/>
    <p:sldId id="3564" r:id="rId152"/>
    <p:sldId id="3565" r:id="rId153"/>
    <p:sldId id="3566" r:id="rId154"/>
    <p:sldId id="3567" r:id="rId155"/>
    <p:sldId id="3568" r:id="rId156"/>
    <p:sldId id="3569" r:id="rId157"/>
    <p:sldId id="3570" r:id="rId158"/>
    <p:sldId id="3573" r:id="rId159"/>
    <p:sldId id="3648" r:id="rId160"/>
    <p:sldId id="3577" r:id="rId161"/>
    <p:sldId id="3649" r:id="rId162"/>
    <p:sldId id="3650" r:id="rId163"/>
    <p:sldId id="3583" r:id="rId164"/>
    <p:sldId id="3587" r:id="rId165"/>
    <p:sldId id="3588" r:id="rId166"/>
    <p:sldId id="3589" r:id="rId167"/>
    <p:sldId id="3590" r:id="rId168"/>
    <p:sldId id="3655" r:id="rId169"/>
    <p:sldId id="3595" r:id="rId170"/>
    <p:sldId id="3609" r:id="rId17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4" d="100"/>
          <a:sy n="114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5BE2-A492-D5EC-4540-D8A26704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8E11BB-6BAE-1E75-A276-A2C99B12B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54B090-9966-189D-958E-EB71C43A7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3874C0-22D3-EE90-3172-42F488999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2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B3747-0E88-02B1-5A7E-09839A8E4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44826E-9B27-375B-33AE-34CFF19B7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51E472-32FC-BE10-DDFA-84A1B8F14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4F9EC8-7045-8789-C532-A061E12B0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307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63CB-0659-26B9-57B3-8626C8ABA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F8429D-0446-73EC-6F9B-D874BB6D2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193CF7-9F56-A060-1D02-0A30C2C14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209EA-619D-3C95-1325-240BB31FC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232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0EA2-0971-F49D-C803-248E356ED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966E8C-B7A4-3D48-F611-A24358186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7033F8-9A01-E93E-C323-744D9B212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233B46-BFC8-2F19-553E-2971E8196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09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9D48B-2DD5-F52B-D94D-B451472E2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0B094C-B93E-001B-C9A3-E322C4795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EC6EF3-C4C1-5A65-E991-ADA600131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BEFD09-A806-97F1-CF9F-B77172DD1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48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B186-A1E3-57AF-E7A7-8157C79D3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B51ED44-D23D-011B-45BB-066841969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B8847A-5BDF-9A3B-08F0-6595F07E4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EF5B31-48E3-943B-EC57-B4D383B32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037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4EF0-1FAF-48C8-772D-DBF36D595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E3FFA2-C03F-52ED-BA46-23E674BB6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1A14AB-07DB-69CA-2F41-6A742C0FB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F78C76-841B-6EF1-7742-52048E6DA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927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03C1F-95F3-3870-73EE-D8508339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62BE8C-0943-73EA-6972-43D0DAA3D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F00536-7048-EB89-9BD8-8F47FBD0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B1938D-6789-12A2-A09E-7A8D5C549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595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EF600-9884-BE04-E981-AB696D22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095DAC-D550-CF61-31D2-01BFE7E71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CF126C5-31DC-7B97-7008-5F646D749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4F073A-1000-1679-A7BF-9BBE109BC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027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99FC-983B-9847-186C-47309DB47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114DB3-45F2-A6EF-29F3-0239E87B3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BFF8B2-DFA9-DE98-8B81-AE8E20024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233250-E554-0A5A-9D3B-BD5CE71F3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67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DE937-E493-F1D6-FC63-C3D5919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693170-E9AE-D2EF-15CB-1E22A708A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74860D-F1BF-4B54-BC92-6FC7C9606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6AEC21-97A8-F693-18AB-30AAA6EBE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57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D7509-E242-7BDE-D6DE-D4E6ABE11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203EBA-7702-A38F-0C04-C97AF9736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F79D9D-2B2D-84FE-10C8-BB73D987F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0CEDE3-A71B-AEB8-72BA-AB3146572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643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C98BB-ED33-6D96-49E0-77B1EB6D7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DD7584-CA2E-0F7D-C1B6-2F4E3999A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C353B7-F0AE-F9B7-6966-FB3528AAF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42C29C-E5DD-6B83-BDAE-EEE2072EA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454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30BDF-2DAC-4180-885B-FA223729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3854E2-9033-0E30-7254-7C1E01DBF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9C2E7A-2354-F57B-AD22-17D8AFA24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CC1710-3443-6F69-80C2-E36042216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859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1168-2A49-6DBC-37B8-4DA0FA0B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3234F9-1BC8-D0C0-1F13-54A4A9928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DA2926-4424-3B3C-9258-2A014C20A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42C5A6-1122-1F3D-8E13-675EB234C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778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D1C5-9465-B31D-601B-0DC587FC5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3C2082-7394-ADBC-9F25-BDFA87B56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747128-FDE2-F731-9908-42B322195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1461BA-0CFA-9CEC-EDF1-52D3A8C1F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083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4CCA3-8F8B-A36E-F760-BA9F67662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84C02B-E982-F21B-140B-DB1C9D15B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A66023-6EB8-A7FC-2583-D98220DA7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555B30-03CF-DFB1-285E-2C354FE0A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348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8727-DC94-39EA-198D-1F0A47A8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43889D-C2CB-B24D-36CA-018886CFC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A06D92-7200-FC61-7A72-4BBCA74D5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1E0131-3CC0-C337-7BB3-1CAD2D018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680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7E24-392A-CDB9-7141-BE87EF955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B1FBFF-050D-4BD0-57E2-8884C367C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29C768-393D-FABC-E594-D4A24A22F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8CC1C2-ADEE-F521-4ACB-40295A943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25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B1939-E09C-31C6-B5F0-D8F3472C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828E57-F80E-8B65-222B-36E669E91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CB6C23-9096-6F71-AAA1-5F801C776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11859D-E74C-135F-C982-BF37F5075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37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14F5-F969-468D-46E6-9E2AB1164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4CB6F2-8DF5-E949-2381-663ACF75D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5BB0E0-6054-984C-DF8F-D3BFBF0C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B14258-A968-F6AC-0C9D-2B4AE16C3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012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07382-C70B-AE35-81EF-CA3595A0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14B144-A886-5E70-58D0-D43104D22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FF4A6D-8D6C-3BF6-6942-BE93AC457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D6DE25-6505-F502-3615-DCBB21372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914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3697F-51E2-654D-E642-D889E62C5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45A5A9-E5ED-1DAB-4C79-0741B1A4C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81F526-A955-18F4-B5EE-D8F398DE9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697C6-23FF-B651-C944-A447B083F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301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3554E-1A08-117A-E21B-9847E0C13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A5B8AA-4119-51DC-B9A3-EDF85693D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6AC708-9883-7E46-B7A2-0A031C102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10B531-DD91-FF73-ABB5-0D3055E5B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35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5B80B-CAE5-52B2-A9C6-E90DF471B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C19821-9D64-F6E5-97A4-16E887080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39E38C-66AA-5942-5161-9B4D6133E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3D521B-C1F0-B6D0-099A-91FCE2B16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37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4C50-6FEC-8503-1271-D70F0AE7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19BD06-5893-CFCF-9556-C573B7795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299B4D5-4F36-D955-0EF6-F22692A6A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A23929-4540-A131-BBBD-DFAB40655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869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46E63-AF8E-5AB8-C47D-7EF06662C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305EE2-142A-87C7-144C-F466657F8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200186-9A93-A5D6-E7F1-9930216BA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B87EE6-09E4-FE89-F637-D8A11624B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925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60D8E-C93B-C41A-B1F9-3D3E77DD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8A1672-646B-5316-48BF-5415B25A8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79A7B52-7F77-3D5F-8400-9415A32F5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AA3D2D-3AF6-EA5B-F12A-638DADBAB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11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78B9-67D8-3B3F-091D-68A963F2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AE9C09-FF86-2291-9AB6-70B7811D2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5BEB52-C626-8551-E1AE-1B83412C6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70D4F-D08B-29D5-D431-FB0CD3D2F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93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F6CB1-9F5F-D3DA-4C04-6040C236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C496A0-479F-A3F6-8550-36E218105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4E5123-79D4-2C46-FAC7-FF4BBE53E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AC5CC-087B-C70C-B392-A80D4977B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67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1BDE-F0F3-D98D-6A2F-F8E664B8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8E28F3-008C-5A3E-7ABF-D4BBC61B5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B5086E-9A56-46FA-87A8-A5B832D35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CCCF7F-6661-7A65-2B65-D8B441824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15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BA26-2DD1-2B98-7BC8-E3E8FF2B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FA8A44-3DE3-4EB7-ABDC-B2D69FD5C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E7352E-2BED-FCFF-1D0B-02DBFF000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E980CB-9B3A-9A6D-2C92-F3C51B89D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5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C310-06D9-F0BF-4446-6BA31B4B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3B2627-96D3-B74C-07FE-0E9218367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230A85-6306-7414-C7B6-6B4EE3D77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56E3F4-9F8F-E8AC-CD41-DAA23A9CB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72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0422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80BB3-6E59-5B42-7B05-DA647A193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AD4312-3382-0337-E6C2-52B9E74ECD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B67A17-4E85-5BD9-71C2-FBE7AC86ACF8}"/>
              </a:ext>
            </a:extLst>
          </p:cNvPr>
          <p:cNvSpPr txBox="1"/>
          <p:nvPr/>
        </p:nvSpPr>
        <p:spPr>
          <a:xfrm>
            <a:off x="1675050" y="4128490"/>
            <a:ext cx="57938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drawing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pictures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A14BCF-9FD8-D631-35CD-8086F2F74CFA}"/>
              </a:ext>
            </a:extLst>
          </p:cNvPr>
          <p:cNvSpPr txBox="1"/>
          <p:nvPr/>
        </p:nvSpPr>
        <p:spPr>
          <a:xfrm>
            <a:off x="1354561" y="690490"/>
            <a:ext cx="6434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絵を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描くことを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enjoyed drawing pictures.">
            <a:hlinkClick r:id="" action="ppaction://media"/>
            <a:extLst>
              <a:ext uri="{FF2B5EF4-FFF2-40B4-BE49-F238E27FC236}">
                <a16:creationId xmlns:a16="http://schemas.microsoft.com/office/drawing/2014/main" id="{3CEA9273-6990-4E9D-2504-797526CC8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61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ホームステイ</a:t>
            </a:r>
          </a:p>
        </p:txBody>
      </p:sp>
      <p:pic>
        <p:nvPicPr>
          <p:cNvPr id="7" name="G2_L12_reading_v2_homestay">
            <a:hlinkClick r:id="" action="ppaction://media"/>
            <a:extLst>
              <a:ext uri="{FF2B5EF4-FFF2-40B4-BE49-F238E27FC236}">
                <a16:creationId xmlns:a16="http://schemas.microsoft.com/office/drawing/2014/main" id="{AB97A20F-8E10-4267-9916-4214894F5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29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8" y="1320731"/>
            <a:ext cx="7513984" cy="4216538"/>
            <a:chOff x="815008" y="1360757"/>
            <a:chExt cx="7513984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娘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3_daughter">
            <a:hlinkClick r:id="" action="ppaction://media"/>
            <a:extLst>
              <a:ext uri="{FF2B5EF4-FFF2-40B4-BE49-F238E27FC236}">
                <a16:creationId xmlns:a16="http://schemas.microsoft.com/office/drawing/2014/main" id="{1F9BB2D7-3099-4752-8A62-C0DC727C0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78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daughter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3_daughter">
            <a:hlinkClick r:id="" action="ppaction://media"/>
            <a:extLst>
              <a:ext uri="{FF2B5EF4-FFF2-40B4-BE49-F238E27FC236}">
                <a16:creationId xmlns:a16="http://schemas.microsoft.com/office/drawing/2014/main" id="{E925D349-A4B7-416D-A7E0-C0784836E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265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娘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reading_v3_daughter">
            <a:hlinkClick r:id="" action="ppaction://media"/>
            <a:extLst>
              <a:ext uri="{FF2B5EF4-FFF2-40B4-BE49-F238E27FC236}">
                <a16:creationId xmlns:a16="http://schemas.microsoft.com/office/drawing/2014/main" id="{30AF2C18-ED29-49A0-93D0-F6432D4AF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863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2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2_reading_v4_start">
            <a:hlinkClick r:id="" action="ppaction://media"/>
            <a:extLst>
              <a:ext uri="{FF2B5EF4-FFF2-40B4-BE49-F238E27FC236}">
                <a16:creationId xmlns:a16="http://schemas.microsoft.com/office/drawing/2014/main" id="{A393DD62-A3B2-4DD6-B09C-DDED2EF57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534988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AFC358-1BD9-9BBA-A095-05BF14A6D89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A67AB3A-3197-7CEE-D5F1-D7457AAF6BD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C9C66EB-16AB-ECCD-117C-7DEE6B56C6C2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を始める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4422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4_start">
            <a:hlinkClick r:id="" action="ppaction://media"/>
            <a:extLst>
              <a:ext uri="{FF2B5EF4-FFF2-40B4-BE49-F238E27FC236}">
                <a16:creationId xmlns:a16="http://schemas.microsoft.com/office/drawing/2014/main" id="{B4AA3ECB-D7C1-44BC-857E-6EBB3513D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27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2_reading_v4_start">
            <a:hlinkClick r:id="" action="ppaction://media"/>
            <a:extLst>
              <a:ext uri="{FF2B5EF4-FFF2-40B4-BE49-F238E27FC236}">
                <a16:creationId xmlns:a16="http://schemas.microsoft.com/office/drawing/2014/main" id="{A4AE4FED-7F43-4045-A94C-D1AADD96B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5349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8E5265-1C18-FD74-4C8C-C33ADE10AE19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を始める</a:t>
            </a:r>
          </a:p>
        </p:txBody>
      </p:sp>
    </p:spTree>
    <p:extLst>
      <p:ext uri="{BB962C8B-B14F-4D97-AF65-F5344CB8AC3E}">
        <p14:creationId xmlns:p14="http://schemas.microsoft.com/office/powerpoint/2010/main" val="40117365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982451"/>
            <a:ext cx="8731046" cy="2893099"/>
            <a:chOff x="206477" y="2437975"/>
            <a:chExt cx="8731046" cy="289309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1178" y="4007635"/>
              <a:ext cx="72816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u---------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を理解する</a:t>
              </a:r>
            </a:p>
          </p:txBody>
        </p:sp>
      </p:grpSp>
      <p:pic>
        <p:nvPicPr>
          <p:cNvPr id="4" name="G2_L12_reading_v5_understand">
            <a:hlinkClick r:id="" action="ppaction://media"/>
            <a:extLst>
              <a:ext uri="{FF2B5EF4-FFF2-40B4-BE49-F238E27FC236}">
                <a16:creationId xmlns:a16="http://schemas.microsoft.com/office/drawing/2014/main" id="{935B691A-8101-48AE-AEA0-D521703EF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095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613392"/>
            <a:ext cx="81633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understand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2_reading_v5_understand">
            <a:hlinkClick r:id="" action="ppaction://media"/>
            <a:extLst>
              <a:ext uri="{FF2B5EF4-FFF2-40B4-BE49-F238E27FC236}">
                <a16:creationId xmlns:a16="http://schemas.microsoft.com/office/drawing/2014/main" id="{CE456D15-8842-4283-988F-93690DE74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89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D15BDA-FB93-4F2B-965F-D961EF65B50D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を理解する</a:t>
            </a:r>
          </a:p>
        </p:txBody>
      </p:sp>
      <p:pic>
        <p:nvPicPr>
          <p:cNvPr id="7" name="G2_L12_reading_v5_understand">
            <a:hlinkClick r:id="" action="ppaction://media"/>
            <a:extLst>
              <a:ext uri="{FF2B5EF4-FFF2-40B4-BE49-F238E27FC236}">
                <a16:creationId xmlns:a16="http://schemas.microsoft.com/office/drawing/2014/main" id="{445C538E-1311-46C3-9983-6D935CC9A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92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AC145-CD6A-29DE-BDD9-3947294C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7A190E-929A-905A-86D4-4FAEE1EF58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C4582F-F6FA-677F-C4AF-B8D928742B43}"/>
              </a:ext>
            </a:extLst>
          </p:cNvPr>
          <p:cNvSpPr txBox="1"/>
          <p:nvPr/>
        </p:nvSpPr>
        <p:spPr>
          <a:xfrm>
            <a:off x="1566356" y="2409490"/>
            <a:ext cx="60112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pictures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enjoyed drawing pictures.">
            <a:hlinkClick r:id="" action="ppaction://media"/>
            <a:extLst>
              <a:ext uri="{FF2B5EF4-FFF2-40B4-BE49-F238E27FC236}">
                <a16:creationId xmlns:a16="http://schemas.microsoft.com/office/drawing/2014/main" id="{C9E7FAF9-A4E5-C83F-3F86-8C5E06198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629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永遠に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6_forever">
            <a:hlinkClick r:id="" action="ppaction://media"/>
            <a:extLst>
              <a:ext uri="{FF2B5EF4-FFF2-40B4-BE49-F238E27FC236}">
                <a16:creationId xmlns:a16="http://schemas.microsoft.com/office/drawing/2014/main" id="{3DC19E5C-479D-44E0-9D32-94DDBF7BE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2097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901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forever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6_forever">
            <a:hlinkClick r:id="" action="ppaction://media"/>
            <a:extLst>
              <a:ext uri="{FF2B5EF4-FFF2-40B4-BE49-F238E27FC236}">
                <a16:creationId xmlns:a16="http://schemas.microsoft.com/office/drawing/2014/main" id="{077D1433-EE42-4264-8CBA-BFB60C5A9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2097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35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永遠に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reading_v6_forever">
            <a:hlinkClick r:id="" action="ppaction://media"/>
            <a:extLst>
              <a:ext uri="{FF2B5EF4-FFF2-40B4-BE49-F238E27FC236}">
                <a16:creationId xmlns:a16="http://schemas.microsoft.com/office/drawing/2014/main" id="{224BF0F3-0025-40C0-BCFF-FC81AFD1B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2097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7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414131" y="1808253"/>
            <a:ext cx="8315739" cy="3241494"/>
            <a:chOff x="414131" y="2335801"/>
            <a:chExt cx="8315739" cy="324149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14131" y="2335801"/>
              <a:ext cx="83157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を思い出す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89233" y="4007635"/>
              <a:ext cx="73655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7_remember">
            <a:hlinkClick r:id="" action="ppaction://media"/>
            <a:extLst>
              <a:ext uri="{FF2B5EF4-FFF2-40B4-BE49-F238E27FC236}">
                <a16:creationId xmlns:a16="http://schemas.microsoft.com/office/drawing/2014/main" id="{46155B6E-D22E-4978-83BC-8ED092DEB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04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497976"/>
            <a:ext cx="8560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2_reading_v7_remember">
            <a:hlinkClick r:id="" action="ppaction://media"/>
            <a:extLst>
              <a:ext uri="{FF2B5EF4-FFF2-40B4-BE49-F238E27FC236}">
                <a16:creationId xmlns:a16="http://schemas.microsoft.com/office/drawing/2014/main" id="{30AA13D4-639E-4322-9636-EE981FAC7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31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E902CE-830A-461C-81E1-97F809D6EFA6}"/>
              </a:ext>
            </a:extLst>
          </p:cNvPr>
          <p:cNvSpPr txBox="1"/>
          <p:nvPr/>
        </p:nvSpPr>
        <p:spPr>
          <a:xfrm>
            <a:off x="414131" y="2644170"/>
            <a:ext cx="8315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を思い出す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2_reading_v7_remember">
            <a:hlinkClick r:id="" action="ppaction://media"/>
            <a:extLst>
              <a:ext uri="{FF2B5EF4-FFF2-40B4-BE49-F238E27FC236}">
                <a16:creationId xmlns:a16="http://schemas.microsoft.com/office/drawing/2014/main" id="{3F954E29-9C0F-49E0-9269-B8F077BC7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21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ことば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8_word">
            <a:hlinkClick r:id="" action="ppaction://media"/>
            <a:extLst>
              <a:ext uri="{FF2B5EF4-FFF2-40B4-BE49-F238E27FC236}">
                <a16:creationId xmlns:a16="http://schemas.microsoft.com/office/drawing/2014/main" id="{3E763D93-5D4E-48F1-A5F9-EADDF3807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771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DD472F-2639-40E3-A566-ABD31ABA0D05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8_word">
            <a:hlinkClick r:id="" action="ppaction://media"/>
            <a:extLst>
              <a:ext uri="{FF2B5EF4-FFF2-40B4-BE49-F238E27FC236}">
                <a16:creationId xmlns:a16="http://schemas.microsoft.com/office/drawing/2014/main" id="{98B4B7FF-9A21-4449-8830-18D694388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077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ことば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reading_v8_word">
            <a:hlinkClick r:id="" action="ppaction://media"/>
            <a:extLst>
              <a:ext uri="{FF2B5EF4-FFF2-40B4-BE49-F238E27FC236}">
                <a16:creationId xmlns:a16="http://schemas.microsoft.com/office/drawing/2014/main" id="{53E4893D-6E7E-4B86-91BB-BD9046D9B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646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機会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9_chance">
            <a:hlinkClick r:id="" action="ppaction://media"/>
            <a:extLst>
              <a:ext uri="{FF2B5EF4-FFF2-40B4-BE49-F238E27FC236}">
                <a16:creationId xmlns:a16="http://schemas.microsoft.com/office/drawing/2014/main" id="{2597A8C1-034C-48AD-948E-DC2EECEB5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0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67BC-76C3-699C-1989-E25F15D7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D6852E-E8F2-9763-E6FB-7CCD91D8F3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2E34B5-F02E-730D-4688-6E39881888ED}"/>
              </a:ext>
            </a:extLst>
          </p:cNvPr>
          <p:cNvSpPr txBox="1"/>
          <p:nvPr/>
        </p:nvSpPr>
        <p:spPr>
          <a:xfrm>
            <a:off x="1354561" y="2321004"/>
            <a:ext cx="6434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絵を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描くことを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y enjoyed drawing pictures.">
            <a:hlinkClick r:id="" action="ppaction://media"/>
            <a:extLst>
              <a:ext uri="{FF2B5EF4-FFF2-40B4-BE49-F238E27FC236}">
                <a16:creationId xmlns:a16="http://schemas.microsoft.com/office/drawing/2014/main" id="{D2F6571F-48E8-2345-D95B-B94001FA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73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chance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9_chance">
            <a:hlinkClick r:id="" action="ppaction://media"/>
            <a:extLst>
              <a:ext uri="{FF2B5EF4-FFF2-40B4-BE49-F238E27FC236}">
                <a16:creationId xmlns:a16="http://schemas.microsoft.com/office/drawing/2014/main" id="{60B4A76F-4D97-4A59-9F00-5FDF15BE1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252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機会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reading_v9_chance">
            <a:hlinkClick r:id="" action="ppaction://media"/>
            <a:extLst>
              <a:ext uri="{FF2B5EF4-FFF2-40B4-BE49-F238E27FC236}">
                <a16:creationId xmlns:a16="http://schemas.microsoft.com/office/drawing/2014/main" id="{FB310ADF-AEC7-4394-BE7A-B89ABAFCC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95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2120350"/>
            <a:ext cx="9144000" cy="2617300"/>
            <a:chOff x="0" y="2393177"/>
            <a:chExt cx="9144000" cy="261730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[a--] [o---] [t--] [w----]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393177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世界じゅうで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10_all over the world">
            <a:hlinkClick r:id="" action="ppaction://media"/>
            <a:extLst>
              <a:ext uri="{FF2B5EF4-FFF2-40B4-BE49-F238E27FC236}">
                <a16:creationId xmlns:a16="http://schemas.microsoft.com/office/drawing/2014/main" id="{EFD019A2-3079-45BF-A2A4-E801D189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18319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D1D38BD-5BD6-C8A3-44A9-3D252E98ED2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1650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828836"/>
            <a:ext cx="8507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over the world</a:t>
            </a:r>
            <a:endParaRPr kumimoji="1" lang="ja-JP" altLang="en-US" sz="7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10_all over the world">
            <a:hlinkClick r:id="" action="ppaction://media"/>
            <a:extLst>
              <a:ext uri="{FF2B5EF4-FFF2-40B4-BE49-F238E27FC236}">
                <a16:creationId xmlns:a16="http://schemas.microsoft.com/office/drawing/2014/main" id="{1ED082AC-CEC8-46C2-A1F7-0F54B1540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18319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1228682-567A-520B-B219-731079BF719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990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1A1C61-175E-4A6D-80D0-DBAAE52C5FD8}"/>
              </a:ext>
            </a:extLst>
          </p:cNvPr>
          <p:cNvSpPr txBox="1"/>
          <p:nvPr/>
        </p:nvSpPr>
        <p:spPr>
          <a:xfrm>
            <a:off x="815009" y="2828836"/>
            <a:ext cx="75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世界じゅうで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reading_v10_all over the world">
            <a:hlinkClick r:id="" action="ppaction://media"/>
            <a:extLst>
              <a:ext uri="{FF2B5EF4-FFF2-40B4-BE49-F238E27FC236}">
                <a16:creationId xmlns:a16="http://schemas.microsoft.com/office/drawing/2014/main" id="{D73A7CD7-7465-4381-8F95-DCF8BF356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01838" y="18319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255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44504-F581-9BFB-D792-D458C21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6BA1449-0476-8D4E-A831-18D9281FFF6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48C843-DB58-E1E0-CE2C-B2F6632E40F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13BFA1-A457-C754-B6BB-47F2CEBDEAB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3" name="G2_L12_reading_v1_Chinese">
            <a:hlinkClick r:id="" action="ppaction://media"/>
            <a:extLst>
              <a:ext uri="{FF2B5EF4-FFF2-40B4-BE49-F238E27FC236}">
                <a16:creationId xmlns:a16="http://schemas.microsoft.com/office/drawing/2014/main" id="{15F4112F-BE15-CA40-BE47-7FD893B0F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8213" y="3873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7B71E9D-D8C7-9E1F-5088-C192BB4D9966}"/>
              </a:ext>
            </a:extLst>
          </p:cNvPr>
          <p:cNvGrpSpPr/>
          <p:nvPr/>
        </p:nvGrpSpPr>
        <p:grpSpPr>
          <a:xfrm>
            <a:off x="206477" y="1713146"/>
            <a:ext cx="8731046" cy="3308598"/>
            <a:chOff x="206477" y="2145587"/>
            <a:chExt cx="8731046" cy="330859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22D18D3-CEC4-9C15-F482-12F64A0353F6}"/>
                </a:ext>
              </a:extLst>
            </p:cNvPr>
            <p:cNvSpPr txBox="1"/>
            <p:nvPr/>
          </p:nvSpPr>
          <p:spPr>
            <a:xfrm>
              <a:off x="598206" y="4007635"/>
              <a:ext cx="79475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Chinese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3C11170-5290-E891-F5AD-9557D647AE35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中国人の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2D69154-77F6-DF42-03C1-55B1D7D47F0F}"/>
              </a:ext>
            </a:extLst>
          </p:cNvPr>
          <p:cNvSpPr/>
          <p:nvPr/>
        </p:nvSpPr>
        <p:spPr>
          <a:xfrm>
            <a:off x="2146301" y="330814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171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E4F4A-D28B-5989-BCCE-C76B478F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AEAF587-E717-0575-4BA9-9A7D8B97D8F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134CF6-C6FD-62D6-5278-7098FDE2712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E7456-F80D-5C72-7018-E42E040747A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352F67-9A10-305B-EB25-BE0D8D3F04F0}"/>
              </a:ext>
            </a:extLst>
          </p:cNvPr>
          <p:cNvGrpSpPr/>
          <p:nvPr/>
        </p:nvGrpSpPr>
        <p:grpSpPr>
          <a:xfrm>
            <a:off x="206477" y="1819584"/>
            <a:ext cx="8731046" cy="2972611"/>
            <a:chOff x="206477" y="1534433"/>
            <a:chExt cx="8731046" cy="297261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28D3E50-0A4B-1B84-6556-082EC6FECF18}"/>
                </a:ext>
              </a:extLst>
            </p:cNvPr>
            <p:cNvSpPr txBox="1"/>
            <p:nvPr/>
          </p:nvSpPr>
          <p:spPr>
            <a:xfrm>
              <a:off x="538385" y="3183605"/>
              <a:ext cx="80672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homestay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529F016-8AEE-F8BC-AD62-DBA4FB4066AA}"/>
                </a:ext>
              </a:extLst>
            </p:cNvPr>
            <p:cNvSpPr txBox="1"/>
            <p:nvPr/>
          </p:nvSpPr>
          <p:spPr>
            <a:xfrm>
              <a:off x="206477" y="153443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ホームステイ</a:t>
              </a:r>
            </a:p>
          </p:txBody>
        </p:sp>
      </p:grpSp>
      <p:pic>
        <p:nvPicPr>
          <p:cNvPr id="4" name="G2_L12_reading_v2_homestay">
            <a:hlinkClick r:id="" action="ppaction://media"/>
            <a:extLst>
              <a:ext uri="{FF2B5EF4-FFF2-40B4-BE49-F238E27FC236}">
                <a16:creationId xmlns:a16="http://schemas.microsoft.com/office/drawing/2014/main" id="{414E34C8-2D90-C0D4-8379-BAC7B10E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4913" y="13303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429540-2F28-B81E-51A6-389855BCB442}"/>
              </a:ext>
            </a:extLst>
          </p:cNvPr>
          <p:cNvSpPr/>
          <p:nvPr/>
        </p:nvSpPr>
        <p:spPr>
          <a:xfrm>
            <a:off x="1871530" y="3204359"/>
            <a:ext cx="545174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09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1AB8-BF44-A193-BFD8-223DE8B4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3A2BC61-381E-9090-C7C6-ADAA3E1FBDE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0C49142-BDB7-0A4C-0BDB-7CD9EEF0F4B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313EA9-D1F8-9934-02E8-69E4433B060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9718AE0-64D1-98AF-EE31-FD37C8DA657C}"/>
              </a:ext>
            </a:extLst>
          </p:cNvPr>
          <p:cNvGrpSpPr/>
          <p:nvPr/>
        </p:nvGrpSpPr>
        <p:grpSpPr>
          <a:xfrm>
            <a:off x="645952" y="1320731"/>
            <a:ext cx="7852096" cy="4093428"/>
            <a:chOff x="645952" y="1360757"/>
            <a:chExt cx="7852096" cy="40934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549083F-0BE6-971E-9326-DE3FC61040B4}"/>
                </a:ext>
              </a:extLst>
            </p:cNvPr>
            <p:cNvSpPr txBox="1"/>
            <p:nvPr/>
          </p:nvSpPr>
          <p:spPr>
            <a:xfrm>
              <a:off x="645952" y="4007635"/>
              <a:ext cx="78520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daughter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A273B1E-31FD-574C-E873-FE1DDFFA9EF1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娘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3_daughter">
            <a:hlinkClick r:id="" action="ppaction://media"/>
            <a:extLst>
              <a:ext uri="{FF2B5EF4-FFF2-40B4-BE49-F238E27FC236}">
                <a16:creationId xmlns:a16="http://schemas.microsoft.com/office/drawing/2014/main" id="{FE5E175B-B60D-2E37-CD52-87EF93047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8863" y="17446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DF8177-4EA3-49FE-74D0-6558DF95249D}"/>
              </a:ext>
            </a:extLst>
          </p:cNvPr>
          <p:cNvSpPr/>
          <p:nvPr/>
        </p:nvSpPr>
        <p:spPr>
          <a:xfrm>
            <a:off x="1778466" y="3771176"/>
            <a:ext cx="563787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799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7F56-4BF7-3012-70E6-906EB47DC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72447E-29B4-D8CE-E549-D80DECD6C6A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BE2D47-BD70-032B-BA30-00EFF79FC6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F5916E-ED39-F46F-78E2-81145D7F1F7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4" name="G2_L12_reading_v4_start">
            <a:hlinkClick r:id="" action="ppaction://media"/>
            <a:extLst>
              <a:ext uri="{FF2B5EF4-FFF2-40B4-BE49-F238E27FC236}">
                <a16:creationId xmlns:a16="http://schemas.microsoft.com/office/drawing/2014/main" id="{9E3E9CAF-FB25-B5A6-91CF-1102B1937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534988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F5110BB-D523-4747-3358-F85C4F4FFF49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588717C-D6D8-2F50-0A61-022829BB231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F5495A-A983-345C-7DE8-D2D237A9FBA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を始める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F4D094-DE48-946D-9894-B36C8AF16D02}"/>
              </a:ext>
            </a:extLst>
          </p:cNvPr>
          <p:cNvSpPr/>
          <p:nvPr/>
        </p:nvSpPr>
        <p:spPr>
          <a:xfrm>
            <a:off x="2827091" y="3368504"/>
            <a:ext cx="354062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174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0B8BE-A81B-2E7C-06E5-446ADC86F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8AC94A-DADB-7089-75E9-4240E716EBA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F8F018-D747-B959-BBFD-10C4A08827F1}"/>
              </a:ext>
            </a:extLst>
          </p:cNvPr>
          <p:cNvSpPr txBox="1"/>
          <p:nvPr/>
        </p:nvSpPr>
        <p:spPr>
          <a:xfrm>
            <a:off x="600857" y="4636321"/>
            <a:ext cx="794228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D15EE2-01B2-AE19-9FD5-DBA335983B23}"/>
              </a:ext>
            </a:extLst>
          </p:cNvPr>
          <p:cNvSpPr txBox="1"/>
          <p:nvPr/>
        </p:nvSpPr>
        <p:spPr>
          <a:xfrm>
            <a:off x="1384820" y="690490"/>
            <a:ext cx="6374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見ることが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om likes  watching TV.">
            <a:hlinkClick r:id="" action="ppaction://media"/>
            <a:extLst>
              <a:ext uri="{FF2B5EF4-FFF2-40B4-BE49-F238E27FC236}">
                <a16:creationId xmlns:a16="http://schemas.microsoft.com/office/drawing/2014/main" id="{898EE279-D6D8-8318-D225-A4436F94D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13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473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516F-2E32-7AC7-4908-34EFFA665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668EF7-8316-B39F-CB4A-04D1B151D97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7F94CE-ED87-8D36-F8A7-0AD257B1361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36BF50-4F3A-B29A-9C2F-58B26484872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20E4C4A-40B4-4251-D73C-D4427CB80542}"/>
              </a:ext>
            </a:extLst>
          </p:cNvPr>
          <p:cNvGrpSpPr/>
          <p:nvPr/>
        </p:nvGrpSpPr>
        <p:grpSpPr>
          <a:xfrm>
            <a:off x="206477" y="1982451"/>
            <a:ext cx="8731046" cy="2769989"/>
            <a:chOff x="206477" y="2437975"/>
            <a:chExt cx="8731046" cy="276998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8CE5CC-3ACB-6EDC-5E6C-0BBD15817AA7}"/>
                </a:ext>
              </a:extLst>
            </p:cNvPr>
            <p:cNvSpPr txBox="1"/>
            <p:nvPr/>
          </p:nvSpPr>
          <p:spPr>
            <a:xfrm>
              <a:off x="771787" y="4007635"/>
              <a:ext cx="76004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understand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5A01DEB-38A2-83D2-BC2E-616E39AC01AC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を理解する</a:t>
              </a:r>
            </a:p>
          </p:txBody>
        </p:sp>
      </p:grpSp>
      <p:pic>
        <p:nvPicPr>
          <p:cNvPr id="4" name="G2_L12_reading_v5_understand">
            <a:hlinkClick r:id="" action="ppaction://media"/>
            <a:extLst>
              <a:ext uri="{FF2B5EF4-FFF2-40B4-BE49-F238E27FC236}">
                <a16:creationId xmlns:a16="http://schemas.microsoft.com/office/drawing/2014/main" id="{1247778B-20C2-3B7E-A10D-67C8E5768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B1A2C8F-732D-C400-159C-1DF339CFE99C}"/>
              </a:ext>
            </a:extLst>
          </p:cNvPr>
          <p:cNvSpPr/>
          <p:nvPr/>
        </p:nvSpPr>
        <p:spPr>
          <a:xfrm>
            <a:off x="1795245" y="3429000"/>
            <a:ext cx="5604312" cy="142822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876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FAC34-88CD-D36E-2186-F265B974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E81D52-CA78-8EF4-27A0-2575EFD4B89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CD2CD92-EDD3-27FC-1E59-3A6BCE9B785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4C3F2C-617B-00DB-C0BA-24E9E272AA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C144DF-F20E-2C25-01AC-60C38E03FD26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A00D3BD-4BFC-88F8-6327-F174F62EA93F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forever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FA62830-2048-0436-1B45-AF6821DB5F2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永遠に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6_forever">
            <a:hlinkClick r:id="" action="ppaction://media"/>
            <a:extLst>
              <a:ext uri="{FF2B5EF4-FFF2-40B4-BE49-F238E27FC236}">
                <a16:creationId xmlns:a16="http://schemas.microsoft.com/office/drawing/2014/main" id="{96A7CC2A-83A3-19A2-F43A-5823E8FBD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20970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425B9C-59D7-8689-087E-67653AB89B6E}"/>
              </a:ext>
            </a:extLst>
          </p:cNvPr>
          <p:cNvSpPr/>
          <p:nvPr/>
        </p:nvSpPr>
        <p:spPr>
          <a:xfrm>
            <a:off x="2146301" y="342900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94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17EA6-50C9-87E7-1736-54F5BDCD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E56947-633D-1D57-DACB-870F1CDFCA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3635B4C-590E-6ED8-1624-B5F783F8F15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FA988E-620C-F88F-FB7E-FF5CAF9B22E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489C04-2FAC-85AD-56F7-38BB457C5401}"/>
              </a:ext>
            </a:extLst>
          </p:cNvPr>
          <p:cNvGrpSpPr/>
          <p:nvPr/>
        </p:nvGrpSpPr>
        <p:grpSpPr>
          <a:xfrm>
            <a:off x="226503" y="1808253"/>
            <a:ext cx="8690994" cy="2995273"/>
            <a:chOff x="226503" y="2335801"/>
            <a:chExt cx="8690994" cy="299527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FFFAA5E-4D1E-4034-C756-236068B82E0B}"/>
                </a:ext>
              </a:extLst>
            </p:cNvPr>
            <p:cNvSpPr txBox="1"/>
            <p:nvPr/>
          </p:nvSpPr>
          <p:spPr>
            <a:xfrm>
              <a:off x="414131" y="2335801"/>
              <a:ext cx="83157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を思い出す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4536B9A-F9F3-1AEA-D13C-4DBADC24D0B6}"/>
                </a:ext>
              </a:extLst>
            </p:cNvPr>
            <p:cNvSpPr txBox="1"/>
            <p:nvPr/>
          </p:nvSpPr>
          <p:spPr>
            <a:xfrm>
              <a:off x="226503" y="4007635"/>
              <a:ext cx="8690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remember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7_remember">
            <a:hlinkClick r:id="" action="ppaction://media"/>
            <a:extLst>
              <a:ext uri="{FF2B5EF4-FFF2-40B4-BE49-F238E27FC236}">
                <a16:creationId xmlns:a16="http://schemas.microsoft.com/office/drawing/2014/main" id="{C2345AE4-60E3-089F-F5D0-9A226E41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597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3F8ABD-3883-9C17-1D49-8C3D55C341F0}"/>
              </a:ext>
            </a:extLst>
          </p:cNvPr>
          <p:cNvSpPr/>
          <p:nvPr/>
        </p:nvSpPr>
        <p:spPr>
          <a:xfrm>
            <a:off x="1719510" y="3285007"/>
            <a:ext cx="570498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9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EE690-9B66-C262-D7A7-C73578AB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371DDE-A86F-7EB1-2962-0CC3B0991CC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29BEE8D-A5AC-1F1A-4675-B1543108B0F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FA3D84-ADB6-8D71-584F-125B26F4802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F959B76-FA83-6320-7B65-F7F124B9CEA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449850B-2C94-F74B-986F-B7BFB35D484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88B0D7E-089E-DD4D-A116-B19C68278D8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ことば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8_word">
            <a:hlinkClick r:id="" action="ppaction://media"/>
            <a:extLst>
              <a:ext uri="{FF2B5EF4-FFF2-40B4-BE49-F238E27FC236}">
                <a16:creationId xmlns:a16="http://schemas.microsoft.com/office/drawing/2014/main" id="{ECDD7E75-4A9A-9530-0AC2-E3801E2C8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713" y="11826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39E0F28-E2A9-9117-00F3-35D8EDAB0D18}"/>
              </a:ext>
            </a:extLst>
          </p:cNvPr>
          <p:cNvSpPr/>
          <p:nvPr/>
        </p:nvSpPr>
        <p:spPr>
          <a:xfrm>
            <a:off x="2869035" y="3360115"/>
            <a:ext cx="345673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68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6FCB-E857-B6A5-9EF9-C5A4F12B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0C5FB2-C65F-1D12-371E-185738F489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7EBCCA7-83D5-AC97-AC55-3304642538C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670546-428E-581F-0A71-CE16F75080D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E6E6B62-C322-AC4D-6631-EABB0CADB95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683544-030E-A84D-AA01-CFAA0D02507F}"/>
                </a:ext>
              </a:extLst>
            </p:cNvPr>
            <p:cNvSpPr txBox="1"/>
            <p:nvPr/>
          </p:nvSpPr>
          <p:spPr>
            <a:xfrm>
              <a:off x="973123" y="4007635"/>
              <a:ext cx="7197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chance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1FBC67B-6765-22AF-9747-980DA127AE6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機会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9_chance">
            <a:hlinkClick r:id="" action="ppaction://media"/>
            <a:extLst>
              <a:ext uri="{FF2B5EF4-FFF2-40B4-BE49-F238E27FC236}">
                <a16:creationId xmlns:a16="http://schemas.microsoft.com/office/drawing/2014/main" id="{9E7AFF71-2B2B-2DD2-4E44-4A241CF2F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8621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068BA3-D5C1-1CF6-CF4D-5B67E5E87287}"/>
              </a:ext>
            </a:extLst>
          </p:cNvPr>
          <p:cNvSpPr/>
          <p:nvPr/>
        </p:nvSpPr>
        <p:spPr>
          <a:xfrm>
            <a:off x="2146301" y="351951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014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32FC8-4199-885F-0B2A-083BC2DB2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1252BC-77A9-6CD2-42CD-634F69F314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0CF5887-95F2-8C2A-6CCE-8081C5CF6A9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26A7FF-FC8C-72BB-A3C6-084975A61B3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2897C7D-0083-FC50-5E03-05E646A83B46}"/>
              </a:ext>
            </a:extLst>
          </p:cNvPr>
          <p:cNvGrpSpPr/>
          <p:nvPr/>
        </p:nvGrpSpPr>
        <p:grpSpPr>
          <a:xfrm>
            <a:off x="0" y="2166517"/>
            <a:ext cx="9144000" cy="2524967"/>
            <a:chOff x="0" y="2393177"/>
            <a:chExt cx="9144000" cy="252496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FCE5C1B-5CEC-BA13-468D-ABC3B09EB1B1}"/>
                </a:ext>
              </a:extLst>
            </p:cNvPr>
            <p:cNvSpPr txBox="1"/>
            <p:nvPr/>
          </p:nvSpPr>
          <p:spPr>
            <a:xfrm>
              <a:off x="0" y="4087147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[all] [over] [the] [world]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5417E17-7FEB-6326-2AD9-41933E7802D1}"/>
                </a:ext>
              </a:extLst>
            </p:cNvPr>
            <p:cNvSpPr txBox="1"/>
            <p:nvPr/>
          </p:nvSpPr>
          <p:spPr>
            <a:xfrm>
              <a:off x="815009" y="2393177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世界じゅうで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reading_v10_all over the world">
            <a:hlinkClick r:id="" action="ppaction://media"/>
            <a:extLst>
              <a:ext uri="{FF2B5EF4-FFF2-40B4-BE49-F238E27FC236}">
                <a16:creationId xmlns:a16="http://schemas.microsoft.com/office/drawing/2014/main" id="{F7E6BD32-9FEF-9AD1-6840-C8FDDC99C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1838" y="18319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2E38251-A366-DE94-D74C-24BAE00B699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F00FCCF-A9BE-D35B-E170-925068D3090D}"/>
              </a:ext>
            </a:extLst>
          </p:cNvPr>
          <p:cNvSpPr/>
          <p:nvPr/>
        </p:nvSpPr>
        <p:spPr>
          <a:xfrm>
            <a:off x="719155" y="3860487"/>
            <a:ext cx="1041280" cy="8506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540BF5-89C3-0435-3C77-DBFA5FA3C09A}"/>
              </a:ext>
            </a:extLst>
          </p:cNvPr>
          <p:cNvSpPr/>
          <p:nvPr/>
        </p:nvSpPr>
        <p:spPr>
          <a:xfrm>
            <a:off x="2342855" y="3860487"/>
            <a:ext cx="1605301" cy="8506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8426CD-8B37-0171-9CFD-6EFF792F1C30}"/>
              </a:ext>
            </a:extLst>
          </p:cNvPr>
          <p:cNvSpPr/>
          <p:nvPr/>
        </p:nvSpPr>
        <p:spPr>
          <a:xfrm>
            <a:off x="4530576" y="3860487"/>
            <a:ext cx="1330540" cy="8506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8D4C65F-3580-F04E-9D8A-5F7FEB140090}"/>
              </a:ext>
            </a:extLst>
          </p:cNvPr>
          <p:cNvSpPr/>
          <p:nvPr/>
        </p:nvSpPr>
        <p:spPr>
          <a:xfrm>
            <a:off x="6443535" y="3860487"/>
            <a:ext cx="1981309" cy="8506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3049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2D681-16B2-D8E2-0ECD-B3B4B45DD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73487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28942" y="15365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2_07_reading_s2">
            <a:hlinkClick r:id="" action="ppaction://media"/>
            <a:extLst>
              <a:ext uri="{FF2B5EF4-FFF2-40B4-BE49-F238E27FC236}">
                <a16:creationId xmlns:a16="http://schemas.microsoft.com/office/drawing/2014/main" id="{0C0F87D0-5EE3-B993-7DD1-63D3F72F9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2550" y="1565275"/>
            <a:ext cx="406400" cy="406400"/>
          </a:xfrm>
          <a:prstGeom prst="rect">
            <a:avLst/>
          </a:prstGeom>
        </p:spPr>
      </p:pic>
      <p:pic>
        <p:nvPicPr>
          <p:cNvPr id="31" name="AS_G2_12_07_reading_s2">
            <a:hlinkClick r:id="" action="ppaction://media"/>
            <a:extLst>
              <a:ext uri="{FF2B5EF4-FFF2-40B4-BE49-F238E27FC236}">
                <a16:creationId xmlns:a16="http://schemas.microsoft.com/office/drawing/2014/main" id="{3F21788E-1D68-43E4-B272-DD1C7D96B8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0757" y="96792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E573E04-135F-8A77-82DB-EF07EB66FE2B}"/>
              </a:ext>
            </a:extLst>
          </p:cNvPr>
          <p:cNvCxnSpPr/>
          <p:nvPr/>
        </p:nvCxnSpPr>
        <p:spPr>
          <a:xfrm flipH="1">
            <a:off x="5667542" y="15365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C5A4A1B-B47D-AB5B-3B3A-B3A410A6CD9D}"/>
              </a:ext>
            </a:extLst>
          </p:cNvPr>
          <p:cNvCxnSpPr/>
          <p:nvPr/>
        </p:nvCxnSpPr>
        <p:spPr>
          <a:xfrm flipH="1">
            <a:off x="8102352" y="15365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1EBFA8D-D368-3995-67C6-AEE9C3CA4576}"/>
              </a:ext>
            </a:extLst>
          </p:cNvPr>
          <p:cNvCxnSpPr/>
          <p:nvPr/>
        </p:nvCxnSpPr>
        <p:spPr>
          <a:xfrm flipH="1">
            <a:off x="1369862" y="2172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F1BD123-1B0A-52E4-94F7-D359090E7C77}"/>
              </a:ext>
            </a:extLst>
          </p:cNvPr>
          <p:cNvCxnSpPr/>
          <p:nvPr/>
        </p:nvCxnSpPr>
        <p:spPr>
          <a:xfrm flipH="1">
            <a:off x="2368082" y="2172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B0AFED0-72ED-FBAB-BC33-EBDDEB88C4D7}"/>
              </a:ext>
            </a:extLst>
          </p:cNvPr>
          <p:cNvCxnSpPr/>
          <p:nvPr/>
        </p:nvCxnSpPr>
        <p:spPr>
          <a:xfrm flipH="1">
            <a:off x="4966502" y="21727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10A6E92-47C0-D31E-950F-9E09F63802ED}"/>
              </a:ext>
            </a:extLst>
          </p:cNvPr>
          <p:cNvCxnSpPr/>
          <p:nvPr/>
        </p:nvCxnSpPr>
        <p:spPr>
          <a:xfrm flipH="1">
            <a:off x="5324642" y="21727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74FD661-E5C7-1AE7-7405-4169D1D9C332}"/>
              </a:ext>
            </a:extLst>
          </p:cNvPr>
          <p:cNvCxnSpPr/>
          <p:nvPr/>
        </p:nvCxnSpPr>
        <p:spPr>
          <a:xfrm flipH="1">
            <a:off x="6689119" y="21750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F42DD14-120B-4A8F-4EA3-6CEA0393FAC6}"/>
              </a:ext>
            </a:extLst>
          </p:cNvPr>
          <p:cNvCxnSpPr/>
          <p:nvPr/>
        </p:nvCxnSpPr>
        <p:spPr>
          <a:xfrm flipH="1">
            <a:off x="8833302" y="2172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4597730-AD41-A599-954A-9A06E6D17A38}"/>
              </a:ext>
            </a:extLst>
          </p:cNvPr>
          <p:cNvCxnSpPr/>
          <p:nvPr/>
        </p:nvCxnSpPr>
        <p:spPr>
          <a:xfrm flipH="1">
            <a:off x="1695202" y="27708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78893F7-EDD7-D2EE-F95A-F598978616B0}"/>
              </a:ext>
            </a:extLst>
          </p:cNvPr>
          <p:cNvCxnSpPr/>
          <p:nvPr/>
        </p:nvCxnSpPr>
        <p:spPr>
          <a:xfrm flipH="1">
            <a:off x="3112522" y="27669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4588747-2091-5B9A-1697-CEF179B55526}"/>
              </a:ext>
            </a:extLst>
          </p:cNvPr>
          <p:cNvCxnSpPr/>
          <p:nvPr/>
        </p:nvCxnSpPr>
        <p:spPr>
          <a:xfrm flipH="1">
            <a:off x="5733802" y="27712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D958386B-5321-20C6-53C6-7556ABBB178B}"/>
              </a:ext>
            </a:extLst>
          </p:cNvPr>
          <p:cNvCxnSpPr/>
          <p:nvPr/>
        </p:nvCxnSpPr>
        <p:spPr>
          <a:xfrm flipH="1">
            <a:off x="7167610" y="27669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9150BDC-BB2B-8B58-BF00-8462AF84C7D1}"/>
              </a:ext>
            </a:extLst>
          </p:cNvPr>
          <p:cNvCxnSpPr/>
          <p:nvPr/>
        </p:nvCxnSpPr>
        <p:spPr>
          <a:xfrm flipH="1">
            <a:off x="1313711" y="34145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2F28A23-D9C5-AD69-9C22-7644D6C0ED6B}"/>
              </a:ext>
            </a:extLst>
          </p:cNvPr>
          <p:cNvCxnSpPr/>
          <p:nvPr/>
        </p:nvCxnSpPr>
        <p:spPr>
          <a:xfrm flipH="1">
            <a:off x="3698771" y="34164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083AFBF-E9EC-FAAC-0D93-7E2500A154C2}"/>
              </a:ext>
            </a:extLst>
          </p:cNvPr>
          <p:cNvCxnSpPr/>
          <p:nvPr/>
        </p:nvCxnSpPr>
        <p:spPr>
          <a:xfrm flipH="1">
            <a:off x="4943410" y="34145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D9200C4-8EC1-DE73-3E9B-331094BD1D57}"/>
              </a:ext>
            </a:extLst>
          </p:cNvPr>
          <p:cNvCxnSpPr/>
          <p:nvPr/>
        </p:nvCxnSpPr>
        <p:spPr>
          <a:xfrm flipH="1">
            <a:off x="7670618" y="34145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DA726D47-F4CF-7E67-538F-63BEE6C4B045}"/>
              </a:ext>
            </a:extLst>
          </p:cNvPr>
          <p:cNvCxnSpPr/>
          <p:nvPr/>
        </p:nvCxnSpPr>
        <p:spPr>
          <a:xfrm flipH="1">
            <a:off x="8723641" y="34145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AA6CC89-F910-CBAC-0675-08EB43A12C77}"/>
              </a:ext>
            </a:extLst>
          </p:cNvPr>
          <p:cNvCxnSpPr/>
          <p:nvPr/>
        </p:nvCxnSpPr>
        <p:spPr>
          <a:xfrm flipH="1">
            <a:off x="821701" y="4016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F18E9B00-4B4F-609A-48ED-4F503BB46A7E}"/>
              </a:ext>
            </a:extLst>
          </p:cNvPr>
          <p:cNvCxnSpPr/>
          <p:nvPr/>
        </p:nvCxnSpPr>
        <p:spPr>
          <a:xfrm flipH="1">
            <a:off x="2917201" y="40129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37AEF9D-868F-C7CF-EEC2-FA83BC478C95}"/>
              </a:ext>
            </a:extLst>
          </p:cNvPr>
          <p:cNvCxnSpPr/>
          <p:nvPr/>
        </p:nvCxnSpPr>
        <p:spPr>
          <a:xfrm flipH="1">
            <a:off x="4407740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E7EC12C-2EEB-014F-91AE-313812D289B9}"/>
              </a:ext>
            </a:extLst>
          </p:cNvPr>
          <p:cNvCxnSpPr/>
          <p:nvPr/>
        </p:nvCxnSpPr>
        <p:spPr>
          <a:xfrm flipH="1">
            <a:off x="7538097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80C8061-8138-E38D-010A-91024B4ED63F}"/>
              </a:ext>
            </a:extLst>
          </p:cNvPr>
          <p:cNvCxnSpPr/>
          <p:nvPr/>
        </p:nvCxnSpPr>
        <p:spPr>
          <a:xfrm flipH="1">
            <a:off x="8559177" y="4012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E448E09-137B-7D1E-E09C-699AC7FB11B0}"/>
              </a:ext>
            </a:extLst>
          </p:cNvPr>
          <p:cNvCxnSpPr/>
          <p:nvPr/>
        </p:nvCxnSpPr>
        <p:spPr>
          <a:xfrm flipH="1">
            <a:off x="2013597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D8E70BE-8BED-7F3C-142B-812B4E485DE6}"/>
              </a:ext>
            </a:extLst>
          </p:cNvPr>
          <p:cNvCxnSpPr/>
          <p:nvPr/>
        </p:nvCxnSpPr>
        <p:spPr>
          <a:xfrm flipH="1">
            <a:off x="3178782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2950ABF-1A96-C5EE-B75B-7100FF89F569}"/>
              </a:ext>
            </a:extLst>
          </p:cNvPr>
          <p:cNvCxnSpPr/>
          <p:nvPr/>
        </p:nvCxnSpPr>
        <p:spPr>
          <a:xfrm flipH="1">
            <a:off x="4683011" y="46073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50C1CE82-BC0C-DE4F-422D-8946A5D2C395}"/>
              </a:ext>
            </a:extLst>
          </p:cNvPr>
          <p:cNvCxnSpPr/>
          <p:nvPr/>
        </p:nvCxnSpPr>
        <p:spPr>
          <a:xfrm flipH="1">
            <a:off x="7101349" y="46072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AFD11DA-2CE5-4518-9A77-5B4FB4C7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510"/>
          <a:stretch/>
        </p:blipFill>
        <p:spPr>
          <a:xfrm>
            <a:off x="284173" y="984116"/>
            <a:ext cx="8575200" cy="67203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Chinese family’s house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「中国人家族の家に」という意味をもち、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a homestay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「ホームステイのために」という意味をもち、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65164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ケンはホームステイのために、ある中国人家族の家に行きました。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B60B3-F33F-B1D7-09F3-702595644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039320-3088-4D0B-A1C3-18E95088DC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03DE4B-A4D9-9E80-77BB-9EEB18A8B287}"/>
              </a:ext>
            </a:extLst>
          </p:cNvPr>
          <p:cNvSpPr txBox="1"/>
          <p:nvPr/>
        </p:nvSpPr>
        <p:spPr>
          <a:xfrm>
            <a:off x="297459" y="2917321"/>
            <a:ext cx="854908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om likes  watching TV.">
            <a:hlinkClick r:id="" action="ppaction://media"/>
            <a:extLst>
              <a:ext uri="{FF2B5EF4-FFF2-40B4-BE49-F238E27FC236}">
                <a16:creationId xmlns:a16="http://schemas.microsoft.com/office/drawing/2014/main" id="{9DAEA3B2-34BF-554E-70F4-D911B24C6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13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12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C468-8895-322A-0898-2441ABE8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B7CCA7F-4774-D6A1-A731-3849ABA2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" y="740336"/>
            <a:ext cx="8571719" cy="174360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B7CAEFB-36A6-A800-418A-864FAC005995}"/>
              </a:ext>
            </a:extLst>
          </p:cNvPr>
          <p:cNvSpPr/>
          <p:nvPr/>
        </p:nvSpPr>
        <p:spPr>
          <a:xfrm>
            <a:off x="0" y="3078461"/>
            <a:ext cx="9144000" cy="37250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CA07CE-C61D-C964-8A12-E82D9717D0B4}"/>
              </a:ext>
            </a:extLst>
          </p:cNvPr>
          <p:cNvSpPr txBox="1"/>
          <p:nvPr/>
        </p:nvSpPr>
        <p:spPr>
          <a:xfrm>
            <a:off x="537493" y="338164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daughter, </a:t>
            </a:r>
            <a:r>
              <a:rPr lang="en-US" altLang="ja-JP" sz="2000" b="1" u="sng" dirty="0" err="1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Chiling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could speak English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daughter, </a:t>
            </a:r>
            <a:r>
              <a:rPr lang="en-US" altLang="ja-JP" sz="20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Chiling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could speak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English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Chiling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daughter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を説明する同格表現です。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同格表現を使うことで、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つの文にまとめて情報を提供できます。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87CB120-1FA6-A549-2C57-CE372AF48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51118F-5B71-F4B4-3370-8386A6AE9989}"/>
              </a:ext>
            </a:extLst>
          </p:cNvPr>
          <p:cNvSpPr txBox="1"/>
          <p:nvPr/>
        </p:nvSpPr>
        <p:spPr>
          <a:xfrm>
            <a:off x="412688" y="2544493"/>
            <a:ext cx="831862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その娘のチーリンは英語を話すことができたので、彼は彼女と英語で話し始めました。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3804712845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FC73-1827-1D96-14A0-DF210D307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888FACE-46DF-975F-1DA9-DAB7DC8D9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" y="740336"/>
            <a:ext cx="8571719" cy="174360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805784F-2F7C-80A6-BCCA-81DD3F98143A}"/>
              </a:ext>
            </a:extLst>
          </p:cNvPr>
          <p:cNvSpPr/>
          <p:nvPr/>
        </p:nvSpPr>
        <p:spPr>
          <a:xfrm>
            <a:off x="0" y="3132997"/>
            <a:ext cx="9144000" cy="37250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CFDACD-F654-03C9-62E0-515789F17291}"/>
              </a:ext>
            </a:extLst>
          </p:cNvPr>
          <p:cNvSpPr txBox="1"/>
          <p:nvPr/>
        </p:nvSpPr>
        <p:spPr>
          <a:xfrm>
            <a:off x="537493" y="3201923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he started talking with her in English.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つの文をつなぎ、前の内容を受けて、その結果こうなるという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意味を表しています。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talking with her in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talking with her in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は「彼女と英語で話すこと」という意味で、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（＝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talking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の相手を説明しています。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（＝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talking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の手段を説明しています。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4134FD9-726E-EE2A-2794-59668CAF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E37004-99BF-B65D-E8CB-BB9F500907F5}"/>
              </a:ext>
            </a:extLst>
          </p:cNvPr>
          <p:cNvSpPr txBox="1"/>
          <p:nvPr/>
        </p:nvSpPr>
        <p:spPr>
          <a:xfrm>
            <a:off x="412688" y="2544493"/>
            <a:ext cx="831862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その娘のチーリンは英語を話すことができたので、彼は彼女と英語で話し始めました。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2608753834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EAA35-1E86-BD08-9C0C-6620B664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99962D-7F76-6CAF-2602-6541FF94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76079"/>
            <a:ext cx="8571719" cy="26337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D7686B1-8B68-3CA0-EE4E-58BA9B8D1224}"/>
              </a:ext>
            </a:extLst>
          </p:cNvPr>
          <p:cNvSpPr/>
          <p:nvPr/>
        </p:nvSpPr>
        <p:spPr>
          <a:xfrm>
            <a:off x="0" y="4202423"/>
            <a:ext cx="9144000" cy="26555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626567-CA88-1F1F-800B-0B6FEB090690}"/>
              </a:ext>
            </a:extLst>
          </p:cNvPr>
          <p:cNvSpPr txBox="1"/>
          <p:nvPr/>
        </p:nvSpPr>
        <p:spPr>
          <a:xfrm>
            <a:off x="537493" y="4362842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21709B-A03A-4C2E-ECBB-DD638BE2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2A1E1B-2A5A-D9B0-00E2-985C687197ED}"/>
              </a:ext>
            </a:extLst>
          </p:cNvPr>
          <p:cNvSpPr txBox="1"/>
          <p:nvPr/>
        </p:nvSpPr>
        <p:spPr>
          <a:xfrm>
            <a:off x="537493" y="3470430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彼女は「私たちは英語を話すことによって、お互いにわかり合うことができるわ。私たちは永遠に友達よ」と言いました。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66166860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210E-472A-5E02-9D40-D62147B3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5BF363-4604-0F32-4EF0-02503A1B8CF6}"/>
              </a:ext>
            </a:extLst>
          </p:cNvPr>
          <p:cNvSpPr/>
          <p:nvPr/>
        </p:nvSpPr>
        <p:spPr>
          <a:xfrm>
            <a:off x="0" y="4202423"/>
            <a:ext cx="9144000" cy="26555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CF3874-70D8-2259-7A01-AC6D1A9017B8}"/>
              </a:ext>
            </a:extLst>
          </p:cNvPr>
          <p:cNvSpPr txBox="1"/>
          <p:nvPr/>
        </p:nvSpPr>
        <p:spPr>
          <a:xfrm>
            <a:off x="537493" y="4316439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can understand each other by speaking English.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can understand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each 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speaking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「英語を話すことで」という意味をもち、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understand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speaking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は「英語を話すこと」という意味で、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4788C85-464B-DD50-5E90-2C43FB0C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6ED951-6461-913A-54B3-7DDC5BEF7E02}"/>
              </a:ext>
            </a:extLst>
          </p:cNvPr>
          <p:cNvSpPr txBox="1"/>
          <p:nvPr/>
        </p:nvSpPr>
        <p:spPr>
          <a:xfrm>
            <a:off x="537493" y="3470430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彼女は「私たちは英語を話すことによって、お互いにわかり合うことができるわ。私たちは永遠に友達よ」と言いました。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A1368F-1828-103A-3D2F-6D55678B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676079"/>
            <a:ext cx="8571719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9133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9D06-3497-97AA-B9D0-50AAA6162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715281-578A-ABC0-99CB-B295C0F1586C}"/>
              </a:ext>
            </a:extLst>
          </p:cNvPr>
          <p:cNvSpPr/>
          <p:nvPr/>
        </p:nvSpPr>
        <p:spPr>
          <a:xfrm>
            <a:off x="0" y="4202423"/>
            <a:ext cx="9144000" cy="26555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E70D397-6E08-18BB-37F1-662E3191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3727F6-CDF9-2BF7-5D02-43A21A61BD19}"/>
              </a:ext>
            </a:extLst>
          </p:cNvPr>
          <p:cNvSpPr txBox="1"/>
          <p:nvPr/>
        </p:nvSpPr>
        <p:spPr>
          <a:xfrm>
            <a:off x="537493" y="3470430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彼女は「私たちは英語を話すことによって、お互いにわかり合うことができるわ。私たちは永遠に友達よ」と言いました。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B3F345-5D4E-A290-C1F5-07312CE00125}"/>
              </a:ext>
            </a:extLst>
          </p:cNvPr>
          <p:cNvSpPr txBox="1"/>
          <p:nvPr/>
        </p:nvSpPr>
        <p:spPr>
          <a:xfrm>
            <a:off x="537493" y="4316439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We’ll be friends forever.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will be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friends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forever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「永遠に」という意味をもち、動詞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F98B99-2524-6C83-D1B5-AC85B4B1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" y="676079"/>
            <a:ext cx="8571719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15280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A584D-B304-E2E1-E6E2-9B9B37F68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D04CDF-EC3E-FEF4-5905-B84131B3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865" b="35694"/>
          <a:stretch/>
        </p:blipFill>
        <p:spPr>
          <a:xfrm>
            <a:off x="284173" y="1022216"/>
            <a:ext cx="8575200" cy="66765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CDDB826-CC06-9E58-8661-9CD75D82DF07}"/>
              </a:ext>
            </a:extLst>
          </p:cNvPr>
          <p:cNvSpPr/>
          <p:nvPr/>
        </p:nvSpPr>
        <p:spPr>
          <a:xfrm>
            <a:off x="0" y="2355910"/>
            <a:ext cx="9144000" cy="45020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21CCA2-9B58-D070-34EA-0DA678CE28A3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 coming back to Japan,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coming back to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は「日本に帰ること」という意味で、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After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は副詞で「～の後で」を示すために使われています。</a:t>
            </a: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Ken often remembers her words.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remembers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words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often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「よく」という意味をもち、動詞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remembers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D42626-FEC0-FD7E-76A6-2953258D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B4FB90-6937-3F01-A659-8F016D6B2AA7}"/>
              </a:ext>
            </a:extLst>
          </p:cNvPr>
          <p:cNvSpPr txBox="1"/>
          <p:nvPr/>
        </p:nvSpPr>
        <p:spPr>
          <a:xfrm>
            <a:off x="537493" y="1767406"/>
            <a:ext cx="63132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日本に帰ってきてから、ケンはよく彼女のことばを思い出します。</a:t>
            </a:r>
          </a:p>
        </p:txBody>
      </p:sp>
    </p:spTree>
    <p:extLst>
      <p:ext uri="{BB962C8B-B14F-4D97-AF65-F5344CB8AC3E}">
        <p14:creationId xmlns:p14="http://schemas.microsoft.com/office/powerpoint/2010/main" val="2639718455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401A-AF1A-6AF5-59C6-1EF2582BC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997D75C-BFAA-410B-C264-8D4BE8A4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355" b="14666"/>
          <a:stretch/>
        </p:blipFill>
        <p:spPr>
          <a:xfrm>
            <a:off x="284173" y="650679"/>
            <a:ext cx="8575200" cy="179271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192BF4-720C-47A9-72A9-4117A75C2D04}"/>
              </a:ext>
            </a:extLst>
          </p:cNvPr>
          <p:cNvSpPr/>
          <p:nvPr/>
        </p:nvSpPr>
        <p:spPr>
          <a:xfrm>
            <a:off x="0" y="3213609"/>
            <a:ext cx="9144000" cy="364439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81FB62B-63A4-3A02-F9B9-482F4B336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ADB7C2-A2C6-8379-7853-7B6719A56CAF}"/>
              </a:ext>
            </a:extLst>
          </p:cNvPr>
          <p:cNvSpPr txBox="1"/>
          <p:nvPr/>
        </p:nvSpPr>
        <p:spPr>
          <a:xfrm>
            <a:off x="537494" y="2518037"/>
            <a:ext cx="81874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彼は世界中の人々と話す機会をたくさん持つために、一生けん命に英語を勉強しています。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5C96D9-6C6B-CA0E-7BAC-A099DB977E3C}"/>
              </a:ext>
            </a:extLst>
          </p:cNvPr>
          <p:cNvSpPr txBox="1"/>
          <p:nvPr/>
        </p:nvSpPr>
        <p:spPr>
          <a:xfrm>
            <a:off x="537493" y="3429000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studies English hard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hard</a:t>
            </a:r>
            <a:r>
              <a:rPr kumimoji="1" lang="en-US" altLang="ja-JP" sz="2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「一生懸命に」という意味をもち、動詞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237818863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03FF-8243-411A-E397-BE2E6F254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71594E-AFFF-A5EE-CC18-A9FF5F0DA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355" b="14666"/>
          <a:stretch/>
        </p:blipFill>
        <p:spPr>
          <a:xfrm>
            <a:off x="284173" y="650679"/>
            <a:ext cx="8575200" cy="179271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734FADA-69DD-6232-997B-36FCB5FEB365}"/>
              </a:ext>
            </a:extLst>
          </p:cNvPr>
          <p:cNvSpPr/>
          <p:nvPr/>
        </p:nvSpPr>
        <p:spPr>
          <a:xfrm>
            <a:off x="0" y="3213609"/>
            <a:ext cx="9144000" cy="364439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E1CCE99-5FBC-6650-EFE7-92C92DEB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A1D9A1-0143-14D1-3086-44D78DD78F6E}"/>
              </a:ext>
            </a:extLst>
          </p:cNvPr>
          <p:cNvSpPr txBox="1"/>
          <p:nvPr/>
        </p:nvSpPr>
        <p:spPr>
          <a:xfrm>
            <a:off x="537494" y="2518037"/>
            <a:ext cx="81874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彼は世界中の人々と話す機会をたくさん持つために、一生けん命に英語を勉強しています。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F491A9-E621-3BF1-CB1A-CE04B701B025}"/>
              </a:ext>
            </a:extLst>
          </p:cNvPr>
          <p:cNvSpPr txBox="1"/>
          <p:nvPr/>
        </p:nvSpPr>
        <p:spPr>
          <a:xfrm>
            <a:off x="537493" y="3429000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have a lot of chances to speak with people all over the world.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「世界中の人と話すためのたくさんの機会を得るために」という意味で、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副詞のはたらきです。動詞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の目的を説明しています。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speak with people all over the world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は「世界中の人と話すための」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という意味で、形容詞のはたらきです。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chances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people all over the world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speak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over the world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798653652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2_12_09_reading_str">
            <a:hlinkClick r:id="" action="ppaction://media"/>
            <a:extLst>
              <a:ext uri="{FF2B5EF4-FFF2-40B4-BE49-F238E27FC236}">
                <a16:creationId xmlns:a16="http://schemas.microsoft.com/office/drawing/2014/main" id="{803D1FE5-7AEC-5C9F-B177-71971A86B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2975" y="15271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470AC7C-EC8C-66DB-7462-F97A1DC35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00" y="58864"/>
            <a:ext cx="6490800" cy="674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F193A-8ADB-2623-C285-0B84014AB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E11EBF-01D2-0BFD-D7A5-1378F613D7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2BD1D0-D398-B8E0-38BD-EDB08B0F64EC}"/>
              </a:ext>
            </a:extLst>
          </p:cNvPr>
          <p:cNvSpPr txBox="1"/>
          <p:nvPr/>
        </p:nvSpPr>
        <p:spPr>
          <a:xfrm>
            <a:off x="1384820" y="2321004"/>
            <a:ext cx="6374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見ることが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om likes  watching TV.">
            <a:hlinkClick r:id="" action="ppaction://media"/>
            <a:extLst>
              <a:ext uri="{FF2B5EF4-FFF2-40B4-BE49-F238E27FC236}">
                <a16:creationId xmlns:a16="http://schemas.microsoft.com/office/drawing/2014/main" id="{A6B7B44C-63E4-884E-5039-D96365F31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13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27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5B27E3-0DBC-A75E-6D4D-C8AB878C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477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2_10_reading_s3">
            <a:hlinkClick r:id="" action="ppaction://media"/>
            <a:extLst>
              <a:ext uri="{FF2B5EF4-FFF2-40B4-BE49-F238E27FC236}">
                <a16:creationId xmlns:a16="http://schemas.microsoft.com/office/drawing/2014/main" id="{B0FE3535-3167-625B-62B3-377FB3201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1748" y="36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27DF9D-E242-0893-8FA3-C611F8B8E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477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0DEE50-7C98-D236-79F2-263C1207F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477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D9120-A282-A651-7F94-66EBDC95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0280274-014A-26D4-FEE4-14DACE89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76" b="42671"/>
          <a:stretch/>
        </p:blipFill>
        <p:spPr>
          <a:xfrm>
            <a:off x="245278" y="1022216"/>
            <a:ext cx="8586000" cy="67648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123D5F7-8799-1516-625A-D089BCA3D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335C7A-1F93-A6C9-72FB-D9A033871E18}"/>
              </a:ext>
            </a:extLst>
          </p:cNvPr>
          <p:cNvSpPr txBox="1"/>
          <p:nvPr/>
        </p:nvSpPr>
        <p:spPr>
          <a:xfrm>
            <a:off x="1032444" y="1762688"/>
            <a:ext cx="3387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サッカーをすることは楽しいです。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E387300-957B-60AD-432D-93F658C61D65}"/>
              </a:ext>
            </a:extLst>
          </p:cNvPr>
          <p:cNvSpPr/>
          <p:nvPr/>
        </p:nvSpPr>
        <p:spPr>
          <a:xfrm>
            <a:off x="0" y="2871019"/>
            <a:ext cx="9144000" cy="39869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6AFFC1-BF9E-4306-B101-3343BE3ADF65}"/>
              </a:ext>
            </a:extLst>
          </p:cNvPr>
          <p:cNvSpPr txBox="1"/>
          <p:nvPr/>
        </p:nvSpPr>
        <p:spPr>
          <a:xfrm>
            <a:off x="537493" y="307769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Playing 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Playing 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は「サッカーをすることは」という意味で、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Playing soccer = fun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Playing 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の性質を説明する補語に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337468922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A2DB2A-210F-D420-7670-8104C3CE6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0321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2285FC-C382-295A-B189-2454054EC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639589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52263" y="1829861"/>
            <a:ext cx="15302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2_11_reading_s6_1">
            <a:hlinkClick r:id="" action="ppaction://media"/>
            <a:extLst>
              <a:ext uri="{FF2B5EF4-FFF2-40B4-BE49-F238E27FC236}">
                <a16:creationId xmlns:a16="http://schemas.microsoft.com/office/drawing/2014/main" id="{A1093F6A-FCF8-1CF0-8D44-4E36881319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922934"/>
            <a:ext cx="406400" cy="406400"/>
          </a:xfrm>
          <a:prstGeom prst="rect">
            <a:avLst/>
          </a:prstGeom>
        </p:spPr>
      </p:pic>
      <p:pic>
        <p:nvPicPr>
          <p:cNvPr id="8" name="AS_G2_12_12_reading_s6_2">
            <a:hlinkClick r:id="" action="ppaction://media"/>
            <a:extLst>
              <a:ext uri="{FF2B5EF4-FFF2-40B4-BE49-F238E27FC236}">
                <a16:creationId xmlns:a16="http://schemas.microsoft.com/office/drawing/2014/main" id="{E5506B1D-2E2A-B2AA-8DAC-7D3A9A73F4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1764309"/>
            <a:ext cx="406400" cy="406400"/>
          </a:xfrm>
          <a:prstGeom prst="rect">
            <a:avLst/>
          </a:prstGeom>
        </p:spPr>
      </p:pic>
      <p:pic>
        <p:nvPicPr>
          <p:cNvPr id="9" name="AS_G2_12_11_reading_s6_1">
            <a:hlinkClick r:id="" action="ppaction://media"/>
            <a:extLst>
              <a:ext uri="{FF2B5EF4-FFF2-40B4-BE49-F238E27FC236}">
                <a16:creationId xmlns:a16="http://schemas.microsoft.com/office/drawing/2014/main" id="{98978F31-0158-0967-B5BD-6A7C6A464B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6451" y="2827934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EB7391-3702-1B6C-EFEF-81158F9E33C7}"/>
              </a:ext>
            </a:extLst>
          </p:cNvPr>
          <p:cNvSpPr txBox="1"/>
          <p:nvPr/>
        </p:nvSpPr>
        <p:spPr>
          <a:xfrm>
            <a:off x="932963" y="2892738"/>
            <a:ext cx="12768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talking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11743AA-4DBD-A6E1-501C-447806F0494B}"/>
              </a:ext>
            </a:extLst>
          </p:cNvPr>
          <p:cNvSpPr txBox="1"/>
          <p:nvPr/>
        </p:nvSpPr>
        <p:spPr>
          <a:xfrm>
            <a:off x="4404942" y="2892738"/>
            <a:ext cx="24657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English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18B69DD-3F8A-DB91-7937-2DD05D50B305}"/>
              </a:ext>
            </a:extLst>
          </p:cNvPr>
          <p:cNvSpPr txBox="1"/>
          <p:nvPr/>
        </p:nvSpPr>
        <p:spPr>
          <a:xfrm>
            <a:off x="1545981" y="3429462"/>
            <a:ext cx="7600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27A7F88-4D45-D629-F76B-69BC32498293}"/>
              </a:ext>
            </a:extLst>
          </p:cNvPr>
          <p:cNvSpPr txBox="1"/>
          <p:nvPr/>
        </p:nvSpPr>
        <p:spPr>
          <a:xfrm>
            <a:off x="6179869" y="3429462"/>
            <a:ext cx="2770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speaking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0F7E887-FF67-5DB3-9288-3C3447ADFC99}"/>
              </a:ext>
            </a:extLst>
          </p:cNvPr>
          <p:cNvSpPr txBox="1"/>
          <p:nvPr/>
        </p:nvSpPr>
        <p:spPr>
          <a:xfrm>
            <a:off x="1920083" y="3934257"/>
            <a:ext cx="930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We’ll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A018E1F-F52E-D506-AB27-9FA128B5676A}"/>
              </a:ext>
            </a:extLst>
          </p:cNvPr>
          <p:cNvSpPr txBox="1"/>
          <p:nvPr/>
        </p:nvSpPr>
        <p:spPr>
          <a:xfrm>
            <a:off x="5981933" y="3934257"/>
            <a:ext cx="2770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     coming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AB3D1AE-F04B-DF4F-2B83-B696617F5112}"/>
              </a:ext>
            </a:extLst>
          </p:cNvPr>
          <p:cNvSpPr txBox="1"/>
          <p:nvPr/>
        </p:nvSpPr>
        <p:spPr>
          <a:xfrm>
            <a:off x="6709127" y="4483681"/>
            <a:ext cx="12768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5554596-28D7-4107-4B81-F780E9D45727}"/>
              </a:ext>
            </a:extLst>
          </p:cNvPr>
          <p:cNvSpPr txBox="1"/>
          <p:nvPr/>
        </p:nvSpPr>
        <p:spPr>
          <a:xfrm>
            <a:off x="2888763" y="4975776"/>
            <a:ext cx="930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4E81B7C-9F24-FDA4-ECF8-E36B4DE0C3C6}"/>
              </a:ext>
            </a:extLst>
          </p:cNvPr>
          <p:cNvSpPr txBox="1"/>
          <p:nvPr/>
        </p:nvSpPr>
        <p:spPr>
          <a:xfrm>
            <a:off x="824461" y="5540723"/>
            <a:ext cx="2617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      people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2_14_reading_s7_1">
            <a:hlinkClick r:id="" action="ppaction://media"/>
            <a:extLst>
              <a:ext uri="{FF2B5EF4-FFF2-40B4-BE49-F238E27FC236}">
                <a16:creationId xmlns:a16="http://schemas.microsoft.com/office/drawing/2014/main" id="{C876DC57-8B0C-9644-BB97-6247764DC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1096" y="1084484"/>
            <a:ext cx="406400" cy="406400"/>
          </a:xfrm>
          <a:prstGeom prst="rect">
            <a:avLst/>
          </a:prstGeom>
        </p:spPr>
      </p:pic>
      <p:pic>
        <p:nvPicPr>
          <p:cNvPr id="3" name="AS_G2_12_15_reading_s7_2">
            <a:hlinkClick r:id="" action="ppaction://media"/>
            <a:extLst>
              <a:ext uri="{FF2B5EF4-FFF2-40B4-BE49-F238E27FC236}">
                <a16:creationId xmlns:a16="http://schemas.microsoft.com/office/drawing/2014/main" id="{EE0547F8-8C24-852B-CF6D-3669DB115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0296" y="1665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2_16_reading_s8_1">
            <a:hlinkClick r:id="" action="ppaction://media"/>
            <a:extLst>
              <a:ext uri="{FF2B5EF4-FFF2-40B4-BE49-F238E27FC236}">
                <a16:creationId xmlns:a16="http://schemas.microsoft.com/office/drawing/2014/main" id="{5FD70855-14C6-7F40-4775-4E5FFC25F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53083" y="1330459"/>
            <a:ext cx="406400" cy="406400"/>
          </a:xfrm>
          <a:prstGeom prst="rect">
            <a:avLst/>
          </a:prstGeom>
        </p:spPr>
      </p:pic>
      <p:pic>
        <p:nvPicPr>
          <p:cNvPr id="25" name="AS_G2_12_17_reading_s8_2">
            <a:hlinkClick r:id="" action="ppaction://media"/>
            <a:extLst>
              <a:ext uri="{FF2B5EF4-FFF2-40B4-BE49-F238E27FC236}">
                <a16:creationId xmlns:a16="http://schemas.microsoft.com/office/drawing/2014/main" id="{EDAEB9F4-FA2D-C411-B9E1-2A50AF0CC9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53083" y="2087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9A6A-2B4D-4A3B-FCC5-27A4FBBE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D9A2A9-2906-1A02-F0B4-BC39FECC1C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AB18C6-913A-0E13-A602-8B060EAA4D7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FC2098D-F0A9-7288-38BB-A81860D89914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432CAC-509E-9A36-11AE-5A27DF3B4DD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A277F2D-14FC-CBA8-8C11-F9209731330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078017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0AC37-3197-0EFE-7A89-05D146954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9218E1-03F0-09C0-4F6F-C0C6DFDB4F8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895393-C931-6546-9130-A72A93CBC41A}"/>
              </a:ext>
            </a:extLst>
          </p:cNvPr>
          <p:cNvSpPr txBox="1"/>
          <p:nvPr/>
        </p:nvSpPr>
        <p:spPr>
          <a:xfrm>
            <a:off x="863108" y="4636321"/>
            <a:ext cx="741778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soccer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49E4CF-B062-9A42-6EEF-CFDC64D99DF4}"/>
              </a:ext>
            </a:extLst>
          </p:cNvPr>
          <p:cNvSpPr txBox="1"/>
          <p:nvPr/>
        </p:nvSpPr>
        <p:spPr>
          <a:xfrm>
            <a:off x="1292463" y="622848"/>
            <a:ext cx="6976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 することは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Playing soccer is fun.">
            <a:hlinkClick r:id="" action="ppaction://media"/>
            <a:extLst>
              <a:ext uri="{FF2B5EF4-FFF2-40B4-BE49-F238E27FC236}">
                <a16:creationId xmlns:a16="http://schemas.microsoft.com/office/drawing/2014/main" id="{0BBBA2FD-16BC-C2E9-C336-87E4AEDF7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425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9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455DE-6208-5A4C-F287-840A3F79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FC1CD0-B712-212A-4AE2-1E7EE2E109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B825D2-16C4-76B1-7EAE-7E097E60F9F0}"/>
              </a:ext>
            </a:extLst>
          </p:cNvPr>
          <p:cNvSpPr txBox="1"/>
          <p:nvPr/>
        </p:nvSpPr>
        <p:spPr>
          <a:xfrm>
            <a:off x="454827" y="2917321"/>
            <a:ext cx="82343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[P------] soccer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Playing soccer is fun.">
            <a:hlinkClick r:id="" action="ppaction://media"/>
            <a:extLst>
              <a:ext uri="{FF2B5EF4-FFF2-40B4-BE49-F238E27FC236}">
                <a16:creationId xmlns:a16="http://schemas.microsoft.com/office/drawing/2014/main" id="{95F453D1-3D00-81FA-662D-EBDFC263E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1330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11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2B6B015-2031-C0B0-59B6-BF609CDD0872}"/>
              </a:ext>
            </a:extLst>
          </p:cNvPr>
          <p:cNvSpPr/>
          <p:nvPr/>
        </p:nvSpPr>
        <p:spPr>
          <a:xfrm>
            <a:off x="863832" y="3607497"/>
            <a:ext cx="653682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0BB81A-0613-3FF0-7955-A44A2B36DD2A}"/>
              </a:ext>
            </a:extLst>
          </p:cNvPr>
          <p:cNvSpPr/>
          <p:nvPr/>
        </p:nvSpPr>
        <p:spPr>
          <a:xfrm>
            <a:off x="863832" y="4311918"/>
            <a:ext cx="46311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949A42-5BAE-5F3D-5EB6-E013A4C8427B}"/>
              </a:ext>
            </a:extLst>
          </p:cNvPr>
          <p:cNvSpPr/>
          <p:nvPr/>
        </p:nvSpPr>
        <p:spPr>
          <a:xfrm>
            <a:off x="863832" y="5058294"/>
            <a:ext cx="605826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81738F3-A954-1194-72A2-80BF125AD2E2}"/>
              </a:ext>
            </a:extLst>
          </p:cNvPr>
          <p:cNvSpPr/>
          <p:nvPr/>
        </p:nvSpPr>
        <p:spPr>
          <a:xfrm>
            <a:off x="863833" y="2879117"/>
            <a:ext cx="54686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1463" y="2148163"/>
            <a:ext cx="272540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・動名詞は動詞の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形で「～すること」という意味を表し、名詞と同じ働きをする。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・動詞の後に置いて、動詞の目的語になる。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・主語として使うことができ、３人称単数扱いにする。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動詞の後に置いて、補語になる。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・前置詞の後に置いて、前置詞の目的語になる。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EEFF-36E4-1EEB-9C41-E9F311C00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6686FD-53EF-CBAB-AD4C-E76C9A6073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laying soccer is fun.">
            <a:hlinkClick r:id="" action="ppaction://media"/>
            <a:extLst>
              <a:ext uri="{FF2B5EF4-FFF2-40B4-BE49-F238E27FC236}">
                <a16:creationId xmlns:a16="http://schemas.microsoft.com/office/drawing/2014/main" id="{60D5774B-7140-43F4-B684-E634A6DF5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75" y="133032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C4DA84-2F9B-32A2-4BA0-647599CE38E2}"/>
              </a:ext>
            </a:extLst>
          </p:cNvPr>
          <p:cNvSpPr txBox="1"/>
          <p:nvPr/>
        </p:nvSpPr>
        <p:spPr>
          <a:xfrm>
            <a:off x="1091579" y="2321004"/>
            <a:ext cx="69608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 することは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27155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4B6D7-5DC9-DC6A-CE75-5D13D2A0E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D8E760-6C2C-D39D-31D2-ADF1FF6BB17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4E31A9-4ECD-E4F8-4AEC-26C3EF7284C6}"/>
              </a:ext>
            </a:extLst>
          </p:cNvPr>
          <p:cNvSpPr txBox="1"/>
          <p:nvPr/>
        </p:nvSpPr>
        <p:spPr>
          <a:xfrm>
            <a:off x="853335" y="4636321"/>
            <a:ext cx="743731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books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160EC-04E0-EA9D-C898-A60E98CAB3C8}"/>
              </a:ext>
            </a:extLst>
          </p:cNvPr>
          <p:cNvSpPr txBox="1"/>
          <p:nvPr/>
        </p:nvSpPr>
        <p:spPr>
          <a:xfrm>
            <a:off x="1945958" y="799737"/>
            <a:ext cx="52520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Reading books is fun.">
            <a:hlinkClick r:id="" action="ppaction://media"/>
            <a:extLst>
              <a:ext uri="{FF2B5EF4-FFF2-40B4-BE49-F238E27FC236}">
                <a16:creationId xmlns:a16="http://schemas.microsoft.com/office/drawing/2014/main" id="{A2014D8B-5F17-3573-4733-C6660D489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83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4698-C0C7-AC8C-AA59-90E640D3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00DD90-6656-65B9-B239-3386FB9E94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3DC21-3126-F0E2-8F0F-D17AC4929DCE}"/>
              </a:ext>
            </a:extLst>
          </p:cNvPr>
          <p:cNvSpPr txBox="1"/>
          <p:nvPr/>
        </p:nvSpPr>
        <p:spPr>
          <a:xfrm>
            <a:off x="373090" y="2917321"/>
            <a:ext cx="839782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books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Reading books is fun.">
            <a:hlinkClick r:id="" action="ppaction://media"/>
            <a:extLst>
              <a:ext uri="{FF2B5EF4-FFF2-40B4-BE49-F238E27FC236}">
                <a16:creationId xmlns:a16="http://schemas.microsoft.com/office/drawing/2014/main" id="{BC46B4BD-C7F8-3B8F-7579-51B7C2F3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64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9DA98-20D6-03F8-E2A8-FBB2BFF6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970C8C-2B09-D5C3-96F6-C9A9236E82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D7F76E-B36C-8CF6-0864-B74CD0D897AA}"/>
              </a:ext>
            </a:extLst>
          </p:cNvPr>
          <p:cNvSpPr txBox="1"/>
          <p:nvPr/>
        </p:nvSpPr>
        <p:spPr>
          <a:xfrm>
            <a:off x="2092442" y="2321004"/>
            <a:ext cx="49591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楽しい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Reading books is fun.">
            <a:hlinkClick r:id="" action="ppaction://media"/>
            <a:extLst>
              <a:ext uri="{FF2B5EF4-FFF2-40B4-BE49-F238E27FC236}">
                <a16:creationId xmlns:a16="http://schemas.microsoft.com/office/drawing/2014/main" id="{738CC339-5E6D-0AE6-F600-F72440571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3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880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026E9-89C0-8F4C-9178-78E0CE4A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6D1499-1A09-949C-64AF-DA5FB4149D3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0DCA11-9D56-957E-DB09-48E7A821C37C}"/>
              </a:ext>
            </a:extLst>
          </p:cNvPr>
          <p:cNvSpPr txBox="1"/>
          <p:nvPr/>
        </p:nvSpPr>
        <p:spPr>
          <a:xfrm>
            <a:off x="1146410" y="4128490"/>
            <a:ext cx="68511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Swimming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the river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dangerous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8E23D7-63A8-0606-D40F-13DB8D961921}"/>
              </a:ext>
            </a:extLst>
          </p:cNvPr>
          <p:cNvSpPr txBox="1"/>
          <p:nvPr/>
        </p:nvSpPr>
        <p:spPr>
          <a:xfrm>
            <a:off x="324726" y="1236702"/>
            <a:ext cx="8494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川で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危険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wimming in the river is dangerous.">
            <a:hlinkClick r:id="" action="ppaction://media"/>
            <a:extLst>
              <a:ext uri="{FF2B5EF4-FFF2-40B4-BE49-F238E27FC236}">
                <a16:creationId xmlns:a16="http://schemas.microsoft.com/office/drawing/2014/main" id="{462A164F-47E9-FB03-B27D-1777A6D65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749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1E8FA-713D-B79D-16E7-E28105ED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BA0D96-47F3-FC6E-8969-CA5A052A7C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9D6DC4-F37A-0270-6509-5B37C742903F}"/>
              </a:ext>
            </a:extLst>
          </p:cNvPr>
          <p:cNvSpPr txBox="1"/>
          <p:nvPr/>
        </p:nvSpPr>
        <p:spPr>
          <a:xfrm>
            <a:off x="1360446" y="2409490"/>
            <a:ext cx="64231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in the river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dangerous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wimming in the river is dangerous.">
            <a:hlinkClick r:id="" action="ppaction://media"/>
            <a:extLst>
              <a:ext uri="{FF2B5EF4-FFF2-40B4-BE49-F238E27FC236}">
                <a16:creationId xmlns:a16="http://schemas.microsoft.com/office/drawing/2014/main" id="{21867AEC-7258-34B9-3235-BE8A7653A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77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0474-B6FF-0D12-88E6-156A3836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CF777B-990B-D3F9-A42C-093C3F59BA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E46BA2-6CFD-ED67-EAED-B74EDB5762CD}"/>
              </a:ext>
            </a:extLst>
          </p:cNvPr>
          <p:cNvSpPr txBox="1"/>
          <p:nvPr/>
        </p:nvSpPr>
        <p:spPr>
          <a:xfrm>
            <a:off x="283704" y="2875002"/>
            <a:ext cx="8576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川で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危険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wimming in the river is dangerous.">
            <a:hlinkClick r:id="" action="ppaction://media"/>
            <a:extLst>
              <a:ext uri="{FF2B5EF4-FFF2-40B4-BE49-F238E27FC236}">
                <a16:creationId xmlns:a16="http://schemas.microsoft.com/office/drawing/2014/main" id="{2FF2DBA7-BB59-C805-EB22-224D2158B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92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084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E30F5-A4F0-1353-749C-03031BC9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8A8D7A7-95CB-D6EF-6AE9-D28D33AE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00" b="21238"/>
          <a:stretch/>
        </p:blipFill>
        <p:spPr>
          <a:xfrm>
            <a:off x="245278" y="1022216"/>
            <a:ext cx="8586000" cy="6624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3FD63C1-52F5-0824-2A70-AEB38FCC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A22FC-2BDB-AE97-0C88-3C345BDDD862}"/>
              </a:ext>
            </a:extLst>
          </p:cNvPr>
          <p:cNvSpPr txBox="1"/>
          <p:nvPr/>
        </p:nvSpPr>
        <p:spPr>
          <a:xfrm>
            <a:off x="1032444" y="1684681"/>
            <a:ext cx="3539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私の趣味は切手を集めることです。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7810C50-8387-4414-C70D-08B8AAA4B214}"/>
              </a:ext>
            </a:extLst>
          </p:cNvPr>
          <p:cNvSpPr/>
          <p:nvPr/>
        </p:nvSpPr>
        <p:spPr>
          <a:xfrm>
            <a:off x="0" y="2871019"/>
            <a:ext cx="9144000" cy="39869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04B8EB-0237-237B-3F6B-601A88E665B5}"/>
              </a:ext>
            </a:extLst>
          </p:cNvPr>
          <p:cNvSpPr txBox="1"/>
          <p:nvPr/>
        </p:nvSpPr>
        <p:spPr>
          <a:xfrm>
            <a:off x="537493" y="307769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hobby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collecting stamps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collecting stamps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は「切手を集めること」という意味で、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hobby = collecting stamps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collecting stamps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hobby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説明する補語になっています。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39278786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39D95-4A7F-0664-E0C3-75BB6B10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2A821F-B45C-8C9A-E7D6-21EC1510F799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438D0E-76DE-169A-1B10-5F4777CC7EA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1F6A996-9FCD-AB01-4E29-4CB07938B83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3B9909-17A0-8B2E-509D-27ED72C80C0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37882AB-EFFE-7228-4D72-46F5647462A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3750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B56E1-D240-FC9E-F70C-3B301B6D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DDBEC7-8BE5-46DB-0382-D8DE04FDDEF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6216CA-CE66-D3A2-91A5-B1FE3DDB8529}"/>
              </a:ext>
            </a:extLst>
          </p:cNvPr>
          <p:cNvSpPr txBox="1"/>
          <p:nvPr/>
        </p:nvSpPr>
        <p:spPr>
          <a:xfrm>
            <a:off x="1563660" y="4128490"/>
            <a:ext cx="60166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hobby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collecting stamps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269A68-761E-C645-AC1F-130D055DCF6F}"/>
              </a:ext>
            </a:extLst>
          </p:cNvPr>
          <p:cNvSpPr txBox="1"/>
          <p:nvPr/>
        </p:nvSpPr>
        <p:spPr>
          <a:xfrm>
            <a:off x="935683" y="713174"/>
            <a:ext cx="7272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私の趣味は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切手を 集めること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hobby is collecting stamps.">
            <a:hlinkClick r:id="" action="ppaction://media"/>
            <a:extLst>
              <a:ext uri="{FF2B5EF4-FFF2-40B4-BE49-F238E27FC236}">
                <a16:creationId xmlns:a16="http://schemas.microsoft.com/office/drawing/2014/main" id="{F5E90FA7-5D9C-F16A-9EC1-F7741776E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226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2318A8-1599-CD66-B036-077610C9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263650"/>
            <a:ext cx="8586000" cy="4813688"/>
          </a:xfrm>
          <a:prstGeom prst="rect">
            <a:avLst/>
          </a:prstGeom>
        </p:spPr>
      </p:pic>
      <p:pic>
        <p:nvPicPr>
          <p:cNvPr id="2" name="AS_G2_12_01_kihon">
            <a:hlinkClick r:id="" action="ppaction://media"/>
            <a:extLst>
              <a:ext uri="{FF2B5EF4-FFF2-40B4-BE49-F238E27FC236}">
                <a16:creationId xmlns:a16="http://schemas.microsoft.com/office/drawing/2014/main" id="{C4BA1BD4-17F2-D119-C6C5-2A78DFF4F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C00BD-653B-B477-96FA-23E638D8D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A3668F-DDD2-E0B5-1029-9DF9090792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3FB45A-6774-6A03-7200-0B6BDD1A33FD}"/>
              </a:ext>
            </a:extLst>
          </p:cNvPr>
          <p:cNvSpPr txBox="1"/>
          <p:nvPr/>
        </p:nvSpPr>
        <p:spPr>
          <a:xfrm>
            <a:off x="1378879" y="2409490"/>
            <a:ext cx="63862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hobby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[c---------] stamps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hobby is collecting stamps.">
            <a:hlinkClick r:id="" action="ppaction://media"/>
            <a:extLst>
              <a:ext uri="{FF2B5EF4-FFF2-40B4-BE49-F238E27FC236}">
                <a16:creationId xmlns:a16="http://schemas.microsoft.com/office/drawing/2014/main" id="{3A57735E-250A-D784-B116-AE84FE4C2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798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B551-0E1E-F0B6-5AD9-59E997D4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1964C0-9CC4-A0CB-C2E7-765381FBCF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648B5A-8D76-663E-8E9C-7F10756E5D65}"/>
              </a:ext>
            </a:extLst>
          </p:cNvPr>
          <p:cNvSpPr txBox="1"/>
          <p:nvPr/>
        </p:nvSpPr>
        <p:spPr>
          <a:xfrm>
            <a:off x="935687" y="2321004"/>
            <a:ext cx="7272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私の趣味は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切手を 集めること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hobby is collecting stamps.">
            <a:hlinkClick r:id="" action="ppaction://media"/>
            <a:extLst>
              <a:ext uri="{FF2B5EF4-FFF2-40B4-BE49-F238E27FC236}">
                <a16:creationId xmlns:a16="http://schemas.microsoft.com/office/drawing/2014/main" id="{D9FE23E5-6D01-0CBE-9EF5-C0D96B6DF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33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97C-2999-3571-E6BE-3BF46E46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0621DC-AC34-491A-B31E-5544E3A3231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E674CA-0842-6998-982D-13F59C56D37E}"/>
              </a:ext>
            </a:extLst>
          </p:cNvPr>
          <p:cNvSpPr txBox="1"/>
          <p:nvPr/>
        </p:nvSpPr>
        <p:spPr>
          <a:xfrm>
            <a:off x="501170" y="4128490"/>
            <a:ext cx="81416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hobby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watching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tennis match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F0BAEF-B6BD-665B-0B5B-7D7049E94676}"/>
              </a:ext>
            </a:extLst>
          </p:cNvPr>
          <p:cNvSpPr txBox="1"/>
          <p:nvPr/>
        </p:nvSpPr>
        <p:spPr>
          <a:xfrm>
            <a:off x="423092" y="690490"/>
            <a:ext cx="8297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私の趣味は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テニスの試合を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hobby is watching a tennis match.">
            <a:hlinkClick r:id="" action="ppaction://media"/>
            <a:extLst>
              <a:ext uri="{FF2B5EF4-FFF2-40B4-BE49-F238E27FC236}">
                <a16:creationId xmlns:a16="http://schemas.microsoft.com/office/drawing/2014/main" id="{FC8D07A0-B669-B8E9-C572-8A2452627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95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483EB-53E9-58BA-18AD-D619362F1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A81F97-8E2E-D2B1-B8BB-D63233830B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50839C-95DA-A7B6-785D-599D059A92DE}"/>
              </a:ext>
            </a:extLst>
          </p:cNvPr>
          <p:cNvSpPr txBox="1"/>
          <p:nvPr/>
        </p:nvSpPr>
        <p:spPr>
          <a:xfrm>
            <a:off x="382846" y="2409490"/>
            <a:ext cx="83783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[h----]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tennis match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hobby is watching a tennis match.">
            <a:hlinkClick r:id="" action="ppaction://media"/>
            <a:extLst>
              <a:ext uri="{FF2B5EF4-FFF2-40B4-BE49-F238E27FC236}">
                <a16:creationId xmlns:a16="http://schemas.microsoft.com/office/drawing/2014/main" id="{E18C68AB-4311-EF27-DC73-F8F99EE2E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2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1B889-ED7E-E587-95D6-F3E06C08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7D4BDF-E901-9A5C-9B01-189744D516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84D2D3-F224-8358-153E-D02BDA0AE60B}"/>
              </a:ext>
            </a:extLst>
          </p:cNvPr>
          <p:cNvSpPr txBox="1"/>
          <p:nvPr/>
        </p:nvSpPr>
        <p:spPr>
          <a:xfrm>
            <a:off x="464134" y="2321004"/>
            <a:ext cx="8215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私の趣味は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テニスの試合を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hobby is watching a tennis match.">
            <a:hlinkClick r:id="" action="ppaction://media"/>
            <a:extLst>
              <a:ext uri="{FF2B5EF4-FFF2-40B4-BE49-F238E27FC236}">
                <a16:creationId xmlns:a16="http://schemas.microsoft.com/office/drawing/2014/main" id="{D80F77FC-BD85-77C2-738E-A10C19DB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092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0A61-6BD4-5392-2589-C5EE31BBB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4CE7E8-43E2-B6A8-9271-0D288E20555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1230BD-67CC-C62F-817C-7DB48855780B}"/>
              </a:ext>
            </a:extLst>
          </p:cNvPr>
          <p:cNvSpPr txBox="1"/>
          <p:nvPr/>
        </p:nvSpPr>
        <p:spPr>
          <a:xfrm>
            <a:off x="1384253" y="4128490"/>
            <a:ext cx="63754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job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teaching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Japanese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ABDEF2-32B7-82F1-B9F4-1F5CD3B4E4F2}"/>
              </a:ext>
            </a:extLst>
          </p:cNvPr>
          <p:cNvSpPr txBox="1"/>
          <p:nvPr/>
        </p:nvSpPr>
        <p:spPr>
          <a:xfrm>
            <a:off x="935682" y="690490"/>
            <a:ext cx="7272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私の仕事は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国語を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job is teaching Japanese.">
            <a:hlinkClick r:id="" action="ppaction://media"/>
            <a:extLst>
              <a:ext uri="{FF2B5EF4-FFF2-40B4-BE49-F238E27FC236}">
                <a16:creationId xmlns:a16="http://schemas.microsoft.com/office/drawing/2014/main" id="{F6DB7C3A-8771-F972-93AF-206AC0D93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809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A7E5-E421-35E4-E623-07A558CA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2A128C-3F6E-77A4-FEA9-789CA1A71D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3FBF98-D934-5347-EDF9-9C81C7EFFC2F}"/>
              </a:ext>
            </a:extLst>
          </p:cNvPr>
          <p:cNvSpPr txBox="1"/>
          <p:nvPr/>
        </p:nvSpPr>
        <p:spPr>
          <a:xfrm>
            <a:off x="1378879" y="2409490"/>
            <a:ext cx="63862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job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Japanese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job is teaching Japanese.">
            <a:hlinkClick r:id="" action="ppaction://media"/>
            <a:extLst>
              <a:ext uri="{FF2B5EF4-FFF2-40B4-BE49-F238E27FC236}">
                <a16:creationId xmlns:a16="http://schemas.microsoft.com/office/drawing/2014/main" id="{353B1329-7F6D-57DC-C04C-FE3A2F40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86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E79D-7E7B-6376-70D1-39F95D3C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FF3288-FD3D-E496-4C1D-58A4D15F36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13B406-1637-502E-5AD3-5DCCD24F6DB8}"/>
              </a:ext>
            </a:extLst>
          </p:cNvPr>
          <p:cNvSpPr txBox="1"/>
          <p:nvPr/>
        </p:nvSpPr>
        <p:spPr>
          <a:xfrm>
            <a:off x="935687" y="2321004"/>
            <a:ext cx="7272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私の仕事は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国語を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教えること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job is teaching Japanese.">
            <a:hlinkClick r:id="" action="ppaction://media"/>
            <a:extLst>
              <a:ext uri="{FF2B5EF4-FFF2-40B4-BE49-F238E27FC236}">
                <a16:creationId xmlns:a16="http://schemas.microsoft.com/office/drawing/2014/main" id="{E0F5575F-6A9B-B00A-DF45-824CB1EAB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278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4E49-7339-39AF-80F6-E6587470C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FA9423E-A92C-A398-1D9D-4790D23B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903" b="3017"/>
          <a:stretch/>
        </p:blipFill>
        <p:spPr>
          <a:xfrm>
            <a:off x="245278" y="1022216"/>
            <a:ext cx="8586000" cy="62964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385EBD1-D911-E8AD-37E0-DD78F4AA4F5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B1B7CB-7CFE-0621-BDE6-F70E0331BDD0}"/>
              </a:ext>
            </a:extLst>
          </p:cNvPr>
          <p:cNvSpPr txBox="1"/>
          <p:nvPr/>
        </p:nvSpPr>
        <p:spPr>
          <a:xfrm>
            <a:off x="537492" y="3677650"/>
            <a:ext cx="829378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about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は「どうですか？」という意味で、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提案や勧誘を表す定型表現です。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writing a letter to 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は「彼に手紙を書くこと」という意味で、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write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（＝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writing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の対象を説明しています。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552DF4F-81C1-BC8A-4CC3-D73BFCDF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363D06-2DAE-65F8-24E0-D03DE747703F}"/>
              </a:ext>
            </a:extLst>
          </p:cNvPr>
          <p:cNvSpPr txBox="1"/>
          <p:nvPr/>
        </p:nvSpPr>
        <p:spPr>
          <a:xfrm>
            <a:off x="1032444" y="1684681"/>
            <a:ext cx="3336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彼に手紙を書いてはどうですか。</a:t>
            </a:r>
          </a:p>
        </p:txBody>
      </p:sp>
    </p:spTree>
    <p:extLst>
      <p:ext uri="{BB962C8B-B14F-4D97-AF65-F5344CB8AC3E}">
        <p14:creationId xmlns:p14="http://schemas.microsoft.com/office/powerpoint/2010/main" val="14038362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20D2-6B4C-6B4E-58DD-ADF526FAA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152F9C7-708F-BC39-6C7A-C2032232E2B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66D7C1-60AF-D013-29A8-F8CD7AD689B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D5D570-7DB9-4EB4-4C7F-E1FB1743651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5D10A6-1D3A-5084-2AE7-02CB5842C6F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53AEDA8-BD5B-CC66-3996-FB45AB9C70B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7067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901D-3422-99A2-D3F9-C109AB7C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747D33-4C3D-A648-473B-EAADD9CB48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FF76BE-ABD3-5337-8082-1B324CD1166E}"/>
              </a:ext>
            </a:extLst>
          </p:cNvPr>
          <p:cNvSpPr txBox="1"/>
          <p:nvPr/>
        </p:nvSpPr>
        <p:spPr>
          <a:xfrm>
            <a:off x="771065" y="4128490"/>
            <a:ext cx="77812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about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writing a letter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him?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BD9AA8-A439-A0B2-9069-7274EB8734E6}"/>
              </a:ext>
            </a:extLst>
          </p:cNvPr>
          <p:cNvSpPr txBox="1"/>
          <p:nvPr/>
        </p:nvSpPr>
        <p:spPr>
          <a:xfrm>
            <a:off x="672237" y="690490"/>
            <a:ext cx="77995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 書くことは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about writing a letter  to him">
            <a:hlinkClick r:id="" action="ppaction://media"/>
            <a:extLst>
              <a:ext uri="{FF2B5EF4-FFF2-40B4-BE49-F238E27FC236}">
                <a16:creationId xmlns:a16="http://schemas.microsoft.com/office/drawing/2014/main" id="{268B8E6B-8023-74C0-7EC6-E5B7100A7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09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65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DFB6E-229F-91FA-19BC-2FC4BA94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D21839-6280-F69D-C1B8-1F055D4CA6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265440-0B6A-2BBA-F11A-EF7C926AAB60}"/>
              </a:ext>
            </a:extLst>
          </p:cNvPr>
          <p:cNvSpPr txBox="1"/>
          <p:nvPr/>
        </p:nvSpPr>
        <p:spPr>
          <a:xfrm>
            <a:off x="401668" y="2409490"/>
            <a:ext cx="83406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about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[w------] a letter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him?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ow about writing a letter  to him">
            <a:hlinkClick r:id="" action="ppaction://media"/>
            <a:extLst>
              <a:ext uri="{FF2B5EF4-FFF2-40B4-BE49-F238E27FC236}">
                <a16:creationId xmlns:a16="http://schemas.microsoft.com/office/drawing/2014/main" id="{CE17260D-E5DC-E2B6-0F06-7AA92D8B2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09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601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AF0DD-AA29-C0D0-D15A-5BADB067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4B0DD2-8200-3B68-B4A4-1E85C5432F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757C5D-607C-2853-6CA7-893ED23E10DD}"/>
              </a:ext>
            </a:extLst>
          </p:cNvPr>
          <p:cNvSpPr txBox="1"/>
          <p:nvPr/>
        </p:nvSpPr>
        <p:spPr>
          <a:xfrm>
            <a:off x="672237" y="2321004"/>
            <a:ext cx="77995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 書くことは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about writing a letter  to him">
            <a:hlinkClick r:id="" action="ppaction://media"/>
            <a:extLst>
              <a:ext uri="{FF2B5EF4-FFF2-40B4-BE49-F238E27FC236}">
                <a16:creationId xmlns:a16="http://schemas.microsoft.com/office/drawing/2014/main" id="{F22BF3B6-F37D-F453-9FBA-BC1DAD7A6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0900" y="1444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038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2BA89-7435-10D5-FAA1-C4F06745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0EE0E4-6C95-B92A-D448-AC58717B11F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430C3C-FB8E-BE70-5544-E7C352CEB934}"/>
              </a:ext>
            </a:extLst>
          </p:cNvPr>
          <p:cNvSpPr txBox="1"/>
          <p:nvPr/>
        </p:nvSpPr>
        <p:spPr>
          <a:xfrm>
            <a:off x="934172" y="4128490"/>
            <a:ext cx="72756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about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doing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volunteer 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ED5D72-3F92-8875-DF67-A4282D29DA21}"/>
              </a:ext>
            </a:extLst>
          </p:cNvPr>
          <p:cNvSpPr txBox="1"/>
          <p:nvPr/>
        </p:nvSpPr>
        <p:spPr>
          <a:xfrm>
            <a:off x="1718476" y="96013"/>
            <a:ext cx="5707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ボランティア活動を</a:t>
            </a:r>
            <a:endParaRPr kumimoji="1" lang="en-US" altLang="ja-JP" sz="4800" b="1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about doing volunteer work">
            <a:hlinkClick r:id="" action="ppaction://media"/>
            <a:extLst>
              <a:ext uri="{FF2B5EF4-FFF2-40B4-BE49-F238E27FC236}">
                <a16:creationId xmlns:a16="http://schemas.microsoft.com/office/drawing/2014/main" id="{F9F353E1-62D8-448F-CDFE-075760A19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101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01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7EED-7E50-C20F-9D76-B224E979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D643B0-91A2-3BD5-7C4D-0B77CE09FB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3D954-2531-2E41-3A47-DF2ACB7F878F}"/>
              </a:ext>
            </a:extLst>
          </p:cNvPr>
          <p:cNvSpPr txBox="1"/>
          <p:nvPr/>
        </p:nvSpPr>
        <p:spPr>
          <a:xfrm>
            <a:off x="792504" y="2409490"/>
            <a:ext cx="75589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[a----]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volunteer 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about doing volunteer work">
            <a:hlinkClick r:id="" action="ppaction://media"/>
            <a:extLst>
              <a:ext uri="{FF2B5EF4-FFF2-40B4-BE49-F238E27FC236}">
                <a16:creationId xmlns:a16="http://schemas.microsoft.com/office/drawing/2014/main" id="{1D23C338-AE90-854C-586D-110A58229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101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27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636E-10F2-B49A-4148-65C7CF56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36069F-1620-CBA0-9396-7AACC85DC1B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98A79A-7592-53A5-D262-88777C55C25E}"/>
              </a:ext>
            </a:extLst>
          </p:cNvPr>
          <p:cNvSpPr txBox="1"/>
          <p:nvPr/>
        </p:nvSpPr>
        <p:spPr>
          <a:xfrm>
            <a:off x="1718476" y="1767006"/>
            <a:ext cx="5707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ボランティア活動を</a:t>
            </a:r>
            <a:endParaRPr kumimoji="1" lang="en-US" altLang="ja-JP" sz="4800" b="1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about doing volunteer work">
            <a:hlinkClick r:id="" action="ppaction://media"/>
            <a:extLst>
              <a:ext uri="{FF2B5EF4-FFF2-40B4-BE49-F238E27FC236}">
                <a16:creationId xmlns:a16="http://schemas.microsoft.com/office/drawing/2014/main" id="{D4B5F83C-2E2B-73AF-2256-078618FE9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6150" y="101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949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8135-238D-5D37-45D2-49DDE4D51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4A6CFED-EAB1-2F4B-A3E7-5ABFE62FD53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D56F8B-3225-D210-004B-6F52049475B3}"/>
              </a:ext>
            </a:extLst>
          </p:cNvPr>
          <p:cNvSpPr txBox="1"/>
          <p:nvPr/>
        </p:nvSpPr>
        <p:spPr>
          <a:xfrm>
            <a:off x="392652" y="4636321"/>
            <a:ext cx="835869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about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taking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rest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150893-B8DB-3206-23FE-59A4466AAAC6}"/>
              </a:ext>
            </a:extLst>
          </p:cNvPr>
          <p:cNvSpPr txBox="1"/>
          <p:nvPr/>
        </p:nvSpPr>
        <p:spPr>
          <a:xfrm>
            <a:off x="1698333" y="690490"/>
            <a:ext cx="5747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休憩を </a:t>
            </a:r>
            <a:r>
              <a:rPr kumimoji="1" lang="ja-JP" altLang="en-US" sz="48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とることは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ow about  taking a rest">
            <a:hlinkClick r:id="" action="ppaction://media"/>
            <a:extLst>
              <a:ext uri="{FF2B5EF4-FFF2-40B4-BE49-F238E27FC236}">
                <a16:creationId xmlns:a16="http://schemas.microsoft.com/office/drawing/2014/main" id="{D5C4C092-C023-67B8-702F-B7BC7D711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920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690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A4AC5-2700-A3FB-B3E2-EC610FF1F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2F01B3-A763-AE6B-652C-C03F5A5135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5F6918-6361-AC9A-8010-08464CBA4688}"/>
              </a:ext>
            </a:extLst>
          </p:cNvPr>
          <p:cNvSpPr txBox="1"/>
          <p:nvPr/>
        </p:nvSpPr>
        <p:spPr>
          <a:xfrm>
            <a:off x="73522" y="2917321"/>
            <a:ext cx="899695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[a----]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rest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about  taking a rest">
            <a:hlinkClick r:id="" action="ppaction://media"/>
            <a:extLst>
              <a:ext uri="{FF2B5EF4-FFF2-40B4-BE49-F238E27FC236}">
                <a16:creationId xmlns:a16="http://schemas.microsoft.com/office/drawing/2014/main" id="{11EEC624-09E4-75FB-1B36-9F63872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920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642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293D-322C-E4A0-8674-FD3EAFBC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A0C127-4A31-0771-9FF8-464496DD0B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6765B0-E7AA-8493-D5BF-8768A3A57548}"/>
              </a:ext>
            </a:extLst>
          </p:cNvPr>
          <p:cNvSpPr txBox="1"/>
          <p:nvPr/>
        </p:nvSpPr>
        <p:spPr>
          <a:xfrm>
            <a:off x="1698334" y="2321004"/>
            <a:ext cx="5747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どうですか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休憩を </a:t>
            </a:r>
            <a:r>
              <a:rPr kumimoji="1" lang="ja-JP" altLang="en-US" sz="4800" b="1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とることは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ow about  taking a rest">
            <a:hlinkClick r:id="" action="ppaction://media"/>
            <a:extLst>
              <a:ext uri="{FF2B5EF4-FFF2-40B4-BE49-F238E27FC236}">
                <a16:creationId xmlns:a16="http://schemas.microsoft.com/office/drawing/2014/main" id="{4F0E8DCE-D11D-6F85-D766-6C473E184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0425" y="920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31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86A01AD-0833-C118-42C8-9796AE8E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00" b="61209"/>
          <a:stretch/>
        </p:blipFill>
        <p:spPr>
          <a:xfrm>
            <a:off x="245278" y="1022216"/>
            <a:ext cx="8586000" cy="7312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enjoyed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listening to music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listening to music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は「音楽を聞くこと」という意味で、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music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（＝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の対象を説明しています。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53466"/>
            <a:ext cx="3437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彼らは音楽を聞いて楽しみました。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を楽しむ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1_enjoy">
            <a:hlinkClick r:id="" action="ppaction://media"/>
            <a:extLst>
              <a:ext uri="{FF2B5EF4-FFF2-40B4-BE49-F238E27FC236}">
                <a16:creationId xmlns:a16="http://schemas.microsoft.com/office/drawing/2014/main" id="{87AF181F-4193-40FD-B06A-5F753DDBC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012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1_enjoy">
            <a:hlinkClick r:id="" action="ppaction://media"/>
            <a:extLst>
              <a:ext uri="{FF2B5EF4-FFF2-40B4-BE49-F238E27FC236}">
                <a16:creationId xmlns:a16="http://schemas.microsoft.com/office/drawing/2014/main" id="{83C040E1-A62F-4509-AFF2-7AA1C0AE4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263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27853B-D166-4B2B-A367-6109609A815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を楽しむ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1_enjoy">
            <a:hlinkClick r:id="" action="ppaction://media"/>
            <a:extLst>
              <a:ext uri="{FF2B5EF4-FFF2-40B4-BE49-F238E27FC236}">
                <a16:creationId xmlns:a16="http://schemas.microsoft.com/office/drawing/2014/main" id="{1BA3C2B4-5A18-464C-B70E-1CBE9E452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08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12_kihon_v2_fun">
            <a:hlinkClick r:id="" action="ppaction://media"/>
            <a:extLst>
              <a:ext uri="{FF2B5EF4-FFF2-40B4-BE49-F238E27FC236}">
                <a16:creationId xmlns:a16="http://schemas.microsoft.com/office/drawing/2014/main" id="{A33E5DD6-AF4A-439C-9315-01347E511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2447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76D5CA2-06AC-5C52-73EC-FC6B58F3A471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593E105-17E2-C54B-A0F3-FFE6AB85293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49B5357-79C9-4DD6-4396-AB024B99510C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楽しいこと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138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2105561"/>
            <a:ext cx="73947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2_fun">
            <a:hlinkClick r:id="" action="ppaction://media"/>
            <a:extLst>
              <a:ext uri="{FF2B5EF4-FFF2-40B4-BE49-F238E27FC236}">
                <a16:creationId xmlns:a16="http://schemas.microsoft.com/office/drawing/2014/main" id="{FF00677E-1A2B-4288-A9BC-80FAC4AFE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24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55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12_kihon_v2_fun">
            <a:hlinkClick r:id="" action="ppaction://media"/>
            <a:extLst>
              <a:ext uri="{FF2B5EF4-FFF2-40B4-BE49-F238E27FC236}">
                <a16:creationId xmlns:a16="http://schemas.microsoft.com/office/drawing/2014/main" id="{98D853CA-3265-439C-91C4-09092916A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22447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70EB76-716F-80C1-8FA8-E7ADABD9DE73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楽しいこと</a:t>
            </a:r>
          </a:p>
        </p:txBody>
      </p:sp>
    </p:spTree>
    <p:extLst>
      <p:ext uri="{BB962C8B-B14F-4D97-AF65-F5344CB8AC3E}">
        <p14:creationId xmlns:p14="http://schemas.microsoft.com/office/powerpoint/2010/main" val="10158682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趣味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3_hobby">
            <a:hlinkClick r:id="" action="ppaction://media"/>
            <a:extLst>
              <a:ext uri="{FF2B5EF4-FFF2-40B4-BE49-F238E27FC236}">
                <a16:creationId xmlns:a16="http://schemas.microsoft.com/office/drawing/2014/main" id="{AF8BC3D2-2751-47C9-AD5B-8DF0C6982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9963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hobby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3_hobby">
            <a:hlinkClick r:id="" action="ppaction://media"/>
            <a:extLst>
              <a:ext uri="{FF2B5EF4-FFF2-40B4-BE49-F238E27FC236}">
                <a16:creationId xmlns:a16="http://schemas.microsoft.com/office/drawing/2014/main" id="{96126BE8-29F0-4A9A-8561-4CF4BFCAD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9963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0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趣味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kihon_v3_hobby">
            <a:hlinkClick r:id="" action="ppaction://media"/>
            <a:extLst>
              <a:ext uri="{FF2B5EF4-FFF2-40B4-BE49-F238E27FC236}">
                <a16:creationId xmlns:a16="http://schemas.microsoft.com/office/drawing/2014/main" id="{B7329655-8E22-4FC7-9711-78C9ED106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9963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3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9340"/>
            <a:ext cx="8731046" cy="3139320"/>
            <a:chOff x="206477" y="2437975"/>
            <a:chExt cx="8731046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を集める</a:t>
              </a:r>
            </a:p>
          </p:txBody>
        </p:sp>
      </p:grpSp>
      <p:pic>
        <p:nvPicPr>
          <p:cNvPr id="4" name="G2_L12_kihon_v4_collect">
            <a:hlinkClick r:id="" action="ppaction://media"/>
            <a:extLst>
              <a:ext uri="{FF2B5EF4-FFF2-40B4-BE49-F238E27FC236}">
                <a16:creationId xmlns:a16="http://schemas.microsoft.com/office/drawing/2014/main" id="{D54B708F-CBF5-45DC-99AE-4199342ED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5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321005"/>
            <a:ext cx="8163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2_kihon_v4_collect">
            <a:hlinkClick r:id="" action="ppaction://media"/>
            <a:extLst>
              <a:ext uri="{FF2B5EF4-FFF2-40B4-BE49-F238E27FC236}">
                <a16:creationId xmlns:a16="http://schemas.microsoft.com/office/drawing/2014/main" id="{0633A7CE-C878-4854-9572-09F513EA8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518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4537F5-04D2-46DF-9D81-3E792CCD32BB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を集める</a:t>
            </a:r>
          </a:p>
        </p:txBody>
      </p:sp>
      <p:pic>
        <p:nvPicPr>
          <p:cNvPr id="5" name="G2_L12_kihon_v4_collect">
            <a:hlinkClick r:id="" action="ppaction://media"/>
            <a:extLst>
              <a:ext uri="{FF2B5EF4-FFF2-40B4-BE49-F238E27FC236}">
                <a16:creationId xmlns:a16="http://schemas.microsoft.com/office/drawing/2014/main" id="{60728728-2A43-4031-A8AB-89528AE69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516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切手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5_stamp">
            <a:hlinkClick r:id="" action="ppaction://media"/>
            <a:extLst>
              <a:ext uri="{FF2B5EF4-FFF2-40B4-BE49-F238E27FC236}">
                <a16:creationId xmlns:a16="http://schemas.microsoft.com/office/drawing/2014/main" id="{A100DB70-9072-4BF5-A160-E8D27A656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09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stamp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5_stamp">
            <a:hlinkClick r:id="" action="ppaction://media"/>
            <a:extLst>
              <a:ext uri="{FF2B5EF4-FFF2-40B4-BE49-F238E27FC236}">
                <a16:creationId xmlns:a16="http://schemas.microsoft.com/office/drawing/2014/main" id="{57E7595A-2873-47E5-8155-A82707951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8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切手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kihon_v5_stamp">
            <a:hlinkClick r:id="" action="ppaction://media"/>
            <a:extLst>
              <a:ext uri="{FF2B5EF4-FFF2-40B4-BE49-F238E27FC236}">
                <a16:creationId xmlns:a16="http://schemas.microsoft.com/office/drawing/2014/main" id="{8840A951-6758-4070-9047-09B76860A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2038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045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543340" y="2119450"/>
            <a:ext cx="10336696" cy="2619101"/>
            <a:chOff x="-543340" y="2588863"/>
            <a:chExt cx="10336696" cy="261910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54334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[a----]…?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12036" y="2588863"/>
              <a:ext cx="866692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はどうですか。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6_How about">
            <a:hlinkClick r:id="" action="ppaction://media"/>
            <a:extLst>
              <a:ext uri="{FF2B5EF4-FFF2-40B4-BE49-F238E27FC236}">
                <a16:creationId xmlns:a16="http://schemas.microsoft.com/office/drawing/2014/main" id="{64AB1D48-380C-416E-914F-B46D36063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98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about…?</a:t>
            </a:r>
            <a:endParaRPr kumimoji="1" lang="ja-JP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6_How about">
            <a:hlinkClick r:id="" action="ppaction://media"/>
            <a:extLst>
              <a:ext uri="{FF2B5EF4-FFF2-40B4-BE49-F238E27FC236}">
                <a16:creationId xmlns:a16="http://schemas.microsoft.com/office/drawing/2014/main" id="{546C491D-B2AB-4401-8127-400C265AD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556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2E6E39-5785-4E0B-9BD3-0F5A9BFDF659}"/>
              </a:ext>
            </a:extLst>
          </p:cNvPr>
          <p:cNvSpPr txBox="1"/>
          <p:nvPr/>
        </p:nvSpPr>
        <p:spPr>
          <a:xfrm>
            <a:off x="212036" y="2805753"/>
            <a:ext cx="86669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はどうですか。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6_How about">
            <a:hlinkClick r:id="" action="ppaction://media"/>
            <a:extLst>
              <a:ext uri="{FF2B5EF4-FFF2-40B4-BE49-F238E27FC236}">
                <a16:creationId xmlns:a16="http://schemas.microsoft.com/office/drawing/2014/main" id="{D9AF4FC8-490C-4234-A794-BEE623A04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7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を書く</a:t>
              </a:r>
            </a:p>
          </p:txBody>
        </p:sp>
      </p:grpSp>
      <p:pic>
        <p:nvPicPr>
          <p:cNvPr id="3" name="G2_L12_kihon_v7_write">
            <a:hlinkClick r:id="" action="ppaction://media"/>
            <a:extLst>
              <a:ext uri="{FF2B5EF4-FFF2-40B4-BE49-F238E27FC236}">
                <a16:creationId xmlns:a16="http://schemas.microsoft.com/office/drawing/2014/main" id="{A23D3B65-7349-49F0-B7A7-EA3C0E8E3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09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532061" y="4128490"/>
            <a:ext cx="60798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to music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354561" y="690490"/>
            <a:ext cx="6434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音楽を 聴くことを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enjoyed listening to music.">
            <a:hlinkClick r:id="" action="ppaction://media"/>
            <a:extLst>
              <a:ext uri="{FF2B5EF4-FFF2-40B4-BE49-F238E27FC236}">
                <a16:creationId xmlns:a16="http://schemas.microsoft.com/office/drawing/2014/main" id="{14F140ED-9F61-5B76-01FB-9AB20F069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054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write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7_write">
            <a:hlinkClick r:id="" action="ppaction://media"/>
            <a:extLst>
              <a:ext uri="{FF2B5EF4-FFF2-40B4-BE49-F238E27FC236}">
                <a16:creationId xmlns:a16="http://schemas.microsoft.com/office/drawing/2014/main" id="{A721AB24-CF4C-4C9A-A12F-9A6DE634F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955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を書く</a:t>
            </a:r>
          </a:p>
        </p:txBody>
      </p:sp>
      <p:pic>
        <p:nvPicPr>
          <p:cNvPr id="6" name="G2_L12_kihon_v7_write">
            <a:hlinkClick r:id="" action="ppaction://media"/>
            <a:extLst>
              <a:ext uri="{FF2B5EF4-FFF2-40B4-BE49-F238E27FC236}">
                <a16:creationId xmlns:a16="http://schemas.microsoft.com/office/drawing/2014/main" id="{4BC66522-E7F1-44FE-B950-8CBF236D7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66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手紙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8_letter">
            <a:hlinkClick r:id="" action="ppaction://media"/>
            <a:extLst>
              <a:ext uri="{FF2B5EF4-FFF2-40B4-BE49-F238E27FC236}">
                <a16:creationId xmlns:a16="http://schemas.microsoft.com/office/drawing/2014/main" id="{5FB18E39-BB62-45DF-8C93-6F4ECFBD1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44750" y="5048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4E084BD-E894-178F-939B-16FD8965956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6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letter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kihon_v8_letter">
            <a:hlinkClick r:id="" action="ppaction://media"/>
            <a:extLst>
              <a:ext uri="{FF2B5EF4-FFF2-40B4-BE49-F238E27FC236}">
                <a16:creationId xmlns:a16="http://schemas.microsoft.com/office/drawing/2014/main" id="{FCF5E918-4B08-42B3-B3F1-7EC6AAF03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44750" y="5048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BD79BF7-17A2-C5CC-7F31-B405B0420C6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6125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2_kihon_v8_letter">
            <a:hlinkClick r:id="" action="ppaction://media"/>
            <a:extLst>
              <a:ext uri="{FF2B5EF4-FFF2-40B4-BE49-F238E27FC236}">
                <a16:creationId xmlns:a16="http://schemas.microsoft.com/office/drawing/2014/main" id="{9A37DAE6-4B26-4BB9-AB56-65D734A88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44750" y="50482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29308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D32E6-1B0B-AA90-8D19-421C0BAF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897D7FA-6939-80C7-5F72-C3A449F293B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66DABC-0593-2CEF-3835-7A4A06FB7A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2C97B1-7065-52CB-4E93-A7493CB723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AF2681A-E66B-8686-7ADD-B54EB244F218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4D76992-4090-0F48-462B-0D775E7BEED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enjoy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93BD666-6AD9-3747-F26E-42BC1AB5DEE9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を楽しむ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1_enjoy">
            <a:hlinkClick r:id="" action="ppaction://media"/>
            <a:extLst>
              <a:ext uri="{FF2B5EF4-FFF2-40B4-BE49-F238E27FC236}">
                <a16:creationId xmlns:a16="http://schemas.microsoft.com/office/drawing/2014/main" id="{C5E799B9-F515-DD33-4640-B93F3BDC4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EDE7F3-0A9C-66CA-F709-08D92AE8A00B}"/>
              </a:ext>
            </a:extLst>
          </p:cNvPr>
          <p:cNvSpPr/>
          <p:nvPr/>
        </p:nvSpPr>
        <p:spPr>
          <a:xfrm>
            <a:off x="2751589" y="3217832"/>
            <a:ext cx="365035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490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879BC-1F9A-025A-6110-C114A52E7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7C8683-34A1-1070-07F9-F5447B0E8CF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103420-B0BC-B8EA-6BB8-8DD422A25CB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9080A0-0BD4-BF39-CD28-D73D3A1328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2" name="G2_L12_kihon_v2_fun">
            <a:hlinkClick r:id="" action="ppaction://media"/>
            <a:extLst>
              <a:ext uri="{FF2B5EF4-FFF2-40B4-BE49-F238E27FC236}">
                <a16:creationId xmlns:a16="http://schemas.microsoft.com/office/drawing/2014/main" id="{4E2BA531-D5D1-3E2C-8709-51E4D94A0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22447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6A03BBD-7CC4-68DB-E27C-1D33A2E6DA29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FB3E144-1162-3ACF-7B80-9319026913E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fun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0A573AD-21B2-FCA4-F913-3D610926E3C0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楽しいこと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317FD8-32C1-023D-203A-8757DDDFD3FF}"/>
              </a:ext>
            </a:extLst>
          </p:cNvPr>
          <p:cNvSpPr/>
          <p:nvPr/>
        </p:nvSpPr>
        <p:spPr>
          <a:xfrm>
            <a:off x="3481431" y="3299416"/>
            <a:ext cx="219067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87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EB5F8-9EE6-05A2-01D1-B4D18532A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2FBA87C-6166-47D3-D747-54E9322BDFE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25B72F-4E29-969A-D5A0-20303C5BCE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1F0D1C-8F41-7F84-BB58-CD0AFE914A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4881C2-D247-05F2-A2F8-D05F9D597C3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DE7D382-FC78-756F-FD7D-52D2C31BB8F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hobby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A3D2E4-1065-CBE7-F36E-2AE507095DA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趣味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3_hobby">
            <a:hlinkClick r:id="" action="ppaction://media"/>
            <a:extLst>
              <a:ext uri="{FF2B5EF4-FFF2-40B4-BE49-F238E27FC236}">
                <a16:creationId xmlns:a16="http://schemas.microsoft.com/office/drawing/2014/main" id="{ED7E554E-F15F-1EE0-45B5-334B00362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9963" y="1597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A26F30-A4F1-912D-2F93-5CAAD241521D}"/>
              </a:ext>
            </a:extLst>
          </p:cNvPr>
          <p:cNvSpPr/>
          <p:nvPr/>
        </p:nvSpPr>
        <p:spPr>
          <a:xfrm>
            <a:off x="2600587" y="3519516"/>
            <a:ext cx="39523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948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80123-1772-4A97-AABA-C307E138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71ABD5-4CB5-2DAB-8D97-C8C8759E524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EB6116A-B9D3-B02B-0081-DDB4E53C170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416132-336F-0A7D-BC15-E1EB093A5CA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17F93E-28C7-F8E4-A13C-CDAF0EEDE398}"/>
              </a:ext>
            </a:extLst>
          </p:cNvPr>
          <p:cNvGrpSpPr/>
          <p:nvPr/>
        </p:nvGrpSpPr>
        <p:grpSpPr>
          <a:xfrm>
            <a:off x="206477" y="1859340"/>
            <a:ext cx="8731046" cy="3139320"/>
            <a:chOff x="206477" y="2437975"/>
            <a:chExt cx="8731046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E2D80EF-6010-09B7-BA50-DE2F8D45A3BA}"/>
                </a:ext>
              </a:extLst>
            </p:cNvPr>
            <p:cNvSpPr txBox="1"/>
            <p:nvPr/>
          </p:nvSpPr>
          <p:spPr>
            <a:xfrm>
              <a:off x="1090569" y="4007635"/>
              <a:ext cx="69628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collect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7FF10A6-4B6E-9FFE-E7A4-96B46D6B17D0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を集める</a:t>
              </a:r>
            </a:p>
          </p:txBody>
        </p:sp>
      </p:grpSp>
      <p:pic>
        <p:nvPicPr>
          <p:cNvPr id="4" name="G2_L12_kihon_v4_collect">
            <a:hlinkClick r:id="" action="ppaction://media"/>
            <a:extLst>
              <a:ext uri="{FF2B5EF4-FFF2-40B4-BE49-F238E27FC236}">
                <a16:creationId xmlns:a16="http://schemas.microsoft.com/office/drawing/2014/main" id="{7E9901DB-68CC-57DB-3F64-9DEE0435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9800" y="17446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D288D2-7FE3-A357-6906-BFC502ECAEA2}"/>
              </a:ext>
            </a:extLst>
          </p:cNvPr>
          <p:cNvSpPr/>
          <p:nvPr/>
        </p:nvSpPr>
        <p:spPr>
          <a:xfrm>
            <a:off x="2483141" y="3209443"/>
            <a:ext cx="418725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21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7D081D-9E3C-113A-610D-C733A4092C28}"/>
              </a:ext>
            </a:extLst>
          </p:cNvPr>
          <p:cNvSpPr txBox="1"/>
          <p:nvPr/>
        </p:nvSpPr>
        <p:spPr>
          <a:xfrm>
            <a:off x="1400732" y="2409490"/>
            <a:ext cx="63425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[l--------] to music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enjoyed listening to music.">
            <a:hlinkClick r:id="" action="ppaction://media"/>
            <a:extLst>
              <a:ext uri="{FF2B5EF4-FFF2-40B4-BE49-F238E27FC236}">
                <a16:creationId xmlns:a16="http://schemas.microsoft.com/office/drawing/2014/main" id="{9B1CC1ED-9159-248F-2617-B858CA110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054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92743-4A97-8036-7D89-D150F41D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F3448E-1299-4F98-D1F6-604E67DCC56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D16000-34B4-F4CA-8A38-901D973CF56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121999B-E3C8-FE98-BD8E-F03726D947E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9FD9D7-C59E-7262-7F2D-283B8397E8A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ADAF9E2-A254-B31C-0E1E-136F1B7F64F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stamp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4079FC3-9B26-EEEA-5FB6-E044C78FE93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切手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5_stamp">
            <a:hlinkClick r:id="" action="ppaction://media"/>
            <a:extLst>
              <a:ext uri="{FF2B5EF4-FFF2-40B4-BE49-F238E27FC236}">
                <a16:creationId xmlns:a16="http://schemas.microsoft.com/office/drawing/2014/main" id="{77D7ACCF-8014-053C-C2CA-30852AE0A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4363" y="20383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12E58A-F73F-CA34-5C93-BDF586069176}"/>
              </a:ext>
            </a:extLst>
          </p:cNvPr>
          <p:cNvSpPr/>
          <p:nvPr/>
        </p:nvSpPr>
        <p:spPr>
          <a:xfrm>
            <a:off x="2525086" y="3519516"/>
            <a:ext cx="4103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451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D963-B9CB-9F09-327D-01DF5149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B4127F-DAF1-0FFE-D712-AAC8F8DF292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328783-131F-1DD8-69BD-5F374FC21C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6A011E-BAD2-5A46-BF04-4CAC9501667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1E43A7-8B00-55AE-ED48-BDF9DC3D751D}"/>
              </a:ext>
            </a:extLst>
          </p:cNvPr>
          <p:cNvGrpSpPr/>
          <p:nvPr/>
        </p:nvGrpSpPr>
        <p:grpSpPr>
          <a:xfrm>
            <a:off x="-543340" y="2165616"/>
            <a:ext cx="10336696" cy="2526768"/>
            <a:chOff x="-543340" y="2588863"/>
            <a:chExt cx="10336696" cy="25267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998E42E-8BDC-2221-FAF4-15BB31EDA8AF}"/>
                </a:ext>
              </a:extLst>
            </p:cNvPr>
            <p:cNvSpPr txBox="1"/>
            <p:nvPr/>
          </p:nvSpPr>
          <p:spPr>
            <a:xfrm>
              <a:off x="-543340" y="4007635"/>
              <a:ext cx="103366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[about]…?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EF44369-04B8-D4B0-3F41-866C87B08F63}"/>
                </a:ext>
              </a:extLst>
            </p:cNvPr>
            <p:cNvSpPr txBox="1"/>
            <p:nvPr/>
          </p:nvSpPr>
          <p:spPr>
            <a:xfrm>
              <a:off x="212036" y="2588863"/>
              <a:ext cx="866692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はどうですか。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6_How about">
            <a:hlinkClick r:id="" action="ppaction://media"/>
            <a:extLst>
              <a:ext uri="{FF2B5EF4-FFF2-40B4-BE49-F238E27FC236}">
                <a16:creationId xmlns:a16="http://schemas.microsoft.com/office/drawing/2014/main" id="{E0197B45-E019-D313-0686-9C7422707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9477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5BE1E5-B327-420A-B84C-90231A84A90B}"/>
              </a:ext>
            </a:extLst>
          </p:cNvPr>
          <p:cNvSpPr/>
          <p:nvPr/>
        </p:nvSpPr>
        <p:spPr>
          <a:xfrm>
            <a:off x="1136360" y="3462212"/>
            <a:ext cx="1975171" cy="12899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858F593-6D6A-84EB-62F6-1F4A27EF88DF}"/>
              </a:ext>
            </a:extLst>
          </p:cNvPr>
          <p:cNvSpPr/>
          <p:nvPr/>
        </p:nvSpPr>
        <p:spPr>
          <a:xfrm>
            <a:off x="4222253" y="3462212"/>
            <a:ext cx="2563970" cy="12899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262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0037-E31C-9B13-7591-6805199D1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827FA7-0E51-2D78-AFF9-AE1E577E17F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C1B1593-D10B-2FD2-DA59-D38101DD2C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B0E520-B332-1203-1CD1-E4BA8BE71AF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6CCE88D-080C-9399-EE0B-78BF2750EFE5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A20C3CC-664A-06C0-BFEB-FDAA0503618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5C01909-D300-B2EE-7CA4-8C26C08A260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を書く</a:t>
              </a:r>
            </a:p>
          </p:txBody>
        </p:sp>
      </p:grpSp>
      <p:pic>
        <p:nvPicPr>
          <p:cNvPr id="3" name="G2_L12_kihon_v7_write">
            <a:hlinkClick r:id="" action="ppaction://media"/>
            <a:extLst>
              <a:ext uri="{FF2B5EF4-FFF2-40B4-BE49-F238E27FC236}">
                <a16:creationId xmlns:a16="http://schemas.microsoft.com/office/drawing/2014/main" id="{32A1C240-EFE7-9C8D-04FA-E4FD7FB10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15668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617E0C-F6BB-990A-70F5-83C97DC6ECB9}"/>
              </a:ext>
            </a:extLst>
          </p:cNvPr>
          <p:cNvSpPr/>
          <p:nvPr/>
        </p:nvSpPr>
        <p:spPr>
          <a:xfrm>
            <a:off x="2902591" y="3402390"/>
            <a:ext cx="334835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56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97702-FE5A-9CA7-66E4-225389FA3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F79424-3AAF-C7BC-280D-6D3C0C74866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D0FE32E-3232-FE28-DE03-26B64D48710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3970B3-3F8D-CF14-1F05-2674B420A73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45E19EC-E6B9-A553-3529-CA633C5B390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0B66904-3258-5B4B-76C5-214ECA3DE1A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letter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9D08114-652E-D0CB-DFD3-7D2E9578C78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手紙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2_kihon_v8_letter">
            <a:hlinkClick r:id="" action="ppaction://media"/>
            <a:extLst>
              <a:ext uri="{FF2B5EF4-FFF2-40B4-BE49-F238E27FC236}">
                <a16:creationId xmlns:a16="http://schemas.microsoft.com/office/drawing/2014/main" id="{D5B97AC8-B759-2807-0553-03E432EED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44750" y="5048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5A13F90-EFB8-D1C3-DBE6-E46D050BC6F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CA7154-1CD0-E7B4-78D5-85229991AE0E}"/>
              </a:ext>
            </a:extLst>
          </p:cNvPr>
          <p:cNvSpPr/>
          <p:nvPr/>
        </p:nvSpPr>
        <p:spPr>
          <a:xfrm>
            <a:off x="2794475" y="3507426"/>
            <a:ext cx="35645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252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～することを楽しみました。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817ECC-E8A0-BC7D-515B-2A27F804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A61F410-4D0C-6208-180C-8AD1F657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85420" y="3337402"/>
            <a:ext cx="336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talking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2_03_kihon_t_1">
            <a:hlinkClick r:id="" action="ppaction://media"/>
            <a:extLst>
              <a:ext uri="{FF2B5EF4-FFF2-40B4-BE49-F238E27FC236}">
                <a16:creationId xmlns:a16="http://schemas.microsoft.com/office/drawing/2014/main" id="{B0EB4EF4-F2A0-FCEB-DEE1-43FCC9B160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5850" y="1949450"/>
            <a:ext cx="406400" cy="406400"/>
          </a:xfrm>
          <a:prstGeom prst="rect">
            <a:avLst/>
          </a:prstGeom>
        </p:spPr>
      </p:pic>
      <p:pic>
        <p:nvPicPr>
          <p:cNvPr id="12" name="AS_G2_12_03_kihon_t_1">
            <a:hlinkClick r:id="" action="ppaction://media"/>
            <a:extLst>
              <a:ext uri="{FF2B5EF4-FFF2-40B4-BE49-F238E27FC236}">
                <a16:creationId xmlns:a16="http://schemas.microsoft.com/office/drawing/2014/main" id="{B012343A-F017-311F-5828-9A5A624656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5850" y="854699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F5FBF9-E6E2-F0FC-6008-8421F9B98D7B}"/>
              </a:ext>
            </a:extLst>
          </p:cNvPr>
          <p:cNvSpPr txBox="1"/>
          <p:nvPr/>
        </p:nvSpPr>
        <p:spPr>
          <a:xfrm>
            <a:off x="1085420" y="4523506"/>
            <a:ext cx="596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singing 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14785-CC79-1EBF-88C9-EDDE5BF385A6}"/>
              </a:ext>
            </a:extLst>
          </p:cNvPr>
          <p:cNvSpPr txBox="1"/>
          <p:nvPr/>
        </p:nvSpPr>
        <p:spPr>
          <a:xfrm>
            <a:off x="1085420" y="5749821"/>
            <a:ext cx="44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having  dinner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5398AA-4C5E-0713-B316-570C0D84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266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6830A0-7B27-C354-E2B2-C77260B7C2C7}"/>
              </a:ext>
            </a:extLst>
          </p:cNvPr>
          <p:cNvSpPr txBox="1"/>
          <p:nvPr/>
        </p:nvSpPr>
        <p:spPr>
          <a:xfrm>
            <a:off x="1085420" y="3337402"/>
            <a:ext cx="336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talking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A10FEF-42B5-E9A1-1DB0-79C92A2984BA}"/>
              </a:ext>
            </a:extLst>
          </p:cNvPr>
          <p:cNvSpPr txBox="1"/>
          <p:nvPr/>
        </p:nvSpPr>
        <p:spPr>
          <a:xfrm>
            <a:off x="1085420" y="4523506"/>
            <a:ext cx="596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singing 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560248-4678-99C3-8C1E-D48670C48108}"/>
              </a:ext>
            </a:extLst>
          </p:cNvPr>
          <p:cNvSpPr txBox="1"/>
          <p:nvPr/>
        </p:nvSpPr>
        <p:spPr>
          <a:xfrm>
            <a:off x="1085420" y="5749821"/>
            <a:ext cx="448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enjoyed   having  dinner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8150D1-0B3D-86DC-EF75-425DAFE05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124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enjoyed playing video games.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13472" y="210403"/>
            <a:ext cx="901147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0B9558-CBC7-0060-4931-2A6E8EA1F46E}"/>
              </a:ext>
            </a:extLst>
          </p:cNvPr>
          <p:cNvSpPr txBox="1"/>
          <p:nvPr/>
        </p:nvSpPr>
        <p:spPr>
          <a:xfrm>
            <a:off x="1354561" y="2321004"/>
            <a:ext cx="6434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音楽を 聴くことを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enjoyed listening to music.">
            <a:hlinkClick r:id="" action="ppaction://media"/>
            <a:extLst>
              <a:ext uri="{FF2B5EF4-FFF2-40B4-BE49-F238E27FC236}">
                <a16:creationId xmlns:a16="http://schemas.microsoft.com/office/drawing/2014/main" id="{58B6200B-1F0A-6584-C03C-CECE6B7B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054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「チーリンとケンは中国語で話しました」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2_05_reading_s1_1">
            <a:hlinkClick r:id="" action="ppaction://media"/>
            <a:extLst>
              <a:ext uri="{FF2B5EF4-FFF2-40B4-BE49-F238E27FC236}">
                <a16:creationId xmlns:a16="http://schemas.microsoft.com/office/drawing/2014/main" id="{4BD98D51-ADCA-F028-009F-AA3ABF0E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3323701"/>
            <a:ext cx="406400" cy="406400"/>
          </a:xfrm>
          <a:prstGeom prst="rect">
            <a:avLst/>
          </a:prstGeom>
        </p:spPr>
      </p:pic>
      <p:pic>
        <p:nvPicPr>
          <p:cNvPr id="8" name="AS_G2_12_06_reading_s1_2">
            <a:hlinkClick r:id="" action="ppaction://media"/>
            <a:extLst>
              <a:ext uri="{FF2B5EF4-FFF2-40B4-BE49-F238E27FC236}">
                <a16:creationId xmlns:a16="http://schemas.microsoft.com/office/drawing/2014/main" id="{EB6D9CE2-9F1A-56BA-486D-5AEE383EEC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3323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8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12_reading_v1_Chinese">
            <a:hlinkClick r:id="" action="ppaction://media"/>
            <a:extLst>
              <a:ext uri="{FF2B5EF4-FFF2-40B4-BE49-F238E27FC236}">
                <a16:creationId xmlns:a16="http://schemas.microsoft.com/office/drawing/2014/main" id="{29081BCC-E4FB-4D65-9D51-8009B17F4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3873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F28747-0825-A51A-6081-E2BA27E1FD5B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422E29E-1C74-79D5-C20F-F514AF7F5674}"/>
                </a:ext>
              </a:extLst>
            </p:cNvPr>
            <p:cNvSpPr txBox="1"/>
            <p:nvPr/>
          </p:nvSpPr>
          <p:spPr>
            <a:xfrm>
              <a:off x="1016950" y="4007635"/>
              <a:ext cx="7110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49BB13D-A387-17EE-F61D-ACD466992065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中国人の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7615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8139" y="2382560"/>
            <a:ext cx="7447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1_Chinese">
            <a:hlinkClick r:id="" action="ppaction://media"/>
            <a:extLst>
              <a:ext uri="{FF2B5EF4-FFF2-40B4-BE49-F238E27FC236}">
                <a16:creationId xmlns:a16="http://schemas.microsoft.com/office/drawing/2014/main" id="{13DF5F98-4AD8-4AFA-B4A0-FE9461308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52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2_reading_v1_Chinese">
            <a:hlinkClick r:id="" action="ppaction://media"/>
            <a:extLst>
              <a:ext uri="{FF2B5EF4-FFF2-40B4-BE49-F238E27FC236}">
                <a16:creationId xmlns:a16="http://schemas.microsoft.com/office/drawing/2014/main" id="{7732E1AA-DA10-4BA8-816C-02D51E196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3873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5F84AD-995E-8B76-F5FC-A2B69A8FD9DF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中国人の</a:t>
            </a:r>
          </a:p>
        </p:txBody>
      </p:sp>
    </p:spTree>
    <p:extLst>
      <p:ext uri="{BB962C8B-B14F-4D97-AF65-F5344CB8AC3E}">
        <p14:creationId xmlns:p14="http://schemas.microsoft.com/office/powerpoint/2010/main" val="34991625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1FA1DBB-4DDE-4BF4-9A74-B49ED14B01BE}"/>
              </a:ext>
            </a:extLst>
          </p:cNvPr>
          <p:cNvGrpSpPr/>
          <p:nvPr/>
        </p:nvGrpSpPr>
        <p:grpSpPr>
          <a:xfrm>
            <a:off x="206477" y="1819584"/>
            <a:ext cx="8731046" cy="3218832"/>
            <a:chOff x="206477" y="153443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94759" y="3183605"/>
              <a:ext cx="75544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53443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ホームステイ</a:t>
              </a:r>
            </a:p>
          </p:txBody>
        </p:sp>
      </p:grpSp>
      <p:pic>
        <p:nvPicPr>
          <p:cNvPr id="4" name="G2_L12_reading_v2_homestay">
            <a:hlinkClick r:id="" action="ppaction://media"/>
            <a:extLst>
              <a:ext uri="{FF2B5EF4-FFF2-40B4-BE49-F238E27FC236}">
                <a16:creationId xmlns:a16="http://schemas.microsoft.com/office/drawing/2014/main" id="{A1DFEEDB-B91C-44F8-9DB5-C3E30F3A8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8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09600" y="2536448"/>
            <a:ext cx="7924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homestay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2_reading_v2_homestay">
            <a:hlinkClick r:id="" action="ppaction://media"/>
            <a:extLst>
              <a:ext uri="{FF2B5EF4-FFF2-40B4-BE49-F238E27FC236}">
                <a16:creationId xmlns:a16="http://schemas.microsoft.com/office/drawing/2014/main" id="{AD6BD0CD-EA8C-4656-A991-D39F888E1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526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16790</TotalTime>
  <Words>2976</Words>
  <Application>Microsoft Office PowerPoint</Application>
  <PresentationFormat>画面に合わせる (4:3)</PresentationFormat>
  <Paragraphs>514</Paragraphs>
  <Slides>170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170</vt:i4>
      </vt:variant>
    </vt:vector>
  </HeadingPairs>
  <TitlesOfParts>
    <vt:vector size="17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2074</cp:revision>
  <cp:lastPrinted>2016-06-23T16:36:17Z</cp:lastPrinted>
  <dcterms:created xsi:type="dcterms:W3CDTF">2016-05-30T03:13:09Z</dcterms:created>
  <dcterms:modified xsi:type="dcterms:W3CDTF">2025-06-26T08:11:45Z</dcterms:modified>
</cp:coreProperties>
</file>