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4"/>
  </p:notesMasterIdLst>
  <p:handoutMasterIdLst>
    <p:handoutMasterId r:id="rId185"/>
  </p:handoutMasterIdLst>
  <p:sldIdLst>
    <p:sldId id="3657" r:id="rId2"/>
    <p:sldId id="3445" r:id="rId3"/>
    <p:sldId id="2531" r:id="rId4"/>
    <p:sldId id="3668" r:id="rId5"/>
    <p:sldId id="3669" r:id="rId6"/>
    <p:sldId id="4151" r:id="rId7"/>
    <p:sldId id="4096" r:id="rId8"/>
    <p:sldId id="4133" r:id="rId9"/>
    <p:sldId id="4098" r:id="rId10"/>
    <p:sldId id="4163" r:id="rId11"/>
    <p:sldId id="4164" r:id="rId12"/>
    <p:sldId id="4165" r:id="rId13"/>
    <p:sldId id="4166" r:id="rId14"/>
    <p:sldId id="4167" r:id="rId15"/>
    <p:sldId id="4168" r:id="rId16"/>
    <p:sldId id="4211" r:id="rId17"/>
    <p:sldId id="4170" r:id="rId18"/>
    <p:sldId id="4171" r:id="rId19"/>
    <p:sldId id="4172" r:id="rId20"/>
    <p:sldId id="4173" r:id="rId21"/>
    <p:sldId id="4174" r:id="rId22"/>
    <p:sldId id="4175" r:id="rId23"/>
    <p:sldId id="4176" r:id="rId24"/>
    <p:sldId id="4177" r:id="rId25"/>
    <p:sldId id="4178" r:id="rId26"/>
    <p:sldId id="4179" r:id="rId27"/>
    <p:sldId id="4212" r:id="rId28"/>
    <p:sldId id="4159" r:id="rId29"/>
    <p:sldId id="4160" r:id="rId30"/>
    <p:sldId id="4161" r:id="rId31"/>
    <p:sldId id="4162" r:id="rId32"/>
    <p:sldId id="4185" r:id="rId33"/>
    <p:sldId id="4186" r:id="rId34"/>
    <p:sldId id="4187" r:id="rId35"/>
    <p:sldId id="4188" r:id="rId36"/>
    <p:sldId id="4189" r:id="rId37"/>
    <p:sldId id="4190" r:id="rId38"/>
    <p:sldId id="4213" r:id="rId39"/>
    <p:sldId id="4181" r:id="rId40"/>
    <p:sldId id="4182" r:id="rId41"/>
    <p:sldId id="4183" r:id="rId42"/>
    <p:sldId id="4184" r:id="rId43"/>
    <p:sldId id="4191" r:id="rId44"/>
    <p:sldId id="4192" r:id="rId45"/>
    <p:sldId id="4193" r:id="rId46"/>
    <p:sldId id="4194" r:id="rId47"/>
    <p:sldId id="4195" r:id="rId48"/>
    <p:sldId id="4196" r:id="rId49"/>
    <p:sldId id="4214" r:id="rId50"/>
    <p:sldId id="4198" r:id="rId51"/>
    <p:sldId id="4199" r:id="rId52"/>
    <p:sldId id="4200" r:id="rId53"/>
    <p:sldId id="4201" r:id="rId54"/>
    <p:sldId id="4202" r:id="rId55"/>
    <p:sldId id="4203" r:id="rId56"/>
    <p:sldId id="4204" r:id="rId57"/>
    <p:sldId id="4205" r:id="rId58"/>
    <p:sldId id="4206" r:id="rId59"/>
    <p:sldId id="4207" r:id="rId60"/>
    <p:sldId id="3626" r:id="rId61"/>
    <p:sldId id="3647" r:id="rId62"/>
    <p:sldId id="2137" r:id="rId63"/>
    <p:sldId id="2138" r:id="rId64"/>
    <p:sldId id="2139" r:id="rId65"/>
    <p:sldId id="2140" r:id="rId66"/>
    <p:sldId id="2141" r:id="rId67"/>
    <p:sldId id="2142" r:id="rId68"/>
    <p:sldId id="2143" r:id="rId69"/>
    <p:sldId id="2144" r:id="rId70"/>
    <p:sldId id="2145" r:id="rId71"/>
    <p:sldId id="2146" r:id="rId72"/>
    <p:sldId id="2147" r:id="rId73"/>
    <p:sldId id="2148" r:id="rId74"/>
    <p:sldId id="2149" r:id="rId75"/>
    <p:sldId id="2150" r:id="rId76"/>
    <p:sldId id="2151" r:id="rId77"/>
    <p:sldId id="2128" r:id="rId78"/>
    <p:sldId id="2129" r:id="rId79"/>
    <p:sldId id="2130" r:id="rId80"/>
    <p:sldId id="2134" r:id="rId81"/>
    <p:sldId id="2135" r:id="rId82"/>
    <p:sldId id="2136" r:id="rId83"/>
    <p:sldId id="2131" r:id="rId84"/>
    <p:sldId id="2132" r:id="rId85"/>
    <p:sldId id="2133" r:id="rId86"/>
    <p:sldId id="3622" r:id="rId87"/>
    <p:sldId id="4224" r:id="rId88"/>
    <p:sldId id="4225" r:id="rId89"/>
    <p:sldId id="4226" r:id="rId90"/>
    <p:sldId id="4227" r:id="rId91"/>
    <p:sldId id="4228" r:id="rId92"/>
    <p:sldId id="4229" r:id="rId93"/>
    <p:sldId id="4230" r:id="rId94"/>
    <p:sldId id="4231" r:id="rId95"/>
    <p:sldId id="3610" r:id="rId96"/>
    <p:sldId id="3611" r:id="rId97"/>
    <p:sldId id="3612" r:id="rId98"/>
    <p:sldId id="3613" r:id="rId99"/>
    <p:sldId id="3614" r:id="rId100"/>
    <p:sldId id="3623" r:id="rId101"/>
    <p:sldId id="3644" r:id="rId102"/>
    <p:sldId id="3524" r:id="rId103"/>
    <p:sldId id="4210" r:id="rId104"/>
    <p:sldId id="3624" r:id="rId105"/>
    <p:sldId id="3625" r:id="rId106"/>
    <p:sldId id="2074" r:id="rId107"/>
    <p:sldId id="2075" r:id="rId108"/>
    <p:sldId id="2076" r:id="rId109"/>
    <p:sldId id="4232" r:id="rId110"/>
    <p:sldId id="4233" r:id="rId111"/>
    <p:sldId id="4234" r:id="rId112"/>
    <p:sldId id="3534" r:id="rId113"/>
    <p:sldId id="3535" r:id="rId114"/>
    <p:sldId id="3536" r:id="rId115"/>
    <p:sldId id="3702" r:id="rId116"/>
    <p:sldId id="3703" r:id="rId117"/>
    <p:sldId id="3704" r:id="rId118"/>
    <p:sldId id="4235" r:id="rId119"/>
    <p:sldId id="4236" r:id="rId120"/>
    <p:sldId id="4237" r:id="rId121"/>
    <p:sldId id="4238" r:id="rId122"/>
    <p:sldId id="4239" r:id="rId123"/>
    <p:sldId id="4240" r:id="rId124"/>
    <p:sldId id="4282" r:id="rId125"/>
    <p:sldId id="4283" r:id="rId126"/>
    <p:sldId id="4284" r:id="rId127"/>
    <p:sldId id="3708" r:id="rId128"/>
    <p:sldId id="3709" r:id="rId129"/>
    <p:sldId id="3710" r:id="rId130"/>
    <p:sldId id="4285" r:id="rId131"/>
    <p:sldId id="4286" r:id="rId132"/>
    <p:sldId id="4287" r:id="rId133"/>
    <p:sldId id="4288" r:id="rId134"/>
    <p:sldId id="4289" r:id="rId135"/>
    <p:sldId id="4290" r:id="rId136"/>
    <p:sldId id="3646" r:id="rId137"/>
    <p:sldId id="4291" r:id="rId138"/>
    <p:sldId id="4292" r:id="rId139"/>
    <p:sldId id="4293" r:id="rId140"/>
    <p:sldId id="4294" r:id="rId141"/>
    <p:sldId id="4295" r:id="rId142"/>
    <p:sldId id="4296" r:id="rId143"/>
    <p:sldId id="4297" r:id="rId144"/>
    <p:sldId id="4298" r:id="rId145"/>
    <p:sldId id="4299" r:id="rId146"/>
    <p:sldId id="4300" r:id="rId147"/>
    <p:sldId id="3561" r:id="rId148"/>
    <p:sldId id="3562" r:id="rId149"/>
    <p:sldId id="3672" r:id="rId150"/>
    <p:sldId id="3674" r:id="rId151"/>
    <p:sldId id="4215" r:id="rId152"/>
    <p:sldId id="4216" r:id="rId153"/>
    <p:sldId id="4218" r:id="rId154"/>
    <p:sldId id="4217" r:id="rId155"/>
    <p:sldId id="4219" r:id="rId156"/>
    <p:sldId id="4220" r:id="rId157"/>
    <p:sldId id="4222" r:id="rId158"/>
    <p:sldId id="4223" r:id="rId159"/>
    <p:sldId id="4221" r:id="rId160"/>
    <p:sldId id="3661" r:id="rId161"/>
    <p:sldId id="3681" r:id="rId162"/>
    <p:sldId id="3563" r:id="rId163"/>
    <p:sldId id="3564" r:id="rId164"/>
    <p:sldId id="3565" r:id="rId165"/>
    <p:sldId id="3566" r:id="rId166"/>
    <p:sldId id="3567" r:id="rId167"/>
    <p:sldId id="3568" r:id="rId168"/>
    <p:sldId id="3569" r:id="rId169"/>
    <p:sldId id="3570" r:id="rId170"/>
    <p:sldId id="3573" r:id="rId171"/>
    <p:sldId id="3648" r:id="rId172"/>
    <p:sldId id="3577" r:id="rId173"/>
    <p:sldId id="3649" r:id="rId174"/>
    <p:sldId id="3650" r:id="rId175"/>
    <p:sldId id="3583" r:id="rId176"/>
    <p:sldId id="3587" r:id="rId177"/>
    <p:sldId id="3588" r:id="rId178"/>
    <p:sldId id="3589" r:id="rId179"/>
    <p:sldId id="3590" r:id="rId180"/>
    <p:sldId id="3655" r:id="rId181"/>
    <p:sldId id="3595" r:id="rId182"/>
    <p:sldId id="3609" r:id="rId18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58" autoAdjust="0"/>
    <p:restoredTop sz="94270" autoAdjust="0"/>
  </p:normalViewPr>
  <p:slideViewPr>
    <p:cSldViewPr snapToGrid="0">
      <p:cViewPr varScale="1">
        <p:scale>
          <a:sx n="114" d="100"/>
          <a:sy n="114" d="100"/>
        </p:scale>
        <p:origin x="1812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notesMaster" Target="notesMasters/notesMaster1.xml"/><Relationship Id="rId189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67290-DD61-E17E-844C-C89460153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A7675AE-5503-60E9-C5B1-42091091E8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2C13B2F-D565-149F-7113-44EDD9DC0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C55159-47C6-35F6-2552-5A4E22470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6007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9461A-22AA-EF70-9C79-B4D9D3820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98CF1E8-E808-3C1E-70C7-F2A0686C93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A74956E-EEC2-F42B-B396-D4B7650518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D5A124-3C08-09E4-8D23-A3F7A93A38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9310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063D2-8C23-B8DE-5E5D-A2DC134B5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B3287CA-E5CE-A4A6-EAC1-69505E2095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8A99750-FD80-4562-D518-AB1D6D331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34B494-FCB9-8632-FF98-2259D51A30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4810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17710-3230-4C45-D4F5-DA829E155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D92F754-3923-19BA-BC4C-49ABF3C08B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7ABE1F5-C878-9F11-E39D-597588197A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1D24B8D-8146-1A12-16F2-C6419CA018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9763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AEA32-8B70-F307-B07D-07345B158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F67BD6E-F25D-4F25-9B10-1A0432580F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9456DC5-D533-C860-B9D5-E9C3E148E7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D26AE9-8E2F-9AD7-7A6A-2F01978B27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8671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5A19A-07B8-CAD9-F3D7-9F8C6653F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0BB96F4-3B1E-A034-7161-E622666B3B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20221A5-E63D-AAF2-EB11-7B77037ED3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681521-566D-6F82-C3A2-57511B07E2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2853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447E7-05E2-E17F-9754-4E1D26E2B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1A0D8F6-5963-0F00-7B66-CD2C6FE64A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65C7802-5753-C325-B05E-7AD5091582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D0E9B6-9FF6-1CBB-615C-25DC47E4E5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37111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9A7A0-708B-64EE-7FF3-8384DC270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938C57-1A9A-B330-9AA4-0B20185285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53B98D1-DC16-B26B-874F-199EA0C89A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D10D5A-0C1D-C1A8-D07E-B6F8D5314D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7453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12301-B6C9-B6D5-B6CE-473D69A4F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A4F140C-8245-49E8-0C5A-EB8E8947E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AB4FBE6-76DA-C01A-2B52-E03B7F2329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AAB0B0-877D-1DBF-4DE0-BB8DA3DC7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7587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85BE2-A492-D5EC-4540-D8A267049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D8E11BB-6BAE-1E75-A276-A2C99B12BC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954B090-9966-189D-958E-EB71C43A7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33874C0-22D3-EE90-3172-42F4889999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222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B3747-0E88-02B1-5A7E-09839A8E4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544826E-9B27-375B-33AE-34CFF19B74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B51E472-32FC-BE10-DDFA-84A1B8F147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94F9EC8-7045-8789-C532-A061E12B0D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33075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763CB-0659-26B9-57B3-8626C8ABA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3F8429D-0446-73EC-6F9B-D874BB6D2A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A193CF7-9F56-A060-1D02-0A30C2C144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B209EA-619D-3C95-1325-240BB31FC3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82329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8A3B6-BDAA-A373-F551-8E1040B55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93705B2-19E0-6B95-664F-11E112C950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0387B2-CA6A-AD25-7CE5-5E38B8A38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54F4080-3FCF-C83E-4EB2-5D16B2C866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0566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D7C26-3C7C-954F-884D-648490C32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4448426-FB91-6521-65B9-5C2812E277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BD80E2A-3485-2C52-08C5-48848427E4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44B04B0-54C1-508D-6841-AB7AD5EC3E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11866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6F2E7-8B1B-CE09-46D0-0751BC023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48623E4-4765-9AAB-4782-AA683739CF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A5D3183-5420-5891-FB61-3864BE3579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86E9AB-0281-D894-887E-FBEAE372B5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20496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048DB-014C-052C-AC37-0DBD2FCFA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51353C2-46C7-561F-9444-15E19B3C49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1580233-37DE-BC3E-E0A1-70F7B7F45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69BB21-76F7-2174-F61D-D3C0B48BC7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9497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20A25-B23F-C3D4-E074-08C2C1704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6A00D36-6384-8A51-CAAF-649DFDB178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AE079A9-5510-550B-4025-18EEC399E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D16166-F046-DB44-77A1-E898CB45B6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1085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D6A07-B555-DF38-E5FD-266AF561B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3439361-B843-3FBF-3F85-DFCB5AB876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A27D03B-85DD-1FBA-D527-0E85142626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AE3D94A-DBE6-F28B-B6E2-2E55348538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64620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0EBA1-FCB5-D404-2270-480895932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2E10465-24D0-AC3B-0B5A-D2042CD7BC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EFA2D72-518B-47AC-FED8-D6AAF8D647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F24F03-05D5-6251-4FA5-0CAFBF89BA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7002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7C391-E900-3E56-2348-6DC4496FA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AF0C1C5-DA02-1DE8-2355-3DAFD4FFF9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2E0BD51-D57B-6770-8A63-CFA954CE73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98E9FE-BE60-92E2-AD07-B75A54C763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5575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A9816-1994-34EC-F95B-8249F40F0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AF7E3B0-87D5-10DD-1491-7EB481763B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C73CD5A-22B7-4636-4552-D0BA1D0B5D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8751EE-641E-4F0F-DFCC-6DCE088BD8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3271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06BB2-65A0-DA19-0F28-AE5D97402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02404B2-C70C-A7CD-7036-CFE3B61576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6CA4794-7287-6FF5-07F2-353BD38ECE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0B39E7-A29B-8FB8-9FB3-DEA3AF2BE0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05252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5BBF1-EA8B-AC55-24D9-685DCF059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08631F4-E01E-9F89-61A1-AA98543BBD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9FA7548-3E82-CCDA-8A3C-EC1AE1534B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D8989F-483F-C5F0-59FE-EC1C49020A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94888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2832D-635C-BB0A-D1D7-20E80C92B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F0B0ED6-40B0-120B-F9A2-9C77C5219B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7FFCE6E-285B-2036-B3F2-BD300641E0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DA8841A-5AB3-6CEE-F28D-2EF6E92EFB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29906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9F076-F35C-EBAA-566C-1054CDB96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789FBD0-4652-604B-6BD3-E2D61D2372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209A3ED-3C91-7C0B-DBB7-3620F1E476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A7ACBDB-6CCD-71BD-1B27-768A3A0BAE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027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78825-4168-9079-A3AC-B6EDE0EBA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FD429ED-7AC3-DFC9-9A03-DFAD6B20EF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86A784D-5D4D-2D66-63E9-278D154183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B8ACF61-63F4-BC41-D332-4AD01E27DF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16156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8D019-C489-AE42-3EAE-06DBB43DB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0C2724F-B560-4E89-C461-3B7EEB3BC8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A65BE4A-D432-DF96-FDD1-5711F50351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297339-420B-7F27-6760-DC53F192F9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10926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2FC12-BB57-7B7F-ABB7-2D1CEA3E9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25B18FC-F88C-34D8-7277-4365809C7C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019E29E-DE9D-45C3-608C-CF5C2AF170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D1C861-4FAC-5412-6BEA-CE9A903331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40171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F3F75-2810-2ED3-D5BF-819DD85AB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75A3A76-DEEE-D899-703D-608AB6FDE9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0C7F768-6D3C-4D59-0079-49556CCF3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E2FD631-6AAE-509F-233E-1F0CE81A57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27111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76AA6-E8A7-31EE-213F-DB45AAD1B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FEF06DC-B2EA-99C0-4D0F-4529A53EB2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8E9F529-13FF-9CBE-57A0-542E31535D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DE8EE9-27E2-2FF9-BEA9-A71D7961FC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5642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4B09B-C3C2-72DC-89A7-9C34F4F83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1B17166-65CD-F169-12C0-DC201D3EBA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8279E7C-C6B0-1EC6-046B-6FF48EBC11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B02726-16C0-2AF4-D7C7-3F3106E80B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00154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34B92-5C4B-E8B0-A119-EF7B4F63A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769A474-A17D-3576-2A9E-72F405DF51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0B09DD2-1181-64EE-AB22-58ADEE1CC9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50B51A-1939-DDF0-D325-4DF66A71C5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40631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771DD-06AD-0C76-7B3A-209E0398C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9B624EA-EBEC-D426-094C-EB622C6CF5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689427F-52F0-3991-D6C8-352C504BC4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6B1958-32B7-1CFD-0279-2C6FFF79FD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63342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2B401-AC77-B332-7244-72C5B3D85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F3B36D3-F6C2-0D50-2DAF-9C1D51057D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588673F-6695-7EBD-7142-4733B29FF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E96933-0C39-2D47-1174-732A24CAE8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54882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8268A-97DE-751A-C5A1-8678BD547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1CA16E3-C4D4-57A7-810E-B0AC89BC55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838BBD7-8237-ED2D-E9A5-B9599CB171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C1AFAF3-6D8C-A331-49C4-8EF9297F89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61556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076D1-3994-28D6-3A06-ED6DDCDC2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A50355E-45C3-136A-752B-AFD6EEB7D0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7C75DA1-A2EF-61FD-0AD0-48A7310734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34F111-95BE-37C2-7177-99C4C53600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19597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59D78-AFB8-5233-58A7-D66AD25E0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B6AF543-BE0C-F9E4-1ED4-9163B2EA69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B0D5D08-04E3-4FF5-56D8-DE37373B25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93C3A0-A2DC-72EA-7FC1-54E0AE29F2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3286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D2B86-290E-1FE1-E432-ADA172BD2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80D6443-096F-E728-47B1-DB539420B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E5AC210-EF0F-EB9A-F526-204FE5EB6C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36D33A-FA75-8912-9076-28AF64605D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4774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98A5B-6B8F-34BD-FF3D-364F5766B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A579C96-91FE-0C64-AC4B-D9D853DD22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09C55C2-734E-D21A-39C8-E1A3E07352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097F39-5E62-1F06-F0F8-4AD93FFC63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4523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D8CEF-E03C-F8FE-09E6-38A6C2CB3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134CFF1-4F41-485C-AD8D-4863A162C9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FB7EA3C-86AC-11D1-5D9B-582F90CB54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B0057D5-60D7-A9A9-4FB3-E046B7C4B4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0161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59E68-9AF8-897F-4350-27D694061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2A8B241-4616-48CE-3DD9-4507D89013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E774943-1B2B-8479-67B5-9A17C48B32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CC5508-0FA3-A36F-C015-2BD4998CBB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1888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7A776-25D7-2B24-6D8E-9F38D6EB3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286EA4D-3050-B6AE-EC9B-A243FA7623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20A9EDA-3787-A81C-6018-C70F3AC782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88FD902-01D4-53D9-A807-F00F05F4C1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5296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4.mp3"/><Relationship Id="rId7" Type="http://schemas.openxmlformats.org/officeDocument/2006/relationships/image" Target="../media/image9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34.mp3"/><Relationship Id="rId9" Type="http://schemas.microsoft.com/office/2007/relationships/hdphoto" Target="../media/hdphoto1.wdp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5.xml.rels><?xml version="1.0" encoding="UTF-8" standalone="yes"?>
<Relationships xmlns="http://schemas.openxmlformats.org/package/2006/relationships"><Relationship Id="rId3" Type="http://schemas.microsoft.com/office/2007/relationships/media" Target="../media/media44.mp3"/><Relationship Id="rId7" Type="http://schemas.openxmlformats.org/officeDocument/2006/relationships/image" Target="../media/image2.pn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4.mp3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4" Type="http://schemas.openxmlformats.org/officeDocument/2006/relationships/image" Target="../media/image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4" Type="http://schemas.openxmlformats.org/officeDocument/2006/relationships/image" Target="../media/image2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4" Type="http://schemas.openxmlformats.org/officeDocument/2006/relationships/image" Target="../media/image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8.xml.rels><?xml version="1.0" encoding="UTF-8" standalone="yes"?>
<Relationships xmlns="http://schemas.openxmlformats.org/package/2006/relationships"><Relationship Id="rId3" Type="http://schemas.microsoft.com/office/2007/relationships/media" Target="../media/media45.mp3"/><Relationship Id="rId7" Type="http://schemas.openxmlformats.org/officeDocument/2006/relationships/image" Target="../media/image2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5.mp3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microsoft.com/office/2007/relationships/media" Target="../media/media49.wav"/><Relationship Id="rId7" Type="http://schemas.openxmlformats.org/officeDocument/2006/relationships/image" Target="../media/image2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9.wav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microsoft.com/office/2007/relationships/media" Target="../media/media49.wav"/><Relationship Id="rId7" Type="http://schemas.openxmlformats.org/officeDocument/2006/relationships/image" Target="../media/image2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9.wav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microsoft.com/office/2007/relationships/media" Target="../media/media49.wav"/><Relationship Id="rId7" Type="http://schemas.openxmlformats.org/officeDocument/2006/relationships/image" Target="../media/image2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9.wav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50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audio" Target="../media/media51.mp3"/><Relationship Id="rId11" Type="http://schemas.openxmlformats.org/officeDocument/2006/relationships/image" Target="../media/image10.png"/><Relationship Id="rId5" Type="http://schemas.microsoft.com/office/2007/relationships/media" Target="../media/media51.mp3"/><Relationship Id="rId10" Type="http://schemas.openxmlformats.org/officeDocument/2006/relationships/image" Target="../media/image9.png"/><Relationship Id="rId4" Type="http://schemas.openxmlformats.org/officeDocument/2006/relationships/audio" Target="../media/media50.mp3"/><Relationship Id="rId9" Type="http://schemas.openxmlformats.org/officeDocument/2006/relationships/image" Target="../media/image2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3.mp3"/><Relationship Id="rId7" Type="http://schemas.openxmlformats.org/officeDocument/2006/relationships/image" Target="../media/image10.png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53.mp3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5.mp3"/><Relationship Id="rId7" Type="http://schemas.openxmlformats.org/officeDocument/2006/relationships/image" Target="../media/image27.png"/><Relationship Id="rId12" Type="http://schemas.openxmlformats.org/officeDocument/2006/relationships/image" Target="../media/image2.png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6" Type="http://schemas.openxmlformats.org/officeDocument/2006/relationships/image" Target="../media/image26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55.mp3"/><Relationship Id="rId9" Type="http://schemas.openxmlformats.org/officeDocument/2006/relationships/image" Target="../media/image9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2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9.mp3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media" Target="../media/media31.mp3"/><Relationship Id="rId7" Type="http://schemas.openxmlformats.org/officeDocument/2006/relationships/image" Target="../media/image2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1.mp3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media" Target="../media/media32.mp3"/><Relationship Id="rId7" Type="http://schemas.openxmlformats.org/officeDocument/2006/relationships/image" Target="../media/image2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79722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No.13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動名詞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動名詞と不定詞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F0037-67DF-C991-0803-6367A7E86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6DCB1A4-53DC-20FF-6E49-DD339701454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B787B9F-65D0-2E35-771E-9B4621CEAB93}"/>
              </a:ext>
            </a:extLst>
          </p:cNvPr>
          <p:cNvSpPr txBox="1"/>
          <p:nvPr/>
        </p:nvSpPr>
        <p:spPr>
          <a:xfrm>
            <a:off x="521741" y="4636321"/>
            <a:ext cx="8100507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finished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having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lunch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906217B-48C2-2820-E160-47094D186158}"/>
              </a:ext>
            </a:extLst>
          </p:cNvPr>
          <p:cNvSpPr txBox="1"/>
          <p:nvPr/>
        </p:nvSpPr>
        <p:spPr>
          <a:xfrm>
            <a:off x="1686030" y="690490"/>
            <a:ext cx="57719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終えました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昼食を 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とることを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finished  having lunch.">
            <a:hlinkClick r:id="" action="ppaction://media"/>
            <a:extLst>
              <a:ext uri="{FF2B5EF4-FFF2-40B4-BE49-F238E27FC236}">
                <a16:creationId xmlns:a16="http://schemas.microsoft.com/office/drawing/2014/main" id="{D1FE838B-002B-EE83-58A7-A02462C58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5550" y="23574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290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53560" y="210403"/>
            <a:ext cx="9329409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3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3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104</a:t>
            </a:r>
            <a:r>
              <a:rPr lang="ja-JP" altLang="en-US" sz="53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3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108</a:t>
            </a:r>
            <a:r>
              <a:rPr lang="ja-JP" altLang="en-US" sz="53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3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837222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</a:t>
              </a:r>
              <a:r>
                <a:rPr kumimoji="1" lang="en-US" altLang="ja-JP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『</a:t>
              </a:r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セーター</a:t>
              </a:r>
              <a:r>
                <a:rPr kumimoji="1" lang="en-US" altLang="ja-JP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』</a:t>
              </a:r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の名前の由来は</a:t>
              </a:r>
              <a:r>
                <a:rPr kumimoji="1" lang="en-US" altLang="ja-JP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『</a:t>
              </a:r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暖かい</a:t>
              </a:r>
              <a:r>
                <a:rPr kumimoji="1" lang="en-US" altLang="ja-JP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』</a:t>
              </a:r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です」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13_06_reading_s1_2">
            <a:hlinkClick r:id="" action="ppaction://media"/>
            <a:extLst>
              <a:ext uri="{FF2B5EF4-FFF2-40B4-BE49-F238E27FC236}">
                <a16:creationId xmlns:a16="http://schemas.microsoft.com/office/drawing/2014/main" id="{72705B90-BC74-3336-BED8-7FD8D2186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76075" y="3990975"/>
            <a:ext cx="406400" cy="406400"/>
          </a:xfrm>
          <a:prstGeom prst="rect">
            <a:avLst/>
          </a:prstGeom>
        </p:spPr>
      </p:pic>
      <p:pic>
        <p:nvPicPr>
          <p:cNvPr id="8" name="AS_G2_13_05_reading_s1_1">
            <a:hlinkClick r:id="" action="ppaction://media"/>
            <a:extLst>
              <a:ext uri="{FF2B5EF4-FFF2-40B4-BE49-F238E27FC236}">
                <a16:creationId xmlns:a16="http://schemas.microsoft.com/office/drawing/2014/main" id="{7BB6E8FC-E599-CE3F-5A8D-AF19D1032E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53533" y="3990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8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67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7949864"/>
      </p:ext>
    </p:extLst>
  </p:cSld>
  <p:clrMapOvr>
    <a:masterClrMapping/>
  </p:clrMapOvr>
  <p:transition spd="slow">
    <p:push dir="u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0A630AD-3B16-1F10-5B3F-A5224739B1D5}"/>
              </a:ext>
            </a:extLst>
          </p:cNvPr>
          <p:cNvGrpSpPr/>
          <p:nvPr/>
        </p:nvGrpSpPr>
        <p:grpSpPr>
          <a:xfrm>
            <a:off x="206477" y="1713146"/>
            <a:ext cx="8731046" cy="3431708"/>
            <a:chOff x="206477" y="2145587"/>
            <a:chExt cx="8731046" cy="343170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A8AE1F4-6934-22AA-6E08-952D27389F93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D65D4435-74BD-5498-83AF-3CE7B8B27369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セーター </a:t>
              </a:r>
            </a:p>
          </p:txBody>
        </p:sp>
      </p:grpSp>
      <p:pic>
        <p:nvPicPr>
          <p:cNvPr id="10" name="sweater">
            <a:hlinkClick r:id="" action="ppaction://media"/>
            <a:extLst>
              <a:ext uri="{FF2B5EF4-FFF2-40B4-BE49-F238E27FC236}">
                <a16:creationId xmlns:a16="http://schemas.microsoft.com/office/drawing/2014/main" id="{52EB1098-62C9-FDF8-00E5-C99544B0A3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50950" y="2187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949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FDE2BF1-D118-D8AE-69E5-8418B60D32F1}"/>
              </a:ext>
            </a:extLst>
          </p:cNvPr>
          <p:cNvSpPr txBox="1"/>
          <p:nvPr/>
        </p:nvSpPr>
        <p:spPr>
          <a:xfrm>
            <a:off x="723900" y="2321005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sweater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sweater">
            <a:hlinkClick r:id="" action="ppaction://media"/>
            <a:extLst>
              <a:ext uri="{FF2B5EF4-FFF2-40B4-BE49-F238E27FC236}">
                <a16:creationId xmlns:a16="http://schemas.microsoft.com/office/drawing/2014/main" id="{19FDBDD3-9F34-1B4C-FC8D-2AD303361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50950" y="2187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535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3395156-8433-3A3A-5F43-02524E71041A}"/>
              </a:ext>
            </a:extLst>
          </p:cNvPr>
          <p:cNvSpPr txBox="1"/>
          <p:nvPr/>
        </p:nvSpPr>
        <p:spPr>
          <a:xfrm>
            <a:off x="206477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セーター </a:t>
            </a:r>
          </a:p>
        </p:txBody>
      </p:sp>
      <p:pic>
        <p:nvPicPr>
          <p:cNvPr id="5" name="sweater">
            <a:hlinkClick r:id="" action="ppaction://media"/>
            <a:extLst>
              <a:ext uri="{FF2B5EF4-FFF2-40B4-BE49-F238E27FC236}">
                <a16:creationId xmlns:a16="http://schemas.microsoft.com/office/drawing/2014/main" id="{6205E9D3-F1DB-FD65-C2B1-6892CEB36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50950" y="2187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174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BF53D-1B51-913D-60EF-8C8AE8A79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B334DE4-A0B6-6513-A5A7-E8A5F3E892C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5D0A6D9-1B55-5B02-48C8-DACBB8D4487A}"/>
              </a:ext>
            </a:extLst>
          </p:cNvPr>
          <p:cNvGrpSpPr/>
          <p:nvPr/>
        </p:nvGrpSpPr>
        <p:grpSpPr>
          <a:xfrm>
            <a:off x="206477" y="1713146"/>
            <a:ext cx="8731046" cy="3431708"/>
            <a:chOff x="206477" y="2145587"/>
            <a:chExt cx="8731046" cy="343170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2779B9F-EB05-635C-8326-1D1F70BB72E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2165539-F5BA-0920-BC10-B4A44892637F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汗をかく</a:t>
              </a:r>
            </a:p>
          </p:txBody>
        </p:sp>
      </p:grpSp>
      <p:pic>
        <p:nvPicPr>
          <p:cNvPr id="3" name="sweat">
            <a:hlinkClick r:id="" action="ppaction://media"/>
            <a:extLst>
              <a:ext uri="{FF2B5EF4-FFF2-40B4-BE49-F238E27FC236}">
                <a16:creationId xmlns:a16="http://schemas.microsoft.com/office/drawing/2014/main" id="{5EEE3027-7DC0-87A6-D6CE-3C3E46CB4F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79500" y="1406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361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E1A8B-F44C-A0DC-C887-E0F95CE41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86FFE7E-62D3-5FA9-3331-1761EB4FC5C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53BF2A2-2901-348A-D604-AF485FDB7DAA}"/>
              </a:ext>
            </a:extLst>
          </p:cNvPr>
          <p:cNvSpPr txBox="1"/>
          <p:nvPr/>
        </p:nvSpPr>
        <p:spPr>
          <a:xfrm>
            <a:off x="278127" y="2917321"/>
            <a:ext cx="858774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[f-------]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h-----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lunch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 finished  having lunch.">
            <a:hlinkClick r:id="" action="ppaction://media"/>
            <a:extLst>
              <a:ext uri="{FF2B5EF4-FFF2-40B4-BE49-F238E27FC236}">
                <a16:creationId xmlns:a16="http://schemas.microsoft.com/office/drawing/2014/main" id="{8B83576B-15C4-472A-767D-191914E6E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5550" y="23574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7478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37E47-CCE8-27BA-FEA0-414AEBEAA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97DE183-CF48-50D0-BCBA-E24BC74A1B7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F5DC4BE-A053-8D24-3090-89CB139C0289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sweat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sweat">
            <a:hlinkClick r:id="" action="ppaction://media"/>
            <a:extLst>
              <a:ext uri="{FF2B5EF4-FFF2-40B4-BE49-F238E27FC236}">
                <a16:creationId xmlns:a16="http://schemas.microsoft.com/office/drawing/2014/main" id="{D4A9CEE5-2191-29C1-A33D-A03E81C066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79500" y="1406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519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4D307-7614-7BEB-4957-4E67C424D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1FC9460-00E2-F981-250E-D7E57FBF23C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064186F-8FDC-1996-5364-97A8CF8D13B3}"/>
              </a:ext>
            </a:extLst>
          </p:cNvPr>
          <p:cNvSpPr txBox="1"/>
          <p:nvPr/>
        </p:nvSpPr>
        <p:spPr>
          <a:xfrm>
            <a:off x="206477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汗をかく</a:t>
            </a:r>
          </a:p>
        </p:txBody>
      </p:sp>
      <p:pic>
        <p:nvPicPr>
          <p:cNvPr id="3" name="sweat">
            <a:hlinkClick r:id="" action="ppaction://media"/>
            <a:extLst>
              <a:ext uri="{FF2B5EF4-FFF2-40B4-BE49-F238E27FC236}">
                <a16:creationId xmlns:a16="http://schemas.microsoft.com/office/drawing/2014/main" id="{109F339A-A564-6898-3B54-28363C947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79500" y="1406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689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BF9597-D1E0-4629-A321-6BC4D68214D2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暖かい</a:t>
              </a:r>
            </a:p>
          </p:txBody>
        </p:sp>
      </p:grpSp>
      <p:pic>
        <p:nvPicPr>
          <p:cNvPr id="2" name="warm">
            <a:hlinkClick r:id="" action="ppaction://media"/>
            <a:extLst>
              <a:ext uri="{FF2B5EF4-FFF2-40B4-BE49-F238E27FC236}">
                <a16:creationId xmlns:a16="http://schemas.microsoft.com/office/drawing/2014/main" id="{73659B78-46DB-5452-20AB-1DB7BD7BF4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0425" y="1111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9268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D8B995-924D-A28A-CD10-A591122A8C8F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warm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warm">
            <a:hlinkClick r:id="" action="ppaction://media"/>
            <a:extLst>
              <a:ext uri="{FF2B5EF4-FFF2-40B4-BE49-F238E27FC236}">
                <a16:creationId xmlns:a16="http://schemas.microsoft.com/office/drawing/2014/main" id="{8A046CAA-E1D7-D71C-8BB2-A927D3CE1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0425" y="1111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548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暖かい</a:t>
            </a:r>
          </a:p>
        </p:txBody>
      </p:sp>
      <p:pic>
        <p:nvPicPr>
          <p:cNvPr id="2" name="warm">
            <a:hlinkClick r:id="" action="ppaction://media"/>
            <a:extLst>
              <a:ext uri="{FF2B5EF4-FFF2-40B4-BE49-F238E27FC236}">
                <a16:creationId xmlns:a16="http://schemas.microsoft.com/office/drawing/2014/main" id="{941F6EAF-303A-D08E-192D-D4F6A1A097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0425" y="1111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786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DBA91-9658-53B3-D550-893846E10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A42B3F1-0150-47B5-DA74-E4D57A63E11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CCC896B-3A46-6823-5B1E-B1745467078E}"/>
              </a:ext>
            </a:extLst>
          </p:cNvPr>
          <p:cNvGrpSpPr/>
          <p:nvPr/>
        </p:nvGrpSpPr>
        <p:grpSpPr>
          <a:xfrm>
            <a:off x="815009" y="1786454"/>
            <a:ext cx="7513983" cy="3285092"/>
            <a:chOff x="815009" y="2292203"/>
            <a:chExt cx="7513983" cy="328509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C587836-CE0C-D2B8-694E-B65928058F46}"/>
                </a:ext>
              </a:extLst>
            </p:cNvPr>
            <p:cNvSpPr txBox="1"/>
            <p:nvPr/>
          </p:nvSpPr>
          <p:spPr>
            <a:xfrm>
              <a:off x="1028700" y="4007635"/>
              <a:ext cx="7086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5BF172C-E7AF-5375-DDA7-862E7712C31A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ユニフォーム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uniform">
            <a:hlinkClick r:id="" action="ppaction://media"/>
            <a:extLst>
              <a:ext uri="{FF2B5EF4-FFF2-40B4-BE49-F238E27FC236}">
                <a16:creationId xmlns:a16="http://schemas.microsoft.com/office/drawing/2014/main" id="{F8F6E9FB-A0FF-66CD-F1F5-661B8E7AA6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9975" y="1444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2931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4F1E9-91C1-2DBA-E6A6-467F7925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383A7FC-3069-A24D-B67B-389AE2BA800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865F9A9-7B12-BCE8-8285-549567546AC9}"/>
              </a:ext>
            </a:extLst>
          </p:cNvPr>
          <p:cNvSpPr txBox="1"/>
          <p:nvPr/>
        </p:nvSpPr>
        <p:spPr>
          <a:xfrm>
            <a:off x="723900" y="2321005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uniform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uniform">
            <a:hlinkClick r:id="" action="ppaction://media"/>
            <a:extLst>
              <a:ext uri="{FF2B5EF4-FFF2-40B4-BE49-F238E27FC236}">
                <a16:creationId xmlns:a16="http://schemas.microsoft.com/office/drawing/2014/main" id="{1B296AF9-5975-60C6-BA85-3551F84283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9975" y="1444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3031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A4DD5-F739-B3AD-B24B-928DFF9B3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AEDCEC4-E992-AFBE-3412-803EA40258E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3A049CA-ACDB-1F48-F764-E371A4977A79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ユニフォーム</a:t>
            </a:r>
          </a:p>
        </p:txBody>
      </p:sp>
      <p:pic>
        <p:nvPicPr>
          <p:cNvPr id="2" name="uniform">
            <a:hlinkClick r:id="" action="ppaction://media"/>
            <a:extLst>
              <a:ext uri="{FF2B5EF4-FFF2-40B4-BE49-F238E27FC236}">
                <a16:creationId xmlns:a16="http://schemas.microsoft.com/office/drawing/2014/main" id="{03910453-96C5-DEF2-8140-7A7373FB8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9975" y="1444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376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FFEDA-C8D9-B3FD-8F19-0147A614D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2622C16-AE81-5C26-4F81-533A484057F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35938F6-33E9-1388-C7C5-CB3A26A5CE4D}"/>
              </a:ext>
            </a:extLst>
          </p:cNvPr>
          <p:cNvGrpSpPr/>
          <p:nvPr/>
        </p:nvGrpSpPr>
        <p:grpSpPr>
          <a:xfrm>
            <a:off x="206477" y="1713146"/>
            <a:ext cx="8731046" cy="3431708"/>
            <a:chOff x="206477" y="2145587"/>
            <a:chExt cx="8731046" cy="343170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54E2C05-AA2A-6BFE-236E-AA3C7A16D302}"/>
                </a:ext>
              </a:extLst>
            </p:cNvPr>
            <p:cNvSpPr txBox="1"/>
            <p:nvPr/>
          </p:nvSpPr>
          <p:spPr>
            <a:xfrm>
              <a:off x="939800" y="4007635"/>
              <a:ext cx="7264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6192279-B234-C117-272D-9EF0E1B2C861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運動選手</a:t>
              </a:r>
            </a:p>
          </p:txBody>
        </p:sp>
      </p:grpSp>
      <p:pic>
        <p:nvPicPr>
          <p:cNvPr id="3" name="athlete">
            <a:hlinkClick r:id="" action="ppaction://media"/>
            <a:extLst>
              <a:ext uri="{FF2B5EF4-FFF2-40B4-BE49-F238E27FC236}">
                <a16:creationId xmlns:a16="http://schemas.microsoft.com/office/drawing/2014/main" id="{4138E766-44E4-D8CF-5948-B40F51CAD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6175" y="1654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472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C0254-4874-DA93-0CB3-72280EAFB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78AB66F-ADD2-9A39-01CF-62D4ED9FA59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F2DFF6-D747-8750-B4CB-B7AD7467C393}"/>
              </a:ext>
            </a:extLst>
          </p:cNvPr>
          <p:cNvSpPr txBox="1"/>
          <p:nvPr/>
        </p:nvSpPr>
        <p:spPr>
          <a:xfrm>
            <a:off x="723900" y="2321005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athlete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athlete">
            <a:hlinkClick r:id="" action="ppaction://media"/>
            <a:extLst>
              <a:ext uri="{FF2B5EF4-FFF2-40B4-BE49-F238E27FC236}">
                <a16:creationId xmlns:a16="http://schemas.microsoft.com/office/drawing/2014/main" id="{7B729110-C936-65C5-6B43-E7C5A8A5DF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6175" y="1654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850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7E875-B3BC-4C91-6A2C-38282ABF9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CC08735-9FFB-2B2F-A87B-83CC3658B5E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17D8451-2E81-4920-9A42-5E811F7236BF}"/>
              </a:ext>
            </a:extLst>
          </p:cNvPr>
          <p:cNvSpPr txBox="1"/>
          <p:nvPr/>
        </p:nvSpPr>
        <p:spPr>
          <a:xfrm>
            <a:off x="1686034" y="2321004"/>
            <a:ext cx="57719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終えました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昼食を 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とることを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finished  having lunch.">
            <a:hlinkClick r:id="" action="ppaction://media"/>
            <a:extLst>
              <a:ext uri="{FF2B5EF4-FFF2-40B4-BE49-F238E27FC236}">
                <a16:creationId xmlns:a16="http://schemas.microsoft.com/office/drawing/2014/main" id="{08190F8F-C5F8-BDBC-F9FA-198833984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5550" y="23574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1365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FD59E-6D6C-1517-17E8-A44E406E5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8269FEC-86F7-84AC-E1F6-D08A299D792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5D823B9-AAC9-5D21-72B9-2A72FBC39C8C}"/>
              </a:ext>
            </a:extLst>
          </p:cNvPr>
          <p:cNvSpPr txBox="1"/>
          <p:nvPr/>
        </p:nvSpPr>
        <p:spPr>
          <a:xfrm>
            <a:off x="206477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運動選手</a:t>
            </a:r>
          </a:p>
        </p:txBody>
      </p:sp>
      <p:pic>
        <p:nvPicPr>
          <p:cNvPr id="3" name="athlete">
            <a:hlinkClick r:id="" action="ppaction://media"/>
            <a:extLst>
              <a:ext uri="{FF2B5EF4-FFF2-40B4-BE49-F238E27FC236}">
                <a16:creationId xmlns:a16="http://schemas.microsoft.com/office/drawing/2014/main" id="{EC8A452F-3CE7-1B20-B2D6-3AE25C4E9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6175" y="1654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3283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DBA91-9658-53B3-D550-893846E10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A42B3F1-0150-47B5-DA74-E4D57A63E11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CCC896B-3A46-6823-5B1E-B1745467078E}"/>
              </a:ext>
            </a:extLst>
          </p:cNvPr>
          <p:cNvGrpSpPr/>
          <p:nvPr/>
        </p:nvGrpSpPr>
        <p:grpSpPr>
          <a:xfrm>
            <a:off x="815009" y="1786454"/>
            <a:ext cx="7513983" cy="3285092"/>
            <a:chOff x="815009" y="2292203"/>
            <a:chExt cx="7513983" cy="328509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C587836-CE0C-D2B8-694E-B65928058F4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5BF172C-E7AF-5375-DDA7-862E7712C31A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を避ける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avoid">
            <a:hlinkClick r:id="" action="ppaction://media"/>
            <a:extLst>
              <a:ext uri="{FF2B5EF4-FFF2-40B4-BE49-F238E27FC236}">
                <a16:creationId xmlns:a16="http://schemas.microsoft.com/office/drawing/2014/main" id="{3041CC52-9FDC-81BB-0657-AA494B589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7075" y="2035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2651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4F1E9-91C1-2DBA-E6A6-467F7925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383A7FC-3069-A24D-B67B-389AE2BA800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0F45D1E-4946-782A-8125-D6F80BCC75FF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avoid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avoid">
            <a:hlinkClick r:id="" action="ppaction://media"/>
            <a:extLst>
              <a:ext uri="{FF2B5EF4-FFF2-40B4-BE49-F238E27FC236}">
                <a16:creationId xmlns:a16="http://schemas.microsoft.com/office/drawing/2014/main" id="{A6BF442E-EA33-810F-94D6-037A161BA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7075" y="2035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037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A4DD5-F739-B3AD-B24B-928DFF9B3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AEDCEC4-E992-AFBE-3412-803EA40258E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3A049CA-ACDB-1F48-F764-E371A4977A79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を避ける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avoid">
            <a:hlinkClick r:id="" action="ppaction://media"/>
            <a:extLst>
              <a:ext uri="{FF2B5EF4-FFF2-40B4-BE49-F238E27FC236}">
                <a16:creationId xmlns:a16="http://schemas.microsoft.com/office/drawing/2014/main" id="{BE4D2E1F-16B9-F0CD-BC00-0B0C5DB1F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7075" y="2035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631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145A0-3668-BD4C-1C98-5E58F561C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F0818A7-C422-9B4B-5051-E00206B8AE0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9616E0-DA9C-DB62-1522-98BCBCED98D7}"/>
              </a:ext>
            </a:extLst>
          </p:cNvPr>
          <p:cNvGrpSpPr/>
          <p:nvPr/>
        </p:nvGrpSpPr>
        <p:grpSpPr>
          <a:xfrm>
            <a:off x="0" y="1852159"/>
            <a:ext cx="9144000" cy="3153682"/>
            <a:chOff x="0" y="1859340"/>
            <a:chExt cx="9144000" cy="315368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0549050-1BC7-773B-0328-CCABE5ADFB4A}"/>
                </a:ext>
              </a:extLst>
            </p:cNvPr>
            <p:cNvSpPr txBox="1"/>
            <p:nvPr/>
          </p:nvSpPr>
          <p:spPr>
            <a:xfrm>
              <a:off x="0" y="3689583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[g---] [w-----]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ABA56C5-98AB-1386-B1F0-AE91815C20B3}"/>
                </a:ext>
              </a:extLst>
            </p:cNvPr>
            <p:cNvSpPr txBox="1"/>
            <p:nvPr/>
          </p:nvSpPr>
          <p:spPr>
            <a:xfrm>
              <a:off x="815009" y="1859340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体重が増える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ain weight">
            <a:hlinkClick r:id="" action="ppaction://media"/>
            <a:extLst>
              <a:ext uri="{FF2B5EF4-FFF2-40B4-BE49-F238E27FC236}">
                <a16:creationId xmlns:a16="http://schemas.microsoft.com/office/drawing/2014/main" id="{831142A5-0AFC-11E4-2E47-AB73236DD4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9475" y="1263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214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AE919-3483-27BA-66F0-71AAD0D66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B2E350A-267E-A262-0CCB-E62E27F2D19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45B8791-07F0-6AF1-32B5-A331058B6C08}"/>
              </a:ext>
            </a:extLst>
          </p:cNvPr>
          <p:cNvSpPr txBox="1"/>
          <p:nvPr/>
        </p:nvSpPr>
        <p:spPr>
          <a:xfrm>
            <a:off x="647700" y="2644170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gain weight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gain weight">
            <a:hlinkClick r:id="" action="ppaction://media"/>
            <a:extLst>
              <a:ext uri="{FF2B5EF4-FFF2-40B4-BE49-F238E27FC236}">
                <a16:creationId xmlns:a16="http://schemas.microsoft.com/office/drawing/2014/main" id="{0C342436-9DE5-ACAA-48BA-4A07715F62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9475" y="1263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83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7490E-8219-A372-65A3-84165DB85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B2B207C-85C0-69AE-3E1A-D05B291B50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21C87D6-4BBA-8A19-1A44-44800CC71645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体重が増える</a:t>
            </a:r>
          </a:p>
        </p:txBody>
      </p:sp>
      <p:pic>
        <p:nvPicPr>
          <p:cNvPr id="2" name="gain weight">
            <a:hlinkClick r:id="" action="ppaction://media"/>
            <a:extLst>
              <a:ext uri="{FF2B5EF4-FFF2-40B4-BE49-F238E27FC236}">
                <a16:creationId xmlns:a16="http://schemas.microsoft.com/office/drawing/2014/main" id="{40569EBC-61D2-5536-38AB-70C574BBFC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9475" y="1263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0244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A2AD3-AEDB-3821-F085-96F9FA433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584D60-95B8-4567-8038-A2FE612FD4C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DD0F368-173C-0A71-FACC-34A9C30E1AD4}"/>
              </a:ext>
            </a:extLst>
          </p:cNvPr>
          <p:cNvGrpSpPr/>
          <p:nvPr/>
        </p:nvGrpSpPr>
        <p:grpSpPr>
          <a:xfrm>
            <a:off x="0" y="1392103"/>
            <a:ext cx="9144000" cy="4073794"/>
            <a:chOff x="0" y="829370"/>
            <a:chExt cx="9144000" cy="407379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8A8FCC2-4A93-679C-F26D-2874D490CE4A}"/>
                </a:ext>
              </a:extLst>
            </p:cNvPr>
            <p:cNvSpPr txBox="1"/>
            <p:nvPr/>
          </p:nvSpPr>
          <p:spPr>
            <a:xfrm>
              <a:off x="0" y="3702835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7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------</a:t>
              </a:r>
              <a:r>
                <a:rPr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4F4EFD7-CB38-C4D5-B937-03368A6CCF3B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上達させる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improve">
            <a:hlinkClick r:id="" action="ppaction://media"/>
            <a:extLst>
              <a:ext uri="{FF2B5EF4-FFF2-40B4-BE49-F238E27FC236}">
                <a16:creationId xmlns:a16="http://schemas.microsoft.com/office/drawing/2014/main" id="{6FDA2857-D1D6-B78D-26F1-3595C189F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6625" y="1149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02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5DA2D-62A5-41EF-0ECF-4DD54FA79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388A70E-C472-38F8-4EDF-45AA6AE747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5792C89-3021-A214-A949-FB8C7FEB665E}"/>
              </a:ext>
            </a:extLst>
          </p:cNvPr>
          <p:cNvSpPr txBox="1"/>
          <p:nvPr/>
        </p:nvSpPr>
        <p:spPr>
          <a:xfrm>
            <a:off x="723900" y="2497976"/>
            <a:ext cx="7696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improve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improve">
            <a:hlinkClick r:id="" action="ppaction://media"/>
            <a:extLst>
              <a:ext uri="{FF2B5EF4-FFF2-40B4-BE49-F238E27FC236}">
                <a16:creationId xmlns:a16="http://schemas.microsoft.com/office/drawing/2014/main" id="{6F41E045-5A6F-156B-6EEF-96F56FE92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6625" y="1149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621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2C7AD-E9A1-F497-7584-0E1EB39E6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C73B1C2-8EC9-04F5-23D7-88BE667D17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1E41521-0E0D-0BB9-8FAF-B55A4597D88E}"/>
              </a:ext>
            </a:extLst>
          </p:cNvPr>
          <p:cNvSpPr txBox="1"/>
          <p:nvPr/>
        </p:nvSpPr>
        <p:spPr>
          <a:xfrm>
            <a:off x="815009" y="2090172"/>
            <a:ext cx="7513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上達させる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improve">
            <a:hlinkClick r:id="" action="ppaction://media"/>
            <a:extLst>
              <a:ext uri="{FF2B5EF4-FFF2-40B4-BE49-F238E27FC236}">
                <a16:creationId xmlns:a16="http://schemas.microsoft.com/office/drawing/2014/main" id="{7C71F008-91D9-BF1E-3923-C111D47DA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6625" y="1149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52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D7C45-FE03-7A7F-9096-9A40543E1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0CB05B3-FB34-35A2-F892-B9A6DCD9E47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6DAAB43-63A8-F18A-42FC-56B90E058921}"/>
              </a:ext>
            </a:extLst>
          </p:cNvPr>
          <p:cNvSpPr txBox="1"/>
          <p:nvPr/>
        </p:nvSpPr>
        <p:spPr>
          <a:xfrm>
            <a:off x="1323128" y="4128490"/>
            <a:ext cx="649772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stopped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talking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 Yumi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5AEEABA-AD4C-5403-0696-F04DBF80C8FA}"/>
              </a:ext>
            </a:extLst>
          </p:cNvPr>
          <p:cNvSpPr txBox="1"/>
          <p:nvPr/>
        </p:nvSpPr>
        <p:spPr>
          <a:xfrm>
            <a:off x="1390517" y="690490"/>
            <a:ext cx="63629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やめました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話すことを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ユミと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stopped talking with Yumi.">
            <a:hlinkClick r:id="" action="ppaction://media"/>
            <a:extLst>
              <a:ext uri="{FF2B5EF4-FFF2-40B4-BE49-F238E27FC236}">
                <a16:creationId xmlns:a16="http://schemas.microsoft.com/office/drawing/2014/main" id="{1E8E52D1-1B04-FEF8-91B4-3BAE2CFFD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6000" y="16684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3316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2761A-B1F2-2F04-9484-555853AA8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802C102-F5EB-2F3C-6247-25687CC9975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EE4EC60-6301-8F67-39CA-5DE87A580EB3}"/>
              </a:ext>
            </a:extLst>
          </p:cNvPr>
          <p:cNvGrpSpPr/>
          <p:nvPr/>
        </p:nvGrpSpPr>
        <p:grpSpPr>
          <a:xfrm>
            <a:off x="0" y="1852159"/>
            <a:ext cx="9144000" cy="3153682"/>
            <a:chOff x="0" y="1859340"/>
            <a:chExt cx="9144000" cy="315368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0E4732F-C2FA-219E-EF8D-1E4BA1C5B949}"/>
                </a:ext>
              </a:extLst>
            </p:cNvPr>
            <p:cNvSpPr txBox="1"/>
            <p:nvPr/>
          </p:nvSpPr>
          <p:spPr>
            <a:xfrm>
              <a:off x="0" y="3689583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[l---] [w-----]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1B9E86D-0995-E8EA-782E-79D52E1848C3}"/>
                </a:ext>
              </a:extLst>
            </p:cNvPr>
            <p:cNvSpPr txBox="1"/>
            <p:nvPr/>
          </p:nvSpPr>
          <p:spPr>
            <a:xfrm>
              <a:off x="815009" y="1859340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体重が減る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lose weight">
            <a:hlinkClick r:id="" action="ppaction://media"/>
            <a:extLst>
              <a:ext uri="{FF2B5EF4-FFF2-40B4-BE49-F238E27FC236}">
                <a16:creationId xmlns:a16="http://schemas.microsoft.com/office/drawing/2014/main" id="{1CF89A7C-B782-B6CB-EBB1-FC6F7BC47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41400" y="1139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84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4363D-4B05-7F91-65AF-83ADBE9A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3A0C728-095A-95F9-F04C-77FA227C0E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251A5C-DED3-209E-86E3-E40905EF4632}"/>
              </a:ext>
            </a:extLst>
          </p:cNvPr>
          <p:cNvSpPr txBox="1"/>
          <p:nvPr/>
        </p:nvSpPr>
        <p:spPr>
          <a:xfrm>
            <a:off x="647700" y="2644170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lose weight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lose weight">
            <a:hlinkClick r:id="" action="ppaction://media"/>
            <a:extLst>
              <a:ext uri="{FF2B5EF4-FFF2-40B4-BE49-F238E27FC236}">
                <a16:creationId xmlns:a16="http://schemas.microsoft.com/office/drawing/2014/main" id="{053BA38E-36C8-725E-B4E0-630070D6E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41400" y="1139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630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9ECF4-1F3E-329E-F9C2-10773C293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834E04D-8868-98ED-E802-1D2736D3277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1C60A39-A0FE-EFC5-DD91-D75E604037AB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体重が減る</a:t>
            </a:r>
          </a:p>
        </p:txBody>
      </p:sp>
      <p:pic>
        <p:nvPicPr>
          <p:cNvPr id="3" name="lose weight">
            <a:hlinkClick r:id="" action="ppaction://media"/>
            <a:extLst>
              <a:ext uri="{FF2B5EF4-FFF2-40B4-BE49-F238E27FC236}">
                <a16:creationId xmlns:a16="http://schemas.microsoft.com/office/drawing/2014/main" id="{8AEC2F14-080C-F461-4A57-57CF4E7FD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41400" y="1139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6935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1B816-8F6F-6C4F-4633-CC468A18F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2F193D9-A13A-C8ED-1E42-BDB6611F2A8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E8BA987-6B29-3E2E-2650-9512E74D8DCA}"/>
              </a:ext>
            </a:extLst>
          </p:cNvPr>
          <p:cNvGrpSpPr/>
          <p:nvPr/>
        </p:nvGrpSpPr>
        <p:grpSpPr>
          <a:xfrm>
            <a:off x="815009" y="1786454"/>
            <a:ext cx="7513983" cy="3285092"/>
            <a:chOff x="815009" y="2292203"/>
            <a:chExt cx="7513983" cy="328509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16E9491-C0F7-460B-BD81-CC670938440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8787FED-D722-BA92-A17C-E9EB3FAFB8F6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する間に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62E8AA42-BBBE-69AD-6BC9-4C60A8E79C3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while">
            <a:hlinkClick r:id="" action="ppaction://media"/>
            <a:extLst>
              <a:ext uri="{FF2B5EF4-FFF2-40B4-BE49-F238E27FC236}">
                <a16:creationId xmlns:a16="http://schemas.microsoft.com/office/drawing/2014/main" id="{2F01D824-0802-4059-9638-5FA7D5404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1254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60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EC1CE-A5A6-7440-21A3-64F2BE08C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EE7CB00-9553-45B8-FF3E-A77FF23DC61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00D080-597F-7E3A-8A7F-B15FD1B246BD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while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6163C9B6-E20D-D9A9-C190-83648AF8B1F1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while">
            <a:hlinkClick r:id="" action="ppaction://media"/>
            <a:extLst>
              <a:ext uri="{FF2B5EF4-FFF2-40B4-BE49-F238E27FC236}">
                <a16:creationId xmlns:a16="http://schemas.microsoft.com/office/drawing/2014/main" id="{A4F57C12-6F0D-3898-48AD-50420F97E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1254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438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09C7E-29BA-D6C0-F440-130DA537D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7A1C6DA-860C-D6F4-FD11-E122D4DF359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F926CAE-714F-025C-01F3-71E6AC7913C8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する間に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1D75E89-81DF-8A9E-C479-5CF1AE128E1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E9E31176-CA66-7CB1-048A-1991D2B17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2551" y="4268788"/>
            <a:ext cx="609601" cy="609600"/>
          </a:xfrm>
          <a:prstGeom prst="rect">
            <a:avLst/>
          </a:prstGeom>
        </p:spPr>
      </p:pic>
      <p:pic>
        <p:nvPicPr>
          <p:cNvPr id="6" name="while">
            <a:hlinkClick r:id="" action="ppaction://media"/>
            <a:extLst>
              <a:ext uri="{FF2B5EF4-FFF2-40B4-BE49-F238E27FC236}">
                <a16:creationId xmlns:a16="http://schemas.microsoft.com/office/drawing/2014/main" id="{1DC64959-626B-C3B3-9FB9-585D38FC32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27125" y="1254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02568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2F0D2-A155-1C24-CC96-FF13ADFCC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B1BF59A-B4CE-18C5-1837-AE051FCDB7D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8F96300-030F-C28B-A599-2C2DC55C5EC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C7744A9-124A-EACF-1E43-8646EAC7FFB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A2C36CB-2CA7-C839-5E03-D41238495D1E}"/>
              </a:ext>
            </a:extLst>
          </p:cNvPr>
          <p:cNvGrpSpPr/>
          <p:nvPr/>
        </p:nvGrpSpPr>
        <p:grpSpPr>
          <a:xfrm>
            <a:off x="206477" y="1713146"/>
            <a:ext cx="8731046" cy="3431708"/>
            <a:chOff x="206477" y="2145587"/>
            <a:chExt cx="8731046" cy="343170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4309921-615E-0A85-C4E0-F2F2DBE073E8}"/>
                </a:ext>
              </a:extLst>
            </p:cNvPr>
            <p:cNvSpPr txBox="1"/>
            <p:nvPr/>
          </p:nvSpPr>
          <p:spPr>
            <a:xfrm>
              <a:off x="657225" y="4007635"/>
              <a:ext cx="78295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sweater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413A17A-3526-BAEB-FD71-0F759D6B8D08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セーター </a:t>
              </a:r>
            </a:p>
          </p:txBody>
        </p:sp>
      </p:grpSp>
      <p:pic>
        <p:nvPicPr>
          <p:cNvPr id="10" name="sweater">
            <a:hlinkClick r:id="" action="ppaction://media"/>
            <a:extLst>
              <a:ext uri="{FF2B5EF4-FFF2-40B4-BE49-F238E27FC236}">
                <a16:creationId xmlns:a16="http://schemas.microsoft.com/office/drawing/2014/main" id="{73F3A3D3-C756-049E-7EE6-417D5D0DDD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0950" y="2187575"/>
            <a:ext cx="406400" cy="4064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01A0932-DEEA-D980-BAB5-B085871B8847}"/>
              </a:ext>
            </a:extLst>
          </p:cNvPr>
          <p:cNvSpPr/>
          <p:nvPr/>
        </p:nvSpPr>
        <p:spPr>
          <a:xfrm>
            <a:off x="1924051" y="3429000"/>
            <a:ext cx="53467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182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7C2E6-AED1-86A8-798E-B889B60BA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F9FCDDF-B63F-00DA-2EFB-CC301B9B866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B403D44-E5CC-9C4F-FE38-786B3C07DA9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4DDBB99-AFDD-DEAB-90FA-480E90B2FA9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3517CC7-A2B8-4CE3-3D91-E061F8D56C0C}"/>
              </a:ext>
            </a:extLst>
          </p:cNvPr>
          <p:cNvGrpSpPr/>
          <p:nvPr/>
        </p:nvGrpSpPr>
        <p:grpSpPr>
          <a:xfrm>
            <a:off x="206477" y="1713146"/>
            <a:ext cx="8731046" cy="3431708"/>
            <a:chOff x="206477" y="2145587"/>
            <a:chExt cx="8731046" cy="343170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709D238-2153-25FE-F394-71FE8472828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sweat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AFA0469-B332-1BD3-A0F5-365B64815868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汗をかく</a:t>
              </a:r>
            </a:p>
          </p:txBody>
        </p:sp>
      </p:grpSp>
      <p:pic>
        <p:nvPicPr>
          <p:cNvPr id="3" name="sweat">
            <a:hlinkClick r:id="" action="ppaction://media"/>
            <a:extLst>
              <a:ext uri="{FF2B5EF4-FFF2-40B4-BE49-F238E27FC236}">
                <a16:creationId xmlns:a16="http://schemas.microsoft.com/office/drawing/2014/main" id="{3215198F-2A06-173B-48EA-5C98BC3D97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79500" y="140652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7E92173-FFB0-6CE5-3BD6-40A26A77FF31}"/>
              </a:ext>
            </a:extLst>
          </p:cNvPr>
          <p:cNvSpPr/>
          <p:nvPr/>
        </p:nvSpPr>
        <p:spPr>
          <a:xfrm>
            <a:off x="2438401" y="3429000"/>
            <a:ext cx="43180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704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F709F-DF82-6E47-D106-BBB56BC6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40C2CE8-D684-A471-C806-45F46566A98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226EF18-6E46-463F-C719-FB77610E1C4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256E481-D3D0-4D20-3B11-295FD4C959F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5B84816-F5E4-F938-E7D7-E450C13848AF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E47D003-027E-CBB4-E098-68C7ADB0165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warm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45D60BC-F527-D746-707D-0B465CCA67A9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暖かい</a:t>
              </a:r>
            </a:p>
          </p:txBody>
        </p:sp>
      </p:grpSp>
      <p:pic>
        <p:nvPicPr>
          <p:cNvPr id="2" name="warm">
            <a:hlinkClick r:id="" action="ppaction://media"/>
            <a:extLst>
              <a:ext uri="{FF2B5EF4-FFF2-40B4-BE49-F238E27FC236}">
                <a16:creationId xmlns:a16="http://schemas.microsoft.com/office/drawing/2014/main" id="{1C9FDB3E-5738-823A-2E13-62279A8DA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60425" y="1111250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3309F5D-D291-5917-A3E4-56BC9C2A351B}"/>
              </a:ext>
            </a:extLst>
          </p:cNvPr>
          <p:cNvSpPr/>
          <p:nvPr/>
        </p:nvSpPr>
        <p:spPr>
          <a:xfrm>
            <a:off x="2647951" y="3429000"/>
            <a:ext cx="38989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8981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5F906-F0B2-E33B-EDA3-CD656ECBE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4E4A593-54DD-4F24-0639-7BAA3D2DFC7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DAD59EB-B539-555B-7A82-87AF923A2C88}"/>
              </a:ext>
            </a:extLst>
          </p:cNvPr>
          <p:cNvSpPr txBox="1"/>
          <p:nvPr/>
        </p:nvSpPr>
        <p:spPr>
          <a:xfrm>
            <a:off x="1171360" y="2409490"/>
            <a:ext cx="680127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t------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 Yumi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 stopped talking with Yumi.">
            <a:hlinkClick r:id="" action="ppaction://media"/>
            <a:extLst>
              <a:ext uri="{FF2B5EF4-FFF2-40B4-BE49-F238E27FC236}">
                <a16:creationId xmlns:a16="http://schemas.microsoft.com/office/drawing/2014/main" id="{6629C569-A618-E2A4-7284-330241976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6000" y="16684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1767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C0E6C-2D07-5B0F-E8B3-BF4FA1FE2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5398AC2-BCC3-B48F-C7EB-49CF8CBF68E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ED6CDF7-E8C1-45A3-EBD7-4887B41A033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E83913A-46BE-15E2-20C5-E30F3881EA9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E2DDAC3-FF4F-1549-694F-131A800CC4BC}"/>
              </a:ext>
            </a:extLst>
          </p:cNvPr>
          <p:cNvGrpSpPr/>
          <p:nvPr/>
        </p:nvGrpSpPr>
        <p:grpSpPr>
          <a:xfrm>
            <a:off x="647700" y="1786454"/>
            <a:ext cx="7848600" cy="3285092"/>
            <a:chOff x="647700" y="2292203"/>
            <a:chExt cx="7848600" cy="328509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75A0E8E-D16C-ED29-5610-8237679A87DB}"/>
                </a:ext>
              </a:extLst>
            </p:cNvPr>
            <p:cNvSpPr txBox="1"/>
            <p:nvPr/>
          </p:nvSpPr>
          <p:spPr>
            <a:xfrm>
              <a:off x="647700" y="4007635"/>
              <a:ext cx="7848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uniform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77058B8-C906-2523-3F36-7832BE907BC3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ユニフォーム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uniform">
            <a:hlinkClick r:id="" action="ppaction://media"/>
            <a:extLst>
              <a:ext uri="{FF2B5EF4-FFF2-40B4-BE49-F238E27FC236}">
                <a16:creationId xmlns:a16="http://schemas.microsoft.com/office/drawing/2014/main" id="{DA047EDE-C2CE-9104-BAA0-F2F83AE53F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69975" y="144462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27465FC-9DC4-BFA8-1069-4878357D8737}"/>
              </a:ext>
            </a:extLst>
          </p:cNvPr>
          <p:cNvSpPr/>
          <p:nvPr/>
        </p:nvSpPr>
        <p:spPr>
          <a:xfrm>
            <a:off x="1914526" y="3299416"/>
            <a:ext cx="536575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4980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5DE98-A8DE-3CB1-F47F-9DD9738E1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E9FACBE-57B9-FB12-0A76-A2607FA3C08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2656206-1429-14F9-5D8D-D7FA75A692C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A48FC0B-4EFF-C68F-C987-BB8445C0590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32E00B4-322D-E857-D0F9-76F654E5853E}"/>
              </a:ext>
            </a:extLst>
          </p:cNvPr>
          <p:cNvGrpSpPr/>
          <p:nvPr/>
        </p:nvGrpSpPr>
        <p:grpSpPr>
          <a:xfrm>
            <a:off x="206477" y="1713146"/>
            <a:ext cx="8731046" cy="3431708"/>
            <a:chOff x="206477" y="2145587"/>
            <a:chExt cx="8731046" cy="343170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297761D-8C88-7674-69DC-CD9A692B53EB}"/>
                </a:ext>
              </a:extLst>
            </p:cNvPr>
            <p:cNvSpPr txBox="1"/>
            <p:nvPr/>
          </p:nvSpPr>
          <p:spPr>
            <a:xfrm>
              <a:off x="939800" y="4007635"/>
              <a:ext cx="7264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athlete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886C5EC-589F-DA41-8477-FAD590F0C990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運動選手</a:t>
              </a:r>
            </a:p>
          </p:txBody>
        </p:sp>
      </p:grpSp>
      <p:pic>
        <p:nvPicPr>
          <p:cNvPr id="3" name="athlete">
            <a:hlinkClick r:id="" action="ppaction://media"/>
            <a:extLst>
              <a:ext uri="{FF2B5EF4-FFF2-40B4-BE49-F238E27FC236}">
                <a16:creationId xmlns:a16="http://schemas.microsoft.com/office/drawing/2014/main" id="{0B52EC45-E6AD-792F-DA52-0268D91E8D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46175" y="16541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621FE8E-BBC5-3AAB-991A-1519F08355D6}"/>
              </a:ext>
            </a:extLst>
          </p:cNvPr>
          <p:cNvSpPr/>
          <p:nvPr/>
        </p:nvSpPr>
        <p:spPr>
          <a:xfrm>
            <a:off x="2146301" y="3409950"/>
            <a:ext cx="4902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7990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4C53D-2BCE-FD0B-C970-F57F8935B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7962070-9E0C-7EEB-F39B-CE71445011A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50D2003-B531-9B84-6277-75BEED2F87F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A04B311-F93E-7E3C-575E-AC37225B6ED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28854A4-2283-D824-6354-55B470F5F400}"/>
              </a:ext>
            </a:extLst>
          </p:cNvPr>
          <p:cNvGrpSpPr/>
          <p:nvPr/>
        </p:nvGrpSpPr>
        <p:grpSpPr>
          <a:xfrm>
            <a:off x="815009" y="1786454"/>
            <a:ext cx="7513983" cy="3285092"/>
            <a:chOff x="815009" y="2292203"/>
            <a:chExt cx="7513983" cy="328509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9ABC88F-A7D9-4280-30D9-49F59A94CF0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avoid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47D97EB-47A2-243F-893C-544E3CE40FFE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を避ける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avoid">
            <a:hlinkClick r:id="" action="ppaction://media"/>
            <a:extLst>
              <a:ext uri="{FF2B5EF4-FFF2-40B4-BE49-F238E27FC236}">
                <a16:creationId xmlns:a16="http://schemas.microsoft.com/office/drawing/2014/main" id="{371E190C-CDED-8A12-1586-C11F9D59F2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7075" y="20351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7815B1E-A0A1-CE46-41C5-96F98FD86F3E}"/>
              </a:ext>
            </a:extLst>
          </p:cNvPr>
          <p:cNvSpPr/>
          <p:nvPr/>
        </p:nvSpPr>
        <p:spPr>
          <a:xfrm>
            <a:off x="2705101" y="3299416"/>
            <a:ext cx="37846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8970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C56BC-F874-8A6E-7A3F-253FFE8A9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066A25C-1501-B4A3-CC1C-20E9FC80E83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8AB530E-2AAE-2407-25DA-0576F32F241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CCFEF2A-0D0D-3B65-5FEF-2DF8D9FAA65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D5CAF95-FE72-D380-5669-47040F3E7237}"/>
              </a:ext>
            </a:extLst>
          </p:cNvPr>
          <p:cNvGrpSpPr/>
          <p:nvPr/>
        </p:nvGrpSpPr>
        <p:grpSpPr>
          <a:xfrm>
            <a:off x="0" y="1852159"/>
            <a:ext cx="9144000" cy="3030572"/>
            <a:chOff x="0" y="1859340"/>
            <a:chExt cx="9144000" cy="303057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0EAED64-DF6D-0EBB-27EA-58C04AE74BFE}"/>
                </a:ext>
              </a:extLst>
            </p:cNvPr>
            <p:cNvSpPr txBox="1"/>
            <p:nvPr/>
          </p:nvSpPr>
          <p:spPr>
            <a:xfrm>
              <a:off x="0" y="3689583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[gain] [weight]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4658FC0-C2D9-6F4C-5ACC-E601C378A1FE}"/>
                </a:ext>
              </a:extLst>
            </p:cNvPr>
            <p:cNvSpPr txBox="1"/>
            <p:nvPr/>
          </p:nvSpPr>
          <p:spPr>
            <a:xfrm>
              <a:off x="815009" y="1859340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体重が増える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ain weight">
            <a:hlinkClick r:id="" action="ppaction://media"/>
            <a:extLst>
              <a:ext uri="{FF2B5EF4-FFF2-40B4-BE49-F238E27FC236}">
                <a16:creationId xmlns:a16="http://schemas.microsoft.com/office/drawing/2014/main" id="{B32B4BFB-07A3-46EF-6511-33A050FB3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79475" y="1263650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C65DE57-F06B-8080-DC5F-2FA4154AFE03}"/>
              </a:ext>
            </a:extLst>
          </p:cNvPr>
          <p:cNvSpPr/>
          <p:nvPr/>
        </p:nvSpPr>
        <p:spPr>
          <a:xfrm>
            <a:off x="1231901" y="3617079"/>
            <a:ext cx="2197099" cy="134544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99F80AD-1949-DFD9-4560-EEB1E2F3E4D3}"/>
              </a:ext>
            </a:extLst>
          </p:cNvPr>
          <p:cNvSpPr/>
          <p:nvPr/>
        </p:nvSpPr>
        <p:spPr>
          <a:xfrm>
            <a:off x="4448175" y="3617079"/>
            <a:ext cx="3463924" cy="134544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8423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18783-D134-424A-6646-80F536A13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AC07271-99E9-A784-7F73-CAA37BBA96B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86590E0-2FFB-E7F2-FBD0-77490CFFB2F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9729DD8-1E6F-CA52-72EE-9C9E16C7EBC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BAF122B-2C01-66F3-770C-A934129EC298}"/>
              </a:ext>
            </a:extLst>
          </p:cNvPr>
          <p:cNvGrpSpPr/>
          <p:nvPr/>
        </p:nvGrpSpPr>
        <p:grpSpPr>
          <a:xfrm>
            <a:off x="0" y="1392103"/>
            <a:ext cx="9144000" cy="4073794"/>
            <a:chOff x="0" y="829370"/>
            <a:chExt cx="9144000" cy="407379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DA61506-113D-9CAC-5689-CE0C555A5C8F}"/>
                </a:ext>
              </a:extLst>
            </p:cNvPr>
            <p:cNvSpPr txBox="1"/>
            <p:nvPr/>
          </p:nvSpPr>
          <p:spPr>
            <a:xfrm>
              <a:off x="0" y="3702835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improve</a:t>
              </a:r>
              <a:r>
                <a:rPr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260AF79-825C-77F2-9A61-EAFC16C027C1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上達させる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improve">
            <a:hlinkClick r:id="" action="ppaction://media"/>
            <a:extLst>
              <a:ext uri="{FF2B5EF4-FFF2-40B4-BE49-F238E27FC236}">
                <a16:creationId xmlns:a16="http://schemas.microsoft.com/office/drawing/2014/main" id="{2013696F-5205-D091-54A3-FBDA8CE7D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6625" y="1149350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ED66020-51A0-3191-AFE6-0E44C4E4554B}"/>
              </a:ext>
            </a:extLst>
          </p:cNvPr>
          <p:cNvSpPr/>
          <p:nvPr/>
        </p:nvSpPr>
        <p:spPr>
          <a:xfrm>
            <a:off x="2552701" y="3905701"/>
            <a:ext cx="40894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2888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FADCB-F825-C6C3-21D8-A107636D8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399D4E0-9B37-C2D9-0851-D985873056C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E170CC1-9267-32F5-CD2F-DB77AAD7A79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4B90DE0-5D45-607F-F5BF-7DAD1F56338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503255C-87F5-9FDE-39D1-71FC13202E6B}"/>
              </a:ext>
            </a:extLst>
          </p:cNvPr>
          <p:cNvGrpSpPr/>
          <p:nvPr/>
        </p:nvGrpSpPr>
        <p:grpSpPr>
          <a:xfrm>
            <a:off x="0" y="1852159"/>
            <a:ext cx="9144000" cy="3030572"/>
            <a:chOff x="0" y="1859340"/>
            <a:chExt cx="9144000" cy="303057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C8E5619-E4EA-D66C-2A98-69E6ACA579C3}"/>
                </a:ext>
              </a:extLst>
            </p:cNvPr>
            <p:cNvSpPr txBox="1"/>
            <p:nvPr/>
          </p:nvSpPr>
          <p:spPr>
            <a:xfrm>
              <a:off x="0" y="3689583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[lose] [weight]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050F5D5-017B-35EF-EA7B-EF9FC4DDF10D}"/>
                </a:ext>
              </a:extLst>
            </p:cNvPr>
            <p:cNvSpPr txBox="1"/>
            <p:nvPr/>
          </p:nvSpPr>
          <p:spPr>
            <a:xfrm>
              <a:off x="815009" y="1859340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体重が減る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lose weight">
            <a:hlinkClick r:id="" action="ppaction://media"/>
            <a:extLst>
              <a:ext uri="{FF2B5EF4-FFF2-40B4-BE49-F238E27FC236}">
                <a16:creationId xmlns:a16="http://schemas.microsoft.com/office/drawing/2014/main" id="{82E56BE1-A027-0EE3-7ABC-47AB1E06A2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41400" y="1139825"/>
            <a:ext cx="406400" cy="406400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E051BD2-742B-8FF8-501E-866DEE95D1DC}"/>
              </a:ext>
            </a:extLst>
          </p:cNvPr>
          <p:cNvSpPr/>
          <p:nvPr/>
        </p:nvSpPr>
        <p:spPr>
          <a:xfrm>
            <a:off x="1231901" y="3617079"/>
            <a:ext cx="2197099" cy="134544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A433534-2095-8C86-0FB3-FBA72D1ED85B}"/>
              </a:ext>
            </a:extLst>
          </p:cNvPr>
          <p:cNvSpPr/>
          <p:nvPr/>
        </p:nvSpPr>
        <p:spPr>
          <a:xfrm>
            <a:off x="4448175" y="3617079"/>
            <a:ext cx="3463924" cy="134544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4349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F3EB9-B72E-31F9-DBF3-1B98C5994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981791D-AC6B-2252-E574-B44D8AC2E6B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174EC1A-719F-1612-C42C-6BF31872503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3D9A111-3F83-97A5-FFF5-0AD93D6B236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C80D88D-2DBE-FF7F-5243-1A3034894E84}"/>
              </a:ext>
            </a:extLst>
          </p:cNvPr>
          <p:cNvGrpSpPr/>
          <p:nvPr/>
        </p:nvGrpSpPr>
        <p:grpSpPr>
          <a:xfrm>
            <a:off x="815009" y="1786454"/>
            <a:ext cx="7513983" cy="3285092"/>
            <a:chOff x="815009" y="2292203"/>
            <a:chExt cx="7513983" cy="328509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C60468D-0A35-D011-3512-84340EF660E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while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5BB6134-D6D6-69A4-7C53-A1BCC2180B31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する間に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EE366392-BD97-EC20-C887-67160C887B7E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while">
            <a:hlinkClick r:id="" action="ppaction://media"/>
            <a:extLst>
              <a:ext uri="{FF2B5EF4-FFF2-40B4-BE49-F238E27FC236}">
                <a16:creationId xmlns:a16="http://schemas.microsoft.com/office/drawing/2014/main" id="{A06B6334-64DF-D4DB-7BE4-F10D28717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7125" y="1254125"/>
            <a:ext cx="406400" cy="406400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A9C1D19-0929-4157-D876-BB5A288090DF}"/>
              </a:ext>
            </a:extLst>
          </p:cNvPr>
          <p:cNvSpPr/>
          <p:nvPr/>
        </p:nvSpPr>
        <p:spPr>
          <a:xfrm>
            <a:off x="2771776" y="3236514"/>
            <a:ext cx="365125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4927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C39B361-A1F7-8723-7B56-E056D368D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716515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2979587" y="15365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S_G2_13_07_reading_s2">
            <a:hlinkClick r:id="" action="ppaction://media"/>
            <a:extLst>
              <a:ext uri="{FF2B5EF4-FFF2-40B4-BE49-F238E27FC236}">
                <a16:creationId xmlns:a16="http://schemas.microsoft.com/office/drawing/2014/main" id="{66285616-D6A7-266A-43CB-98D9336C26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12550" y="1565275"/>
            <a:ext cx="406400" cy="406400"/>
          </a:xfrm>
          <a:prstGeom prst="rect">
            <a:avLst/>
          </a:prstGeom>
        </p:spPr>
      </p:pic>
      <p:pic>
        <p:nvPicPr>
          <p:cNvPr id="31" name="AS_G2_13_07_reading_s2">
            <a:hlinkClick r:id="" action="ppaction://media"/>
            <a:extLst>
              <a:ext uri="{FF2B5EF4-FFF2-40B4-BE49-F238E27FC236}">
                <a16:creationId xmlns:a16="http://schemas.microsoft.com/office/drawing/2014/main" id="{B17473FA-DE9D-0D97-BE12-B782704AD3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0800" y="955675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6BE2DD77-A63E-9F50-1440-0FC2C0A71468}"/>
              </a:ext>
            </a:extLst>
          </p:cNvPr>
          <p:cNvCxnSpPr/>
          <p:nvPr/>
        </p:nvCxnSpPr>
        <p:spPr>
          <a:xfrm flipH="1">
            <a:off x="5189387" y="15365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7986A6EA-772E-D5F7-5C60-429138F92FB7}"/>
              </a:ext>
            </a:extLst>
          </p:cNvPr>
          <p:cNvCxnSpPr/>
          <p:nvPr/>
        </p:nvCxnSpPr>
        <p:spPr>
          <a:xfrm flipH="1">
            <a:off x="7244018" y="15365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F0249A78-2773-D5D6-BE27-412F523A26D0}"/>
              </a:ext>
            </a:extLst>
          </p:cNvPr>
          <p:cNvCxnSpPr/>
          <p:nvPr/>
        </p:nvCxnSpPr>
        <p:spPr>
          <a:xfrm flipH="1">
            <a:off x="8787068" y="15365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E2109807-F4EB-258E-4EFC-73BF1ADC7E9C}"/>
              </a:ext>
            </a:extLst>
          </p:cNvPr>
          <p:cNvCxnSpPr/>
          <p:nvPr/>
        </p:nvCxnSpPr>
        <p:spPr>
          <a:xfrm flipH="1">
            <a:off x="1871918" y="21492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2CB01A6C-AEB2-9141-E021-D3AED75B62B5}"/>
              </a:ext>
            </a:extLst>
          </p:cNvPr>
          <p:cNvCxnSpPr/>
          <p:nvPr/>
        </p:nvCxnSpPr>
        <p:spPr>
          <a:xfrm flipH="1">
            <a:off x="3596139" y="21492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5D3403AC-8E6F-2D73-972B-3A77B6651481}"/>
              </a:ext>
            </a:extLst>
          </p:cNvPr>
          <p:cNvCxnSpPr/>
          <p:nvPr/>
        </p:nvCxnSpPr>
        <p:spPr>
          <a:xfrm flipH="1">
            <a:off x="5720214" y="21492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99F23855-05E2-BFB5-A528-716FA2F263CE}"/>
              </a:ext>
            </a:extLst>
          </p:cNvPr>
          <p:cNvCxnSpPr>
            <a:cxnSpLocks/>
          </p:cNvCxnSpPr>
          <p:nvPr/>
        </p:nvCxnSpPr>
        <p:spPr>
          <a:xfrm flipH="1">
            <a:off x="7409499" y="21492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D62ADD11-4799-9101-BBBA-8A75162ED1C2}"/>
              </a:ext>
            </a:extLst>
          </p:cNvPr>
          <p:cNvCxnSpPr>
            <a:cxnSpLocks/>
          </p:cNvCxnSpPr>
          <p:nvPr/>
        </p:nvCxnSpPr>
        <p:spPr>
          <a:xfrm flipH="1">
            <a:off x="8787067" y="21492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E556BDD9-E741-7403-D5CF-8D42D74DCC6C}"/>
              </a:ext>
            </a:extLst>
          </p:cNvPr>
          <p:cNvCxnSpPr>
            <a:cxnSpLocks/>
          </p:cNvCxnSpPr>
          <p:nvPr/>
        </p:nvCxnSpPr>
        <p:spPr>
          <a:xfrm flipH="1">
            <a:off x="2176717" y="27779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6C25AC98-4F2F-E8E9-F55F-C1E8698D5EFA}"/>
              </a:ext>
            </a:extLst>
          </p:cNvPr>
          <p:cNvCxnSpPr>
            <a:cxnSpLocks/>
          </p:cNvCxnSpPr>
          <p:nvPr/>
        </p:nvCxnSpPr>
        <p:spPr>
          <a:xfrm flipH="1">
            <a:off x="3662399" y="27779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53A5B617-BD2E-7749-EA41-F2AFD7AD8937}"/>
              </a:ext>
            </a:extLst>
          </p:cNvPr>
          <p:cNvCxnSpPr>
            <a:cxnSpLocks/>
          </p:cNvCxnSpPr>
          <p:nvPr/>
        </p:nvCxnSpPr>
        <p:spPr>
          <a:xfrm flipH="1">
            <a:off x="4585910" y="27779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C7BDE908-5B30-779B-C691-C45B32FE279F}"/>
              </a:ext>
            </a:extLst>
          </p:cNvPr>
          <p:cNvCxnSpPr>
            <a:cxnSpLocks/>
          </p:cNvCxnSpPr>
          <p:nvPr/>
        </p:nvCxnSpPr>
        <p:spPr>
          <a:xfrm flipH="1">
            <a:off x="8749381" y="27779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FD67B06A-55BC-DBA9-4C14-A2ADB8E68F87}"/>
              </a:ext>
            </a:extLst>
          </p:cNvPr>
          <p:cNvCxnSpPr>
            <a:cxnSpLocks/>
          </p:cNvCxnSpPr>
          <p:nvPr/>
        </p:nvCxnSpPr>
        <p:spPr>
          <a:xfrm flipH="1">
            <a:off x="2044196" y="339709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5E13DDB5-37C8-7B7A-4E34-57A3829B69F7}"/>
              </a:ext>
            </a:extLst>
          </p:cNvPr>
          <p:cNvCxnSpPr>
            <a:cxnSpLocks/>
          </p:cNvCxnSpPr>
          <p:nvPr/>
        </p:nvCxnSpPr>
        <p:spPr>
          <a:xfrm flipH="1">
            <a:off x="3956066" y="339709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91BE38A1-BDD4-13FC-6B5F-AB3A60C37D63}"/>
              </a:ext>
            </a:extLst>
          </p:cNvPr>
          <p:cNvCxnSpPr>
            <a:cxnSpLocks/>
          </p:cNvCxnSpPr>
          <p:nvPr/>
        </p:nvCxnSpPr>
        <p:spPr>
          <a:xfrm flipH="1">
            <a:off x="5394341" y="339709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29A08B34-D8E4-FC2B-1FE9-690595B9E3B1}"/>
              </a:ext>
            </a:extLst>
          </p:cNvPr>
          <p:cNvCxnSpPr>
            <a:cxnSpLocks/>
          </p:cNvCxnSpPr>
          <p:nvPr/>
        </p:nvCxnSpPr>
        <p:spPr>
          <a:xfrm flipH="1">
            <a:off x="7718441" y="339708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766990A1-4D4A-4BD8-07E6-5DFCEFD8C902}"/>
              </a:ext>
            </a:extLst>
          </p:cNvPr>
          <p:cNvCxnSpPr>
            <a:cxnSpLocks/>
          </p:cNvCxnSpPr>
          <p:nvPr/>
        </p:nvCxnSpPr>
        <p:spPr>
          <a:xfrm flipH="1">
            <a:off x="1108091" y="400668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A8C999BB-0824-ABC4-3898-A8F41B6C4FC7}"/>
              </a:ext>
            </a:extLst>
          </p:cNvPr>
          <p:cNvCxnSpPr>
            <a:cxnSpLocks/>
          </p:cNvCxnSpPr>
          <p:nvPr/>
        </p:nvCxnSpPr>
        <p:spPr>
          <a:xfrm flipH="1">
            <a:off x="2755916" y="40066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FFD4D2C5-20BC-5BC3-AD0D-4E4B52117B37}"/>
              </a:ext>
            </a:extLst>
          </p:cNvPr>
          <p:cNvCxnSpPr>
            <a:cxnSpLocks/>
          </p:cNvCxnSpPr>
          <p:nvPr/>
        </p:nvCxnSpPr>
        <p:spPr>
          <a:xfrm flipH="1">
            <a:off x="4072728" y="399274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D8D0F150-32B9-5582-864E-9A501AA45B23}"/>
              </a:ext>
            </a:extLst>
          </p:cNvPr>
          <p:cNvCxnSpPr>
            <a:cxnSpLocks/>
          </p:cNvCxnSpPr>
          <p:nvPr/>
        </p:nvCxnSpPr>
        <p:spPr>
          <a:xfrm flipH="1">
            <a:off x="4718431" y="40066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728D17F8-47AB-BD40-68BE-BD3CCF495ABA}"/>
              </a:ext>
            </a:extLst>
          </p:cNvPr>
          <p:cNvCxnSpPr>
            <a:cxnSpLocks/>
          </p:cNvCxnSpPr>
          <p:nvPr/>
        </p:nvCxnSpPr>
        <p:spPr>
          <a:xfrm flipH="1">
            <a:off x="7290059" y="40066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FE5E714A-33F6-1C36-A8AE-BBCC92344569}"/>
              </a:ext>
            </a:extLst>
          </p:cNvPr>
          <p:cNvCxnSpPr>
            <a:cxnSpLocks/>
          </p:cNvCxnSpPr>
          <p:nvPr/>
        </p:nvCxnSpPr>
        <p:spPr>
          <a:xfrm flipH="1">
            <a:off x="8545197" y="39927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42C47ED3-B047-ED36-8303-D461F730F340}"/>
              </a:ext>
            </a:extLst>
          </p:cNvPr>
          <p:cNvCxnSpPr>
            <a:cxnSpLocks/>
          </p:cNvCxnSpPr>
          <p:nvPr/>
        </p:nvCxnSpPr>
        <p:spPr>
          <a:xfrm flipH="1">
            <a:off x="639447" y="46690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A48BC26C-0238-2EAE-0B53-A05DE62BF968}"/>
              </a:ext>
            </a:extLst>
          </p:cNvPr>
          <p:cNvCxnSpPr>
            <a:cxnSpLocks/>
          </p:cNvCxnSpPr>
          <p:nvPr/>
        </p:nvCxnSpPr>
        <p:spPr>
          <a:xfrm flipH="1">
            <a:off x="3794970" y="46690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41C036C4-746C-863E-786E-29F41C0F25AB}"/>
              </a:ext>
            </a:extLst>
          </p:cNvPr>
          <p:cNvCxnSpPr>
            <a:cxnSpLocks/>
          </p:cNvCxnSpPr>
          <p:nvPr/>
        </p:nvCxnSpPr>
        <p:spPr>
          <a:xfrm flipH="1">
            <a:off x="7083843" y="46690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4A9D0E12-42B3-1CEF-5410-A4FD1D1AA575}"/>
              </a:ext>
            </a:extLst>
          </p:cNvPr>
          <p:cNvCxnSpPr>
            <a:cxnSpLocks/>
          </p:cNvCxnSpPr>
          <p:nvPr/>
        </p:nvCxnSpPr>
        <p:spPr>
          <a:xfrm flipH="1">
            <a:off x="8683120" y="46690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1F97F2B5-22BC-694C-8E21-37D5AB43660D}"/>
              </a:ext>
            </a:extLst>
          </p:cNvPr>
          <p:cNvCxnSpPr>
            <a:cxnSpLocks/>
          </p:cNvCxnSpPr>
          <p:nvPr/>
        </p:nvCxnSpPr>
        <p:spPr>
          <a:xfrm flipH="1">
            <a:off x="3529878" y="52309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40A72CC8-9253-75A9-8A89-F10086B4A114}"/>
              </a:ext>
            </a:extLst>
          </p:cNvPr>
          <p:cNvCxnSpPr>
            <a:cxnSpLocks/>
          </p:cNvCxnSpPr>
          <p:nvPr/>
        </p:nvCxnSpPr>
        <p:spPr>
          <a:xfrm flipH="1">
            <a:off x="5402406" y="52309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6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7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78091-5AEC-3E26-9512-CE0E10902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AA94527-64AF-C397-EA06-AAE164C9A12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3F44519-859B-0CD7-4178-DF2F92248791}"/>
              </a:ext>
            </a:extLst>
          </p:cNvPr>
          <p:cNvSpPr txBox="1"/>
          <p:nvPr/>
        </p:nvSpPr>
        <p:spPr>
          <a:xfrm>
            <a:off x="1413106" y="2321004"/>
            <a:ext cx="63177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やめました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話すことを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ユミと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 stopped talking with Yumi.">
            <a:hlinkClick r:id="" action="ppaction://media"/>
            <a:extLst>
              <a:ext uri="{FF2B5EF4-FFF2-40B4-BE49-F238E27FC236}">
                <a16:creationId xmlns:a16="http://schemas.microsoft.com/office/drawing/2014/main" id="{1FF34C1A-6234-54EE-B960-8D6A4E03E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6000" y="16684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3615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1E3345D-4AC4-15F5-CAEC-F031B1D9A8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1649"/>
          <a:stretch/>
        </p:blipFill>
        <p:spPr>
          <a:xfrm>
            <a:off x="284173" y="1003166"/>
            <a:ext cx="8575200" cy="74519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1B6E99-0B26-EE85-9F8E-C6F92F7BB60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A7786A8-E05D-C7AF-FAEB-E777169D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0F2C74-1ABC-206B-057E-4CB01D6C18B8}"/>
              </a:ext>
            </a:extLst>
          </p:cNvPr>
          <p:cNvSpPr txBox="1"/>
          <p:nvPr/>
        </p:nvSpPr>
        <p:spPr>
          <a:xfrm>
            <a:off x="537493" y="1767406"/>
            <a:ext cx="47298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寒い季節の間、多くの人々がセーターを着ます。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25C943C-5883-34F6-5A1E-0EF1CF3FB0A3}"/>
              </a:ext>
            </a:extLst>
          </p:cNvPr>
          <p:cNvSpPr txBox="1"/>
          <p:nvPr/>
        </p:nvSpPr>
        <p:spPr>
          <a:xfrm>
            <a:off x="537493" y="2665763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During cold seasons,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</a:p>
          <a:p>
            <a:pPr algn="just"/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「寒い季節には」という意味をもち、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wear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lot of people wear sweaters.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lot of people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wear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sweaters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9112763"/>
      </p:ext>
    </p:extLst>
  </p:cSld>
  <p:clrMapOvr>
    <a:masterClrMapping/>
  </p:clrMapOvr>
  <p:transition spd="slow">
    <p:push dir="u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6E3EE-F2FF-ADFD-37B5-17F341DA0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F97588D-CCEB-94CC-105A-F74E4248B9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475" b="80520"/>
          <a:stretch/>
        </p:blipFill>
        <p:spPr>
          <a:xfrm>
            <a:off x="284173" y="924730"/>
            <a:ext cx="8575200" cy="71437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76B2452-1674-8BCF-1D1E-F25A2F5CBC2E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4559AFB-295C-0154-D176-A988B9D75A66}"/>
              </a:ext>
            </a:extLst>
          </p:cNvPr>
          <p:cNvSpPr txBox="1"/>
          <p:nvPr/>
        </p:nvSpPr>
        <p:spPr>
          <a:xfrm>
            <a:off x="537493" y="2604561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name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comes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from “to sweat”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「汗をかくことから」という意味をもち、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comes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の由来・出所を説明しています。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sweat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は「汗をかくこと」という意味で、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名詞として扱っています。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8F0FB42-BA12-3839-1AE4-00931DC10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03F445F-1CFF-47A2-804B-BD75B354D90A}"/>
              </a:ext>
            </a:extLst>
          </p:cNvPr>
          <p:cNvSpPr txBox="1"/>
          <p:nvPr/>
        </p:nvSpPr>
        <p:spPr>
          <a:xfrm>
            <a:off x="537493" y="1767406"/>
            <a:ext cx="43107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その名前は「汗をかくこと」から来ています。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3599248557"/>
      </p:ext>
    </p:extLst>
  </p:cSld>
  <p:clrMapOvr>
    <a:masterClrMapping/>
  </p:clrMapOvr>
  <p:transition spd="slow">
    <p:push dir="u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C744A-A588-ABEA-B1CE-A3B36EAB6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61F1053-F783-8B92-9FDB-E7170ACA7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774013"/>
            <a:ext cx="8577815" cy="98154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E3A31F6-081B-E08E-C86A-758AB8044899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A8E6E0D-354E-6315-8FCE-0CD4EB97CFF9}"/>
              </a:ext>
            </a:extLst>
          </p:cNvPr>
          <p:cNvSpPr txBox="1"/>
          <p:nvPr/>
        </p:nvSpPr>
        <p:spPr>
          <a:xfrm>
            <a:off x="537493" y="2604561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（主語）、（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～）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reason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は助動詞で、主語の前に置くことで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疑問文を形成します。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の有無をたずねる文になっています。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AD6BB6F-15E1-EAF8-118D-4EA94185B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EAF2947-E2DC-52BD-EF7A-C2F7C0ADDA26}"/>
              </a:ext>
            </a:extLst>
          </p:cNvPr>
          <p:cNvSpPr txBox="1"/>
          <p:nvPr/>
        </p:nvSpPr>
        <p:spPr>
          <a:xfrm>
            <a:off x="537494" y="1767406"/>
            <a:ext cx="292008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その理由を知っていますか。</a:t>
            </a:r>
          </a:p>
        </p:txBody>
      </p:sp>
    </p:spTree>
    <p:extLst>
      <p:ext uri="{BB962C8B-B14F-4D97-AF65-F5344CB8AC3E}">
        <p14:creationId xmlns:p14="http://schemas.microsoft.com/office/powerpoint/2010/main" val="4221487701"/>
      </p:ext>
    </p:extLst>
  </p:cSld>
  <p:clrMapOvr>
    <a:masterClrMapping/>
  </p:clrMapOvr>
  <p:transition spd="slow">
    <p:push dir="u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65915-99E1-3AE0-9984-D013765A2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11EA053-F4FC-C11C-7938-4959EDC49F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1700"/>
          <a:stretch/>
        </p:blipFill>
        <p:spPr>
          <a:xfrm>
            <a:off x="284173" y="1022216"/>
            <a:ext cx="8575654" cy="74519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C8F428C-0782-1C72-A263-5003608C2923}"/>
              </a:ext>
            </a:extLst>
          </p:cNvPr>
          <p:cNvSpPr/>
          <p:nvPr/>
        </p:nvSpPr>
        <p:spPr>
          <a:xfrm>
            <a:off x="0" y="342900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D81854E-2690-7069-7B62-D47606267697}"/>
              </a:ext>
            </a:extLst>
          </p:cNvPr>
          <p:cNvSpPr txBox="1"/>
          <p:nvPr/>
        </p:nvSpPr>
        <p:spPr>
          <a:xfrm>
            <a:off x="537493" y="3677651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 1891,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started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football players in America started wearing a special warm uniform.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football players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started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wearing a special warm uniform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wearing a special warm uniform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は「特別な暖かいユニフォームを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着ること」という意味で、動作を名詞として扱っています。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America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football players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A33F0D0-0BCA-16EF-4B97-99320FDBB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C8D42D0-35F1-9DEC-F8BE-ACCD59349FA1}"/>
              </a:ext>
            </a:extLst>
          </p:cNvPr>
          <p:cNvSpPr txBox="1"/>
          <p:nvPr/>
        </p:nvSpPr>
        <p:spPr>
          <a:xfrm>
            <a:off x="537494" y="1767406"/>
            <a:ext cx="33868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グリーン先生はカナダ出身です。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BC767FC-748C-1C89-CCE9-8D134F05B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73" y="799001"/>
            <a:ext cx="8577815" cy="167044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BAF8AC4-8B1D-A34C-059D-9F82E4AB9594}"/>
              </a:ext>
            </a:extLst>
          </p:cNvPr>
          <p:cNvSpPr txBox="1"/>
          <p:nvPr/>
        </p:nvSpPr>
        <p:spPr>
          <a:xfrm>
            <a:off x="371583" y="2692665"/>
            <a:ext cx="840083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1891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年、アメリカのフットボール選手たちが特別な暖かいユニフォームを着始めました。</a:t>
            </a:r>
          </a:p>
        </p:txBody>
      </p:sp>
    </p:spTree>
    <p:extLst>
      <p:ext uri="{BB962C8B-B14F-4D97-AF65-F5344CB8AC3E}">
        <p14:creationId xmlns:p14="http://schemas.microsoft.com/office/powerpoint/2010/main" val="47311537"/>
      </p:ext>
    </p:extLst>
  </p:cSld>
  <p:clrMapOvr>
    <a:masterClrMapping/>
  </p:clrMapOvr>
  <p:transition spd="slow">
    <p:push dir="u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A4F9C-788C-84F2-5D9E-A34B57914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4A526B3-2E8C-727E-C273-04C433BA3A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925" b="46509"/>
          <a:stretch/>
        </p:blipFill>
        <p:spPr>
          <a:xfrm>
            <a:off x="284173" y="993641"/>
            <a:ext cx="8575200" cy="67521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3DB8C13-1383-3398-84BF-4370B869C57D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43F5D38-FCCC-5B9E-2EDB-1E5AE5B0A5B7}"/>
              </a:ext>
            </a:extLst>
          </p:cNvPr>
          <p:cNvSpPr txBox="1"/>
          <p:nvPr/>
        </p:nvSpPr>
        <p:spPr>
          <a:xfrm>
            <a:off x="537492" y="2604561"/>
            <a:ext cx="8187407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Athletes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avoid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using a computer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gaining weight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は「体重を増やすこと」という意味で、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動作を名詞として扱っています。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improve their performance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「パフォーマンスを向上させるために」という意味で、副詞のはたらきです。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avoid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の目的を説明しています。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63ADA24-3C3E-DC3E-C7C6-79DB4FFE0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E076D01-FF16-BD1B-67E7-89FB2E262380}"/>
              </a:ext>
            </a:extLst>
          </p:cNvPr>
          <p:cNvSpPr txBox="1"/>
          <p:nvPr/>
        </p:nvSpPr>
        <p:spPr>
          <a:xfrm>
            <a:off x="537494" y="1767406"/>
            <a:ext cx="79016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運動選手たちはパフォーマンスを向上させるために体重を増やすことを避けます。</a:t>
            </a:r>
          </a:p>
        </p:txBody>
      </p:sp>
    </p:spTree>
    <p:extLst>
      <p:ext uri="{BB962C8B-B14F-4D97-AF65-F5344CB8AC3E}">
        <p14:creationId xmlns:p14="http://schemas.microsoft.com/office/powerpoint/2010/main" val="1556962194"/>
      </p:ext>
    </p:extLst>
  </p:cSld>
  <p:clrMapOvr>
    <a:masterClrMapping/>
  </p:clrMapOvr>
  <p:transition spd="slow">
    <p:push dir="u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90547-9A49-5309-D5FB-A710C1F26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33ADFAA-D14D-82F2-C924-C4C6A286C5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799" b="34876"/>
          <a:stretch/>
        </p:blipFill>
        <p:spPr>
          <a:xfrm>
            <a:off x="284173" y="895251"/>
            <a:ext cx="8575200" cy="74294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387E892-EFE9-AA48-813E-F1F0F09B2CB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2B58E7B-D095-F0CB-CF1D-4559B069CD25}"/>
              </a:ext>
            </a:extLst>
          </p:cNvPr>
          <p:cNvSpPr txBox="1"/>
          <p:nvPr/>
        </p:nvSpPr>
        <p:spPr>
          <a:xfrm>
            <a:off x="537493" y="2560240"/>
            <a:ext cx="8069014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lose weight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important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lose weight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は「体重を減らすこと」という意味で、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名詞として扱っています。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them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「彼らにとって」という意味をもち、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important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lose weight = important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important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主語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lose weight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の状態・性質を説明する補語に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なっています。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A64F1E5-876F-7DC4-7FD8-7071E88BF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A0C0FB2-6D47-0B26-1A31-6813F0284874}"/>
              </a:ext>
            </a:extLst>
          </p:cNvPr>
          <p:cNvSpPr txBox="1"/>
          <p:nvPr/>
        </p:nvSpPr>
        <p:spPr>
          <a:xfrm>
            <a:off x="537493" y="1767406"/>
            <a:ext cx="467268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体重を減らすことは彼らにとって重要なのです。</a:t>
            </a:r>
          </a:p>
        </p:txBody>
      </p:sp>
    </p:spTree>
    <p:extLst>
      <p:ext uri="{BB962C8B-B14F-4D97-AF65-F5344CB8AC3E}">
        <p14:creationId xmlns:p14="http://schemas.microsoft.com/office/powerpoint/2010/main" val="2758793651"/>
      </p:ext>
    </p:extLst>
  </p:cSld>
  <p:clrMapOvr>
    <a:masterClrMapping/>
  </p:clrMapOvr>
  <p:transition spd="slow">
    <p:push dir="u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C0F84-AA89-9351-5CCC-0094ACAE3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E950352-77DA-51B9-C2A8-451DD3E57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618929"/>
            <a:ext cx="8575200" cy="183984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48167AA-B374-1DD8-EE51-BBA7D99C16B1}"/>
              </a:ext>
            </a:extLst>
          </p:cNvPr>
          <p:cNvSpPr/>
          <p:nvPr/>
        </p:nvSpPr>
        <p:spPr>
          <a:xfrm>
            <a:off x="0" y="3219314"/>
            <a:ext cx="9144000" cy="3638686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2790DFB-DB20-BAB0-D9E9-869B9EBA01AB}"/>
              </a:ext>
            </a:extLst>
          </p:cNvPr>
          <p:cNvSpPr txBox="1"/>
          <p:nvPr/>
        </p:nvSpPr>
        <p:spPr>
          <a:xfrm>
            <a:off x="537493" y="3281232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前の文の結果として、この文が続くことを示す接続詞です。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players planned to sweat a lot by wearing the uniform while they were training</a:t>
            </a:r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en-US" altLang="ja-JP" sz="2000" b="1" u="sng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players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planned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sweat a lot by wearing the uniform while they were training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sweat a lot by wearing the uniform while they were training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「トレーニング中にそのユニフォームを着ることでたくさん汗をかくこと」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という意味で、名詞として扱っています。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D825E0B-7A5B-A1D3-1EF5-B09AA713D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F3A34B-B8D4-55F4-8DC6-4C7CB30C46D6}"/>
              </a:ext>
            </a:extLst>
          </p:cNvPr>
          <p:cNvSpPr txBox="1"/>
          <p:nvPr/>
        </p:nvSpPr>
        <p:spPr>
          <a:xfrm>
            <a:off x="537493" y="2491306"/>
            <a:ext cx="8069013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だから、その選手たちはトレーニング中にそのユニフォームを着ることでたくさん汗をかこうとしました。</a:t>
            </a:r>
          </a:p>
        </p:txBody>
      </p:sp>
    </p:spTree>
    <p:extLst>
      <p:ext uri="{BB962C8B-B14F-4D97-AF65-F5344CB8AC3E}">
        <p14:creationId xmlns:p14="http://schemas.microsoft.com/office/powerpoint/2010/main" val="1558496397"/>
      </p:ext>
    </p:extLst>
  </p:cSld>
  <p:clrMapOvr>
    <a:masterClrMapping/>
  </p:clrMapOvr>
  <p:transition spd="slow">
    <p:push dir="u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B7926-C8B2-E7AB-3065-E635F97D8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5D14212-B139-CC90-F1E7-6EAA9E370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618929"/>
            <a:ext cx="8575200" cy="183984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7E5CEEB-9DF0-5119-08F0-5AB17774377D}"/>
              </a:ext>
            </a:extLst>
          </p:cNvPr>
          <p:cNvSpPr/>
          <p:nvPr/>
        </p:nvSpPr>
        <p:spPr>
          <a:xfrm>
            <a:off x="0" y="3219314"/>
            <a:ext cx="9144000" cy="3638686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D30092E-5463-78C8-D236-A9C9965162D4}"/>
              </a:ext>
            </a:extLst>
          </p:cNvPr>
          <p:cNvSpPr txBox="1"/>
          <p:nvPr/>
        </p:nvSpPr>
        <p:spPr>
          <a:xfrm>
            <a:off x="537493" y="3281232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players planned to sweat a lot by wearing the uniform while they were training</a:t>
            </a:r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（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en-US" altLang="ja-JP" sz="2000" b="1" u="sng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lot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「たくさん」という意味をもち、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sweat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の程度を説明しています。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by wearing the uniform while they were training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 「トレーニング中にそのユニフォームを着ることで」という意味をもち、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sweat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wearing the uniform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は「そのユニフォームを着ること」という意味で、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動作を名詞として扱っています。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1EE39A4-1546-D9D3-5A2F-4EC6F5235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C8E1F34-3FC3-C9A6-54CA-BB1E5AE8AB20}"/>
              </a:ext>
            </a:extLst>
          </p:cNvPr>
          <p:cNvSpPr txBox="1"/>
          <p:nvPr/>
        </p:nvSpPr>
        <p:spPr>
          <a:xfrm>
            <a:off x="537493" y="2491306"/>
            <a:ext cx="8069013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だから、その選手たちはトレーニング中にそのユニフォームを着ることでたくさん汗をかこうとしました。</a:t>
            </a:r>
          </a:p>
        </p:txBody>
      </p:sp>
    </p:spTree>
    <p:extLst>
      <p:ext uri="{BB962C8B-B14F-4D97-AF65-F5344CB8AC3E}">
        <p14:creationId xmlns:p14="http://schemas.microsoft.com/office/powerpoint/2010/main" val="1831450549"/>
      </p:ext>
    </p:extLst>
  </p:cSld>
  <p:clrMapOvr>
    <a:masterClrMapping/>
  </p:clrMapOvr>
  <p:transition spd="slow">
    <p:push dir="u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3FA5E-62D9-AA1F-F899-3C0A33870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201E4EF2-EEAA-1F2A-4350-64CEFC8F6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618929"/>
            <a:ext cx="8575200" cy="183984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9448ED5-58CC-BB2C-AA27-1CB74B4C563A}"/>
              </a:ext>
            </a:extLst>
          </p:cNvPr>
          <p:cNvSpPr/>
          <p:nvPr/>
        </p:nvSpPr>
        <p:spPr>
          <a:xfrm>
            <a:off x="0" y="3219314"/>
            <a:ext cx="9144000" cy="3638686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1C6DAAC-3A53-F52F-1615-5362197A5975}"/>
              </a:ext>
            </a:extLst>
          </p:cNvPr>
          <p:cNvSpPr txBox="1"/>
          <p:nvPr/>
        </p:nvSpPr>
        <p:spPr>
          <a:xfrm>
            <a:off x="537493" y="3281232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players planned to sweat a lot by wearing the uniform while they were training</a:t>
            </a:r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en-US" altLang="ja-JP" sz="2000" b="1" u="sng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while they were training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は主語と動詞をふくむ節です。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 「トレーニングしている間に」という意味をもち、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wearing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they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were training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while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は、時を表す接続詞で、「～している間」という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意味をもちます。</a:t>
            </a:r>
          </a:p>
          <a:p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461806E-5E89-C4FA-FC15-291F1A35A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27095B-2BDC-659F-770C-240C25F2CBAB}"/>
              </a:ext>
            </a:extLst>
          </p:cNvPr>
          <p:cNvSpPr txBox="1"/>
          <p:nvPr/>
        </p:nvSpPr>
        <p:spPr>
          <a:xfrm>
            <a:off x="537493" y="2491306"/>
            <a:ext cx="8069013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だから、その選手たちはトレーニング中にそのユニフォームを着ることでたくさん汗をかこうとしました。</a:t>
            </a:r>
          </a:p>
        </p:txBody>
      </p:sp>
    </p:spTree>
    <p:extLst>
      <p:ext uri="{BB962C8B-B14F-4D97-AF65-F5344CB8AC3E}">
        <p14:creationId xmlns:p14="http://schemas.microsoft.com/office/powerpoint/2010/main" val="3242386378"/>
      </p:ext>
    </p:extLst>
  </p:cSld>
  <p:clrMapOvr>
    <a:masterClrMapping/>
  </p:clrMapOvr>
  <p:transition spd="slow">
    <p:push dir="u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20047-9DEE-BE69-128B-15D09C919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5F88A26-3D85-B5AC-15F6-3AB681D088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595" b="298"/>
          <a:stretch/>
        </p:blipFill>
        <p:spPr>
          <a:xfrm>
            <a:off x="284173" y="920618"/>
            <a:ext cx="8575200" cy="8128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4BE4E9A-6563-3BA7-79A3-57E8361D80A2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A3392E6-7348-52FB-3A70-FF47715EA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22F89DA-8F03-054E-8360-CB23C9E8FAA6}"/>
              </a:ext>
            </a:extLst>
          </p:cNvPr>
          <p:cNvSpPr txBox="1"/>
          <p:nvPr/>
        </p:nvSpPr>
        <p:spPr>
          <a:xfrm>
            <a:off x="537494" y="1767406"/>
            <a:ext cx="534079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このようにセーターは元は冬服ではありませんでした。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D2CB83F-ED76-7D0F-7B01-A9DF92A89DC8}"/>
              </a:ext>
            </a:extLst>
          </p:cNvPr>
          <p:cNvSpPr txBox="1"/>
          <p:nvPr/>
        </p:nvSpPr>
        <p:spPr>
          <a:xfrm>
            <a:off x="537493" y="2589080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 this way,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「このようにして」という意味で、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weren’t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sweaters weren’t originally winter clothing.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sweaters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weren’t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winter clothing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originally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「もともとは」という意味をもち、動詞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weren’t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422698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AC33A-97DB-4B2A-43F4-AB0099F55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263B55E-AF6E-9D37-933C-A12B3E45A4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633" b="47672"/>
          <a:stretch/>
        </p:blipFill>
        <p:spPr>
          <a:xfrm>
            <a:off x="245278" y="1022216"/>
            <a:ext cx="8586000" cy="65933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C3AB2C8-F5EB-DD27-D92E-289D5C77181C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F0335E6-7CB1-15D1-507E-4D47712A3EBD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Mike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hopes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climb Mt. Fuji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climb Mt. Fuji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は「富士山に登ること」という意味で、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名詞として扱っています。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B978B92-118B-C2CF-9CA5-ADDF5B8D8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CA6D24-27E0-9FDA-7076-BA4AE682D6AB}"/>
              </a:ext>
            </a:extLst>
          </p:cNvPr>
          <p:cNvSpPr txBox="1"/>
          <p:nvPr/>
        </p:nvSpPr>
        <p:spPr>
          <a:xfrm>
            <a:off x="1032443" y="1684681"/>
            <a:ext cx="422745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マイクは富士山に登ることを望んでいます。</a:t>
            </a:r>
          </a:p>
        </p:txBody>
      </p:sp>
    </p:spTree>
    <p:extLst>
      <p:ext uri="{BB962C8B-B14F-4D97-AF65-F5344CB8AC3E}">
        <p14:creationId xmlns:p14="http://schemas.microsoft.com/office/powerpoint/2010/main" val="3542707697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2_13_09_reading_str">
            <a:hlinkClick r:id="" action="ppaction://media"/>
            <a:extLst>
              <a:ext uri="{FF2B5EF4-FFF2-40B4-BE49-F238E27FC236}">
                <a16:creationId xmlns:a16="http://schemas.microsoft.com/office/drawing/2014/main" id="{875D1376-C247-0952-82D2-E1844B89F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6775" y="2387600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44ABF73-B765-D961-D7C3-FAAE236CD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600" y="32756"/>
            <a:ext cx="6490800" cy="67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C29D551-3D2E-270F-0D34-1E52FC531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8" y="648740"/>
            <a:ext cx="6930000" cy="6124007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2_13_10_reading_s3">
            <a:hlinkClick r:id="" action="ppaction://media"/>
            <a:extLst>
              <a:ext uri="{FF2B5EF4-FFF2-40B4-BE49-F238E27FC236}">
                <a16:creationId xmlns:a16="http://schemas.microsoft.com/office/drawing/2014/main" id="{61669A21-9DA1-215A-4D0D-AB2394BF0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9975" y="2454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B50F56F-9CCB-BDBA-B20F-8AE4B422F7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2400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4685B-1A2C-99C3-9AEA-BE448CF74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8F6EEF4-2608-DAEC-16A6-E4C9CEEA70BB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2C6C6E9-ED0A-F481-CD85-9957F022109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44BA008-FBA8-4B72-819D-A77420F9AD7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0F4146A-2E4C-6436-C6F6-8C3ED4A087E6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2D85AAA7-0A11-94DB-F30D-4C620947860F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4332169"/>
      </p:ext>
    </p:extLst>
  </p:cSld>
  <p:clrMapOvr>
    <a:masterClrMapping/>
  </p:clrMapOvr>
  <p:transition spd="slow">
    <p:push dir="u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5C204A6-9322-CF13-2B80-6B8CB9FA2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2400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86ABFA5-DDC9-5482-2CAE-665876C540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90400" cy="605248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1B1946D-46D5-6485-09CA-0182A1F3ED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2400" cy="4529922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1955911" y="1829861"/>
            <a:ext cx="9378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cold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2_13_11_reading_s6_1">
            <a:hlinkClick r:id="" action="ppaction://media"/>
            <a:extLst>
              <a:ext uri="{FF2B5EF4-FFF2-40B4-BE49-F238E27FC236}">
                <a16:creationId xmlns:a16="http://schemas.microsoft.com/office/drawing/2014/main" id="{67FB19FF-90C7-C9CA-940B-09449DDDCF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31425" y="1749425"/>
            <a:ext cx="406400" cy="406400"/>
          </a:xfrm>
          <a:prstGeom prst="rect">
            <a:avLst/>
          </a:prstGeom>
        </p:spPr>
      </p:pic>
      <p:pic>
        <p:nvPicPr>
          <p:cNvPr id="8" name="AS_G2_13_12_reading_s6_2">
            <a:hlinkClick r:id="" action="ppaction://media"/>
            <a:extLst>
              <a:ext uri="{FF2B5EF4-FFF2-40B4-BE49-F238E27FC236}">
                <a16:creationId xmlns:a16="http://schemas.microsoft.com/office/drawing/2014/main" id="{C3CF0823-C6DE-9DE5-334F-959030E2D6F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31879" y="2270968"/>
            <a:ext cx="406400" cy="406400"/>
          </a:xfrm>
          <a:prstGeom prst="rect">
            <a:avLst/>
          </a:prstGeom>
        </p:spPr>
      </p:pic>
      <p:pic>
        <p:nvPicPr>
          <p:cNvPr id="9" name="AS_G2_13_11_reading_s6_1">
            <a:hlinkClick r:id="" action="ppaction://media"/>
            <a:extLst>
              <a:ext uri="{FF2B5EF4-FFF2-40B4-BE49-F238E27FC236}">
                <a16:creationId xmlns:a16="http://schemas.microsoft.com/office/drawing/2014/main" id="{A53B8B86-31D4-42E8-799E-14F9E83E42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38002" y="2880568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45EEF3D-96F8-38B3-EC86-9ED7D41697A3}"/>
              </a:ext>
            </a:extLst>
          </p:cNvPr>
          <p:cNvSpPr txBox="1"/>
          <p:nvPr/>
        </p:nvSpPr>
        <p:spPr>
          <a:xfrm>
            <a:off x="4292965" y="2297211"/>
            <a:ext cx="21477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sweat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E4B961B-2E00-A419-7A92-EA9228F73BED}"/>
              </a:ext>
            </a:extLst>
          </p:cNvPr>
          <p:cNvSpPr txBox="1"/>
          <p:nvPr/>
        </p:nvSpPr>
        <p:spPr>
          <a:xfrm>
            <a:off x="910609" y="2774873"/>
            <a:ext cx="24707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   reason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F9869AA-338C-13DA-982A-B9E80A75BBF2}"/>
              </a:ext>
            </a:extLst>
          </p:cNvPr>
          <p:cNvSpPr txBox="1"/>
          <p:nvPr/>
        </p:nvSpPr>
        <p:spPr>
          <a:xfrm>
            <a:off x="570097" y="3252353"/>
            <a:ext cx="12682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started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FCF265B-BB16-1506-59AE-000B6436AA6C}"/>
              </a:ext>
            </a:extLst>
          </p:cNvPr>
          <p:cNvSpPr txBox="1"/>
          <p:nvPr/>
        </p:nvSpPr>
        <p:spPr>
          <a:xfrm>
            <a:off x="2079947" y="3252353"/>
            <a:ext cx="29683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wearing     special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6C633D7-D386-BF81-12DC-2043B0576B29}"/>
              </a:ext>
            </a:extLst>
          </p:cNvPr>
          <p:cNvSpPr txBox="1"/>
          <p:nvPr/>
        </p:nvSpPr>
        <p:spPr>
          <a:xfrm>
            <a:off x="1625555" y="3668639"/>
            <a:ext cx="12682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gaining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B5CE81B-A197-59CE-5606-3152FEC43B2F}"/>
              </a:ext>
            </a:extLst>
          </p:cNvPr>
          <p:cNvSpPr txBox="1"/>
          <p:nvPr/>
        </p:nvSpPr>
        <p:spPr>
          <a:xfrm>
            <a:off x="920134" y="4162061"/>
            <a:ext cx="21477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 lose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A459020-F617-1B11-2F3E-F3BEBB5DD42E}"/>
              </a:ext>
            </a:extLst>
          </p:cNvPr>
          <p:cNvSpPr txBox="1"/>
          <p:nvPr/>
        </p:nvSpPr>
        <p:spPr>
          <a:xfrm>
            <a:off x="3198016" y="4651628"/>
            <a:ext cx="21477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sweat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13FFBB0-1360-1216-E591-8FB70B1ABA2C}"/>
              </a:ext>
            </a:extLst>
          </p:cNvPr>
          <p:cNvSpPr txBox="1"/>
          <p:nvPr/>
        </p:nvSpPr>
        <p:spPr>
          <a:xfrm>
            <a:off x="6554540" y="4651628"/>
            <a:ext cx="21477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   wearing     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07B22629-75C1-3828-6C13-CE67A8807172}"/>
              </a:ext>
            </a:extLst>
          </p:cNvPr>
          <p:cNvSpPr txBox="1"/>
          <p:nvPr/>
        </p:nvSpPr>
        <p:spPr>
          <a:xfrm>
            <a:off x="7494498" y="5109564"/>
            <a:ext cx="15882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sweaters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39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28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39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24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13_14_reading_s7_1">
            <a:hlinkClick r:id="" action="ppaction://media"/>
            <a:extLst>
              <a:ext uri="{FF2B5EF4-FFF2-40B4-BE49-F238E27FC236}">
                <a16:creationId xmlns:a16="http://schemas.microsoft.com/office/drawing/2014/main" id="{4057CE75-D3E1-5B9F-3BB4-1BB0A011F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83850" y="3619500"/>
            <a:ext cx="406400" cy="406400"/>
          </a:xfrm>
          <a:prstGeom prst="rect">
            <a:avLst/>
          </a:prstGeom>
        </p:spPr>
      </p:pic>
      <p:pic>
        <p:nvPicPr>
          <p:cNvPr id="3" name="AS_G2_13_15_reading_s7_2">
            <a:hlinkClick r:id="" action="ppaction://media"/>
            <a:extLst>
              <a:ext uri="{FF2B5EF4-FFF2-40B4-BE49-F238E27FC236}">
                <a16:creationId xmlns:a16="http://schemas.microsoft.com/office/drawing/2014/main" id="{66E6056E-7DA6-3BB4-CC0B-61CCE57199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83850" y="44132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2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FF809-C05A-A1B1-0877-874ACEA2E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D470BFC-C37B-96A2-F463-8F3BA73708E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774DD8E-CB5E-F0DC-C1C2-D86EC2A5D450}"/>
              </a:ext>
            </a:extLst>
          </p:cNvPr>
          <p:cNvSpPr txBox="1"/>
          <p:nvPr/>
        </p:nvSpPr>
        <p:spPr>
          <a:xfrm>
            <a:off x="1728835" y="4128490"/>
            <a:ext cx="568632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hopes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climb Mt. Fuji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0A8F8CC-1B4B-3CE1-ACE7-847493D916CB}"/>
              </a:ext>
            </a:extLst>
          </p:cNvPr>
          <p:cNvSpPr txBox="1"/>
          <p:nvPr/>
        </p:nvSpPr>
        <p:spPr>
          <a:xfrm>
            <a:off x="1024435" y="690490"/>
            <a:ext cx="7095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マイクは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望んでいます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富士山に 登ることを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Mike hopes to climb Mt. Fuji.">
            <a:hlinkClick r:id="" action="ppaction://media"/>
            <a:extLst>
              <a:ext uri="{FF2B5EF4-FFF2-40B4-BE49-F238E27FC236}">
                <a16:creationId xmlns:a16="http://schemas.microsoft.com/office/drawing/2014/main" id="{04EA8715-FC40-EA04-09AC-56D5DDC30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33488" y="1619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8456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13_16_reading_s8_1">
            <a:hlinkClick r:id="" action="ppaction://media"/>
            <a:extLst>
              <a:ext uri="{FF2B5EF4-FFF2-40B4-BE49-F238E27FC236}">
                <a16:creationId xmlns:a16="http://schemas.microsoft.com/office/drawing/2014/main" id="{BBCD6F36-D198-D63C-4C2A-1D9CAA84B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34813" y="222250"/>
            <a:ext cx="406400" cy="406400"/>
          </a:xfrm>
          <a:prstGeom prst="rect">
            <a:avLst/>
          </a:prstGeom>
        </p:spPr>
      </p:pic>
      <p:pic>
        <p:nvPicPr>
          <p:cNvPr id="25" name="AS_G2_13_17_reading_s8_2">
            <a:hlinkClick r:id="" action="ppaction://media"/>
            <a:extLst>
              <a:ext uri="{FF2B5EF4-FFF2-40B4-BE49-F238E27FC236}">
                <a16:creationId xmlns:a16="http://schemas.microsoft.com/office/drawing/2014/main" id="{ACC70F67-E3CC-CA82-34BF-C79B59C470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91758" y="8567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7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64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23E24-DC7C-6124-AAE6-E648A6651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319A12D-D4B2-C2F6-9A1A-FD183267636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1F13F85-20C1-704C-8AC5-FF3923AF6C1E}"/>
              </a:ext>
            </a:extLst>
          </p:cNvPr>
          <p:cNvSpPr txBox="1"/>
          <p:nvPr/>
        </p:nvSpPr>
        <p:spPr>
          <a:xfrm>
            <a:off x="1343133" y="2409490"/>
            <a:ext cx="645773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[c----] Mt. Fuji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Mike hopes to climb Mt. Fuji.">
            <a:hlinkClick r:id="" action="ppaction://media"/>
            <a:extLst>
              <a:ext uri="{FF2B5EF4-FFF2-40B4-BE49-F238E27FC236}">
                <a16:creationId xmlns:a16="http://schemas.microsoft.com/office/drawing/2014/main" id="{B3809FC6-05A9-2EEF-243A-7F8C9FBA2C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33488" y="1619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6241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B16FB58-F63D-E7FC-52B1-3D13E43E77C0}"/>
              </a:ext>
            </a:extLst>
          </p:cNvPr>
          <p:cNvSpPr/>
          <p:nvPr/>
        </p:nvSpPr>
        <p:spPr>
          <a:xfrm>
            <a:off x="863831" y="3968350"/>
            <a:ext cx="755871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2EEC781-4A98-A738-16D6-7478C1165D2D}"/>
              </a:ext>
            </a:extLst>
          </p:cNvPr>
          <p:cNvSpPr/>
          <p:nvPr/>
        </p:nvSpPr>
        <p:spPr>
          <a:xfrm>
            <a:off x="620815" y="4362363"/>
            <a:ext cx="311228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CC84D6E-5B7F-F854-BBA7-179BA27E7BDF}"/>
              </a:ext>
            </a:extLst>
          </p:cNvPr>
          <p:cNvSpPr/>
          <p:nvPr/>
        </p:nvSpPr>
        <p:spPr>
          <a:xfrm>
            <a:off x="863831" y="2864054"/>
            <a:ext cx="755871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8396040-4FA9-E87F-7EE5-905C2C26EF38}"/>
              </a:ext>
            </a:extLst>
          </p:cNvPr>
          <p:cNvSpPr/>
          <p:nvPr/>
        </p:nvSpPr>
        <p:spPr>
          <a:xfrm>
            <a:off x="620816" y="3258067"/>
            <a:ext cx="195460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755871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20818" y="2148163"/>
            <a:ext cx="389246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P.102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・目的語に動名詞をとるか不定詞をとるか、またはどちらもと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るかは、動詞によって決まる。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・動名詞と不定詞のどちらも文の主語や補語になり、ほぼ同じ意味を表す。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・動名詞は前置詞の目的語になるが、不定詞は前置詞のあとに置くことはできない。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1" grpId="0" animBg="1"/>
      <p:bldP spid="12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D4038-CCCB-0882-BE5C-2EF44EBF5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7DCCDDC-ECC9-0385-E90E-5BC2353C0DC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0A1060E-D9D3-F1D7-02B8-D6F678F5B3CB}"/>
              </a:ext>
            </a:extLst>
          </p:cNvPr>
          <p:cNvSpPr txBox="1"/>
          <p:nvPr/>
        </p:nvSpPr>
        <p:spPr>
          <a:xfrm>
            <a:off x="1024439" y="2321004"/>
            <a:ext cx="7095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マイクは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望んでいます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富士山に 登ることを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ike hopes to climb Mt. Fuji.">
            <a:hlinkClick r:id="" action="ppaction://media"/>
            <a:extLst>
              <a:ext uri="{FF2B5EF4-FFF2-40B4-BE49-F238E27FC236}">
                <a16:creationId xmlns:a16="http://schemas.microsoft.com/office/drawing/2014/main" id="{9CDC7D68-85CD-E84F-E963-D5640A451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33488" y="1619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9540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252B7-86AD-18D3-E050-7B9FD986D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C0EB4D6-199B-3CA3-06FC-2C45AC32838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B7E646E-1BE8-2349-995B-1B936BB4EF3E}"/>
              </a:ext>
            </a:extLst>
          </p:cNvPr>
          <p:cNvSpPr txBox="1"/>
          <p:nvPr/>
        </p:nvSpPr>
        <p:spPr>
          <a:xfrm>
            <a:off x="2176846" y="4128490"/>
            <a:ext cx="479029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hopes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visit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Kyoto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5212E35-29C6-176B-3CED-28F2EAF2647C}"/>
              </a:ext>
            </a:extLst>
          </p:cNvPr>
          <p:cNvSpPr txBox="1"/>
          <p:nvPr/>
        </p:nvSpPr>
        <p:spPr>
          <a:xfrm>
            <a:off x="1024435" y="690490"/>
            <a:ext cx="7095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マイクは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望んでいます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京都に 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訪れる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Mike hopes to visit Kyoto.">
            <a:hlinkClick r:id="" action="ppaction://media"/>
            <a:extLst>
              <a:ext uri="{FF2B5EF4-FFF2-40B4-BE49-F238E27FC236}">
                <a16:creationId xmlns:a16="http://schemas.microsoft.com/office/drawing/2014/main" id="{19D786C4-6999-034B-E151-5D5F61AF9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9813" y="1308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9129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66969-F53D-955F-3D20-DC776C94F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3674097-F8F3-FC3D-68BD-3819B87968D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C647BB6-A0EF-908B-7A2C-97BF86F823F6}"/>
              </a:ext>
            </a:extLst>
          </p:cNvPr>
          <p:cNvSpPr txBox="1"/>
          <p:nvPr/>
        </p:nvSpPr>
        <p:spPr>
          <a:xfrm>
            <a:off x="1618239" y="2409490"/>
            <a:ext cx="590752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v----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Kyoto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Mike hopes to visit Kyoto.">
            <a:hlinkClick r:id="" action="ppaction://media"/>
            <a:extLst>
              <a:ext uri="{FF2B5EF4-FFF2-40B4-BE49-F238E27FC236}">
                <a16:creationId xmlns:a16="http://schemas.microsoft.com/office/drawing/2014/main" id="{FF5FF4B1-F5C4-42CE-B061-F5F67654A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9813" y="1308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4973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21A19-086D-1F5F-1EDD-EE4091001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01A7635-53D3-E16E-9C2F-90F0FEE3AAB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760A655-5C71-39F6-2D6B-4EAEFB4CAF09}"/>
              </a:ext>
            </a:extLst>
          </p:cNvPr>
          <p:cNvSpPr txBox="1"/>
          <p:nvPr/>
        </p:nvSpPr>
        <p:spPr>
          <a:xfrm>
            <a:off x="1024439" y="2321004"/>
            <a:ext cx="7095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マイクは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望んでいます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京都に 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訪れる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ike hopes to visit Kyoto.">
            <a:hlinkClick r:id="" action="ppaction://media"/>
            <a:extLst>
              <a:ext uri="{FF2B5EF4-FFF2-40B4-BE49-F238E27FC236}">
                <a16:creationId xmlns:a16="http://schemas.microsoft.com/office/drawing/2014/main" id="{044DEB58-95FA-6B40-129A-07BC2BA51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9813" y="1308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4846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B1E0E-F7BD-EF32-8905-1A40DFC48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7B5BEB6-5C0B-7EB8-840E-A3EE0480F1D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177BEE4-F180-D914-D5F9-9A1443BE1A7C}"/>
              </a:ext>
            </a:extLst>
          </p:cNvPr>
          <p:cNvSpPr txBox="1"/>
          <p:nvPr/>
        </p:nvSpPr>
        <p:spPr>
          <a:xfrm>
            <a:off x="1481072" y="4128490"/>
            <a:ext cx="618184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needs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clean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her room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3541E17-D415-2D9A-3239-6390237F0864}"/>
              </a:ext>
            </a:extLst>
          </p:cNvPr>
          <p:cNvSpPr txBox="1"/>
          <p:nvPr/>
        </p:nvSpPr>
        <p:spPr>
          <a:xfrm>
            <a:off x="1024434" y="690490"/>
            <a:ext cx="7095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必要があります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彼女の部屋を 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掃除する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She needs to clean her room.">
            <a:hlinkClick r:id="" action="ppaction://media"/>
            <a:extLst>
              <a:ext uri="{FF2B5EF4-FFF2-40B4-BE49-F238E27FC236}">
                <a16:creationId xmlns:a16="http://schemas.microsoft.com/office/drawing/2014/main" id="{3C8332C3-C9B5-E269-B9C2-96BD93453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1863" y="1165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5599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8C544-8626-ADC3-57D0-8264087EC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B263C9C-4CA9-6B5E-F731-7F8A31365F3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CE1C283-9E8B-A5D0-E9B9-B03085A697B7}"/>
              </a:ext>
            </a:extLst>
          </p:cNvPr>
          <p:cNvSpPr txBox="1"/>
          <p:nvPr/>
        </p:nvSpPr>
        <p:spPr>
          <a:xfrm>
            <a:off x="1072682" y="2409490"/>
            <a:ext cx="699863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her room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She needs to clean her room.">
            <a:hlinkClick r:id="" action="ppaction://media"/>
            <a:extLst>
              <a:ext uri="{FF2B5EF4-FFF2-40B4-BE49-F238E27FC236}">
                <a16:creationId xmlns:a16="http://schemas.microsoft.com/office/drawing/2014/main" id="{46BA653D-937D-02C9-80B5-8F3B3D375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1863" y="1165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5081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A9C66-6805-7E90-30ED-64213DE89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D36A2F9-D4C3-CE05-B48E-7151B7E13AE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6F9335B-BD9F-A556-EDCB-7CF826BC818E}"/>
              </a:ext>
            </a:extLst>
          </p:cNvPr>
          <p:cNvSpPr txBox="1"/>
          <p:nvPr/>
        </p:nvSpPr>
        <p:spPr>
          <a:xfrm>
            <a:off x="1024439" y="2321004"/>
            <a:ext cx="7095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必要があります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彼女の部屋を 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掃除する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She needs to clean her room.">
            <a:hlinkClick r:id="" action="ppaction://media"/>
            <a:extLst>
              <a:ext uri="{FF2B5EF4-FFF2-40B4-BE49-F238E27FC236}">
                <a16:creationId xmlns:a16="http://schemas.microsoft.com/office/drawing/2014/main" id="{5412C748-6495-E490-6888-AED810F069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1863" y="1165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4907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D364E-0F64-14BB-8BC9-58518F146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8DCD8FE-BFB2-F471-2256-AA3A3B5818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619" b="33487"/>
          <a:stretch/>
        </p:blipFill>
        <p:spPr>
          <a:xfrm>
            <a:off x="245278" y="1022216"/>
            <a:ext cx="8586000" cy="62078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86CD21D-E589-27FD-8E26-316E7CAEAC1B}"/>
              </a:ext>
            </a:extLst>
          </p:cNvPr>
          <p:cNvSpPr/>
          <p:nvPr/>
        </p:nvSpPr>
        <p:spPr>
          <a:xfrm>
            <a:off x="0" y="2477092"/>
            <a:ext cx="9144000" cy="438090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0F1FC6D-9920-5398-880C-24A5F83417DC}"/>
              </a:ext>
            </a:extLst>
          </p:cNvPr>
          <p:cNvSpPr txBox="1"/>
          <p:nvPr/>
        </p:nvSpPr>
        <p:spPr>
          <a:xfrm>
            <a:off x="537493" y="2725742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started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raining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は、天候などを表すときによく使われる形式主語です。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raining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は「雨が降ること」という意味で、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動作を名詞として扱っています。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that time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「そのとき」という意味をもち、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started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BA57EDA-2743-3318-31D9-FB33021F8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22A598-60DA-792F-7A65-7167EA9A3632}"/>
              </a:ext>
            </a:extLst>
          </p:cNvPr>
          <p:cNvSpPr txBox="1"/>
          <p:nvPr/>
        </p:nvSpPr>
        <p:spPr>
          <a:xfrm>
            <a:off x="1032444" y="1684681"/>
            <a:ext cx="299427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そのとき雨が降り始めました。</a:t>
            </a:r>
          </a:p>
        </p:txBody>
      </p:sp>
    </p:spTree>
    <p:extLst>
      <p:ext uri="{BB962C8B-B14F-4D97-AF65-F5344CB8AC3E}">
        <p14:creationId xmlns:p14="http://schemas.microsoft.com/office/powerpoint/2010/main" val="1408298794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C9A6A-2B4D-4A3B-FCC5-27A4FBBE3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2D9A2A9-2906-1A02-F0B4-BC39FECC1CF5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7AB18C6-913A-0E13-A602-8B060EAA4D75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FC2098D-F0A9-7288-38BB-A81860D89914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432CAC-509E-9A36-11AE-5A27DF3B4DD9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2A277F2D-14FC-CBA8-8C11-F92097313301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707801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0AC37-3197-0EFE-7A89-05D146954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19218E1-03F0-09C0-4F6F-C0C6DFDB4F8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1895393-C931-6546-9130-A72A93CBC41A}"/>
              </a:ext>
            </a:extLst>
          </p:cNvPr>
          <p:cNvSpPr txBox="1"/>
          <p:nvPr/>
        </p:nvSpPr>
        <p:spPr>
          <a:xfrm>
            <a:off x="1187142" y="4128490"/>
            <a:ext cx="676970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started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raining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that time.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D49E4CF-B062-9A42-6EEF-CFDC64D99DF4}"/>
              </a:ext>
            </a:extLst>
          </p:cNvPr>
          <p:cNvSpPr txBox="1"/>
          <p:nvPr/>
        </p:nvSpPr>
        <p:spPr>
          <a:xfrm>
            <a:off x="521512" y="690490"/>
            <a:ext cx="810096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始まりました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雨が降ることが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そのとき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t started raining  at that time.">
            <a:hlinkClick r:id="" action="ppaction://media"/>
            <a:extLst>
              <a:ext uri="{FF2B5EF4-FFF2-40B4-BE49-F238E27FC236}">
                <a16:creationId xmlns:a16="http://schemas.microsoft.com/office/drawing/2014/main" id="{39C1ADB9-F855-E8C7-A0EF-D3A0D86C2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00150" y="1282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629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8D6F910-2C60-91B6-8052-B26447F32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389737"/>
            <a:ext cx="8586000" cy="481483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2_13_01_kihon">
            <a:hlinkClick r:id="" action="ppaction://media"/>
            <a:extLst>
              <a:ext uri="{FF2B5EF4-FFF2-40B4-BE49-F238E27FC236}">
                <a16:creationId xmlns:a16="http://schemas.microsoft.com/office/drawing/2014/main" id="{28338E9C-AED0-008E-480D-94C7779E9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75875" y="2809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455DE-6208-5A4C-F287-840A3F791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EFC1CD0-B712-212A-4AE2-1E7EE2E1094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0877319-F515-C153-1DE8-BFA8CA02730D}"/>
              </a:ext>
            </a:extLst>
          </p:cNvPr>
          <p:cNvSpPr txBox="1"/>
          <p:nvPr/>
        </p:nvSpPr>
        <p:spPr>
          <a:xfrm>
            <a:off x="1029258" y="2409490"/>
            <a:ext cx="708548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[r------]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that time.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t started raining  at that time.">
            <a:hlinkClick r:id="" action="ppaction://media"/>
            <a:extLst>
              <a:ext uri="{FF2B5EF4-FFF2-40B4-BE49-F238E27FC236}">
                <a16:creationId xmlns:a16="http://schemas.microsoft.com/office/drawing/2014/main" id="{7FC4982C-1927-7FE1-FCE5-CDE4A2934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00150" y="1282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4113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DEEFF-36E4-1EEB-9C41-E9F311C00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26686FD-53EF-CBAB-AD4C-E76C9A60737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851E2E8-C4FA-82B0-53BC-F4C16F02A005}"/>
              </a:ext>
            </a:extLst>
          </p:cNvPr>
          <p:cNvSpPr txBox="1"/>
          <p:nvPr/>
        </p:nvSpPr>
        <p:spPr>
          <a:xfrm>
            <a:off x="521518" y="2321004"/>
            <a:ext cx="810096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始まりました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雨が降ることが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そのとき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t started raining  at that time.">
            <a:hlinkClick r:id="" action="ppaction://media"/>
            <a:extLst>
              <a:ext uri="{FF2B5EF4-FFF2-40B4-BE49-F238E27FC236}">
                <a16:creationId xmlns:a16="http://schemas.microsoft.com/office/drawing/2014/main" id="{F89C4CED-67BB-5571-F06A-0CB1AFF92E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00150" y="1282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1552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56D61-8C1D-F74A-E5A5-0619E880A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4E4B58D-7E69-DCC5-3C52-0409F9E1E34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BCBA85D-ADAE-F57B-09B2-F45EE3CDFB71}"/>
              </a:ext>
            </a:extLst>
          </p:cNvPr>
          <p:cNvSpPr txBox="1"/>
          <p:nvPr/>
        </p:nvSpPr>
        <p:spPr>
          <a:xfrm>
            <a:off x="2153423" y="4128490"/>
            <a:ext cx="483714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start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raining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soon.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DF801EB-EC01-09EB-D300-CB904C7A6298}"/>
              </a:ext>
            </a:extLst>
          </p:cNvPr>
          <p:cNvSpPr txBox="1"/>
          <p:nvPr/>
        </p:nvSpPr>
        <p:spPr>
          <a:xfrm>
            <a:off x="521512" y="690490"/>
            <a:ext cx="810096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始まるでしょう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雨が降ることが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間もなく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t will start raining  soon.">
            <a:hlinkClick r:id="" action="ppaction://media"/>
            <a:extLst>
              <a:ext uri="{FF2B5EF4-FFF2-40B4-BE49-F238E27FC236}">
                <a16:creationId xmlns:a16="http://schemas.microsoft.com/office/drawing/2014/main" id="{18619058-1D60-F9B8-2807-CEBC8F22B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66825" y="1979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6308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3E079-EA3F-EE7C-2FCE-6CABF0F74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E2AA08E-49BB-44FE-63D4-F422E87D0CC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15D5CDA-500B-91F8-48A4-C7B6C4B31CBD}"/>
              </a:ext>
            </a:extLst>
          </p:cNvPr>
          <p:cNvSpPr txBox="1"/>
          <p:nvPr/>
        </p:nvSpPr>
        <p:spPr>
          <a:xfrm>
            <a:off x="1622666" y="2409490"/>
            <a:ext cx="589866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[r------]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soon.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t will start raining  soon.">
            <a:hlinkClick r:id="" action="ppaction://media"/>
            <a:extLst>
              <a:ext uri="{FF2B5EF4-FFF2-40B4-BE49-F238E27FC236}">
                <a16:creationId xmlns:a16="http://schemas.microsoft.com/office/drawing/2014/main" id="{FA7DC3C4-F883-8F43-A492-3C35023DF6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66825" y="1979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3453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BE308-ACA7-DBE7-794C-9EC260F78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FA1ADEA-ED1B-42CA-56C9-FC500BB35BC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40C640C-956B-AD59-74ED-37870F0BB140}"/>
              </a:ext>
            </a:extLst>
          </p:cNvPr>
          <p:cNvSpPr txBox="1"/>
          <p:nvPr/>
        </p:nvSpPr>
        <p:spPr>
          <a:xfrm>
            <a:off x="521518" y="2321004"/>
            <a:ext cx="810096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始まるでしょう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雨が降ることが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間もなく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t will start raining  soon.">
            <a:hlinkClick r:id="" action="ppaction://media"/>
            <a:extLst>
              <a:ext uri="{FF2B5EF4-FFF2-40B4-BE49-F238E27FC236}">
                <a16:creationId xmlns:a16="http://schemas.microsoft.com/office/drawing/2014/main" id="{B3918003-D367-FEFF-E748-2DD09177F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66825" y="1979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1904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6B1A6-B37B-309E-855A-7AFFF3C30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948D5B9-AC34-4353-94EC-F8E2EC01748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7538AA1-EC93-FE0E-0050-072E98611B33}"/>
              </a:ext>
            </a:extLst>
          </p:cNvPr>
          <p:cNvSpPr txBox="1"/>
          <p:nvPr/>
        </p:nvSpPr>
        <p:spPr>
          <a:xfrm>
            <a:off x="1894295" y="4128490"/>
            <a:ext cx="535540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Mary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began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studying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math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14E917D-D1F2-8A37-E4C7-010E187822DF}"/>
              </a:ext>
            </a:extLst>
          </p:cNvPr>
          <p:cNvSpPr txBox="1"/>
          <p:nvPr/>
        </p:nvSpPr>
        <p:spPr>
          <a:xfrm>
            <a:off x="1067579" y="690490"/>
            <a:ext cx="70088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メアリーは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始めました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数学を 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勉強することを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ary began studying math.">
            <a:hlinkClick r:id="" action="ppaction://media"/>
            <a:extLst>
              <a:ext uri="{FF2B5EF4-FFF2-40B4-BE49-F238E27FC236}">
                <a16:creationId xmlns:a16="http://schemas.microsoft.com/office/drawing/2014/main" id="{AD5FF9AC-76EC-ED64-8C37-BD3E9A197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22313" y="989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7345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7739C-0A6A-0017-BF20-05CDA078B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5123A3A-14D6-C898-5BA2-307C696BA0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AEFF8EC-B1D1-97C5-FE57-5D725AC5AC10}"/>
              </a:ext>
            </a:extLst>
          </p:cNvPr>
          <p:cNvSpPr txBox="1"/>
          <p:nvPr/>
        </p:nvSpPr>
        <p:spPr>
          <a:xfrm>
            <a:off x="1876340" y="2409490"/>
            <a:ext cx="539132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Mary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s-------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math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Mary began studying math.">
            <a:hlinkClick r:id="" action="ppaction://media"/>
            <a:extLst>
              <a:ext uri="{FF2B5EF4-FFF2-40B4-BE49-F238E27FC236}">
                <a16:creationId xmlns:a16="http://schemas.microsoft.com/office/drawing/2014/main" id="{3DBB2BEB-D551-6D21-F801-2C2AC385A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22313" y="989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455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F69B7-19DB-C320-15DE-23AF301E6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269A478-F33E-5A24-56EF-19F5F7F36BA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788D10A-6A9F-82F9-99C2-FD56F24402C4}"/>
              </a:ext>
            </a:extLst>
          </p:cNvPr>
          <p:cNvSpPr txBox="1"/>
          <p:nvPr/>
        </p:nvSpPr>
        <p:spPr>
          <a:xfrm>
            <a:off x="1067579" y="2321004"/>
            <a:ext cx="70088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メアリーは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始めました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数学を 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勉強することを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ary began studying math.">
            <a:hlinkClick r:id="" action="ppaction://media"/>
            <a:extLst>
              <a:ext uri="{FF2B5EF4-FFF2-40B4-BE49-F238E27FC236}">
                <a16:creationId xmlns:a16="http://schemas.microsoft.com/office/drawing/2014/main" id="{170353EA-9FA2-12D1-6FC9-C0750976D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22313" y="989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008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2DE93-A4DA-C2D8-A464-372BFEEEA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B91918B-A916-387A-4176-1C224032D5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024" b="18216"/>
          <a:stretch/>
        </p:blipFill>
        <p:spPr>
          <a:xfrm>
            <a:off x="245278" y="1022216"/>
            <a:ext cx="8586000" cy="66246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F5685721-909E-35DC-E6DC-8AE96AB9D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AD2020-D69F-849E-DACE-F8704E363B6F}"/>
              </a:ext>
            </a:extLst>
          </p:cNvPr>
          <p:cNvSpPr txBox="1"/>
          <p:nvPr/>
        </p:nvSpPr>
        <p:spPr>
          <a:xfrm>
            <a:off x="1032444" y="1684681"/>
            <a:ext cx="290199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歴史を学ぶことは大切です。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B24B719-3030-A32D-85F5-D546552801B1}"/>
              </a:ext>
            </a:extLst>
          </p:cNvPr>
          <p:cNvSpPr/>
          <p:nvPr/>
        </p:nvSpPr>
        <p:spPr>
          <a:xfrm>
            <a:off x="0" y="2871019"/>
            <a:ext cx="9144000" cy="398698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2D3EE28-AF97-E9EF-5BAF-9F5D18CDD721}"/>
              </a:ext>
            </a:extLst>
          </p:cNvPr>
          <p:cNvSpPr txBox="1"/>
          <p:nvPr/>
        </p:nvSpPr>
        <p:spPr>
          <a:xfrm>
            <a:off x="537493" y="3077693"/>
            <a:ext cx="806901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Learning history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important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Learning history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は「歴史を学ぶこと」という意味で、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動作を名詞として扱っています。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Learning history = important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important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Learning history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の性質を説明する補語に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なっています。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3822944487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98571-08DA-9394-8925-74E0C2EF6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3599AFC-158C-0E03-CAA4-3EBEE2BA2631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BC1D4A7-8D3F-273B-E108-F511C95521E1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7464F33-D434-520E-42ED-118B25A748B9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4D99F3-090D-1F6D-8E29-C10D59E5B859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B8C291-1C1C-3CD6-573B-C6E02C9C981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189608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138D2-A735-CC87-D07A-769D56001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9B0C7BD-C85E-7DE8-C29A-D08ACBC966C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F783C10-867C-3FDF-D0FD-57D03DC7B90C}"/>
              </a:ext>
            </a:extLst>
          </p:cNvPr>
          <p:cNvSpPr txBox="1"/>
          <p:nvPr/>
        </p:nvSpPr>
        <p:spPr>
          <a:xfrm>
            <a:off x="2037001" y="4128490"/>
            <a:ext cx="506999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Learning history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important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B7A4013-9209-DDDF-898A-75708C5F607F}"/>
              </a:ext>
            </a:extLst>
          </p:cNvPr>
          <p:cNvSpPr txBox="1"/>
          <p:nvPr/>
        </p:nvSpPr>
        <p:spPr>
          <a:xfrm>
            <a:off x="1641428" y="690490"/>
            <a:ext cx="58611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歴史を 学ぶことは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大切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Learning history is important.">
            <a:hlinkClick r:id="" action="ppaction://media"/>
            <a:extLst>
              <a:ext uri="{FF2B5EF4-FFF2-40B4-BE49-F238E27FC236}">
                <a16:creationId xmlns:a16="http://schemas.microsoft.com/office/drawing/2014/main" id="{2FE7A7B5-8261-CC5B-BF02-08A347970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8100" y="1282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904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59ECC-D160-E4AA-329D-9AE7EDE3F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F0FBE13-7897-4752-8284-06E014E2550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BD956DD-E4C8-F117-B0DC-497FF93D71CE}"/>
              </a:ext>
            </a:extLst>
          </p:cNvPr>
          <p:cNvSpPr txBox="1"/>
          <p:nvPr/>
        </p:nvSpPr>
        <p:spPr>
          <a:xfrm>
            <a:off x="1822795" y="2409490"/>
            <a:ext cx="549840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[L-------] history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important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Learning history is important.">
            <a:hlinkClick r:id="" action="ppaction://media"/>
            <a:extLst>
              <a:ext uri="{FF2B5EF4-FFF2-40B4-BE49-F238E27FC236}">
                <a16:creationId xmlns:a16="http://schemas.microsoft.com/office/drawing/2014/main" id="{067D4DCB-FD38-F683-F10F-B38FD5557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8100" y="1282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2689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7A010-CA43-6452-A1BB-C3AD9EBBE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23E315E-10BB-487E-7C0C-E48BF954F3C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16CB137-5B1D-0EF0-A522-FEC34875DE57}"/>
              </a:ext>
            </a:extLst>
          </p:cNvPr>
          <p:cNvSpPr txBox="1"/>
          <p:nvPr/>
        </p:nvSpPr>
        <p:spPr>
          <a:xfrm>
            <a:off x="1672475" y="2321004"/>
            <a:ext cx="57990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歴史を 学ぶことは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大切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Learning history is important.">
            <a:hlinkClick r:id="" action="ppaction://media"/>
            <a:extLst>
              <a:ext uri="{FF2B5EF4-FFF2-40B4-BE49-F238E27FC236}">
                <a16:creationId xmlns:a16="http://schemas.microsoft.com/office/drawing/2014/main" id="{ABB286FE-F77F-E1F6-33C4-46C43E3AD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8100" y="1282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241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96A7C-9A5F-F41F-1DDF-D78CEDDA7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9C7F09A-C352-5EF9-CEDF-792739B21DBD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CB9F686-2AA7-CD61-03F6-AEDD4439059F}"/>
              </a:ext>
            </a:extLst>
          </p:cNvPr>
          <p:cNvSpPr txBox="1"/>
          <p:nvPr/>
        </p:nvSpPr>
        <p:spPr>
          <a:xfrm>
            <a:off x="1481077" y="4128490"/>
            <a:ext cx="618184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good friends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important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91E703-DA84-F835-0B7E-173F136CE235}"/>
              </a:ext>
            </a:extLst>
          </p:cNvPr>
          <p:cNvSpPr txBox="1"/>
          <p:nvPr/>
        </p:nvSpPr>
        <p:spPr>
          <a:xfrm>
            <a:off x="1071008" y="690490"/>
            <a:ext cx="70019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よい友達を 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持つことは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大切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Having good friends is important.">
            <a:hlinkClick r:id="" action="ppaction://media"/>
            <a:extLst>
              <a:ext uri="{FF2B5EF4-FFF2-40B4-BE49-F238E27FC236}">
                <a16:creationId xmlns:a16="http://schemas.microsoft.com/office/drawing/2014/main" id="{5BDC19E1-8528-10D8-F161-46514ECBF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19238" y="12747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3180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BAE5E-6BD5-E05D-E258-F7C86C4BF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08286EB-D0D6-A7CD-0B28-A7681B393DC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04B473F-90AD-0DB5-C488-F7E6F7642718}"/>
              </a:ext>
            </a:extLst>
          </p:cNvPr>
          <p:cNvSpPr txBox="1"/>
          <p:nvPr/>
        </p:nvSpPr>
        <p:spPr>
          <a:xfrm>
            <a:off x="1368517" y="2409490"/>
            <a:ext cx="640696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H-----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good friends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--------]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Having good friends is important.">
            <a:hlinkClick r:id="" action="ppaction://media"/>
            <a:extLst>
              <a:ext uri="{FF2B5EF4-FFF2-40B4-BE49-F238E27FC236}">
                <a16:creationId xmlns:a16="http://schemas.microsoft.com/office/drawing/2014/main" id="{32E4397C-2CE8-105C-6895-1D4380F93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19238" y="12747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7077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9CD58-77DF-3A46-2099-FACFAF11C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001ACC4-BF5D-2731-6C38-32A1C313C2C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035BB57-9180-F373-88C2-083BDD284CD3}"/>
              </a:ext>
            </a:extLst>
          </p:cNvPr>
          <p:cNvSpPr txBox="1"/>
          <p:nvPr/>
        </p:nvSpPr>
        <p:spPr>
          <a:xfrm>
            <a:off x="1076657" y="2321004"/>
            <a:ext cx="699068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よい友達を 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持つことは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大切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Having good friends is important.">
            <a:hlinkClick r:id="" action="ppaction://media"/>
            <a:extLst>
              <a:ext uri="{FF2B5EF4-FFF2-40B4-BE49-F238E27FC236}">
                <a16:creationId xmlns:a16="http://schemas.microsoft.com/office/drawing/2014/main" id="{8900343D-6956-465C-1F50-FFDF88B66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19238" y="12747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3971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2A564-1660-5C39-BB49-3C73AE78C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5F97060-0E0A-CDDC-FF8C-E7271551038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2F2F089-15C4-B0A9-4249-857C4AFD51A3}"/>
              </a:ext>
            </a:extLst>
          </p:cNvPr>
          <p:cNvSpPr txBox="1"/>
          <p:nvPr/>
        </p:nvSpPr>
        <p:spPr>
          <a:xfrm>
            <a:off x="975469" y="4128490"/>
            <a:ext cx="719306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Solving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these problems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difficult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588AB0D-49B6-2A2F-77A0-D52B36BC0490}"/>
              </a:ext>
            </a:extLst>
          </p:cNvPr>
          <p:cNvSpPr txBox="1"/>
          <p:nvPr/>
        </p:nvSpPr>
        <p:spPr>
          <a:xfrm>
            <a:off x="939528" y="690490"/>
            <a:ext cx="72649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これらの問題を 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解決する</a:t>
            </a:r>
            <a:endParaRPr kumimoji="1" lang="en-US" altLang="ja-JP" sz="4800" b="1" u="sng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ことは</a:t>
            </a:r>
            <a:r>
              <a:rPr kumimoji="1" lang="en-US" altLang="ja-JP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難しい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olving these problems is difficult.">
            <a:hlinkClick r:id="" action="ppaction://media"/>
            <a:extLst>
              <a:ext uri="{FF2B5EF4-FFF2-40B4-BE49-F238E27FC236}">
                <a16:creationId xmlns:a16="http://schemas.microsoft.com/office/drawing/2014/main" id="{8EFAF111-65B3-07FD-1D48-4F3628D43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43025" y="1141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4380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C7C85-46A3-9A76-32B3-348A0E8EB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A20F682-96F8-B90E-5E1C-E387F32B01C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BB4E019-A1B7-ECEA-AA99-D4CF4344E98D}"/>
              </a:ext>
            </a:extLst>
          </p:cNvPr>
          <p:cNvSpPr txBox="1"/>
          <p:nvPr/>
        </p:nvSpPr>
        <p:spPr>
          <a:xfrm>
            <a:off x="842737" y="2409490"/>
            <a:ext cx="745852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S------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these problems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difficult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Solving these problems is difficult.">
            <a:hlinkClick r:id="" action="ppaction://media"/>
            <a:extLst>
              <a:ext uri="{FF2B5EF4-FFF2-40B4-BE49-F238E27FC236}">
                <a16:creationId xmlns:a16="http://schemas.microsoft.com/office/drawing/2014/main" id="{7E6B9F79-13B6-0206-8A72-6B384064D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43025" y="1141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4258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DE864-2FAA-AB29-1322-910CC1A3D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F9A94EA-7364-9FFD-30F9-7C1A0161D81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Solving these problems is difficult.">
            <a:hlinkClick r:id="" action="ppaction://media"/>
            <a:extLst>
              <a:ext uri="{FF2B5EF4-FFF2-40B4-BE49-F238E27FC236}">
                <a16:creationId xmlns:a16="http://schemas.microsoft.com/office/drawing/2014/main" id="{93F604B4-8D16-9F22-31AB-92C663B72A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43025" y="1141413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1FF2367-5109-583F-B822-1C39EE9EA6D0}"/>
              </a:ext>
            </a:extLst>
          </p:cNvPr>
          <p:cNvSpPr txBox="1"/>
          <p:nvPr/>
        </p:nvSpPr>
        <p:spPr>
          <a:xfrm>
            <a:off x="939529" y="2321004"/>
            <a:ext cx="72649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これらの問題を 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解決する</a:t>
            </a:r>
            <a:endParaRPr kumimoji="1" lang="en-US" altLang="ja-JP" sz="4800" b="1" u="sng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ことは</a:t>
            </a:r>
            <a:r>
              <a:rPr kumimoji="1" lang="en-US" altLang="ja-JP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難しい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8796644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808FB-E9B6-23EE-70C9-7FD5A8F4D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B9494EB-C87E-2686-5D99-27F296560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785" b="3517"/>
          <a:stretch/>
        </p:blipFill>
        <p:spPr>
          <a:xfrm>
            <a:off x="245278" y="980271"/>
            <a:ext cx="8586000" cy="70762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F187A13-E1FB-8F47-1EC8-2EC768C42257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D772949-11C3-43F9-9971-E50FEB6FEFCC}"/>
              </a:ext>
            </a:extLst>
          </p:cNvPr>
          <p:cNvSpPr txBox="1"/>
          <p:nvPr/>
        </p:nvSpPr>
        <p:spPr>
          <a:xfrm>
            <a:off x="537493" y="3677650"/>
            <a:ext cx="806901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interested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making dolls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interested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making dolls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は「人形を作ること」という意味で、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動作を名詞として扱っています。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1A014D7-0A20-7386-7EE5-DFEAF9121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5CD41F6-FA8C-1E92-F806-D74BF56FBE57}"/>
              </a:ext>
            </a:extLst>
          </p:cNvPr>
          <p:cNvSpPr txBox="1"/>
          <p:nvPr/>
        </p:nvSpPr>
        <p:spPr>
          <a:xfrm>
            <a:off x="1032444" y="1684681"/>
            <a:ext cx="416873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彼女は人形を作ることに興味があります。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201827000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E65C87D-DE18-8388-C1CD-06B7BF80E1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709" b="63040"/>
          <a:stretch/>
        </p:blipFill>
        <p:spPr>
          <a:xfrm>
            <a:off x="245278" y="1022216"/>
            <a:ext cx="8586000" cy="63798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finished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using a computer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using a computer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は「コンピューターを使うこと」という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意味で、動作を名詞として扱っています。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4" y="1684681"/>
            <a:ext cx="3606668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私はコンピュータを使い終えました。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A338A-CE40-EBDB-EADB-6367AF3F9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0EA2B87-55BE-2911-B765-6D1A2730DBAC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87BCC3B-B72D-2929-46E8-1FF69A3B4D6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D96120C-0B69-6B04-1C78-3BFFFB8CBE22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142644-AE09-7C2A-5C5B-0EDF6D4A910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761B13D-FA42-A452-8571-7DCDDB8DE0B0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230572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E0964-2C7E-8E0D-60D2-8EED1FB69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CEFE962-4548-0F92-C1EB-1FF0F44CD50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9EAEE12-6ED2-0FC4-AEAF-1EACC04A58EF}"/>
              </a:ext>
            </a:extLst>
          </p:cNvPr>
          <p:cNvSpPr txBox="1"/>
          <p:nvPr/>
        </p:nvSpPr>
        <p:spPr>
          <a:xfrm>
            <a:off x="1755397" y="4128490"/>
            <a:ext cx="563320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interested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making dolls.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44C7214-CE2B-8DFC-ADA4-6EEB18C583DD}"/>
              </a:ext>
            </a:extLst>
          </p:cNvPr>
          <p:cNvSpPr txBox="1"/>
          <p:nvPr/>
        </p:nvSpPr>
        <p:spPr>
          <a:xfrm>
            <a:off x="1089333" y="690490"/>
            <a:ext cx="69653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興味があり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人形を 作ることに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he is interested in making dolls.">
            <a:hlinkClick r:id="" action="ppaction://media"/>
            <a:extLst>
              <a:ext uri="{FF2B5EF4-FFF2-40B4-BE49-F238E27FC236}">
                <a16:creationId xmlns:a16="http://schemas.microsoft.com/office/drawing/2014/main" id="{F7BDED5D-646D-5F4E-AED9-D2217A349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06463" y="1811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1775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F18A2-753C-928F-8221-AF91D4324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BB81F2-7803-CE7C-B911-F7B3B780053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BB0F9CB-E6CE-AA8A-518A-24BEA839BF5B}"/>
              </a:ext>
            </a:extLst>
          </p:cNvPr>
          <p:cNvSpPr txBox="1"/>
          <p:nvPr/>
        </p:nvSpPr>
        <p:spPr>
          <a:xfrm>
            <a:off x="1463990" y="2409490"/>
            <a:ext cx="621601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interested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[m-----] dolls.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She is interested in making dolls.">
            <a:hlinkClick r:id="" action="ppaction://media"/>
            <a:extLst>
              <a:ext uri="{FF2B5EF4-FFF2-40B4-BE49-F238E27FC236}">
                <a16:creationId xmlns:a16="http://schemas.microsoft.com/office/drawing/2014/main" id="{9B8D8D17-2699-921E-0A68-93CE1BF95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06463" y="1811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1577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88F18-4C9F-5D9F-799B-BC74B911E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FB68B90-1C9F-AEE2-8781-ECBB03A9A3F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421946-0326-0781-9CBB-B1FDFA6F190F}"/>
              </a:ext>
            </a:extLst>
          </p:cNvPr>
          <p:cNvSpPr txBox="1"/>
          <p:nvPr/>
        </p:nvSpPr>
        <p:spPr>
          <a:xfrm>
            <a:off x="1078048" y="2321004"/>
            <a:ext cx="69879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興味があり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人形を 作ることに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She is interested in making dolls.">
            <a:hlinkClick r:id="" action="ppaction://media"/>
            <a:extLst>
              <a:ext uri="{FF2B5EF4-FFF2-40B4-BE49-F238E27FC236}">
                <a16:creationId xmlns:a16="http://schemas.microsoft.com/office/drawing/2014/main" id="{43587304-EEFD-5EB6-1AD4-70866B571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06463" y="1811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6610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AD179-5FF0-C8FB-34A3-0EAC4B6B8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CE83F3D-CDDC-3781-C8D2-39972841C30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BE29257-B9BD-D5AF-4461-C5FE04100DAD}"/>
              </a:ext>
            </a:extLst>
          </p:cNvPr>
          <p:cNvSpPr txBox="1"/>
          <p:nvPr/>
        </p:nvSpPr>
        <p:spPr>
          <a:xfrm>
            <a:off x="1755397" y="4128490"/>
            <a:ext cx="563320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interested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having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dogs.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B63FF8-F9C3-CD9F-166F-0D916F409B7E}"/>
              </a:ext>
            </a:extLst>
          </p:cNvPr>
          <p:cNvSpPr txBox="1"/>
          <p:nvPr/>
        </p:nvSpPr>
        <p:spPr>
          <a:xfrm>
            <a:off x="1089333" y="690490"/>
            <a:ext cx="69653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興味があり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イヌを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飼うことに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he is interested in having dogs.">
            <a:hlinkClick r:id="" action="ppaction://media"/>
            <a:extLst>
              <a:ext uri="{FF2B5EF4-FFF2-40B4-BE49-F238E27FC236}">
                <a16:creationId xmlns:a16="http://schemas.microsoft.com/office/drawing/2014/main" id="{7545373B-B8FF-BF16-AD0E-C3321FFD3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79613" y="1358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632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577AD-A8B9-33F0-902F-B346D894C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90CFA05-9FBF-44A4-B210-14B33AE9754A}"/>
              </a:ext>
            </a:extLst>
          </p:cNvPr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9D88518-5A74-235B-4DC1-C8A81694CC52}"/>
              </a:ext>
            </a:extLst>
          </p:cNvPr>
          <p:cNvSpPr txBox="1"/>
          <p:nvPr/>
        </p:nvSpPr>
        <p:spPr>
          <a:xfrm>
            <a:off x="1463990" y="2409490"/>
            <a:ext cx="621601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---------]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dogs.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She is interested in having dogs.">
            <a:hlinkClick r:id="" action="ppaction://media"/>
            <a:extLst>
              <a:ext uri="{FF2B5EF4-FFF2-40B4-BE49-F238E27FC236}">
                <a16:creationId xmlns:a16="http://schemas.microsoft.com/office/drawing/2014/main" id="{75A14A75-1227-7CBD-B02C-D4EB41B81B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79613" y="1358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5989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C9B13-B58F-AC1F-C6C7-02516EE05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B0E1BE6-CA02-77F1-8C56-2F3FB15051F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42BDB03-E30D-C41B-9494-FE9ACBA0CD85}"/>
              </a:ext>
            </a:extLst>
          </p:cNvPr>
          <p:cNvSpPr txBox="1"/>
          <p:nvPr/>
        </p:nvSpPr>
        <p:spPr>
          <a:xfrm>
            <a:off x="1072403" y="2321004"/>
            <a:ext cx="69991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興味があり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イヌを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飼うことに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She is interested in having dogs.">
            <a:hlinkClick r:id="" action="ppaction://media"/>
            <a:extLst>
              <a:ext uri="{FF2B5EF4-FFF2-40B4-BE49-F238E27FC236}">
                <a16:creationId xmlns:a16="http://schemas.microsoft.com/office/drawing/2014/main" id="{8A2870A8-889A-8C9F-F00E-80CD5E573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79613" y="1358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9874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45B60-B878-5B22-9E6B-171B7BE56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68DBDDE-9F13-A209-EDDC-FFE3BCCFEA6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27EA75F-3317-243F-90AC-FF2F05E5FEAF}"/>
              </a:ext>
            </a:extLst>
          </p:cNvPr>
          <p:cNvSpPr txBox="1"/>
          <p:nvPr/>
        </p:nvSpPr>
        <p:spPr>
          <a:xfrm>
            <a:off x="1915808" y="4128490"/>
            <a:ext cx="531237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interested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playing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rugby.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C74C182-A5F0-ECA3-428D-ED8D307DB43C}"/>
              </a:ext>
            </a:extLst>
          </p:cNvPr>
          <p:cNvSpPr txBox="1"/>
          <p:nvPr/>
        </p:nvSpPr>
        <p:spPr>
          <a:xfrm>
            <a:off x="1034018" y="690490"/>
            <a:ext cx="707595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興味があり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ラグビーを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することに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He is interested in playing rugby.">
            <a:hlinkClick r:id="" action="ppaction://media"/>
            <a:extLst>
              <a:ext uri="{FF2B5EF4-FFF2-40B4-BE49-F238E27FC236}">
                <a16:creationId xmlns:a16="http://schemas.microsoft.com/office/drawing/2014/main" id="{63DC2DDB-6B9D-88BD-2BD9-6CDB13EF4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8525" y="1685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713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4FBB8-6DBC-9DC3-57D1-0FD587ED1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A34E512-9927-51D8-DA23-206E3D4FAF46}"/>
              </a:ext>
            </a:extLst>
          </p:cNvPr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085DF1A-95FB-13B8-8654-A410CC1D45B0}"/>
              </a:ext>
            </a:extLst>
          </p:cNvPr>
          <p:cNvSpPr txBox="1"/>
          <p:nvPr/>
        </p:nvSpPr>
        <p:spPr>
          <a:xfrm>
            <a:off x="1463990" y="2409490"/>
            <a:ext cx="621601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---------]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p------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rugby.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He is interested in playing rugby.">
            <a:hlinkClick r:id="" action="ppaction://media"/>
            <a:extLst>
              <a:ext uri="{FF2B5EF4-FFF2-40B4-BE49-F238E27FC236}">
                <a16:creationId xmlns:a16="http://schemas.microsoft.com/office/drawing/2014/main" id="{C922DC6C-1548-D9DB-C58C-34DF1C311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8525" y="1685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284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86DC0-54E8-9919-4356-B1604DA5D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F7D5D7D-79E9-3779-952F-510756D19F7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6A9F0C3-1B78-F46E-270C-6B7C6E034DCE}"/>
              </a:ext>
            </a:extLst>
          </p:cNvPr>
          <p:cNvSpPr txBox="1"/>
          <p:nvPr/>
        </p:nvSpPr>
        <p:spPr>
          <a:xfrm>
            <a:off x="1034021" y="2321004"/>
            <a:ext cx="707595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興味があり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ラグビーを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することに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He is interested in playing rugby.">
            <a:hlinkClick r:id="" action="ppaction://media"/>
            <a:extLst>
              <a:ext uri="{FF2B5EF4-FFF2-40B4-BE49-F238E27FC236}">
                <a16:creationId xmlns:a16="http://schemas.microsoft.com/office/drawing/2014/main" id="{EE49F79E-5B05-2ABB-F609-300F9E960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8525" y="1685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4803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A5C90F-D5A4-4E05-961B-7E9826B55BD4}"/>
              </a:ext>
            </a:extLst>
          </p:cNvPr>
          <p:cNvGrpSpPr/>
          <p:nvPr/>
        </p:nvGrpSpPr>
        <p:grpSpPr>
          <a:xfrm>
            <a:off x="206477" y="1799706"/>
            <a:ext cx="8731046" cy="3258588"/>
            <a:chOff x="206477" y="2318707"/>
            <a:chExt cx="8731046" cy="325858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318707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を終える</a:t>
              </a:r>
            </a:p>
          </p:txBody>
        </p:sp>
      </p:grpSp>
      <p:pic>
        <p:nvPicPr>
          <p:cNvPr id="2" name="G2_L13_kihon_v1_finish">
            <a:hlinkClick r:id="" action="ppaction://media"/>
            <a:extLst>
              <a:ext uri="{FF2B5EF4-FFF2-40B4-BE49-F238E27FC236}">
                <a16:creationId xmlns:a16="http://schemas.microsoft.com/office/drawing/2014/main" id="{5EB4B4ED-5E3A-45BC-A7DE-07F7264FA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65325" y="358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1116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105561"/>
            <a:ext cx="83488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finish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3_kihon_v1_finish">
            <a:hlinkClick r:id="" action="ppaction://media"/>
            <a:extLst>
              <a:ext uri="{FF2B5EF4-FFF2-40B4-BE49-F238E27FC236}">
                <a16:creationId xmlns:a16="http://schemas.microsoft.com/office/drawing/2014/main" id="{BB93EC41-6032-4BB3-8427-9D11A2715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65325" y="358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14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F3D2D63-A4EF-47F5-8129-FD6DAB6354A8}"/>
              </a:ext>
            </a:extLst>
          </p:cNvPr>
          <p:cNvSpPr txBox="1"/>
          <p:nvPr/>
        </p:nvSpPr>
        <p:spPr>
          <a:xfrm>
            <a:off x="206477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を終える</a:t>
            </a:r>
          </a:p>
        </p:txBody>
      </p:sp>
      <p:pic>
        <p:nvPicPr>
          <p:cNvPr id="5" name="G2_L13_kihon_v1_finish">
            <a:hlinkClick r:id="" action="ppaction://media"/>
            <a:extLst>
              <a:ext uri="{FF2B5EF4-FFF2-40B4-BE49-F238E27FC236}">
                <a16:creationId xmlns:a16="http://schemas.microsoft.com/office/drawing/2014/main" id="{11C4F3BC-89F9-43FD-A2FA-9AC076959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65325" y="358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9042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FE393CA-181C-4F7A-B49A-006948B83A78}"/>
              </a:ext>
            </a:extLst>
          </p:cNvPr>
          <p:cNvGrpSpPr/>
          <p:nvPr/>
        </p:nvGrpSpPr>
        <p:grpSpPr>
          <a:xfrm>
            <a:off x="206477" y="1713146"/>
            <a:ext cx="8731046" cy="3431708"/>
            <a:chOff x="206477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を望む</a:t>
              </a:r>
            </a:p>
          </p:txBody>
        </p:sp>
      </p:grpSp>
      <p:pic>
        <p:nvPicPr>
          <p:cNvPr id="4" name="G2_L13_kihon_v2_hope">
            <a:hlinkClick r:id="" action="ppaction://media"/>
            <a:extLst>
              <a:ext uri="{FF2B5EF4-FFF2-40B4-BE49-F238E27FC236}">
                <a16:creationId xmlns:a16="http://schemas.microsoft.com/office/drawing/2014/main" id="{B3476376-EFFA-45AC-AA4F-7837EB40D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625" y="701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624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105561"/>
            <a:ext cx="83488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hope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3_kihon_v2_hope">
            <a:hlinkClick r:id="" action="ppaction://media"/>
            <a:extLst>
              <a:ext uri="{FF2B5EF4-FFF2-40B4-BE49-F238E27FC236}">
                <a16:creationId xmlns:a16="http://schemas.microsoft.com/office/drawing/2014/main" id="{9481CED5-1A92-46DF-BD54-AC5B1A8C6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625" y="701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6343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を望む</a:t>
            </a:r>
          </a:p>
        </p:txBody>
      </p:sp>
      <p:pic>
        <p:nvPicPr>
          <p:cNvPr id="7" name="G2_L13_kihon_v2_hope">
            <a:hlinkClick r:id="" action="ppaction://media"/>
            <a:extLst>
              <a:ext uri="{FF2B5EF4-FFF2-40B4-BE49-F238E27FC236}">
                <a16:creationId xmlns:a16="http://schemas.microsoft.com/office/drawing/2014/main" id="{808B267F-40DD-45F0-A4DA-686D0EE73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625" y="701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8661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A5C90F-D5A4-4E05-961B-7E9826B55BD4}"/>
              </a:ext>
            </a:extLst>
          </p:cNvPr>
          <p:cNvGrpSpPr/>
          <p:nvPr/>
        </p:nvGrpSpPr>
        <p:grpSpPr>
          <a:xfrm>
            <a:off x="206477" y="1799706"/>
            <a:ext cx="8731046" cy="3258588"/>
            <a:chOff x="206477" y="2318707"/>
            <a:chExt cx="8731046" cy="325858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318707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にのぼる</a:t>
              </a:r>
            </a:p>
          </p:txBody>
        </p:sp>
      </p:grpSp>
      <p:pic>
        <p:nvPicPr>
          <p:cNvPr id="4" name="G2_L13_kihon_v3_climb">
            <a:hlinkClick r:id="" action="ppaction://media"/>
            <a:extLst>
              <a:ext uri="{FF2B5EF4-FFF2-40B4-BE49-F238E27FC236}">
                <a16:creationId xmlns:a16="http://schemas.microsoft.com/office/drawing/2014/main" id="{FB1D8EE4-217D-431D-B855-0E34E0A0B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4325" y="-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820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105561"/>
            <a:ext cx="83488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climb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3_kihon_v3_climb">
            <a:hlinkClick r:id="" action="ppaction://media"/>
            <a:extLst>
              <a:ext uri="{FF2B5EF4-FFF2-40B4-BE49-F238E27FC236}">
                <a16:creationId xmlns:a16="http://schemas.microsoft.com/office/drawing/2014/main" id="{3ACED837-461C-4824-AAD2-8B1C42A43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4325" y="-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5110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1532059" y="4128490"/>
            <a:ext cx="607987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finished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using a computer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F25122-3A63-6088-95FB-1E6AF086672D}"/>
              </a:ext>
            </a:extLst>
          </p:cNvPr>
          <p:cNvSpPr txBox="1"/>
          <p:nvPr/>
        </p:nvSpPr>
        <p:spPr>
          <a:xfrm>
            <a:off x="166290" y="690490"/>
            <a:ext cx="88114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終えました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コンピューターを 使うことを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finished using a computer.">
            <a:hlinkClick r:id="" action="ppaction://media"/>
            <a:extLst>
              <a:ext uri="{FF2B5EF4-FFF2-40B4-BE49-F238E27FC236}">
                <a16:creationId xmlns:a16="http://schemas.microsoft.com/office/drawing/2014/main" id="{E0584901-32B0-29CA-AEDB-5192D6675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01788" y="1190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F3D2D63-A4EF-47F5-8129-FD6DAB6354A8}"/>
              </a:ext>
            </a:extLst>
          </p:cNvPr>
          <p:cNvSpPr txBox="1"/>
          <p:nvPr/>
        </p:nvSpPr>
        <p:spPr>
          <a:xfrm>
            <a:off x="206477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にのぼる</a:t>
            </a:r>
          </a:p>
        </p:txBody>
      </p:sp>
      <p:pic>
        <p:nvPicPr>
          <p:cNvPr id="6" name="G2_L13_kihon_v3_climb">
            <a:hlinkClick r:id="" action="ppaction://media"/>
            <a:extLst>
              <a:ext uri="{FF2B5EF4-FFF2-40B4-BE49-F238E27FC236}">
                <a16:creationId xmlns:a16="http://schemas.microsoft.com/office/drawing/2014/main" id="{D0A74481-B5A4-4C38-8542-2C52057D9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4325" y="-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206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8F77E2D-8079-4E76-8958-EE55DB5FD609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DA6D543-9027-4084-98DD-A9484A36270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C45AB8D-FF35-4B0C-B8E5-1EB2D5680F7D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山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13_kihon_v4_Mt">
            <a:hlinkClick r:id="" action="ppaction://media"/>
            <a:extLst>
              <a:ext uri="{FF2B5EF4-FFF2-40B4-BE49-F238E27FC236}">
                <a16:creationId xmlns:a16="http://schemas.microsoft.com/office/drawing/2014/main" id="{AF7F14C0-A13F-445D-8DF3-2B512E467A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32025" y="701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4261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Mt.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3_kihon_v4_Mt">
            <a:hlinkClick r:id="" action="ppaction://media"/>
            <a:extLst>
              <a:ext uri="{FF2B5EF4-FFF2-40B4-BE49-F238E27FC236}">
                <a16:creationId xmlns:a16="http://schemas.microsoft.com/office/drawing/2014/main" id="{86B72D0A-5171-4106-BB52-BD3AC38F8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32025" y="701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992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CD86CDE-1C5E-473F-8EC5-A12E27389843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山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3_kihon_v4_Mt">
            <a:hlinkClick r:id="" action="ppaction://media"/>
            <a:extLst>
              <a:ext uri="{FF2B5EF4-FFF2-40B4-BE49-F238E27FC236}">
                <a16:creationId xmlns:a16="http://schemas.microsoft.com/office/drawing/2014/main" id="{284DB2A7-14B4-468E-A51B-F4D8F4632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32025" y="701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770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924305B-0621-46ED-ABA4-83D4E8C4D8CA}"/>
              </a:ext>
            </a:extLst>
          </p:cNvPr>
          <p:cNvGrpSpPr/>
          <p:nvPr/>
        </p:nvGrpSpPr>
        <p:grpSpPr>
          <a:xfrm>
            <a:off x="0" y="1955946"/>
            <a:ext cx="9144000" cy="2946109"/>
            <a:chOff x="0" y="2650007"/>
            <a:chExt cx="9144000" cy="294610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39578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[a-] [t---] [t---]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34889" y="2650007"/>
              <a:ext cx="8110330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そのとき</a:t>
              </a:r>
              <a:r>
                <a:rPr kumimoji="1" lang="en-US" altLang="ja-JP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</a:t>
              </a:r>
              <a:r>
                <a:rPr kumimoji="1" lang="en-US" altLang="ja-JP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8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13_kihon_v5_at that time">
            <a:hlinkClick r:id="" action="ppaction://media"/>
            <a:extLst>
              <a:ext uri="{FF2B5EF4-FFF2-40B4-BE49-F238E27FC236}">
                <a16:creationId xmlns:a16="http://schemas.microsoft.com/office/drawing/2014/main" id="{89EF697B-633F-4D57-ACEB-0CA6229A9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22425" y="1235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316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705725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that time</a:t>
            </a:r>
            <a:endParaRPr kumimoji="1" lang="ja-JP" altLang="en-US" sz="8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13_kihon_v5_at that time">
            <a:hlinkClick r:id="" action="ppaction://media"/>
            <a:extLst>
              <a:ext uri="{FF2B5EF4-FFF2-40B4-BE49-F238E27FC236}">
                <a16:creationId xmlns:a16="http://schemas.microsoft.com/office/drawing/2014/main" id="{F9108989-2CA8-42F5-9927-9778A832FC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22425" y="1235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59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EC7C8B4-0D13-4D40-8F8D-ECBBD6738364}"/>
              </a:ext>
            </a:extLst>
          </p:cNvPr>
          <p:cNvSpPr txBox="1"/>
          <p:nvPr/>
        </p:nvSpPr>
        <p:spPr>
          <a:xfrm>
            <a:off x="834889" y="2728809"/>
            <a:ext cx="811033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そのとき</a:t>
            </a:r>
            <a:r>
              <a:rPr kumimoji="1" lang="en-US" altLang="ja-JP" sz="8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8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kumimoji="1" lang="en-US" altLang="ja-JP" sz="8500" b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8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3_kihon_v5_at that time">
            <a:hlinkClick r:id="" action="ppaction://media"/>
            <a:extLst>
              <a:ext uri="{FF2B5EF4-FFF2-40B4-BE49-F238E27FC236}">
                <a16:creationId xmlns:a16="http://schemas.microsoft.com/office/drawing/2014/main" id="{715C0678-BDB5-4EF1-87ED-26C0AF106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22425" y="1235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5246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43D0D0-7FA9-4CBB-B2A3-AD8F50EEFB00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905854" y="4007635"/>
              <a:ext cx="73322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歴史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3_kihon_v6_history">
            <a:hlinkClick r:id="" action="ppaction://media"/>
            <a:extLst>
              <a:ext uri="{FF2B5EF4-FFF2-40B4-BE49-F238E27FC236}">
                <a16:creationId xmlns:a16="http://schemas.microsoft.com/office/drawing/2014/main" id="{48559AE2-B437-4478-8FDE-16CD9E1A4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08225" y="1577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6426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382560"/>
            <a:ext cx="7848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history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3_kihon_v6_history">
            <a:hlinkClick r:id="" action="ppaction://media"/>
            <a:extLst>
              <a:ext uri="{FF2B5EF4-FFF2-40B4-BE49-F238E27FC236}">
                <a16:creationId xmlns:a16="http://schemas.microsoft.com/office/drawing/2014/main" id="{506827A0-B249-4984-91A6-2AF40B867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08225" y="1577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2392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歴史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3_kihon_v6_history">
            <a:hlinkClick r:id="" action="ppaction://media"/>
            <a:extLst>
              <a:ext uri="{FF2B5EF4-FFF2-40B4-BE49-F238E27FC236}">
                <a16:creationId xmlns:a16="http://schemas.microsoft.com/office/drawing/2014/main" id="{DADCAB5F-8DC9-4D5C-9934-6C6CC9BAF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08225" y="1577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788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242C010-00C0-FC60-830B-86196570C145}"/>
              </a:ext>
            </a:extLst>
          </p:cNvPr>
          <p:cNvSpPr txBox="1"/>
          <p:nvPr/>
        </p:nvSpPr>
        <p:spPr>
          <a:xfrm>
            <a:off x="1341563" y="2409490"/>
            <a:ext cx="646087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[f-------]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[u----] a computer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 finished using a computer.">
            <a:hlinkClick r:id="" action="ppaction://media"/>
            <a:extLst>
              <a:ext uri="{FF2B5EF4-FFF2-40B4-BE49-F238E27FC236}">
                <a16:creationId xmlns:a16="http://schemas.microsoft.com/office/drawing/2014/main" id="{C6D41445-BD3E-981F-3B34-EC4B3114C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01788" y="1190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2_L13_kihon_v7_important">
            <a:hlinkClick r:id="" action="ppaction://media"/>
            <a:extLst>
              <a:ext uri="{FF2B5EF4-FFF2-40B4-BE49-F238E27FC236}">
                <a16:creationId xmlns:a16="http://schemas.microsoft.com/office/drawing/2014/main" id="{280AE42B-FA39-4A74-A5C5-91DD2A0D3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93027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58B4C9D-32FE-ECB4-79AC-64C1B2ABEC39}"/>
              </a:ext>
            </a:extLst>
          </p:cNvPr>
          <p:cNvGrpSpPr/>
          <p:nvPr/>
        </p:nvGrpSpPr>
        <p:grpSpPr>
          <a:xfrm>
            <a:off x="0" y="1636202"/>
            <a:ext cx="9144000" cy="3585596"/>
            <a:chOff x="0" y="1991699"/>
            <a:chExt cx="9144000" cy="3585596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5D3D27B-94AA-3F0C-3C52-A403C1F93F64}"/>
                </a:ext>
              </a:extLst>
            </p:cNvPr>
            <p:cNvSpPr txBox="1"/>
            <p:nvPr/>
          </p:nvSpPr>
          <p:spPr>
            <a:xfrm>
              <a:off x="0" y="4007635"/>
              <a:ext cx="9144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E3796C5-8E47-5B14-3A35-B31141B65D23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大切な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97844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8870" y="2536448"/>
            <a:ext cx="76862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important</a:t>
            </a:r>
            <a:endParaRPr kumimoji="1" lang="ja-JP" altLang="en-US" sz="1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3_kihon_v7_important">
            <a:hlinkClick r:id="" action="ppaction://media"/>
            <a:extLst>
              <a:ext uri="{FF2B5EF4-FFF2-40B4-BE49-F238E27FC236}">
                <a16:creationId xmlns:a16="http://schemas.microsoft.com/office/drawing/2014/main" id="{293C17A8-71C5-4199-802D-F675162BB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930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609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G2_L13_kihon_v7_important">
            <a:hlinkClick r:id="" action="ppaction://media"/>
            <a:extLst>
              <a:ext uri="{FF2B5EF4-FFF2-40B4-BE49-F238E27FC236}">
                <a16:creationId xmlns:a16="http://schemas.microsoft.com/office/drawing/2014/main" id="{93373425-F7EF-4ABA-9F91-E38155977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93027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D4C0CD9-B376-B132-A68E-E50166D0CB45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大切な</a:t>
            </a:r>
          </a:p>
        </p:txBody>
      </p:sp>
    </p:spTree>
    <p:extLst>
      <p:ext uri="{BB962C8B-B14F-4D97-AF65-F5344CB8AC3E}">
        <p14:creationId xmlns:p14="http://schemas.microsoft.com/office/powerpoint/2010/main" val="11401515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924305B-0621-46ED-ABA4-83D4E8C4D8CA}"/>
              </a:ext>
            </a:extLst>
          </p:cNvPr>
          <p:cNvGrpSpPr/>
          <p:nvPr/>
        </p:nvGrpSpPr>
        <p:grpSpPr>
          <a:xfrm>
            <a:off x="0" y="2002112"/>
            <a:ext cx="9144000" cy="2853776"/>
            <a:chOff x="0" y="2650007"/>
            <a:chExt cx="9144000" cy="285377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395787"/>
              <a:ext cx="9144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[b-] [</a:t>
              </a:r>
              <a:r>
                <a:rPr lang="en-US" altLang="ja-JP" sz="6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---------] [</a:t>
              </a:r>
              <a:r>
                <a:rPr lang="en-US" altLang="ja-JP" sz="6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-]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516836" y="2650007"/>
              <a:ext cx="811033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に興味がある</a:t>
              </a:r>
              <a:endParaRPr kumimoji="1" lang="ja-JP" altLang="en-US" sz="8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3_kihon_v8_be interested in">
            <a:hlinkClick r:id="" action="ppaction://media"/>
            <a:extLst>
              <a:ext uri="{FF2B5EF4-FFF2-40B4-BE49-F238E27FC236}">
                <a16:creationId xmlns:a16="http://schemas.microsoft.com/office/drawing/2014/main" id="{1C1724C7-AF27-4403-9D5F-881A2A6FD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74825" y="6635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A38CD9B3-BA6B-762F-D961-1A08C9FAAF8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08031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805753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 interested in</a:t>
            </a:r>
            <a:endParaRPr kumimoji="1" lang="ja-JP" altLang="en-US" sz="7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3_kihon_v8_be interested in">
            <a:hlinkClick r:id="" action="ppaction://media"/>
            <a:extLst>
              <a:ext uri="{FF2B5EF4-FFF2-40B4-BE49-F238E27FC236}">
                <a16:creationId xmlns:a16="http://schemas.microsoft.com/office/drawing/2014/main" id="{E84AFE25-C914-43D7-A60F-AF75234507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74825" y="6635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41406EDC-968F-8296-7AB3-1A26F5094E6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61608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BC8174B-9740-47DB-A56F-209DAD9A10A5}"/>
              </a:ext>
            </a:extLst>
          </p:cNvPr>
          <p:cNvSpPr txBox="1"/>
          <p:nvPr/>
        </p:nvSpPr>
        <p:spPr>
          <a:xfrm>
            <a:off x="516836" y="2705725"/>
            <a:ext cx="81103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に興味がある</a:t>
            </a:r>
            <a:endParaRPr kumimoji="1" lang="ja-JP" altLang="en-US" sz="8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3_kihon_v8_be interested in">
            <a:hlinkClick r:id="" action="ppaction://media"/>
            <a:extLst>
              <a:ext uri="{FF2B5EF4-FFF2-40B4-BE49-F238E27FC236}">
                <a16:creationId xmlns:a16="http://schemas.microsoft.com/office/drawing/2014/main" id="{4C9DEDB4-EFB9-4B4B-BE72-1735C4EE2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74825" y="663575"/>
            <a:ext cx="609600" cy="609600"/>
          </a:xfrm>
          <a:prstGeom prst="rect">
            <a:avLst/>
          </a:prstGeom>
        </p:spPr>
      </p:pic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1985F746-D403-E24A-EBE1-2AB5AD8A7F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5AE5B463-D313-00A6-091B-DDFC24F3DB7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825242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3DEBF-7D9A-A9A7-14D3-2BD575A5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70119CC-5246-E181-E840-1DC58403915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F2BE0C8-346E-AD6D-4CCE-83BA34F0520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B4003F9-4662-3131-F824-F55A7EA7EAA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B93CB63-8423-6CA3-9B24-C0450719767B}"/>
              </a:ext>
            </a:extLst>
          </p:cNvPr>
          <p:cNvGrpSpPr/>
          <p:nvPr/>
        </p:nvGrpSpPr>
        <p:grpSpPr>
          <a:xfrm>
            <a:off x="206477" y="1799706"/>
            <a:ext cx="8731046" cy="3258588"/>
            <a:chOff x="206477" y="2318707"/>
            <a:chExt cx="8731046" cy="325858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19718CC-9887-89A2-28B1-1CF8C66A3F0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finish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CB27991-018A-59B7-BAF5-65306ADE15DF}"/>
                </a:ext>
              </a:extLst>
            </p:cNvPr>
            <p:cNvSpPr txBox="1"/>
            <p:nvPr/>
          </p:nvSpPr>
          <p:spPr>
            <a:xfrm>
              <a:off x="206477" y="2318707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を終える</a:t>
              </a:r>
            </a:p>
          </p:txBody>
        </p:sp>
      </p:grpSp>
      <p:pic>
        <p:nvPicPr>
          <p:cNvPr id="2" name="G2_L13_kihon_v1_finish">
            <a:hlinkClick r:id="" action="ppaction://media"/>
            <a:extLst>
              <a:ext uri="{FF2B5EF4-FFF2-40B4-BE49-F238E27FC236}">
                <a16:creationId xmlns:a16="http://schemas.microsoft.com/office/drawing/2014/main" id="{12CD4F1B-4AE3-54F0-3A98-B90A7B8F1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65325" y="3587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4F2B576-1083-1388-F803-7AF29BE67FD6}"/>
              </a:ext>
            </a:extLst>
          </p:cNvPr>
          <p:cNvSpPr/>
          <p:nvPr/>
        </p:nvSpPr>
        <p:spPr>
          <a:xfrm>
            <a:off x="2679700" y="3312668"/>
            <a:ext cx="37941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6104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00BE7-035A-43B1-983B-B6C5FD3C6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9289CBD-7BC2-FE1C-AB73-15708820CCE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F698EBF-EF06-B240-97C0-C6FDFD38A5D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57E83A6-1B5C-5985-6DB3-13B35639DFE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06D75B7-AA07-C17F-3583-6C4F2E965075}"/>
              </a:ext>
            </a:extLst>
          </p:cNvPr>
          <p:cNvGrpSpPr/>
          <p:nvPr/>
        </p:nvGrpSpPr>
        <p:grpSpPr>
          <a:xfrm>
            <a:off x="206477" y="1713146"/>
            <a:ext cx="8731046" cy="3431708"/>
            <a:chOff x="206477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6A6E4EA-B9AF-C730-2A08-EAE3E83DE04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hope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7FE27B6-F5EE-8895-3580-5602738B6C0E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を望む</a:t>
              </a:r>
            </a:p>
          </p:txBody>
        </p:sp>
      </p:grpSp>
      <p:pic>
        <p:nvPicPr>
          <p:cNvPr id="4" name="G2_L13_kihon_v2_hope">
            <a:hlinkClick r:id="" action="ppaction://media"/>
            <a:extLst>
              <a:ext uri="{FF2B5EF4-FFF2-40B4-BE49-F238E27FC236}">
                <a16:creationId xmlns:a16="http://schemas.microsoft.com/office/drawing/2014/main" id="{C9705AB5-03B7-F53F-2A1B-0F38F984D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17625" y="7016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AC84418-E6DC-A8AC-BC7B-C5138F1B2931}"/>
              </a:ext>
            </a:extLst>
          </p:cNvPr>
          <p:cNvSpPr/>
          <p:nvPr/>
        </p:nvSpPr>
        <p:spPr>
          <a:xfrm>
            <a:off x="2882900" y="3402390"/>
            <a:ext cx="33877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3100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6072A-CBE3-3078-8018-A776FB09A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7688715-7EC7-FBA3-76F7-346660E6392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9CE170-B191-AFF9-9182-E1604076A24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359550B-34A8-52CA-3D0F-52E4CA6ADCE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BB52FD-AA18-A7EB-5405-ADB8ACAFB14C}"/>
              </a:ext>
            </a:extLst>
          </p:cNvPr>
          <p:cNvGrpSpPr/>
          <p:nvPr/>
        </p:nvGrpSpPr>
        <p:grpSpPr>
          <a:xfrm>
            <a:off x="206477" y="1799706"/>
            <a:ext cx="8731046" cy="3258588"/>
            <a:chOff x="206477" y="2318707"/>
            <a:chExt cx="8731046" cy="325858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C657F3F-23D2-69E1-5820-66AE143DF95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climb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0437AD0-D9A1-EE07-E962-B6CCF0240DE4}"/>
                </a:ext>
              </a:extLst>
            </p:cNvPr>
            <p:cNvSpPr txBox="1"/>
            <p:nvPr/>
          </p:nvSpPr>
          <p:spPr>
            <a:xfrm>
              <a:off x="206477" y="2318707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にのぼる</a:t>
              </a:r>
            </a:p>
          </p:txBody>
        </p:sp>
      </p:grpSp>
      <p:pic>
        <p:nvPicPr>
          <p:cNvPr id="4" name="G2_L13_kihon_v3_climb">
            <a:hlinkClick r:id="" action="ppaction://media"/>
            <a:extLst>
              <a:ext uri="{FF2B5EF4-FFF2-40B4-BE49-F238E27FC236}">
                <a16:creationId xmlns:a16="http://schemas.microsoft.com/office/drawing/2014/main" id="{FF1531D3-7036-7C38-C4A5-50D6E4110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4325" y="-984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A404956-C055-7458-01E3-CF3136EF68F8}"/>
              </a:ext>
            </a:extLst>
          </p:cNvPr>
          <p:cNvSpPr/>
          <p:nvPr/>
        </p:nvSpPr>
        <p:spPr>
          <a:xfrm>
            <a:off x="2870200" y="3402390"/>
            <a:ext cx="34131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9308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D70C3D8-2B62-51A0-5191-F7B02E26F8AA}"/>
              </a:ext>
            </a:extLst>
          </p:cNvPr>
          <p:cNvSpPr txBox="1"/>
          <p:nvPr/>
        </p:nvSpPr>
        <p:spPr>
          <a:xfrm>
            <a:off x="166292" y="2321004"/>
            <a:ext cx="88114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終えました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コンピューターを 使うことを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 finished using a computer.">
            <a:hlinkClick r:id="" action="ppaction://media"/>
            <a:extLst>
              <a:ext uri="{FF2B5EF4-FFF2-40B4-BE49-F238E27FC236}">
                <a16:creationId xmlns:a16="http://schemas.microsoft.com/office/drawing/2014/main" id="{459F4C54-D697-F428-4AD9-46E4E49D2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01788" y="1190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84BBD-242E-A7AC-A3F2-BDCA73C22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4DA70DD-0F89-40FA-EE69-ECC686E330C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E8EF895-0BA7-3999-99FE-A3EADC25415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47A8815-1220-63F1-674C-DD8435C519C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2BEA636-15F8-DA33-713A-694AD6B12C0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EC47D49-21F1-F538-1F18-F85B24B4AE5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Mt.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F4E378B5-E1E2-31F0-74D8-950C6BD139DD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山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13_kihon_v4_Mt">
            <a:hlinkClick r:id="" action="ppaction://media"/>
            <a:extLst>
              <a:ext uri="{FF2B5EF4-FFF2-40B4-BE49-F238E27FC236}">
                <a16:creationId xmlns:a16="http://schemas.microsoft.com/office/drawing/2014/main" id="{B51FA6E4-4BA4-F0E5-28C2-886C3AE5A0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32025" y="701675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9894362-B78D-5187-62D3-FB16550345F3}"/>
              </a:ext>
            </a:extLst>
          </p:cNvPr>
          <p:cNvSpPr/>
          <p:nvPr/>
        </p:nvSpPr>
        <p:spPr>
          <a:xfrm>
            <a:off x="3352800" y="3465890"/>
            <a:ext cx="24479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5617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79128-98AD-5E17-61FE-C6E4ECFB8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61E82CE-0D6C-8346-9143-E8C5435BFB2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C5C17E0-81FB-8A88-7A69-38A1CD7013A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BBACA9A-C4FB-2EFE-E439-8327E694010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3D48D57-9D0A-B492-5418-014C5E434060}"/>
              </a:ext>
            </a:extLst>
          </p:cNvPr>
          <p:cNvGrpSpPr/>
          <p:nvPr/>
        </p:nvGrpSpPr>
        <p:grpSpPr>
          <a:xfrm>
            <a:off x="0" y="1955946"/>
            <a:ext cx="9144000" cy="2946109"/>
            <a:chOff x="0" y="2650007"/>
            <a:chExt cx="9144000" cy="294610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3EA096-9C53-10E0-4183-317E9B40C36D}"/>
                </a:ext>
              </a:extLst>
            </p:cNvPr>
            <p:cNvSpPr txBox="1"/>
            <p:nvPr/>
          </p:nvSpPr>
          <p:spPr>
            <a:xfrm>
              <a:off x="0" y="439578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[at] [that] [time]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34942CD-813E-9CD3-BBB3-E964E1906221}"/>
                </a:ext>
              </a:extLst>
            </p:cNvPr>
            <p:cNvSpPr txBox="1"/>
            <p:nvPr/>
          </p:nvSpPr>
          <p:spPr>
            <a:xfrm>
              <a:off x="834889" y="2650007"/>
              <a:ext cx="8110330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そのとき</a:t>
              </a:r>
              <a:r>
                <a:rPr kumimoji="1" lang="en-US" altLang="ja-JP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</a:t>
              </a:r>
              <a:r>
                <a:rPr kumimoji="1" lang="en-US" altLang="ja-JP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8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13_kihon_v5_at that time">
            <a:hlinkClick r:id="" action="ppaction://media"/>
            <a:extLst>
              <a:ext uri="{FF2B5EF4-FFF2-40B4-BE49-F238E27FC236}">
                <a16:creationId xmlns:a16="http://schemas.microsoft.com/office/drawing/2014/main" id="{BEC7DE0D-63EC-F808-ADD1-4D970248E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22425" y="12350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FE9D9E7-80AF-F5C7-B3AA-8A41496F31BE}"/>
              </a:ext>
            </a:extLst>
          </p:cNvPr>
          <p:cNvSpPr/>
          <p:nvPr/>
        </p:nvSpPr>
        <p:spPr>
          <a:xfrm>
            <a:off x="733425" y="3701725"/>
            <a:ext cx="1196975" cy="120033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0634537-3222-304B-CDA7-41AC6D13E9B5}"/>
              </a:ext>
            </a:extLst>
          </p:cNvPr>
          <p:cNvSpPr/>
          <p:nvPr/>
        </p:nvSpPr>
        <p:spPr>
          <a:xfrm>
            <a:off x="2943225" y="3701725"/>
            <a:ext cx="2098675" cy="120033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12DBAF6-62A3-6723-D2D1-9EB4A6D02431}"/>
              </a:ext>
            </a:extLst>
          </p:cNvPr>
          <p:cNvSpPr/>
          <p:nvPr/>
        </p:nvSpPr>
        <p:spPr>
          <a:xfrm>
            <a:off x="5940425" y="3701725"/>
            <a:ext cx="2568575" cy="120033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6740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DEAF8-3A08-BBDD-1AC1-36BC37354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EF80F45-1229-B48D-71BA-B04317AEDB6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33E9B70-FE63-7737-3EEC-432E4EE7452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8D7AB09-737D-3EC2-83E1-F9965C4580C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2AC87F2-801C-A72D-AF17-0B50520607AB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FBDC126-B587-117C-7A53-41524F299B5B}"/>
                </a:ext>
              </a:extLst>
            </p:cNvPr>
            <p:cNvSpPr txBox="1"/>
            <p:nvPr/>
          </p:nvSpPr>
          <p:spPr>
            <a:xfrm>
              <a:off x="905854" y="4007635"/>
              <a:ext cx="73322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history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713A9C4-610E-DA1A-FBEA-74A8ABD96CAA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歴史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3_kihon_v6_history">
            <a:hlinkClick r:id="" action="ppaction://media"/>
            <a:extLst>
              <a:ext uri="{FF2B5EF4-FFF2-40B4-BE49-F238E27FC236}">
                <a16:creationId xmlns:a16="http://schemas.microsoft.com/office/drawing/2014/main" id="{93481293-82D8-026D-316E-0B0238D17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08225" y="15779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C24370E-DDEF-BA4C-57A3-978BBD88093E}"/>
              </a:ext>
            </a:extLst>
          </p:cNvPr>
          <p:cNvSpPr/>
          <p:nvPr/>
        </p:nvSpPr>
        <p:spPr>
          <a:xfrm>
            <a:off x="2235200" y="3519516"/>
            <a:ext cx="46831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2989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C5192-5B27-7263-94FB-F7006452A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93F47BD-78AC-0DD7-1290-6A52F092F1B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607EA84-0FEA-ACA9-F230-5B6F09195DD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B269FC6-93CC-5F03-A8A8-616E4686102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pic>
        <p:nvPicPr>
          <p:cNvPr id="4" name="G2_L13_kihon_v7_important">
            <a:hlinkClick r:id="" action="ppaction://media"/>
            <a:extLst>
              <a:ext uri="{FF2B5EF4-FFF2-40B4-BE49-F238E27FC236}">
                <a16:creationId xmlns:a16="http://schemas.microsoft.com/office/drawing/2014/main" id="{676D7999-551C-B1E1-BE41-AC670F83C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0025" y="93027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8D5A621-8D6A-253B-D306-E3E4DCF9B1A2}"/>
              </a:ext>
            </a:extLst>
          </p:cNvPr>
          <p:cNvGrpSpPr/>
          <p:nvPr/>
        </p:nvGrpSpPr>
        <p:grpSpPr>
          <a:xfrm>
            <a:off x="0" y="1636202"/>
            <a:ext cx="9144000" cy="3585596"/>
            <a:chOff x="0" y="1991699"/>
            <a:chExt cx="9144000" cy="3585596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F222B03-D1C1-8492-3E2B-398A7F2F0AF9}"/>
                </a:ext>
              </a:extLst>
            </p:cNvPr>
            <p:cNvSpPr txBox="1"/>
            <p:nvPr/>
          </p:nvSpPr>
          <p:spPr>
            <a:xfrm>
              <a:off x="0" y="4007635"/>
              <a:ext cx="9144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important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5CEF22E-FC21-4559-554C-1D00EF88B454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大切な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651A4D7-535E-D996-A5FE-07A6B519038B}"/>
              </a:ext>
            </a:extLst>
          </p:cNvPr>
          <p:cNvSpPr/>
          <p:nvPr/>
        </p:nvSpPr>
        <p:spPr>
          <a:xfrm>
            <a:off x="1371600" y="3440490"/>
            <a:ext cx="64103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9240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789A9-F39B-CFA9-79FB-A2F903B88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3EE2142-12AF-19E4-6781-B7FD0F2925D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493D820-9A05-41F4-B5D0-DC6D522A21B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C69652E-0686-F9C0-63E8-472E32BAA6F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D844030-5E01-E08F-0825-787983EEFD89}"/>
              </a:ext>
            </a:extLst>
          </p:cNvPr>
          <p:cNvGrpSpPr/>
          <p:nvPr/>
        </p:nvGrpSpPr>
        <p:grpSpPr>
          <a:xfrm>
            <a:off x="0" y="2002112"/>
            <a:ext cx="9144000" cy="2761443"/>
            <a:chOff x="0" y="2650007"/>
            <a:chExt cx="9144000" cy="276144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F6B207E-443F-8C40-07AB-20F8BCC151D6}"/>
                </a:ext>
              </a:extLst>
            </p:cNvPr>
            <p:cNvSpPr txBox="1"/>
            <p:nvPr/>
          </p:nvSpPr>
          <p:spPr>
            <a:xfrm>
              <a:off x="0" y="4395787"/>
              <a:ext cx="9144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[be] [interested] [in]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F2098C5-9FCA-C761-6AC0-F826C7E7DBEB}"/>
                </a:ext>
              </a:extLst>
            </p:cNvPr>
            <p:cNvSpPr txBox="1"/>
            <p:nvPr/>
          </p:nvSpPr>
          <p:spPr>
            <a:xfrm>
              <a:off x="516836" y="2650007"/>
              <a:ext cx="811033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に興味がある</a:t>
              </a:r>
              <a:endParaRPr kumimoji="1" lang="ja-JP" altLang="en-US" sz="8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3_kihon_v8_be interested in">
            <a:hlinkClick r:id="" action="ppaction://media"/>
            <a:extLst>
              <a:ext uri="{FF2B5EF4-FFF2-40B4-BE49-F238E27FC236}">
                <a16:creationId xmlns:a16="http://schemas.microsoft.com/office/drawing/2014/main" id="{9AA3F83C-E0A7-74F3-7AB1-2678D3D5E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74825" y="6635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69A3496B-76F2-F60E-5CD7-5ED647F5A07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ABF2B3A-CFE6-2EE6-010A-B5744221CE09}"/>
              </a:ext>
            </a:extLst>
          </p:cNvPr>
          <p:cNvSpPr/>
          <p:nvPr/>
        </p:nvSpPr>
        <p:spPr>
          <a:xfrm>
            <a:off x="516834" y="3639761"/>
            <a:ext cx="1159566" cy="123885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7CCBACD-FECB-AE1D-4C56-C276052BA11A}"/>
              </a:ext>
            </a:extLst>
          </p:cNvPr>
          <p:cNvSpPr/>
          <p:nvPr/>
        </p:nvSpPr>
        <p:spPr>
          <a:xfrm>
            <a:off x="2612334" y="3639761"/>
            <a:ext cx="4131366" cy="123885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31327CA-407B-7275-DD19-5B7B400622C1}"/>
              </a:ext>
            </a:extLst>
          </p:cNvPr>
          <p:cNvSpPr/>
          <p:nvPr/>
        </p:nvSpPr>
        <p:spPr>
          <a:xfrm>
            <a:off x="7692333" y="3639761"/>
            <a:ext cx="843999" cy="123885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2530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P.103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～することに興味があります。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5AD1311-C010-CF41-E88B-123609C1D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599707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79B2E88-330F-CA42-4E7E-03F4626C5D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8"/>
            <a:ext cx="8712000" cy="5599707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3422316" y="3373941"/>
            <a:ext cx="3944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</a:t>
            </a: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collecting   stamps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AS_G2_13_03_kihon_t_1">
            <a:hlinkClick r:id="" action="ppaction://media"/>
            <a:extLst>
              <a:ext uri="{FF2B5EF4-FFF2-40B4-BE49-F238E27FC236}">
                <a16:creationId xmlns:a16="http://schemas.microsoft.com/office/drawing/2014/main" id="{08345BFD-24A0-E070-A516-7F3D87353A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68175" y="1829861"/>
            <a:ext cx="406400" cy="406400"/>
          </a:xfrm>
          <a:prstGeom prst="rect">
            <a:avLst/>
          </a:prstGeom>
        </p:spPr>
      </p:pic>
      <p:pic>
        <p:nvPicPr>
          <p:cNvPr id="12" name="AS_G2_13_03_kihon_t_1">
            <a:hlinkClick r:id="" action="ppaction://media"/>
            <a:extLst>
              <a:ext uri="{FF2B5EF4-FFF2-40B4-BE49-F238E27FC236}">
                <a16:creationId xmlns:a16="http://schemas.microsoft.com/office/drawing/2014/main" id="{EC1FF79F-CE1E-7D6F-A30D-7FD4A43DDB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79275" y="890588"/>
            <a:ext cx="406400" cy="4064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0FE92A6-EC9F-8E41-948A-1875BC743572}"/>
              </a:ext>
            </a:extLst>
          </p:cNvPr>
          <p:cNvSpPr txBox="1"/>
          <p:nvPr/>
        </p:nvSpPr>
        <p:spPr>
          <a:xfrm>
            <a:off x="3422316" y="4534278"/>
            <a:ext cx="3944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</a:t>
            </a: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watching   movies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B1E01D1-F03F-FFBB-6B27-FB501216976E}"/>
              </a:ext>
            </a:extLst>
          </p:cNvPr>
          <p:cNvSpPr txBox="1"/>
          <p:nvPr/>
        </p:nvSpPr>
        <p:spPr>
          <a:xfrm>
            <a:off x="3422316" y="5745606"/>
            <a:ext cx="2585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</a:t>
            </a: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0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13" grpId="0"/>
      <p:bldP spid="14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2749E34-161D-DBA0-82F8-5F40ACFF1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59970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45FFFA4-3B7F-190D-4B73-27BEA958EDDE}"/>
              </a:ext>
            </a:extLst>
          </p:cNvPr>
          <p:cNvSpPr txBox="1"/>
          <p:nvPr/>
        </p:nvSpPr>
        <p:spPr>
          <a:xfrm>
            <a:off x="3422316" y="3373941"/>
            <a:ext cx="3944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</a:t>
            </a: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collecting   stamps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10F000F-29FD-52C4-5C29-56AC021454EA}"/>
              </a:ext>
            </a:extLst>
          </p:cNvPr>
          <p:cNvSpPr txBox="1"/>
          <p:nvPr/>
        </p:nvSpPr>
        <p:spPr>
          <a:xfrm>
            <a:off x="3422316" y="4534278"/>
            <a:ext cx="3944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</a:t>
            </a: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watching   movies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4C8BC3B-1B19-C0A7-83B4-D8B0FE5BBCB8}"/>
              </a:ext>
            </a:extLst>
          </p:cNvPr>
          <p:cNvSpPr txBox="1"/>
          <p:nvPr/>
        </p:nvSpPr>
        <p:spPr>
          <a:xfrm>
            <a:off x="3422316" y="5745606"/>
            <a:ext cx="2585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</a:t>
            </a: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5BA3CDE-5654-3FE2-7295-9FFB702FB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200" y="1382198"/>
            <a:ext cx="8877600" cy="278916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157603" y="5176199"/>
            <a:ext cx="8828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am interested in watching rugby games.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2_13_04_kihon_t_2">
            <a:hlinkClick r:id="" action="ppaction://media"/>
            <a:extLst>
              <a:ext uri="{FF2B5EF4-FFF2-40B4-BE49-F238E27FC236}">
                <a16:creationId xmlns:a16="http://schemas.microsoft.com/office/drawing/2014/main" id="{61613DC0-61CF-01EE-5CE5-5B86E05221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72775" y="600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16853</TotalTime>
  <Words>3315</Words>
  <Application>Microsoft Office PowerPoint</Application>
  <PresentationFormat>画面に合わせる (4:3)</PresentationFormat>
  <Paragraphs>587</Paragraphs>
  <Slides>182</Slides>
  <Notes>45</Notes>
  <HiddenSlides>0</HiddenSlides>
  <MMClips>163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182</vt:i4>
      </vt:variant>
    </vt:vector>
  </HeadingPairs>
  <TitlesOfParts>
    <vt:vector size="189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2108</cp:revision>
  <cp:lastPrinted>2016-06-23T16:36:17Z</cp:lastPrinted>
  <dcterms:created xsi:type="dcterms:W3CDTF">2016-05-30T03:13:09Z</dcterms:created>
  <dcterms:modified xsi:type="dcterms:W3CDTF">2025-06-26T08:15:48Z</dcterms:modified>
</cp:coreProperties>
</file>