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9"/>
  </p:notesMasterIdLst>
  <p:handoutMasterIdLst>
    <p:handoutMasterId r:id="rId170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208" r:id="rId11"/>
    <p:sldId id="4209" r:id="rId12"/>
    <p:sldId id="4237" r:id="rId13"/>
    <p:sldId id="4238" r:id="rId14"/>
    <p:sldId id="4239" r:id="rId15"/>
    <p:sldId id="4240" r:id="rId16"/>
    <p:sldId id="4211" r:id="rId17"/>
    <p:sldId id="4170" r:id="rId18"/>
    <p:sldId id="4241" r:id="rId19"/>
    <p:sldId id="4242" r:id="rId20"/>
    <p:sldId id="4243" r:id="rId21"/>
    <p:sldId id="4244" r:id="rId22"/>
    <p:sldId id="4245" r:id="rId23"/>
    <p:sldId id="4246" r:id="rId24"/>
    <p:sldId id="4247" r:id="rId25"/>
    <p:sldId id="4248" r:id="rId26"/>
    <p:sldId id="4249" r:id="rId27"/>
    <p:sldId id="4212" r:id="rId28"/>
    <p:sldId id="4159" r:id="rId29"/>
    <p:sldId id="4188" r:id="rId30"/>
    <p:sldId id="4189" r:id="rId31"/>
    <p:sldId id="4190" r:id="rId32"/>
    <p:sldId id="4250" r:id="rId33"/>
    <p:sldId id="4251" r:id="rId34"/>
    <p:sldId id="4252" r:id="rId35"/>
    <p:sldId id="4253" r:id="rId36"/>
    <p:sldId id="4254" r:id="rId37"/>
    <p:sldId id="4255" r:id="rId38"/>
    <p:sldId id="4213" r:id="rId39"/>
    <p:sldId id="4198" r:id="rId40"/>
    <p:sldId id="4199" r:id="rId41"/>
    <p:sldId id="4200" r:id="rId42"/>
    <p:sldId id="4201" r:id="rId43"/>
    <p:sldId id="4256" r:id="rId44"/>
    <p:sldId id="4257" r:id="rId45"/>
    <p:sldId id="4258" r:id="rId46"/>
    <p:sldId id="4259" r:id="rId47"/>
    <p:sldId id="4260" r:id="rId48"/>
    <p:sldId id="4261" r:id="rId49"/>
    <p:sldId id="3626" r:id="rId50"/>
    <p:sldId id="3647" r:id="rId51"/>
    <p:sldId id="2128" r:id="rId52"/>
    <p:sldId id="2129" r:id="rId53"/>
    <p:sldId id="2130" r:id="rId54"/>
    <p:sldId id="2131" r:id="rId55"/>
    <p:sldId id="2132" r:id="rId56"/>
    <p:sldId id="2133" r:id="rId57"/>
    <p:sldId id="2134" r:id="rId58"/>
    <p:sldId id="2135" r:id="rId59"/>
    <p:sldId id="2136" r:id="rId60"/>
    <p:sldId id="2137" r:id="rId61"/>
    <p:sldId id="2138" r:id="rId62"/>
    <p:sldId id="2139" r:id="rId63"/>
    <p:sldId id="2140" r:id="rId64"/>
    <p:sldId id="2141" r:id="rId65"/>
    <p:sldId id="2142" r:id="rId66"/>
    <p:sldId id="2143" r:id="rId67"/>
    <p:sldId id="2144" r:id="rId68"/>
    <p:sldId id="2145" r:id="rId69"/>
    <p:sldId id="2146" r:id="rId70"/>
    <p:sldId id="2147" r:id="rId71"/>
    <p:sldId id="2148" r:id="rId72"/>
    <p:sldId id="2149" r:id="rId73"/>
    <p:sldId id="2150" r:id="rId74"/>
    <p:sldId id="2151" r:id="rId75"/>
    <p:sldId id="3622" r:id="rId76"/>
    <p:sldId id="4219" r:id="rId77"/>
    <p:sldId id="4220" r:id="rId78"/>
    <p:sldId id="4221" r:id="rId79"/>
    <p:sldId id="4222" r:id="rId80"/>
    <p:sldId id="4223" r:id="rId81"/>
    <p:sldId id="4224" r:id="rId82"/>
    <p:sldId id="4225" r:id="rId83"/>
    <p:sldId id="4226" r:id="rId84"/>
    <p:sldId id="3610" r:id="rId85"/>
    <p:sldId id="3611" r:id="rId86"/>
    <p:sldId id="3612" r:id="rId87"/>
    <p:sldId id="3613" r:id="rId88"/>
    <p:sldId id="3614" r:id="rId89"/>
    <p:sldId id="3623" r:id="rId90"/>
    <p:sldId id="3644" r:id="rId91"/>
    <p:sldId id="3524" r:id="rId92"/>
    <p:sldId id="4210" r:id="rId93"/>
    <p:sldId id="3624" r:id="rId94"/>
    <p:sldId id="3625" r:id="rId95"/>
    <p:sldId id="2153" r:id="rId96"/>
    <p:sldId id="2154" r:id="rId97"/>
    <p:sldId id="2155" r:id="rId98"/>
    <p:sldId id="2156" r:id="rId99"/>
    <p:sldId id="2157" r:id="rId100"/>
    <p:sldId id="2158" r:id="rId101"/>
    <p:sldId id="2159" r:id="rId102"/>
    <p:sldId id="2160" r:id="rId103"/>
    <p:sldId id="2161" r:id="rId104"/>
    <p:sldId id="2162" r:id="rId105"/>
    <p:sldId id="2163" r:id="rId106"/>
    <p:sldId id="2164" r:id="rId107"/>
    <p:sldId id="2165" r:id="rId108"/>
    <p:sldId id="2166" r:id="rId109"/>
    <p:sldId id="2167" r:id="rId110"/>
    <p:sldId id="2168" r:id="rId111"/>
    <p:sldId id="2169" r:id="rId112"/>
    <p:sldId id="2170" r:id="rId113"/>
    <p:sldId id="2171" r:id="rId114"/>
    <p:sldId id="2172" r:id="rId115"/>
    <p:sldId id="2173" r:id="rId116"/>
    <p:sldId id="2174" r:id="rId117"/>
    <p:sldId id="2175" r:id="rId118"/>
    <p:sldId id="2176" r:id="rId119"/>
    <p:sldId id="2177" r:id="rId120"/>
    <p:sldId id="2178" r:id="rId121"/>
    <p:sldId id="2179" r:id="rId122"/>
    <p:sldId id="2180" r:id="rId123"/>
    <p:sldId id="2181" r:id="rId124"/>
    <p:sldId id="2182" r:id="rId125"/>
    <p:sldId id="3646" r:id="rId126"/>
    <p:sldId id="4227" r:id="rId127"/>
    <p:sldId id="4228" r:id="rId128"/>
    <p:sldId id="4229" r:id="rId129"/>
    <p:sldId id="4230" r:id="rId130"/>
    <p:sldId id="4231" r:id="rId131"/>
    <p:sldId id="4232" r:id="rId132"/>
    <p:sldId id="4233" r:id="rId133"/>
    <p:sldId id="4234" r:id="rId134"/>
    <p:sldId id="4235" r:id="rId135"/>
    <p:sldId id="4236" r:id="rId136"/>
    <p:sldId id="3561" r:id="rId137"/>
    <p:sldId id="3562" r:id="rId138"/>
    <p:sldId id="3672" r:id="rId139"/>
    <p:sldId id="3674" r:id="rId140"/>
    <p:sldId id="4214" r:id="rId141"/>
    <p:sldId id="4215" r:id="rId142"/>
    <p:sldId id="4216" r:id="rId143"/>
    <p:sldId id="4217" r:id="rId144"/>
    <p:sldId id="4218" r:id="rId145"/>
    <p:sldId id="3661" r:id="rId146"/>
    <p:sldId id="3681" r:id="rId147"/>
    <p:sldId id="3563" r:id="rId148"/>
    <p:sldId id="3564" r:id="rId149"/>
    <p:sldId id="3565" r:id="rId150"/>
    <p:sldId id="3566" r:id="rId151"/>
    <p:sldId id="3567" r:id="rId152"/>
    <p:sldId id="3568" r:id="rId153"/>
    <p:sldId id="3569" r:id="rId154"/>
    <p:sldId id="3570" r:id="rId155"/>
    <p:sldId id="3573" r:id="rId156"/>
    <p:sldId id="3648" r:id="rId157"/>
    <p:sldId id="3577" r:id="rId158"/>
    <p:sldId id="3649" r:id="rId159"/>
    <p:sldId id="3650" r:id="rId160"/>
    <p:sldId id="3583" r:id="rId161"/>
    <p:sldId id="3587" r:id="rId162"/>
    <p:sldId id="3588" r:id="rId163"/>
    <p:sldId id="3589" r:id="rId164"/>
    <p:sldId id="3590" r:id="rId165"/>
    <p:sldId id="3655" r:id="rId166"/>
    <p:sldId id="3595" r:id="rId167"/>
    <p:sldId id="3609" r:id="rId16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44" autoAdjust="0"/>
    <p:restoredTop sz="94270" autoAdjust="0"/>
  </p:normalViewPr>
  <p:slideViewPr>
    <p:cSldViewPr snapToGrid="0">
      <p:cViewPr varScale="1">
        <p:scale>
          <a:sx n="69" d="100"/>
          <a:sy n="69" d="100"/>
        </p:scale>
        <p:origin x="514" y="7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handoutMaster" Target="handoutMasters/handoutMaster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presProps" Target="presProp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2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FDED1-81AF-CA6A-2531-406743BBB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01F474D-6B60-B4C7-22F3-DE9F3FDE2A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BDF91C-ED31-B2DC-1416-E2EE987FE5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C974A2-98A2-ECC8-97B7-B4827DC442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3955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28ACE-93E2-5748-B3A8-402878802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FD056E-4357-8339-55B6-72F41EF92E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5E972F-A6AE-E3E1-AA81-E18C9438A4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2945D5-5449-B108-8F6A-235C9360A8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5392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C5FAE-8039-4F64-9224-E4620530F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558047-3DA8-5173-C402-4A5EAB3328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587533-EBC9-E7CC-5BAD-A6CBA6C6F1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322F4F-5DC6-A1B0-4F1A-2645F127DD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3430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F495B-4EA6-8180-4311-71B510642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1DD791E-9E9C-5328-2D79-39C708DAD9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C396C76-4A9C-BB60-261D-0E93F95AB3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FD64A7-9F48-F8E6-D62E-6D19228573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7034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F468D-81C7-1659-07E9-02DCC8375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453DB4-A07D-318F-6A1B-526753C7C2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A4A065-8E4B-C5BC-8543-72F2C4102B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5E0B04-3102-BFA4-81DE-CCA776F62A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8219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CEF81-3248-71E8-4D9E-C69F1F9BB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0BB668B-2CDC-5F28-6BC4-D0C4333B2C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DCAFD6-51B8-7959-6346-607AC46527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2BEFD3-5CF5-519A-FF1A-922126ABCF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71298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5A6FB-861F-543C-4082-D6DFDBF26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1C8EE0B-BF01-2E2B-A1F1-9E5CC08DF8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D85A77A-5FA5-A724-907A-9AE0259B43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6B6E2F-A8C7-12A6-8466-D66DBEA244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10808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4496A-9EF1-BE9C-B0F9-FF87E28DE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F20A619-F8A8-3123-3551-3680A86E62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B5B9926-7F03-4BCC-4F5D-995E7DDAFF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08A6B8-2DDC-F133-63C3-18E2574D4E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1025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BED77-BDE9-8F0A-34C2-3000BE1F2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1ABC3F-EBDD-F707-5859-ACBEC32087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080387-E7C0-CD05-C462-DF70E644A4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CB3401F-A287-158A-DAD6-FFEE6DC0DE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86660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048DB-014C-052C-AC37-0DBD2FCFA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1353C2-46C7-561F-9444-15E19B3C49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1580233-37DE-BC3E-E0A1-70F7B7F45C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69BB21-76F7-2174-F61D-D3C0B48BC7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9497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20A25-B23F-C3D4-E074-08C2C1704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A00D36-6384-8A51-CAAF-649DFDB178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E079A9-5510-550B-4025-18EEC399E2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D16166-F046-DB44-77A1-E898CB45B6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085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D6A07-B555-DF38-E5FD-266AF561B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439361-B843-3FBF-3F85-DFCB5AB876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27D03B-85DD-1FBA-D527-0E8514262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E3D94A-DBE6-F28B-B6E2-2E55348538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64620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1E942-D4FE-11D7-7F8A-71E6571EA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9EEF51-C631-395B-DFA0-55E37526A1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79CA52-132B-83D8-3967-6945F12F50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F0DA7C-0FB1-980B-8A11-537D2A3C5A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30939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76C44-BEAB-5F87-B5E5-E6EEF989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C4809C6-58F1-79D6-A80E-CC879CD4CA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CA8B4D-1F9B-404F-BA72-2BFE922122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AC26F27-6612-8808-B7C7-6DBAB79A9E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56000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504BC-7648-A828-3D09-903EA2E98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EEBA4E-2415-B500-59B7-D116D63A4A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FE7298-C282-59B2-B340-E8386AE88B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BCE574-837C-BD23-5B41-A75B70CED6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31159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54391-6A4D-7CA1-A12D-8A4E4F022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95108CC-16D8-9467-89DD-C06528EB48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D7AF1E-B625-B84A-5E8D-59CDE14AD8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1987A9-D7D9-D420-1FE5-792F687F05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8045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4C693-33EC-EC30-47DE-23413ACD2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636D7B-EE7C-FB54-2409-B422EC8F5B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30401C-A47F-828A-E450-BA57AD7649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6EF5C35-B8E2-74CE-BC57-5B248752F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476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00381-E1BA-B8DB-119E-A515BE463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F4514A8-1018-1746-6685-3E10CCB958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FDF8A9-C4F3-BAB0-6C12-E1DD2A0736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249A9D-7AC1-60F2-E60F-AE5810F2C7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40711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2FC12-BB57-7B7F-ABB7-2D1CEA3E9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5B18FC-F88C-34D8-7277-4365809C7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019E29E-DE9D-45C3-608C-CF5C2AF170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D1C861-4FAC-5412-6BEA-CE9A903331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0171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F3F75-2810-2ED3-D5BF-819DD85AB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75A3A76-DEEE-D899-703D-608AB6FDE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0C7F768-6D3C-4D59-0079-49556CCF36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2FD631-6AAE-509F-233E-1F0CE81A57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2711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76AA6-E8A7-31EE-213F-DB45AAD1B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FEF06DC-B2EA-99C0-4D0F-4529A53EB2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E9F529-13FF-9CBE-57A0-542E31535D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DE8EE9-27E2-2FF9-BEA9-A71D7961FC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56420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46F7A-F503-D912-972B-17C4A2438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B55CE4-D832-3762-F00F-AB6088DC5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2476B9-C026-8AAC-2739-6629566987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16B633-AD31-4B0E-FAAE-917C31FA5D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85315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1C29A-5B10-DD2E-1190-3DBFC66D2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C75775-194F-1592-D206-690D69295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83FC0B-E092-F025-DB0A-0E060E17C3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2039468-2606-6682-C63D-3D912C2E7D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47644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FE7A1-5A6F-D0DE-8D5F-D30E660A7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E4CD90-050D-A6BA-B684-BC8CC8C05C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293A8CB-9FB4-DBD1-F3F1-6827E4A7D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6526F0C-5526-EC79-9497-E978141BFC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8649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A2C2E-58D1-1BBB-187A-E7F2A155B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AB07E45-5F91-30A5-30E5-62903E62DF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FAABD5-5274-58BF-6082-2327E3E09A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F87730-DB60-AFD5-04D3-92E14C946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53782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D6D3E-EE6F-415C-55A8-073271511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822262-8C56-DE49-8E72-6AAA8B2609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858991-0906-F204-C1AA-3D4CA24AE9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AF882F-1709-1CC1-A7E4-CEB513EE2D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76158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26E76-660D-69A3-FCF5-C1D5678D5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2AB42A-FC78-6FE0-4AD9-933D7B229E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CB40F0-98A1-AD75-A4C1-F13D85502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14FA99-DD9E-CB34-714C-BFDE835885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6023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DEC7D-EC1F-059E-FEC9-28CCE89BE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720E3A-8BE3-2C10-89A5-8CEC120F33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89BD0D-C47A-2824-8DEB-5425B1D79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D46DF9-6BCB-BC58-BD15-0A14D75EAC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6520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0CE11-5E68-DC54-A4F6-C2D328904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759650F-7C19-1777-A7EE-F4B3762DD9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4D9D512-22D9-4F54-63D6-F98622E09E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3374E6-0A16-0403-DFD7-864A0E7296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31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02AF5-E26B-92DF-50DE-917750677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F7ABE4-7A7E-66E2-9E67-9F06CC5E8F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48670F2-D40D-4A63-7634-C3D625FC04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15A298-037E-AD96-FD63-11D72E3E93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61291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492B5-62A6-7186-C10F-BF1BE2313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76454B-BC66-1FD2-51CC-F5E4A7E399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0FF8E76-B053-8615-2078-D55ECD5719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2E8256-E835-B234-7D8D-2138EBDE98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6129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F072A-0506-FD54-7E34-53448D52F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82F8DCC-1F51-8EDD-39A8-8E3955BD08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6AF336B-757A-4CF4-D3CD-0F6C86C59B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351540-8F81-EAC3-B483-1360C88F5D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0404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9C167-C5BA-ED42-6FCB-426F31A4D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1B7475-1BF9-7D9B-1D46-D16BA31560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9512C9-24EB-66FB-7767-EA7912A672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5936A2-0E0E-8706-1C3D-A6546DFA58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8909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7.xml.rels><?xml version="1.0" encoding="UTF-8" standalone="yes"?>
<Relationships xmlns="http://schemas.openxmlformats.org/package/2006/relationships"><Relationship Id="rId3" Type="http://schemas.microsoft.com/office/2007/relationships/media" Target="../media/media42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2.mp3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47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audio" Target="../media/media48.mp3"/><Relationship Id="rId11" Type="http://schemas.openxmlformats.org/officeDocument/2006/relationships/image" Target="../media/image10.png"/><Relationship Id="rId5" Type="http://schemas.microsoft.com/office/2007/relationships/media" Target="../media/media48.mp3"/><Relationship Id="rId10" Type="http://schemas.openxmlformats.org/officeDocument/2006/relationships/image" Target="../media/image9.png"/><Relationship Id="rId4" Type="http://schemas.openxmlformats.org/officeDocument/2006/relationships/audio" Target="../media/media47.mp3"/><Relationship Id="rId9" Type="http://schemas.openxmlformats.org/officeDocument/2006/relationships/image" Target="../media/image2.pn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0.mp3"/><Relationship Id="rId7" Type="http://schemas.openxmlformats.org/officeDocument/2006/relationships/image" Target="../media/image10.png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0.mp3"/><Relationship Id="rId9" Type="http://schemas.openxmlformats.org/officeDocument/2006/relationships/image" Target="../media/image22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52.mp3"/><Relationship Id="rId7" Type="http://schemas.openxmlformats.org/officeDocument/2006/relationships/image" Target="../media/image24.png"/><Relationship Id="rId12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23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4" Type="http://schemas.openxmlformats.org/officeDocument/2006/relationships/audio" Target="../media/media52.mp3"/><Relationship Id="rId9" Type="http://schemas.openxmlformats.org/officeDocument/2006/relationships/image" Target="../media/image9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media" Target="../media/media28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8.mp3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9.mp3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1.mp3"/><Relationship Id="rId7" Type="http://schemas.openxmlformats.org/officeDocument/2006/relationships/image" Target="../media/image9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1.mp3"/><Relationship Id="rId9" Type="http://schemas.microsoft.com/office/2007/relationships/hdphoto" Target="../media/hdphoto1.wdp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19516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No.14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形容詞・副詞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7754F5D4-52F3-018A-F80B-F0D64B55B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形容詞・副詞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81697-26BD-5E14-69AB-0468836C6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D5CF634-1CA7-1B2A-1B5A-77BD589EB13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7285D56-85A3-EF5B-71DC-1EBF6E4119CE}"/>
              </a:ext>
            </a:extLst>
          </p:cNvPr>
          <p:cNvSpPr txBox="1"/>
          <p:nvPr/>
        </p:nvSpPr>
        <p:spPr>
          <a:xfrm>
            <a:off x="1995540" y="4128490"/>
            <a:ext cx="53842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grandfather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8EF798B-104B-729F-8EE6-829718E087D6}"/>
              </a:ext>
            </a:extLst>
          </p:cNvPr>
          <p:cNvSpPr txBox="1"/>
          <p:nvPr/>
        </p:nvSpPr>
        <p:spPr>
          <a:xfrm>
            <a:off x="1397034" y="690490"/>
            <a:ext cx="63499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あなたのおじいさんは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見えます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若そうに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r grandfather looks young.">
            <a:hlinkClick r:id="" action="ppaction://media"/>
            <a:extLst>
              <a:ext uri="{FF2B5EF4-FFF2-40B4-BE49-F238E27FC236}">
                <a16:creationId xmlns:a16="http://schemas.microsoft.com/office/drawing/2014/main" id="{955BBE39-997D-8731-F5F5-F49FFF5CDF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9413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前に</a:t>
            </a:r>
          </a:p>
        </p:txBody>
      </p:sp>
      <p:pic>
        <p:nvPicPr>
          <p:cNvPr id="7" name="G2_L16_reading_v2_ago">
            <a:hlinkClick r:id="" action="ppaction://media"/>
            <a:extLst>
              <a:ext uri="{FF2B5EF4-FFF2-40B4-BE49-F238E27FC236}">
                <a16:creationId xmlns:a16="http://schemas.microsoft.com/office/drawing/2014/main" id="{7BA78111-CE9C-462B-B5E7-E13B0562F4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903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76ECAE0-0005-4180-86B9-8DCA72F1CD02}"/>
              </a:ext>
            </a:extLst>
          </p:cNvPr>
          <p:cNvGrpSpPr/>
          <p:nvPr/>
        </p:nvGrpSpPr>
        <p:grpSpPr>
          <a:xfrm>
            <a:off x="993913" y="1174537"/>
            <a:ext cx="7156174" cy="4508926"/>
            <a:chOff x="993913" y="1187637"/>
            <a:chExt cx="7156174" cy="450892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993913" y="1187637"/>
              <a:ext cx="715617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絵の具で絵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をかく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3_paint">
            <a:hlinkClick r:id="" action="ppaction://media"/>
            <a:extLst>
              <a:ext uri="{FF2B5EF4-FFF2-40B4-BE49-F238E27FC236}">
                <a16:creationId xmlns:a16="http://schemas.microsoft.com/office/drawing/2014/main" id="{A0B61EA9-ED07-41C1-9F03-B4E6B5ABB6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65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4940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paint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3_paint">
            <a:hlinkClick r:id="" action="ppaction://media"/>
            <a:extLst>
              <a:ext uri="{FF2B5EF4-FFF2-40B4-BE49-F238E27FC236}">
                <a16:creationId xmlns:a16="http://schemas.microsoft.com/office/drawing/2014/main" id="{C38F7A05-60BD-48D3-977E-737F1607A2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65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6686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2EE5DD7-7F03-4A3D-A209-16AA4302A591}"/>
              </a:ext>
            </a:extLst>
          </p:cNvPr>
          <p:cNvSpPr txBox="1"/>
          <p:nvPr/>
        </p:nvSpPr>
        <p:spPr>
          <a:xfrm>
            <a:off x="993913" y="1997839"/>
            <a:ext cx="71561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絵の具で絵</a:t>
            </a:r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をかく</a:t>
            </a:r>
          </a:p>
        </p:txBody>
      </p:sp>
      <p:pic>
        <p:nvPicPr>
          <p:cNvPr id="6" name="G2_L16_reading_v3_paint">
            <a:hlinkClick r:id="" action="ppaction://media"/>
            <a:extLst>
              <a:ext uri="{FF2B5EF4-FFF2-40B4-BE49-F238E27FC236}">
                <a16:creationId xmlns:a16="http://schemas.microsoft.com/office/drawing/2014/main" id="{505DF799-3B72-4417-8ECB-E8EFD5073C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65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465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4_moon">
            <a:hlinkClick r:id="" action="ppaction://media"/>
            <a:extLst>
              <a:ext uri="{FF2B5EF4-FFF2-40B4-BE49-F238E27FC236}">
                <a16:creationId xmlns:a16="http://schemas.microsoft.com/office/drawing/2014/main" id="{96643F3D-F0CB-46AD-867B-AC9BA79383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3257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moon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4_moon">
            <a:hlinkClick r:id="" action="ppaction://media"/>
            <a:extLst>
              <a:ext uri="{FF2B5EF4-FFF2-40B4-BE49-F238E27FC236}">
                <a16:creationId xmlns:a16="http://schemas.microsoft.com/office/drawing/2014/main" id="{5977B063-614B-42CB-92E1-6FF4004529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3976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6_reading_v4_moon">
            <a:hlinkClick r:id="" action="ppaction://media"/>
            <a:extLst>
              <a:ext uri="{FF2B5EF4-FFF2-40B4-BE49-F238E27FC236}">
                <a16:creationId xmlns:a16="http://schemas.microsoft.com/office/drawing/2014/main" id="{1561660B-892F-4618-AAFF-98A5533692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933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虹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5_rainbow">
            <a:hlinkClick r:id="" action="ppaction://media"/>
            <a:extLst>
              <a:ext uri="{FF2B5EF4-FFF2-40B4-BE49-F238E27FC236}">
                <a16:creationId xmlns:a16="http://schemas.microsoft.com/office/drawing/2014/main" id="{2E336CD6-03EC-4C67-8D45-72CCDF0574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071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82560"/>
            <a:ext cx="7696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rainbow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5_rainbow">
            <a:hlinkClick r:id="" action="ppaction://media"/>
            <a:extLst>
              <a:ext uri="{FF2B5EF4-FFF2-40B4-BE49-F238E27FC236}">
                <a16:creationId xmlns:a16="http://schemas.microsoft.com/office/drawing/2014/main" id="{B8544E08-429B-4E14-9D53-1A653A7652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7749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虹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6_reading_v5_rainbow">
            <a:hlinkClick r:id="" action="ppaction://media"/>
            <a:extLst>
              <a:ext uri="{FF2B5EF4-FFF2-40B4-BE49-F238E27FC236}">
                <a16:creationId xmlns:a16="http://schemas.microsoft.com/office/drawing/2014/main" id="{C267F4C4-28EF-40E9-8BDE-B4CEFBAC69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190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05515-54D9-E598-E89E-CD1A1174F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5FD36DB-F306-06B8-B32D-982C65DC110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C4FD90A-4F68-1F9C-6736-0981A8379378}"/>
              </a:ext>
            </a:extLst>
          </p:cNvPr>
          <p:cNvSpPr txBox="1"/>
          <p:nvPr/>
        </p:nvSpPr>
        <p:spPr>
          <a:xfrm>
            <a:off x="1896035" y="2409490"/>
            <a:ext cx="535193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grandfather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Your grandfather looks young.">
            <a:hlinkClick r:id="" action="ppaction://media"/>
            <a:extLst>
              <a:ext uri="{FF2B5EF4-FFF2-40B4-BE49-F238E27FC236}">
                <a16:creationId xmlns:a16="http://schemas.microsoft.com/office/drawing/2014/main" id="{8D30D928-4221-1A7F-D604-7366D4CA67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433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F6E40CF-DB5C-4F9D-82E4-017D0A938072}"/>
              </a:ext>
            </a:extLst>
          </p:cNvPr>
          <p:cNvGrpSpPr/>
          <p:nvPr/>
        </p:nvGrpSpPr>
        <p:grpSpPr>
          <a:xfrm>
            <a:off x="1205948" y="1170901"/>
            <a:ext cx="6732104" cy="4516199"/>
            <a:chOff x="1205948" y="1206868"/>
            <a:chExt cx="6732104" cy="4516199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678057" y="1206868"/>
              <a:ext cx="5787887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を比べる、　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比較する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6_compare">
            <a:hlinkClick r:id="" action="ppaction://media"/>
            <a:extLst>
              <a:ext uri="{FF2B5EF4-FFF2-40B4-BE49-F238E27FC236}">
                <a16:creationId xmlns:a16="http://schemas.microsoft.com/office/drawing/2014/main" id="{57632591-52AF-4CA5-95D7-46FB77ED58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4115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4D976CF-EC17-42B1-AF8C-5C8882F4A3DA}"/>
              </a:ext>
            </a:extLst>
          </p:cNvPr>
          <p:cNvSpPr txBox="1"/>
          <p:nvPr/>
        </p:nvSpPr>
        <p:spPr>
          <a:xfrm>
            <a:off x="723900" y="2421032"/>
            <a:ext cx="76962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compare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6_reading_v6_compare">
            <a:hlinkClick r:id="" action="ppaction://media"/>
            <a:extLst>
              <a:ext uri="{FF2B5EF4-FFF2-40B4-BE49-F238E27FC236}">
                <a16:creationId xmlns:a16="http://schemas.microsoft.com/office/drawing/2014/main" id="{8F084B30-6144-4100-AA42-6E4FF73146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6756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8790ADA-5864-496E-BCEE-F9365D960F0F}"/>
              </a:ext>
            </a:extLst>
          </p:cNvPr>
          <p:cNvSpPr txBox="1"/>
          <p:nvPr/>
        </p:nvSpPr>
        <p:spPr>
          <a:xfrm>
            <a:off x="1678057" y="2028617"/>
            <a:ext cx="578788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を比べる、　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比較する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6_compare">
            <a:hlinkClick r:id="" action="ppaction://media"/>
            <a:extLst>
              <a:ext uri="{FF2B5EF4-FFF2-40B4-BE49-F238E27FC236}">
                <a16:creationId xmlns:a16="http://schemas.microsoft.com/office/drawing/2014/main" id="{C0FEC9B7-A96A-49D6-9AC7-9EC971D9CB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7902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159027" y="1871559"/>
            <a:ext cx="8825948" cy="3114883"/>
            <a:chOff x="159027" y="1881069"/>
            <a:chExt cx="8825948" cy="3114883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9027" y="1881069"/>
              <a:ext cx="8825948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ちがう、異なる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73149" y="3426292"/>
              <a:ext cx="819770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7_different">
            <a:hlinkClick r:id="" action="ppaction://media"/>
            <a:extLst>
              <a:ext uri="{FF2B5EF4-FFF2-40B4-BE49-F238E27FC236}">
                <a16:creationId xmlns:a16="http://schemas.microsoft.com/office/drawing/2014/main" id="{2C8265C8-F3FE-4780-8E85-241B690698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4854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0750B0-288A-4DE3-91F1-AF8CBD445553}"/>
              </a:ext>
            </a:extLst>
          </p:cNvPr>
          <p:cNvSpPr txBox="1"/>
          <p:nvPr/>
        </p:nvSpPr>
        <p:spPr>
          <a:xfrm>
            <a:off x="723900" y="2421032"/>
            <a:ext cx="76962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different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6_reading_v7_different">
            <a:hlinkClick r:id="" action="ppaction://media"/>
            <a:extLst>
              <a:ext uri="{FF2B5EF4-FFF2-40B4-BE49-F238E27FC236}">
                <a16:creationId xmlns:a16="http://schemas.microsoft.com/office/drawing/2014/main" id="{1325C39D-F985-4FF8-8666-91D1B14E58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4441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0DF364A-2849-4D95-9B1E-DDF8E8F78C2D}"/>
              </a:ext>
            </a:extLst>
          </p:cNvPr>
          <p:cNvSpPr txBox="1"/>
          <p:nvPr/>
        </p:nvSpPr>
        <p:spPr>
          <a:xfrm>
            <a:off x="159027" y="2728809"/>
            <a:ext cx="882594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ちがう、異なる</a:t>
            </a:r>
            <a:endParaRPr kumimoji="1" lang="ja-JP" altLang="en-US" sz="8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6_reading_v7_different">
            <a:hlinkClick r:id="" action="ppaction://media"/>
            <a:extLst>
              <a:ext uri="{FF2B5EF4-FFF2-40B4-BE49-F238E27FC236}">
                <a16:creationId xmlns:a16="http://schemas.microsoft.com/office/drawing/2014/main" id="{D0C7D053-4100-4E2A-8F27-892DE34CC4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5091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BACDCD-0A69-404B-9B15-88A84A57A1F1}"/>
              </a:ext>
            </a:extLst>
          </p:cNvPr>
          <p:cNvGrpSpPr/>
          <p:nvPr/>
        </p:nvGrpSpPr>
        <p:grpSpPr>
          <a:xfrm>
            <a:off x="815009" y="1791747"/>
            <a:ext cx="7513983" cy="3354764"/>
            <a:chOff x="815009" y="2222531"/>
            <a:chExt cx="7513983" cy="335476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222531"/>
              <a:ext cx="7513983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意見、考え</a:t>
              </a:r>
              <a:endParaRPr kumimoji="1" lang="ja-JP" altLang="en-US" sz="1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8_view">
            <a:hlinkClick r:id="" action="ppaction://media"/>
            <a:extLst>
              <a:ext uri="{FF2B5EF4-FFF2-40B4-BE49-F238E27FC236}">
                <a16:creationId xmlns:a16="http://schemas.microsoft.com/office/drawing/2014/main" id="{29BA9A45-07BD-4E62-A5BA-CD013EF139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9184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71061" y="2105561"/>
            <a:ext cx="840187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view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8_view">
            <a:hlinkClick r:id="" action="ppaction://media"/>
            <a:extLst>
              <a:ext uri="{FF2B5EF4-FFF2-40B4-BE49-F238E27FC236}">
                <a16:creationId xmlns:a16="http://schemas.microsoft.com/office/drawing/2014/main" id="{8CD3D180-DEF2-49E9-BC36-108FFA9975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422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715CA94-C4E4-4329-B9AA-493827F0E45C}"/>
              </a:ext>
            </a:extLst>
          </p:cNvPr>
          <p:cNvSpPr txBox="1"/>
          <p:nvPr/>
        </p:nvSpPr>
        <p:spPr>
          <a:xfrm>
            <a:off x="815009" y="2536448"/>
            <a:ext cx="751398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意見、考え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8_view">
            <a:hlinkClick r:id="" action="ppaction://media"/>
            <a:extLst>
              <a:ext uri="{FF2B5EF4-FFF2-40B4-BE49-F238E27FC236}">
                <a16:creationId xmlns:a16="http://schemas.microsoft.com/office/drawing/2014/main" id="{45A9EFF1-5A66-4E35-A02D-0FC6F92822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879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159026" y="1871559"/>
            <a:ext cx="8825948" cy="3114883"/>
            <a:chOff x="159026" y="1881069"/>
            <a:chExt cx="8825948" cy="3114883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9026" y="1881069"/>
              <a:ext cx="8825948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の間で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に、を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7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55921" y="3426292"/>
              <a:ext cx="743215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9_between">
            <a:hlinkClick r:id="" action="ppaction://media"/>
            <a:extLst>
              <a:ext uri="{FF2B5EF4-FFF2-40B4-BE49-F238E27FC236}">
                <a16:creationId xmlns:a16="http://schemas.microsoft.com/office/drawing/2014/main" id="{002A6422-932B-4144-ACE6-D236EB6692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-527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6864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19160-90E8-356A-00AB-F5254AD10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8484D1-6E0D-1162-A019-AE056607247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44EDA8-F1A1-8BAF-5AA5-85AF6281FD94}"/>
              </a:ext>
            </a:extLst>
          </p:cNvPr>
          <p:cNvSpPr txBox="1"/>
          <p:nvPr/>
        </p:nvSpPr>
        <p:spPr>
          <a:xfrm>
            <a:off x="1397034" y="2321004"/>
            <a:ext cx="63499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あなたのおじいさんは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見えます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若そうに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Your grandfather looks young.">
            <a:hlinkClick r:id="" action="ppaction://media"/>
            <a:extLst>
              <a:ext uri="{FF2B5EF4-FFF2-40B4-BE49-F238E27FC236}">
                <a16:creationId xmlns:a16="http://schemas.microsoft.com/office/drawing/2014/main" id="{74A3345B-48B3-0E77-54F2-25A911881E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3287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0750B0-288A-4DE3-91F1-AF8CBD445553}"/>
              </a:ext>
            </a:extLst>
          </p:cNvPr>
          <p:cNvSpPr txBox="1"/>
          <p:nvPr/>
        </p:nvSpPr>
        <p:spPr>
          <a:xfrm>
            <a:off x="723900" y="2459504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between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6_reading_v9_between">
            <a:hlinkClick r:id="" action="ppaction://media"/>
            <a:extLst>
              <a:ext uri="{FF2B5EF4-FFF2-40B4-BE49-F238E27FC236}">
                <a16:creationId xmlns:a16="http://schemas.microsoft.com/office/drawing/2014/main" id="{DE372ADD-3113-4B59-9DD4-E9AE58C3DF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-527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5871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F2CDA1F-3C86-41FE-8951-0BC06AC4EBE9}"/>
              </a:ext>
            </a:extLst>
          </p:cNvPr>
          <p:cNvSpPr txBox="1"/>
          <p:nvPr/>
        </p:nvSpPr>
        <p:spPr>
          <a:xfrm>
            <a:off x="159026" y="2805753"/>
            <a:ext cx="882594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の間で</a:t>
            </a:r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に、を</a:t>
            </a:r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7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9_between">
            <a:hlinkClick r:id="" action="ppaction://media"/>
            <a:extLst>
              <a:ext uri="{FF2B5EF4-FFF2-40B4-BE49-F238E27FC236}">
                <a16:creationId xmlns:a16="http://schemas.microsoft.com/office/drawing/2014/main" id="{2926D1A2-45AD-4109-96F6-3534DF045B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-527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077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44A381C-8B40-409B-B8A5-FD8A4F12FE74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10_country">
            <a:hlinkClick r:id="" action="ppaction://media"/>
            <a:extLst>
              <a:ext uri="{FF2B5EF4-FFF2-40B4-BE49-F238E27FC236}">
                <a16:creationId xmlns:a16="http://schemas.microsoft.com/office/drawing/2014/main" id="{8A5846B6-2DFB-4E28-968A-1A8E0C781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6557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09FB3F9-EB1D-E016-C809-4961862B63F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908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country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10_country">
            <a:hlinkClick r:id="" action="ppaction://media"/>
            <a:extLst>
              <a:ext uri="{FF2B5EF4-FFF2-40B4-BE49-F238E27FC236}">
                <a16:creationId xmlns:a16="http://schemas.microsoft.com/office/drawing/2014/main" id="{5EC868CB-1A14-4F50-984D-76D18FE84F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6557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78D1AF8-BC2C-B3C6-C2AF-36C3EFFF845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8454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6_reading_v10_country">
            <a:hlinkClick r:id="" action="ppaction://media"/>
            <a:extLst>
              <a:ext uri="{FF2B5EF4-FFF2-40B4-BE49-F238E27FC236}">
                <a16:creationId xmlns:a16="http://schemas.microsoft.com/office/drawing/2014/main" id="{B492500D-251F-4356-8ED0-8045B5522B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82713" y="16557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286619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420B1-4100-613D-9A49-C3A4DD511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D7A2AB4-AE7C-0DD2-C305-D86E5F26BC2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5CE4D86-F569-E848-EF12-019A3CE5BB9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0D69649-F3B6-AC1C-9C51-4C25B7C63D2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2CE44DC-74A6-A5D4-CA1C-87FE4380BD6B}"/>
              </a:ext>
            </a:extLst>
          </p:cNvPr>
          <p:cNvGrpSpPr/>
          <p:nvPr/>
        </p:nvGrpSpPr>
        <p:grpSpPr>
          <a:xfrm>
            <a:off x="0" y="1699679"/>
            <a:ext cx="9144000" cy="3458643"/>
            <a:chOff x="0" y="1951943"/>
            <a:chExt cx="9144000" cy="345864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3F00E36-D0D6-DD8A-BA49-0B9CACB6143D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[few]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BDE90DF-45A0-0C11-16CC-8311FF670853}"/>
                </a:ext>
              </a:extLst>
            </p:cNvPr>
            <p:cNvSpPr txBox="1"/>
            <p:nvPr/>
          </p:nvSpPr>
          <p:spPr>
            <a:xfrm>
              <a:off x="0" y="1951943"/>
              <a:ext cx="9144000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少しの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1_a few">
            <a:hlinkClick r:id="" action="ppaction://media"/>
            <a:extLst>
              <a:ext uri="{FF2B5EF4-FFF2-40B4-BE49-F238E27FC236}">
                <a16:creationId xmlns:a16="http://schemas.microsoft.com/office/drawing/2014/main" id="{283BA3D6-69C8-D72A-7508-C622F34508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622300"/>
            <a:ext cx="609600" cy="60960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2F6721B-3D54-5596-9BAA-F349DD269A8D}"/>
              </a:ext>
            </a:extLst>
          </p:cNvPr>
          <p:cNvSpPr/>
          <p:nvPr/>
        </p:nvSpPr>
        <p:spPr>
          <a:xfrm>
            <a:off x="4009938" y="3569840"/>
            <a:ext cx="216482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41613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FC991-36D0-25EC-5E63-CAF1040C9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4A05FDC-68DC-90BA-FE2A-B973E854025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5CCCA17-FB53-B783-01A4-315A23C2D78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D769BE2-3B72-FA99-2493-50A2DEF73D2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B04DA6C-C7AA-B747-ACAF-EDC2226F1188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B7B684C-2BDA-86AA-59EA-A9B87D62680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ago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ACA466B-92C6-05F8-1C06-482467E68BF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前に</a:t>
              </a:r>
            </a:p>
          </p:txBody>
        </p:sp>
      </p:grpSp>
      <p:pic>
        <p:nvPicPr>
          <p:cNvPr id="4" name="G2_L16_reading_v2_ago">
            <a:hlinkClick r:id="" action="ppaction://media"/>
            <a:extLst>
              <a:ext uri="{FF2B5EF4-FFF2-40B4-BE49-F238E27FC236}">
                <a16:creationId xmlns:a16="http://schemas.microsoft.com/office/drawing/2014/main" id="{26D6E898-B9C3-4A7C-CCF9-775D6E6792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13604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47DC55D-9A71-1914-F108-CA6B817EE1B3}"/>
              </a:ext>
            </a:extLst>
          </p:cNvPr>
          <p:cNvSpPr/>
          <p:nvPr/>
        </p:nvSpPr>
        <p:spPr>
          <a:xfrm>
            <a:off x="3305262" y="3429000"/>
            <a:ext cx="258427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82734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58603-D96F-A445-1423-10CC8A166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3860234-7E0E-BA3E-2B19-626FC293FB9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E026582-43B1-7A91-3398-6CD4A518BDF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247B2B8-1E62-694E-C3D9-DA18B5F7139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0299EC3-C8C7-A2FA-9D35-12425DFF1249}"/>
              </a:ext>
            </a:extLst>
          </p:cNvPr>
          <p:cNvGrpSpPr/>
          <p:nvPr/>
        </p:nvGrpSpPr>
        <p:grpSpPr>
          <a:xfrm>
            <a:off x="993913" y="1174537"/>
            <a:ext cx="7156174" cy="4508926"/>
            <a:chOff x="993913" y="1187637"/>
            <a:chExt cx="7156174" cy="450892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954D91E-84AA-6CEC-CA48-AB27608114E4}"/>
                </a:ext>
              </a:extLst>
            </p:cNvPr>
            <p:cNvSpPr txBox="1"/>
            <p:nvPr/>
          </p:nvSpPr>
          <p:spPr>
            <a:xfrm>
              <a:off x="993913" y="1187637"/>
              <a:ext cx="715617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絵の具で絵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をかく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391FED0-5225-78DB-7B06-5B2516E20792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3_paint">
            <a:hlinkClick r:id="" action="ppaction://media"/>
            <a:extLst>
              <a:ext uri="{FF2B5EF4-FFF2-40B4-BE49-F238E27FC236}">
                <a16:creationId xmlns:a16="http://schemas.microsoft.com/office/drawing/2014/main" id="{C8C3FCFD-B0FF-4BFF-12DD-E41EEF115E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16557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BE18BCB-E9F8-CECC-D2F6-323E713B7C07}"/>
              </a:ext>
            </a:extLst>
          </p:cNvPr>
          <p:cNvSpPr/>
          <p:nvPr/>
        </p:nvSpPr>
        <p:spPr>
          <a:xfrm>
            <a:off x="2869035" y="3905400"/>
            <a:ext cx="339800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6408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0F2FD-5A7B-DEA1-C362-75F010E33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34B4D53-1193-7B84-8B8D-44ADBE18F40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86CF6FA-3F2B-BC04-5D66-66D9BD526B2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5374B76-0436-A1E1-FAA1-75008930EE6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A4064F6-3525-F7D6-DE3B-7301E4298F3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E33697B-7B38-FA8C-3FFE-92883029BCD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D13459C-2D90-01CF-858F-3412C3CC152F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4_moon">
            <a:hlinkClick r:id="" action="ppaction://media"/>
            <a:extLst>
              <a:ext uri="{FF2B5EF4-FFF2-40B4-BE49-F238E27FC236}">
                <a16:creationId xmlns:a16="http://schemas.microsoft.com/office/drawing/2014/main" id="{937C3CE7-F78B-FEAD-ABAC-A03CE595E1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14588" y="7699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3894EF-DF0F-0570-6ADD-FD74B070A5E6}"/>
              </a:ext>
            </a:extLst>
          </p:cNvPr>
          <p:cNvSpPr/>
          <p:nvPr/>
        </p:nvSpPr>
        <p:spPr>
          <a:xfrm>
            <a:off x="2649197" y="3771176"/>
            <a:ext cx="389640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17168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D2377-D834-C9B4-4937-DB771C28E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6A7FF3-63CA-406E-2371-2C1558CB998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95F6C4-B033-9E3C-5643-8CEAEE45825C}"/>
              </a:ext>
            </a:extLst>
          </p:cNvPr>
          <p:cNvSpPr txBox="1"/>
          <p:nvPr/>
        </p:nvSpPr>
        <p:spPr>
          <a:xfrm>
            <a:off x="1707474" y="4128490"/>
            <a:ext cx="57290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story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sounds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1D26390-7782-EF5E-A09F-7375BE38D21E}"/>
              </a:ext>
            </a:extLst>
          </p:cNvPr>
          <p:cNvSpPr txBox="1"/>
          <p:nvPr/>
        </p:nvSpPr>
        <p:spPr>
          <a:xfrm>
            <a:off x="1389312" y="690490"/>
            <a:ext cx="63653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その話は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聞こえます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面白そうに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 story sounds interesting.">
            <a:hlinkClick r:id="" action="ppaction://media"/>
            <a:extLst>
              <a:ext uri="{FF2B5EF4-FFF2-40B4-BE49-F238E27FC236}">
                <a16:creationId xmlns:a16="http://schemas.microsoft.com/office/drawing/2014/main" id="{432319EE-D194-F8D6-DBC2-852D0404FC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1075" y="16271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6886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97FAE-3A43-5844-6E30-E8FA0330A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E87B812-6E94-52A1-B938-8086D0D8DED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4B5B253-2447-4F3C-2DC1-D3DD290B4D3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893858E-969E-CDDA-C6D5-49A0F7EF4F9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0E95F14-F103-1804-F228-C4D2D66D7A63}"/>
              </a:ext>
            </a:extLst>
          </p:cNvPr>
          <p:cNvGrpSpPr/>
          <p:nvPr/>
        </p:nvGrpSpPr>
        <p:grpSpPr>
          <a:xfrm>
            <a:off x="598206" y="1320731"/>
            <a:ext cx="7947588" cy="4216538"/>
            <a:chOff x="598206" y="1360757"/>
            <a:chExt cx="7947588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C56F4D0-10AA-FE5D-AA7E-59E1A72C2225}"/>
                </a:ext>
              </a:extLst>
            </p:cNvPr>
            <p:cNvSpPr txBox="1"/>
            <p:nvPr/>
          </p:nvSpPr>
          <p:spPr>
            <a:xfrm>
              <a:off x="598206" y="4007635"/>
              <a:ext cx="79475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rainbow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604253E-0072-B741-B075-7C5649E8C08E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虹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5_rainbow">
            <a:hlinkClick r:id="" action="ppaction://media"/>
            <a:extLst>
              <a:ext uri="{FF2B5EF4-FFF2-40B4-BE49-F238E27FC236}">
                <a16:creationId xmlns:a16="http://schemas.microsoft.com/office/drawing/2014/main" id="{EA81D628-2970-5FA4-743C-FF8A93E635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10366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5F4BB7C-5E13-8F06-534B-54209A63BF36}"/>
              </a:ext>
            </a:extLst>
          </p:cNvPr>
          <p:cNvSpPr/>
          <p:nvPr/>
        </p:nvSpPr>
        <p:spPr>
          <a:xfrm>
            <a:off x="1914259" y="3771176"/>
            <a:ext cx="536628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19356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59101-6D97-0E17-C75C-D4FC19B34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149912A-AF6F-1C55-C68D-6A5392D80F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1AB90FC-CD26-4FAF-5D4F-B869DF914A7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71A5063-B040-A182-502B-B766E409A1F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8DA18BC-DE6E-27CC-019A-F719B23F72B4}"/>
              </a:ext>
            </a:extLst>
          </p:cNvPr>
          <p:cNvGrpSpPr/>
          <p:nvPr/>
        </p:nvGrpSpPr>
        <p:grpSpPr>
          <a:xfrm>
            <a:off x="377505" y="1170901"/>
            <a:ext cx="8388990" cy="4393089"/>
            <a:chOff x="377505" y="1206868"/>
            <a:chExt cx="8388990" cy="4393089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A1AB5DC-A963-9DC1-7E28-9CE2861747AC}"/>
                </a:ext>
              </a:extLst>
            </p:cNvPr>
            <p:cNvSpPr txBox="1"/>
            <p:nvPr/>
          </p:nvSpPr>
          <p:spPr>
            <a:xfrm>
              <a:off x="1678057" y="1206868"/>
              <a:ext cx="5787887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を比べる、　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比較する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FFF75B9-4FFD-4063-8089-A75B3965267F}"/>
                </a:ext>
              </a:extLst>
            </p:cNvPr>
            <p:cNvSpPr txBox="1"/>
            <p:nvPr/>
          </p:nvSpPr>
          <p:spPr>
            <a:xfrm>
              <a:off x="377505" y="4153407"/>
              <a:ext cx="838899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compare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6_compare">
            <a:hlinkClick r:id="" action="ppaction://media"/>
            <a:extLst>
              <a:ext uri="{FF2B5EF4-FFF2-40B4-BE49-F238E27FC236}">
                <a16:creationId xmlns:a16="http://schemas.microsoft.com/office/drawing/2014/main" id="{5D7D8CCC-E0E9-7DC6-7324-B962525FEB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43100" y="917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D19AFBD-B7EB-CC97-4379-8C9A0818CE0E}"/>
              </a:ext>
            </a:extLst>
          </p:cNvPr>
          <p:cNvSpPr/>
          <p:nvPr/>
        </p:nvSpPr>
        <p:spPr>
          <a:xfrm>
            <a:off x="1965533" y="3771176"/>
            <a:ext cx="542657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70444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90874-2519-A442-81AE-D47738492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5451625-60BD-57E8-6AFE-7D9FB5F72A4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E3FB10A-59F7-B2C2-206C-FDAD058C443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F12EAFD-C8CA-7828-9949-2E1B4D1CD5A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FDBA7F-05BE-FA99-A99A-CD38D05108EC}"/>
              </a:ext>
            </a:extLst>
          </p:cNvPr>
          <p:cNvGrpSpPr/>
          <p:nvPr/>
        </p:nvGrpSpPr>
        <p:grpSpPr>
          <a:xfrm>
            <a:off x="159027" y="1871559"/>
            <a:ext cx="8825948" cy="3114883"/>
            <a:chOff x="159027" y="1881069"/>
            <a:chExt cx="8825948" cy="3114883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AF7C512-D1FD-D07A-37B6-3CF64AADEAF2}"/>
                </a:ext>
              </a:extLst>
            </p:cNvPr>
            <p:cNvSpPr txBox="1"/>
            <p:nvPr/>
          </p:nvSpPr>
          <p:spPr>
            <a:xfrm>
              <a:off x="159027" y="1881069"/>
              <a:ext cx="8825948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ちがう、異なる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6862490-6AF3-36DE-E1EA-B8938251CE12}"/>
                </a:ext>
              </a:extLst>
            </p:cNvPr>
            <p:cNvSpPr txBox="1"/>
            <p:nvPr/>
          </p:nvSpPr>
          <p:spPr>
            <a:xfrm>
              <a:off x="473149" y="3426292"/>
              <a:ext cx="819770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different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7_different">
            <a:hlinkClick r:id="" action="ppaction://media"/>
            <a:extLst>
              <a:ext uri="{FF2B5EF4-FFF2-40B4-BE49-F238E27FC236}">
                <a16:creationId xmlns:a16="http://schemas.microsoft.com/office/drawing/2014/main" id="{343ACB20-15C2-9F5C-76D7-2EDB94A698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115561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6FBEE9C-30E9-DF1F-3401-0A9432D62DA3}"/>
              </a:ext>
            </a:extLst>
          </p:cNvPr>
          <p:cNvSpPr/>
          <p:nvPr/>
        </p:nvSpPr>
        <p:spPr>
          <a:xfrm>
            <a:off x="1666431" y="3215244"/>
            <a:ext cx="586194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7349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B0248-B8CE-9190-05FA-181F75A59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DA9628F-C9B8-685D-EEF2-C449CBA58DE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D15ED90-7B0B-C977-72AC-585E8501473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17B7A47-1C89-C95C-78D3-177D444ACBF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465FA7-2C71-0BD6-4F87-CEACFF2B2551}"/>
              </a:ext>
            </a:extLst>
          </p:cNvPr>
          <p:cNvGrpSpPr/>
          <p:nvPr/>
        </p:nvGrpSpPr>
        <p:grpSpPr>
          <a:xfrm>
            <a:off x="815009" y="1791747"/>
            <a:ext cx="7513983" cy="3354764"/>
            <a:chOff x="815009" y="2222531"/>
            <a:chExt cx="7513983" cy="335476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6B4C6F4-BA72-E25F-5EF4-0B12C0B0017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view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6CA0661-4E58-2EFD-B287-E2ECCBF53329}"/>
                </a:ext>
              </a:extLst>
            </p:cNvPr>
            <p:cNvSpPr txBox="1"/>
            <p:nvPr/>
          </p:nvSpPr>
          <p:spPr>
            <a:xfrm>
              <a:off x="815009" y="2222531"/>
              <a:ext cx="7513983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意見、考え</a:t>
              </a:r>
              <a:endParaRPr kumimoji="1" lang="ja-JP" altLang="en-US" sz="1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8_view">
            <a:hlinkClick r:id="" action="ppaction://media"/>
            <a:extLst>
              <a:ext uri="{FF2B5EF4-FFF2-40B4-BE49-F238E27FC236}">
                <a16:creationId xmlns:a16="http://schemas.microsoft.com/office/drawing/2014/main" id="{CBAF8208-9CE5-5667-7305-CA4F426FB0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095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C3C917C-7ECB-58A9-7865-87C90C1D8117}"/>
              </a:ext>
            </a:extLst>
          </p:cNvPr>
          <p:cNvSpPr/>
          <p:nvPr/>
        </p:nvSpPr>
        <p:spPr>
          <a:xfrm>
            <a:off x="2827091" y="3432913"/>
            <a:ext cx="354062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8112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54CA8-7C08-054B-B8D0-BBDEC50D4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49A06EC-6333-734C-E8CE-11B8F25508F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01DE9D2-F187-20AB-36AC-860C7395606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E8DB58C-8DAD-2778-D30A-E9ADE674C8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8FF0BBE-2518-CEDF-4001-BBFB111F86AC}"/>
              </a:ext>
            </a:extLst>
          </p:cNvPr>
          <p:cNvGrpSpPr/>
          <p:nvPr/>
        </p:nvGrpSpPr>
        <p:grpSpPr>
          <a:xfrm>
            <a:off x="159026" y="1871559"/>
            <a:ext cx="8825948" cy="2991773"/>
            <a:chOff x="159026" y="1881069"/>
            <a:chExt cx="8825948" cy="2991773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90D0183-42E2-2A5E-5DEA-B455B1CF9EFB}"/>
                </a:ext>
              </a:extLst>
            </p:cNvPr>
            <p:cNvSpPr txBox="1"/>
            <p:nvPr/>
          </p:nvSpPr>
          <p:spPr>
            <a:xfrm>
              <a:off x="159026" y="1881069"/>
              <a:ext cx="8825948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の間で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に、を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7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C3BA107-B4C6-8CA9-1A56-CABF2FCD1FD0}"/>
                </a:ext>
              </a:extLst>
            </p:cNvPr>
            <p:cNvSpPr txBox="1"/>
            <p:nvPr/>
          </p:nvSpPr>
          <p:spPr>
            <a:xfrm>
              <a:off x="444617" y="3426292"/>
              <a:ext cx="825476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between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9_between">
            <a:hlinkClick r:id="" action="ppaction://media"/>
            <a:extLst>
              <a:ext uri="{FF2B5EF4-FFF2-40B4-BE49-F238E27FC236}">
                <a16:creationId xmlns:a16="http://schemas.microsoft.com/office/drawing/2014/main" id="{FD4D3D12-C1A1-B1D7-7691-C63A087769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-5270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28EB89B-188E-C68E-E212-44DA0D53DECE}"/>
              </a:ext>
            </a:extLst>
          </p:cNvPr>
          <p:cNvSpPr/>
          <p:nvPr/>
        </p:nvSpPr>
        <p:spPr>
          <a:xfrm>
            <a:off x="2095501" y="3118054"/>
            <a:ext cx="5003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4075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7840C-5FC0-ED4B-260C-840A934FD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96F5115-5FAE-CB41-BC4D-A9075E0C64F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5236C31-7E1E-4F56-7033-560C86AE0CE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BFE405B-FC35-983C-6400-4A50B301AE6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41927F-9EC4-E3BB-BC28-2B8AF4879D22}"/>
              </a:ext>
            </a:extLst>
          </p:cNvPr>
          <p:cNvGrpSpPr/>
          <p:nvPr/>
        </p:nvGrpSpPr>
        <p:grpSpPr>
          <a:xfrm>
            <a:off x="704675" y="1320731"/>
            <a:ext cx="7734650" cy="4216538"/>
            <a:chOff x="704675" y="1360757"/>
            <a:chExt cx="7734650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52E894F-84B0-FCF8-C453-F0CB6EE9F6B1}"/>
                </a:ext>
              </a:extLst>
            </p:cNvPr>
            <p:cNvSpPr txBox="1"/>
            <p:nvPr/>
          </p:nvSpPr>
          <p:spPr>
            <a:xfrm>
              <a:off x="704675" y="4007635"/>
              <a:ext cx="77346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country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7FC054E-B834-8B11-E295-1564B4ABE927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10_country">
            <a:hlinkClick r:id="" action="ppaction://media"/>
            <a:extLst>
              <a:ext uri="{FF2B5EF4-FFF2-40B4-BE49-F238E27FC236}">
                <a16:creationId xmlns:a16="http://schemas.microsoft.com/office/drawing/2014/main" id="{77E25F36-53FB-6ADE-EC91-A731B598D3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82713" y="16557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186252AB-6EF7-8867-C184-338903B739B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AC9E7D0-4D46-AD3A-556A-EA17B2D24FEF}"/>
              </a:ext>
            </a:extLst>
          </p:cNvPr>
          <p:cNvSpPr/>
          <p:nvPr/>
        </p:nvSpPr>
        <p:spPr>
          <a:xfrm>
            <a:off x="2095501" y="3771176"/>
            <a:ext cx="5003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985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C9CEF55B-E8D7-45A5-6D02-71777E5EF7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669608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636562" y="15611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2_14_07_reading_s2">
            <a:hlinkClick r:id="" action="ppaction://media"/>
            <a:extLst>
              <a:ext uri="{FF2B5EF4-FFF2-40B4-BE49-F238E27FC236}">
                <a16:creationId xmlns:a16="http://schemas.microsoft.com/office/drawing/2014/main" id="{8B29F6CD-AEDC-E3E6-7B18-F86C1291D19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2825" y="4940300"/>
            <a:ext cx="406400" cy="406400"/>
          </a:xfrm>
          <a:prstGeom prst="rect">
            <a:avLst/>
          </a:prstGeom>
        </p:spPr>
      </p:pic>
      <p:pic>
        <p:nvPicPr>
          <p:cNvPr id="4" name="AS_G2_14_07_reading_s2">
            <a:hlinkClick r:id="" action="ppaction://media"/>
            <a:extLst>
              <a:ext uri="{FF2B5EF4-FFF2-40B4-BE49-F238E27FC236}">
                <a16:creationId xmlns:a16="http://schemas.microsoft.com/office/drawing/2014/main" id="{DC8BC096-E57D-2AA1-00B4-FFC1E4CEAF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2825" y="4216400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DE87272C-3CF4-D40B-F783-4B2021335650}"/>
              </a:ext>
            </a:extLst>
          </p:cNvPr>
          <p:cNvCxnSpPr/>
          <p:nvPr/>
        </p:nvCxnSpPr>
        <p:spPr>
          <a:xfrm flipH="1">
            <a:off x="2760512" y="15611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409BE698-BFA4-FB23-9B16-B541DC0EE95F}"/>
              </a:ext>
            </a:extLst>
          </p:cNvPr>
          <p:cNvCxnSpPr/>
          <p:nvPr/>
        </p:nvCxnSpPr>
        <p:spPr>
          <a:xfrm flipH="1">
            <a:off x="4505739" y="15611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D21F724C-9DAE-8FF2-D3A2-787E6943C665}"/>
              </a:ext>
            </a:extLst>
          </p:cNvPr>
          <p:cNvCxnSpPr/>
          <p:nvPr/>
        </p:nvCxnSpPr>
        <p:spPr>
          <a:xfrm flipH="1">
            <a:off x="6704322" y="15611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40A2AC41-8477-E554-C7DB-7AED9EA4C6AB}"/>
              </a:ext>
            </a:extLst>
          </p:cNvPr>
          <p:cNvCxnSpPr/>
          <p:nvPr/>
        </p:nvCxnSpPr>
        <p:spPr>
          <a:xfrm flipH="1">
            <a:off x="7923522" y="156114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E7BDF4FE-3FA8-D2F5-EF76-1BC08629002E}"/>
              </a:ext>
            </a:extLst>
          </p:cNvPr>
          <p:cNvCxnSpPr>
            <a:cxnSpLocks/>
          </p:cNvCxnSpPr>
          <p:nvPr/>
        </p:nvCxnSpPr>
        <p:spPr>
          <a:xfrm flipH="1">
            <a:off x="1389372" y="217068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4F0805E8-A869-2EFC-B7ED-B3F6A70E3C20}"/>
              </a:ext>
            </a:extLst>
          </p:cNvPr>
          <p:cNvCxnSpPr>
            <a:cxnSpLocks/>
          </p:cNvCxnSpPr>
          <p:nvPr/>
        </p:nvCxnSpPr>
        <p:spPr>
          <a:xfrm flipH="1">
            <a:off x="2522847" y="217068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8BD360ED-DA3E-3E9A-7030-9AE9B6593284}"/>
              </a:ext>
            </a:extLst>
          </p:cNvPr>
          <p:cNvCxnSpPr>
            <a:cxnSpLocks/>
          </p:cNvCxnSpPr>
          <p:nvPr/>
        </p:nvCxnSpPr>
        <p:spPr>
          <a:xfrm flipH="1">
            <a:off x="4543838" y="217585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6BD79701-550E-447E-B62B-DBA7B4E557B8}"/>
              </a:ext>
            </a:extLst>
          </p:cNvPr>
          <p:cNvCxnSpPr>
            <a:cxnSpLocks/>
          </p:cNvCxnSpPr>
          <p:nvPr/>
        </p:nvCxnSpPr>
        <p:spPr>
          <a:xfrm flipH="1">
            <a:off x="5462470" y="217068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7F79CD2C-0F34-EB71-B086-9DEFCCF65AED}"/>
              </a:ext>
            </a:extLst>
          </p:cNvPr>
          <p:cNvCxnSpPr>
            <a:cxnSpLocks/>
          </p:cNvCxnSpPr>
          <p:nvPr/>
        </p:nvCxnSpPr>
        <p:spPr>
          <a:xfrm flipH="1">
            <a:off x="6178330" y="217068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57EE5177-784A-64E8-7CE3-B861218FC8DB}"/>
              </a:ext>
            </a:extLst>
          </p:cNvPr>
          <p:cNvCxnSpPr>
            <a:cxnSpLocks/>
          </p:cNvCxnSpPr>
          <p:nvPr/>
        </p:nvCxnSpPr>
        <p:spPr>
          <a:xfrm flipH="1">
            <a:off x="8317197" y="217585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077797DE-29DD-EFCB-F868-042DA736B83C}"/>
              </a:ext>
            </a:extLst>
          </p:cNvPr>
          <p:cNvCxnSpPr>
            <a:cxnSpLocks/>
          </p:cNvCxnSpPr>
          <p:nvPr/>
        </p:nvCxnSpPr>
        <p:spPr>
          <a:xfrm flipH="1">
            <a:off x="8762870" y="21729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324CD1B3-6CEF-C20B-F6E5-110EBAAC0A52}"/>
              </a:ext>
            </a:extLst>
          </p:cNvPr>
          <p:cNvCxnSpPr>
            <a:cxnSpLocks/>
          </p:cNvCxnSpPr>
          <p:nvPr/>
        </p:nvCxnSpPr>
        <p:spPr>
          <a:xfrm flipH="1">
            <a:off x="1455632" y="27914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C3EEEA98-9663-831C-14D9-8B0884957001}"/>
              </a:ext>
            </a:extLst>
          </p:cNvPr>
          <p:cNvCxnSpPr>
            <a:cxnSpLocks/>
          </p:cNvCxnSpPr>
          <p:nvPr/>
        </p:nvCxnSpPr>
        <p:spPr>
          <a:xfrm flipH="1">
            <a:off x="2203645" y="27914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F3FC054C-9329-D643-85D1-8A5100C2FD3C}"/>
              </a:ext>
            </a:extLst>
          </p:cNvPr>
          <p:cNvCxnSpPr>
            <a:cxnSpLocks/>
          </p:cNvCxnSpPr>
          <p:nvPr/>
        </p:nvCxnSpPr>
        <p:spPr>
          <a:xfrm flipH="1">
            <a:off x="4232470" y="27914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39C4BE46-6206-89C0-B519-6F8BE79313EE}"/>
              </a:ext>
            </a:extLst>
          </p:cNvPr>
          <p:cNvCxnSpPr>
            <a:cxnSpLocks/>
          </p:cNvCxnSpPr>
          <p:nvPr/>
        </p:nvCxnSpPr>
        <p:spPr>
          <a:xfrm flipH="1">
            <a:off x="5720551" y="27914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A0064536-C3F8-B459-30F9-13A196170E06}"/>
              </a:ext>
            </a:extLst>
          </p:cNvPr>
          <p:cNvCxnSpPr>
            <a:cxnSpLocks/>
          </p:cNvCxnSpPr>
          <p:nvPr/>
        </p:nvCxnSpPr>
        <p:spPr>
          <a:xfrm flipH="1">
            <a:off x="7004919" y="27914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955C1ABF-85A0-BCC3-C16B-7CC318500C31}"/>
              </a:ext>
            </a:extLst>
          </p:cNvPr>
          <p:cNvCxnSpPr>
            <a:cxnSpLocks/>
          </p:cNvCxnSpPr>
          <p:nvPr/>
        </p:nvCxnSpPr>
        <p:spPr>
          <a:xfrm flipH="1">
            <a:off x="8696609" y="27914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3000E4BB-EFC1-3FCB-5218-260B19A3B56E}"/>
              </a:ext>
            </a:extLst>
          </p:cNvPr>
          <p:cNvCxnSpPr>
            <a:cxnSpLocks/>
          </p:cNvCxnSpPr>
          <p:nvPr/>
        </p:nvCxnSpPr>
        <p:spPr>
          <a:xfrm flipH="1">
            <a:off x="724184" y="34125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A420F2F9-4C8D-D685-70B6-646516B8073A}"/>
              </a:ext>
            </a:extLst>
          </p:cNvPr>
          <p:cNvCxnSpPr>
            <a:cxnSpLocks/>
          </p:cNvCxnSpPr>
          <p:nvPr/>
        </p:nvCxnSpPr>
        <p:spPr>
          <a:xfrm flipH="1">
            <a:off x="3248309" y="34125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5BFA8EAF-5B47-73E7-1202-3BFAEC047BD2}"/>
              </a:ext>
            </a:extLst>
          </p:cNvPr>
          <p:cNvCxnSpPr>
            <a:cxnSpLocks/>
          </p:cNvCxnSpPr>
          <p:nvPr/>
        </p:nvCxnSpPr>
        <p:spPr>
          <a:xfrm flipH="1">
            <a:off x="4213289" y="341713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AEABC6D3-67F5-AD89-9397-9CA3B84F311D}"/>
              </a:ext>
            </a:extLst>
          </p:cNvPr>
          <p:cNvCxnSpPr>
            <a:cxnSpLocks/>
          </p:cNvCxnSpPr>
          <p:nvPr/>
        </p:nvCxnSpPr>
        <p:spPr>
          <a:xfrm flipH="1">
            <a:off x="5027562" y="34125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60E4AC6F-00B0-FCA1-FF16-181EC7F14160}"/>
              </a:ext>
            </a:extLst>
          </p:cNvPr>
          <p:cNvCxnSpPr>
            <a:cxnSpLocks/>
          </p:cNvCxnSpPr>
          <p:nvPr/>
        </p:nvCxnSpPr>
        <p:spPr>
          <a:xfrm flipH="1">
            <a:off x="6836843" y="34125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828FF3E5-B2BD-7A76-EBD1-B7A865AC5B4B}"/>
              </a:ext>
            </a:extLst>
          </p:cNvPr>
          <p:cNvCxnSpPr>
            <a:cxnSpLocks/>
          </p:cNvCxnSpPr>
          <p:nvPr/>
        </p:nvCxnSpPr>
        <p:spPr>
          <a:xfrm flipH="1">
            <a:off x="8466030" y="34125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860B747A-4F72-BD8E-9F08-3E29A600864B}"/>
              </a:ext>
            </a:extLst>
          </p:cNvPr>
          <p:cNvCxnSpPr>
            <a:cxnSpLocks/>
          </p:cNvCxnSpPr>
          <p:nvPr/>
        </p:nvCxnSpPr>
        <p:spPr>
          <a:xfrm flipH="1">
            <a:off x="1055580" y="40130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4C78FF1F-0A71-4C9F-87F3-D1B9B905F54D}"/>
              </a:ext>
            </a:extLst>
          </p:cNvPr>
          <p:cNvCxnSpPr>
            <a:cxnSpLocks/>
          </p:cNvCxnSpPr>
          <p:nvPr/>
        </p:nvCxnSpPr>
        <p:spPr>
          <a:xfrm flipH="1">
            <a:off x="1576932" y="40098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76E0D6EA-349E-DD66-D612-A1149025294C}"/>
              </a:ext>
            </a:extLst>
          </p:cNvPr>
          <p:cNvCxnSpPr>
            <a:cxnSpLocks/>
          </p:cNvCxnSpPr>
          <p:nvPr/>
        </p:nvCxnSpPr>
        <p:spPr>
          <a:xfrm flipH="1">
            <a:off x="5011880" y="401623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F8F67447-9966-56D0-2C66-7F2FD8DF07B4}"/>
              </a:ext>
            </a:extLst>
          </p:cNvPr>
          <p:cNvCxnSpPr>
            <a:cxnSpLocks/>
          </p:cNvCxnSpPr>
          <p:nvPr/>
        </p:nvCxnSpPr>
        <p:spPr>
          <a:xfrm flipH="1">
            <a:off x="5766123" y="401623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4D810D72-DAB0-7FFE-238C-FE85207816C8}"/>
              </a:ext>
            </a:extLst>
          </p:cNvPr>
          <p:cNvCxnSpPr>
            <a:cxnSpLocks/>
          </p:cNvCxnSpPr>
          <p:nvPr/>
        </p:nvCxnSpPr>
        <p:spPr>
          <a:xfrm flipH="1">
            <a:off x="7243986" y="400988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B8445527-3AE0-9FB3-9C2E-C0802E15D847}"/>
              </a:ext>
            </a:extLst>
          </p:cNvPr>
          <p:cNvCxnSpPr>
            <a:cxnSpLocks/>
          </p:cNvCxnSpPr>
          <p:nvPr/>
        </p:nvCxnSpPr>
        <p:spPr>
          <a:xfrm flipH="1">
            <a:off x="2175069" y="46228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2E0959C3-2A57-1DEB-7276-91416B156079}"/>
              </a:ext>
            </a:extLst>
          </p:cNvPr>
          <p:cNvCxnSpPr>
            <a:cxnSpLocks/>
          </p:cNvCxnSpPr>
          <p:nvPr/>
        </p:nvCxnSpPr>
        <p:spPr>
          <a:xfrm flipH="1">
            <a:off x="4945619" y="46228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0CAF3FD1-D2DD-760C-1F72-6037ECCF38E5}"/>
              </a:ext>
            </a:extLst>
          </p:cNvPr>
          <p:cNvCxnSpPr>
            <a:cxnSpLocks/>
          </p:cNvCxnSpPr>
          <p:nvPr/>
        </p:nvCxnSpPr>
        <p:spPr>
          <a:xfrm flipH="1">
            <a:off x="5864326" y="46228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5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95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ABC4E7D-588B-4E69-890E-D263CCC8EA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758"/>
          <a:stretch/>
        </p:blipFill>
        <p:spPr>
          <a:xfrm>
            <a:off x="284173" y="993188"/>
            <a:ext cx="8575200" cy="74192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「日本に」という意味をもち、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America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「アメリカから」という意味をもち、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few years ago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「数年前に」という意味をもち、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3" y="1767406"/>
            <a:ext cx="489084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マイクは２、３年前にアメリカから日本に来ました。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895EA-6875-C59F-AC60-A6A1BA926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91EB7C1-5358-AA36-06CC-A4425A1B99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A5F090-E676-1575-8C11-D633E6EEB565}"/>
              </a:ext>
            </a:extLst>
          </p:cNvPr>
          <p:cNvSpPr txBox="1"/>
          <p:nvPr/>
        </p:nvSpPr>
        <p:spPr>
          <a:xfrm>
            <a:off x="1645429" y="2367171"/>
            <a:ext cx="585314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story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----------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he story sounds interesting.">
            <a:hlinkClick r:id="" action="ppaction://media"/>
            <a:extLst>
              <a:ext uri="{FF2B5EF4-FFF2-40B4-BE49-F238E27FC236}">
                <a16:creationId xmlns:a16="http://schemas.microsoft.com/office/drawing/2014/main" id="{80ECB4BD-99F9-3236-F2DF-DDE94E7865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1075" y="16271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0557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EBDB1-7F95-55C9-167F-41EB3EDC6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4B38744-631D-2EC0-2246-8CA3AE5F64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972" b="80282"/>
          <a:stretch/>
        </p:blipFill>
        <p:spPr>
          <a:xfrm>
            <a:off x="284173" y="906104"/>
            <a:ext cx="8575200" cy="78733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4AFEA20-D38C-8549-DD00-8C7EEC9279CF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8F4242F-55CC-09A8-ACF8-D45991FAC68D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said,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“When we paint the sun,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主語と動詞をふくむ節です。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paint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sun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「私たちは太陽を描くとき」という意味をもち、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usually use yellow.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use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yellow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usually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「たいてい」という意味をもち、動詞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3082911-C7CF-60F5-8596-50DC3E2D3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F1BC13F-83BF-5182-71D3-87467AFA0390}"/>
              </a:ext>
            </a:extLst>
          </p:cNvPr>
          <p:cNvSpPr txBox="1"/>
          <p:nvPr/>
        </p:nvSpPr>
        <p:spPr>
          <a:xfrm>
            <a:off x="537494" y="1767406"/>
            <a:ext cx="703896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彼は言いました、「ぼくたちが太陽を描くとき、たいてい黄色を使います。</a:t>
            </a:r>
          </a:p>
        </p:txBody>
      </p:sp>
    </p:spTree>
    <p:extLst>
      <p:ext uri="{BB962C8B-B14F-4D97-AF65-F5344CB8AC3E}">
        <p14:creationId xmlns:p14="http://schemas.microsoft.com/office/powerpoint/2010/main" val="297527321"/>
      </p:ext>
    </p:extLst>
  </p:cSld>
  <p:clrMapOvr>
    <a:masterClrMapping/>
  </p:clrMapOvr>
  <p:transition spd="slow">
    <p:push dir="u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C097A-3342-AA78-9D01-D7A91D95E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16C6239-04CC-F6D9-8499-33B21A3A27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480" b="69346"/>
          <a:stretch/>
        </p:blipFill>
        <p:spPr>
          <a:xfrm>
            <a:off x="284173" y="906103"/>
            <a:ext cx="8575200" cy="73580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7689F8-D27A-10E1-F750-E6564AE2AE58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4A8C7B7-42B4-89A5-5ABA-FDAF0A477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B4AA21-CC83-E51C-B4F5-31AA9E99BBED}"/>
              </a:ext>
            </a:extLst>
          </p:cNvPr>
          <p:cNvSpPr txBox="1"/>
          <p:nvPr/>
        </p:nvSpPr>
        <p:spPr>
          <a:xfrm>
            <a:off x="537494" y="1767406"/>
            <a:ext cx="364262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でも日本では、ふつう赤を使います。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0967D3A-E66A-AD04-8884-4332B584131B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④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you usually use red in Japan.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usually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「たいてい」という意味をもち、動詞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「日本では」という意味をもち、動詞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4100521417"/>
      </p:ext>
    </p:extLst>
  </p:cSld>
  <p:clrMapOvr>
    <a:masterClrMapping/>
  </p:clrMapOvr>
  <p:transition spd="slow">
    <p:push dir="u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AB69C-A5F0-EEFA-7513-9AE9EBE6D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3CE90EC-B62C-8FE6-D0BB-1FCE6A1612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228" b="46584"/>
          <a:stretch/>
        </p:blipFill>
        <p:spPr>
          <a:xfrm>
            <a:off x="284173" y="753036"/>
            <a:ext cx="8575200" cy="17272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DC194D5-57A2-ED93-7093-958A1A809B43}"/>
              </a:ext>
            </a:extLst>
          </p:cNvPr>
          <p:cNvSpPr/>
          <p:nvPr/>
        </p:nvSpPr>
        <p:spPr>
          <a:xfrm>
            <a:off x="0" y="3145697"/>
            <a:ext cx="9144000" cy="371230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EDBE76F-FE48-658D-C0D9-155927180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3492FC8-2196-4ABA-244B-097E068A2041}"/>
              </a:ext>
            </a:extLst>
          </p:cNvPr>
          <p:cNvSpPr txBox="1"/>
          <p:nvPr/>
        </p:nvSpPr>
        <p:spPr>
          <a:xfrm>
            <a:off x="537493" y="2557193"/>
            <a:ext cx="773565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そしてアメリカの多くの人々は月に白を使いますが、日本人は黄色を使います。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3B50CBB-4CCA-A673-D24A-2CA987EF274A}"/>
              </a:ext>
            </a:extLst>
          </p:cNvPr>
          <p:cNvSpPr txBox="1"/>
          <p:nvPr/>
        </p:nvSpPr>
        <p:spPr>
          <a:xfrm>
            <a:off x="537493" y="33284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⑤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a lot of people in America use white for the moon,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white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America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the moon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「月（のため）に」という意味をもち、動詞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⑥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Japanese people use yellow.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Japanese 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use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yellow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8575868"/>
      </p:ext>
    </p:extLst>
  </p:cSld>
  <p:clrMapOvr>
    <a:masterClrMapping/>
  </p:clrMapOvr>
  <p:transition spd="slow">
    <p:push dir="u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B3DB1-26A1-ED56-80CA-2FE7BCB89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3E9A8AF-5AF6-9DBA-461A-C3E8939321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609" b="21913"/>
          <a:stretch/>
        </p:blipFill>
        <p:spPr>
          <a:xfrm>
            <a:off x="284173" y="685047"/>
            <a:ext cx="8575200" cy="184331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B037E89-8D4D-A704-3EE3-E8127233CF0D}"/>
              </a:ext>
            </a:extLst>
          </p:cNvPr>
          <p:cNvSpPr/>
          <p:nvPr/>
        </p:nvSpPr>
        <p:spPr>
          <a:xfrm>
            <a:off x="0" y="3253120"/>
            <a:ext cx="9144000" cy="360488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45F8558-EC65-1D85-0854-EFC67B095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FF35D07-42B8-2FD7-1C82-F69F0F193F2A}"/>
              </a:ext>
            </a:extLst>
          </p:cNvPr>
          <p:cNvSpPr txBox="1"/>
          <p:nvPr/>
        </p:nvSpPr>
        <p:spPr>
          <a:xfrm>
            <a:off x="537494" y="2537886"/>
            <a:ext cx="8214620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また、日本では虹は７色ですが、多くのアメリカの子どもたちはそれが６色だと思っています。」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AAA7D91-56B4-5229-6578-9AFB2738CF94}"/>
              </a:ext>
            </a:extLst>
          </p:cNvPr>
          <p:cNvSpPr txBox="1"/>
          <p:nvPr/>
        </p:nvSpPr>
        <p:spPr>
          <a:xfrm>
            <a:off x="537493" y="3261786"/>
            <a:ext cx="8321880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⑦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Also a rainbow has seven colors in Japan,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rainbow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seven colors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「日本では」という意味をもち、動詞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⑧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a lot of American children think it has six.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lot of American children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think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has six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has six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は主語と動詞をふくむ節（名詞節）です。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six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six = six colors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です。</a:t>
            </a:r>
          </a:p>
        </p:txBody>
      </p:sp>
    </p:spTree>
    <p:extLst>
      <p:ext uri="{BB962C8B-B14F-4D97-AF65-F5344CB8AC3E}">
        <p14:creationId xmlns:p14="http://schemas.microsoft.com/office/powerpoint/2010/main" val="2054163238"/>
      </p:ext>
    </p:extLst>
  </p:cSld>
  <p:clrMapOvr>
    <a:masterClrMapping/>
  </p:clrMapOvr>
  <p:transition spd="slow">
    <p:push dir="u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DB164-C88C-0FE6-AA52-8A65347C3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6732477-A926-43F5-6699-F27A2F6B3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993188"/>
            <a:ext cx="8575200" cy="65173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11D19DC-41A8-DFBA-B81B-069B4E20D1B4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2198F44-A26B-0F32-959A-9000E282E949}"/>
              </a:ext>
            </a:extLst>
          </p:cNvPr>
          <p:cNvSpPr txBox="1"/>
          <p:nvPr/>
        </p:nvSpPr>
        <p:spPr>
          <a:xfrm>
            <a:off x="537493" y="2461686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Comparing different views between two countries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fun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Comparing different views between two countries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「２つの国の異なる考えを比較すること」という意味で、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between two countries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different views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Comparing different views between two countries = fun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fun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Comparing different views between two countries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の性質を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説明する補語になっています。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023DAA7-04C8-A788-FD31-7FEC84623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5EF8B98-E011-7F2B-A1CE-D2D693CEFB32}"/>
              </a:ext>
            </a:extLst>
          </p:cNvPr>
          <p:cNvSpPr txBox="1"/>
          <p:nvPr/>
        </p:nvSpPr>
        <p:spPr>
          <a:xfrm>
            <a:off x="537494" y="1767406"/>
            <a:ext cx="536982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２つの国の異なる考えを比較するのはおもしろいです。</a:t>
            </a:r>
          </a:p>
        </p:txBody>
      </p:sp>
    </p:spTree>
    <p:extLst>
      <p:ext uri="{BB962C8B-B14F-4D97-AF65-F5344CB8AC3E}">
        <p14:creationId xmlns:p14="http://schemas.microsoft.com/office/powerpoint/2010/main" val="3499256517"/>
      </p:ext>
    </p:extLst>
  </p:cSld>
  <p:clrMapOvr>
    <a:masterClrMapping/>
  </p:clrMapOvr>
  <p:transition spd="slow">
    <p:push dir="u"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2_14_09_reading_str">
            <a:hlinkClick r:id="" action="ppaction://media"/>
            <a:extLst>
              <a:ext uri="{FF2B5EF4-FFF2-40B4-BE49-F238E27FC236}">
                <a16:creationId xmlns:a16="http://schemas.microsoft.com/office/drawing/2014/main" id="{3B46DC1D-40F7-7AA2-3D57-495469D5FE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12350" y="2530475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D4E9DA4-B035-C79C-B05F-E2874DEB33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8614" y="31251"/>
            <a:ext cx="6466772" cy="679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4EBCFE5-CB40-4933-A961-7EB0CCF15F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30000" cy="6154849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2_14_10_reading_s3">
            <a:hlinkClick r:id="" action="ppaction://media"/>
            <a:extLst>
              <a:ext uri="{FF2B5EF4-FFF2-40B4-BE49-F238E27FC236}">
                <a16:creationId xmlns:a16="http://schemas.microsoft.com/office/drawing/2014/main" id="{2DE55D2A-2052-1F0E-6276-CE52671E04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50425" y="1073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2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BD974-2515-9753-372B-7E7569765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09BEA9-D6E2-B4FC-D23F-35149B9964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804EEC6-B691-A174-974C-7937202B3810}"/>
              </a:ext>
            </a:extLst>
          </p:cNvPr>
          <p:cNvSpPr txBox="1"/>
          <p:nvPr/>
        </p:nvSpPr>
        <p:spPr>
          <a:xfrm>
            <a:off x="1376647" y="2321004"/>
            <a:ext cx="63907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その話は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聞こえます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面白そうに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 story sounds interesting.">
            <a:hlinkClick r:id="" action="ppaction://media"/>
            <a:extLst>
              <a:ext uri="{FF2B5EF4-FFF2-40B4-BE49-F238E27FC236}">
                <a16:creationId xmlns:a16="http://schemas.microsoft.com/office/drawing/2014/main" id="{90E10EA8-E01A-9C11-AE74-31994C15FA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1075" y="16271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90081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306F07E-9A15-FDF5-397A-9828ABBCF5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54849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FCF2F29-4531-867D-7ACD-B807591498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54849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EC7CF-2250-B31B-E06D-246100549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C1C2C6A-3F4E-AC05-96A8-75BDB4257D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018" b="43678"/>
          <a:stretch/>
        </p:blipFill>
        <p:spPr>
          <a:xfrm>
            <a:off x="245278" y="1022216"/>
            <a:ext cx="8586000" cy="64136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92360E4-F28D-6834-8A79-95BA7F30AA2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B91ECE-6124-61A5-8033-BFD445D0D73E}"/>
              </a:ext>
            </a:extLst>
          </p:cNvPr>
          <p:cNvSpPr txBox="1"/>
          <p:nvPr/>
        </p:nvSpPr>
        <p:spPr>
          <a:xfrm>
            <a:off x="537493" y="35633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little water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this river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「この川には」という意味をもち、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は「～がある」という存在を表現するための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形式主語です。（意味上の主語ではない）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D4729DD-F896-6E28-0C1D-8F9F59972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CF0867C-9169-51D6-7D2E-E6BAF8478637}"/>
              </a:ext>
            </a:extLst>
          </p:cNvPr>
          <p:cNvSpPr txBox="1"/>
          <p:nvPr/>
        </p:nvSpPr>
        <p:spPr>
          <a:xfrm>
            <a:off x="1032444" y="1684681"/>
            <a:ext cx="3730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この川には水がほとんどありません。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494097928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47DC669-6BB1-61FD-AA4C-DFE31CCCB3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0400" cy="611329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8C5C186A-5A09-FEDD-8C44-3F92C15EEA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2400" cy="4471535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5397857" y="1844400"/>
            <a:ext cx="19694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few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2_14_12_reading_s6_2">
            <a:hlinkClick r:id="" action="ppaction://media"/>
            <a:extLst>
              <a:ext uri="{FF2B5EF4-FFF2-40B4-BE49-F238E27FC236}">
                <a16:creationId xmlns:a16="http://schemas.microsoft.com/office/drawing/2014/main" id="{D964B654-DC08-763D-CA3C-7777895E4F5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246042" y="3709371"/>
            <a:ext cx="406400" cy="406400"/>
          </a:xfrm>
          <a:prstGeom prst="rect">
            <a:avLst/>
          </a:prstGeom>
        </p:spPr>
      </p:pic>
      <p:pic>
        <p:nvPicPr>
          <p:cNvPr id="3" name="AS_G2_14_11_reading_s6_1">
            <a:hlinkClick r:id="" action="ppaction://media"/>
            <a:extLst>
              <a:ext uri="{FF2B5EF4-FFF2-40B4-BE49-F238E27FC236}">
                <a16:creationId xmlns:a16="http://schemas.microsoft.com/office/drawing/2014/main" id="{CA43D9C5-E4DF-D82A-BC73-45F9FEDCFBF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246042" y="4547635"/>
            <a:ext cx="406400" cy="406400"/>
          </a:xfrm>
          <a:prstGeom prst="rect">
            <a:avLst/>
          </a:prstGeom>
        </p:spPr>
      </p:pic>
      <p:pic>
        <p:nvPicPr>
          <p:cNvPr id="7" name="AS_G2_14_11_reading_s6_1">
            <a:hlinkClick r:id="" action="ppaction://media"/>
            <a:extLst>
              <a:ext uri="{FF2B5EF4-FFF2-40B4-BE49-F238E27FC236}">
                <a16:creationId xmlns:a16="http://schemas.microsoft.com/office/drawing/2014/main" id="{2BB7687B-38CE-45CF-7D63-800E98F04BD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236908" y="3069377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2184F7F-913B-81E7-0D82-DAD771D4ABE9}"/>
              </a:ext>
            </a:extLst>
          </p:cNvPr>
          <p:cNvSpPr txBox="1"/>
          <p:nvPr/>
        </p:nvSpPr>
        <p:spPr>
          <a:xfrm>
            <a:off x="3765194" y="2359587"/>
            <a:ext cx="9853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paint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C62909B-9F72-852D-F10A-8377C1FECF1D}"/>
              </a:ext>
            </a:extLst>
          </p:cNvPr>
          <p:cNvSpPr txBox="1"/>
          <p:nvPr/>
        </p:nvSpPr>
        <p:spPr>
          <a:xfrm>
            <a:off x="7191375" y="2359587"/>
            <a:ext cx="12573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usually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DBD29EF-2C66-4B58-245A-137A8655070A}"/>
              </a:ext>
            </a:extLst>
          </p:cNvPr>
          <p:cNvSpPr txBox="1"/>
          <p:nvPr/>
        </p:nvSpPr>
        <p:spPr>
          <a:xfrm>
            <a:off x="704850" y="2866936"/>
            <a:ext cx="7202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44C4166-F901-63CD-13B5-C6F7B086BA71}"/>
              </a:ext>
            </a:extLst>
          </p:cNvPr>
          <p:cNvSpPr txBox="1"/>
          <p:nvPr/>
        </p:nvSpPr>
        <p:spPr>
          <a:xfrm>
            <a:off x="5801361" y="2866936"/>
            <a:ext cx="7202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BF50B1C4-C9E6-41F6-A5DE-00B6931C448D}"/>
              </a:ext>
            </a:extLst>
          </p:cNvPr>
          <p:cNvSpPr txBox="1"/>
          <p:nvPr/>
        </p:nvSpPr>
        <p:spPr>
          <a:xfrm>
            <a:off x="955044" y="3409289"/>
            <a:ext cx="32359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   lot         of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3622FA2C-41AE-ACDA-D5C0-A88DB996AAFC}"/>
              </a:ext>
            </a:extLst>
          </p:cNvPr>
          <p:cNvSpPr txBox="1"/>
          <p:nvPr/>
        </p:nvSpPr>
        <p:spPr>
          <a:xfrm>
            <a:off x="1238594" y="3927605"/>
            <a:ext cx="11426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moon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7C74C50-2052-ACF6-1384-22FF34AA6B54}"/>
              </a:ext>
            </a:extLst>
          </p:cNvPr>
          <p:cNvSpPr txBox="1"/>
          <p:nvPr/>
        </p:nvSpPr>
        <p:spPr>
          <a:xfrm>
            <a:off x="6353423" y="3925897"/>
            <a:ext cx="12573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yellow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53D68773-9583-28C5-3082-8E2CCCD0D54B}"/>
              </a:ext>
            </a:extLst>
          </p:cNvPr>
          <p:cNvSpPr txBox="1"/>
          <p:nvPr/>
        </p:nvSpPr>
        <p:spPr>
          <a:xfrm>
            <a:off x="3089955" y="4450753"/>
            <a:ext cx="32634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seven          colors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71CB628-44DE-07F8-3940-F02E4DA9F544}"/>
              </a:ext>
            </a:extLst>
          </p:cNvPr>
          <p:cNvSpPr txBox="1"/>
          <p:nvPr/>
        </p:nvSpPr>
        <p:spPr>
          <a:xfrm>
            <a:off x="3089955" y="4975465"/>
            <a:ext cx="13772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children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7C84889-E01E-5BEB-5B45-9C9C44C6C43B}"/>
              </a:ext>
            </a:extLst>
          </p:cNvPr>
          <p:cNvSpPr txBox="1"/>
          <p:nvPr/>
        </p:nvSpPr>
        <p:spPr>
          <a:xfrm>
            <a:off x="832530" y="5492217"/>
            <a:ext cx="28536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different    views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78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4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78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4_14_reading_s7_1">
            <a:hlinkClick r:id="" action="ppaction://media"/>
            <a:extLst>
              <a:ext uri="{FF2B5EF4-FFF2-40B4-BE49-F238E27FC236}">
                <a16:creationId xmlns:a16="http://schemas.microsoft.com/office/drawing/2014/main" id="{7A3D49D1-5F32-A56F-4F5E-02B28FD90F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02547" y="3606239"/>
            <a:ext cx="406400" cy="406400"/>
          </a:xfrm>
          <a:prstGeom prst="rect">
            <a:avLst/>
          </a:prstGeom>
        </p:spPr>
      </p:pic>
      <p:pic>
        <p:nvPicPr>
          <p:cNvPr id="3" name="AS_G2_14_15_reading_s7_2">
            <a:hlinkClick r:id="" action="ppaction://media"/>
            <a:extLst>
              <a:ext uri="{FF2B5EF4-FFF2-40B4-BE49-F238E27FC236}">
                <a16:creationId xmlns:a16="http://schemas.microsoft.com/office/drawing/2014/main" id="{0B133C84-0297-CE9C-FFA1-DDD8D071F55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02547" y="459717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95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4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4_16_reading_s8_1">
            <a:hlinkClick r:id="" action="ppaction://media"/>
            <a:extLst>
              <a:ext uri="{FF2B5EF4-FFF2-40B4-BE49-F238E27FC236}">
                <a16:creationId xmlns:a16="http://schemas.microsoft.com/office/drawing/2014/main" id="{799779E3-6692-E3FF-A6C5-0977D405FC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99963" y="1093788"/>
            <a:ext cx="406400" cy="406400"/>
          </a:xfrm>
          <a:prstGeom prst="rect">
            <a:avLst/>
          </a:prstGeom>
        </p:spPr>
      </p:pic>
      <p:pic>
        <p:nvPicPr>
          <p:cNvPr id="25" name="AS_G2_14_17_reading_s8_2">
            <a:hlinkClick r:id="" action="ppaction://media"/>
            <a:extLst>
              <a:ext uri="{FF2B5EF4-FFF2-40B4-BE49-F238E27FC236}">
                <a16:creationId xmlns:a16="http://schemas.microsoft.com/office/drawing/2014/main" id="{7F5B213E-F551-F9A3-FE4B-101F6151491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10484" y="187506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734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210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4685B-1A2C-99C3-9AEA-BE448CF74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8F6EEF4-2608-DAEC-16A6-E4C9CEEA70BB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C6C6E9-ED0A-F481-CD85-9957F022109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44BA008-FBA8-4B72-819D-A77420F9AD7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0F4146A-2E4C-6436-C6F6-8C3ED4A087E6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D85AAA7-0A11-94DB-F30D-4C620947860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4332169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5E5FB-A6BC-17B6-6BED-8E4425A1E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BD50D0-3EC9-77FA-D789-7D4DBCE277B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3682017-68AB-B866-12EC-571E8B29E026}"/>
              </a:ext>
            </a:extLst>
          </p:cNvPr>
          <p:cNvSpPr txBox="1"/>
          <p:nvPr/>
        </p:nvSpPr>
        <p:spPr>
          <a:xfrm>
            <a:off x="1207360" y="4128490"/>
            <a:ext cx="672927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little water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river.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FC8AB8B-1CAA-4D92-6AFF-D599CF307F55}"/>
              </a:ext>
            </a:extLst>
          </p:cNvPr>
          <p:cNvSpPr txBox="1"/>
          <p:nvPr/>
        </p:nvSpPr>
        <p:spPr>
          <a:xfrm>
            <a:off x="536219" y="690490"/>
            <a:ext cx="80715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少ししかない水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この川には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re is little water in this river.">
            <a:hlinkClick r:id="" action="ppaction://media"/>
            <a:extLst>
              <a:ext uri="{FF2B5EF4-FFF2-40B4-BE49-F238E27FC236}">
                <a16:creationId xmlns:a16="http://schemas.microsoft.com/office/drawing/2014/main" id="{A38B5CC5-65C9-00C4-E418-687509C432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7275" y="17033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193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8BEA5-B2B4-37F4-C1ED-F9B9EF2A3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77124B0-F05B-2838-6AB4-8A759BB3560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789AD62-3CF8-3A86-0C84-D563EB69B9BF}"/>
              </a:ext>
            </a:extLst>
          </p:cNvPr>
          <p:cNvSpPr txBox="1"/>
          <p:nvPr/>
        </p:nvSpPr>
        <p:spPr>
          <a:xfrm>
            <a:off x="435411" y="2409490"/>
            <a:ext cx="827317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[l-----] water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river.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re is little water in this river.">
            <a:hlinkClick r:id="" action="ppaction://media"/>
            <a:extLst>
              <a:ext uri="{FF2B5EF4-FFF2-40B4-BE49-F238E27FC236}">
                <a16:creationId xmlns:a16="http://schemas.microsoft.com/office/drawing/2014/main" id="{3BDC33E5-19EF-FD35-F50F-C8515083F0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7275" y="17033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060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9F12566-E19A-3EEE-CCC6-628268111AF2}"/>
              </a:ext>
            </a:extLst>
          </p:cNvPr>
          <p:cNvSpPr/>
          <p:nvPr/>
        </p:nvSpPr>
        <p:spPr>
          <a:xfrm>
            <a:off x="863833" y="2872443"/>
            <a:ext cx="757549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B9A077D-C46B-FD92-C2C0-8EA5E94BEEEC}"/>
              </a:ext>
            </a:extLst>
          </p:cNvPr>
          <p:cNvSpPr/>
          <p:nvPr/>
        </p:nvSpPr>
        <p:spPr>
          <a:xfrm>
            <a:off x="620817" y="3266456"/>
            <a:ext cx="421963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1641E7C-A21E-50DA-5599-1FCC89D66FC7}"/>
              </a:ext>
            </a:extLst>
          </p:cNvPr>
          <p:cNvSpPr/>
          <p:nvPr/>
        </p:nvSpPr>
        <p:spPr>
          <a:xfrm>
            <a:off x="863833" y="3989322"/>
            <a:ext cx="57299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3E22D1E2-E5EE-01ED-A9D7-7FEDEC1A6E12}"/>
              </a:ext>
            </a:extLst>
          </p:cNvPr>
          <p:cNvSpPr/>
          <p:nvPr/>
        </p:nvSpPr>
        <p:spPr>
          <a:xfrm>
            <a:off x="863833" y="4712188"/>
            <a:ext cx="757549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38BBB73-A79A-A555-8CEE-9FFF68D778B5}"/>
              </a:ext>
            </a:extLst>
          </p:cNvPr>
          <p:cNvSpPr/>
          <p:nvPr/>
        </p:nvSpPr>
        <p:spPr>
          <a:xfrm>
            <a:off x="620818" y="5106201"/>
            <a:ext cx="236566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7" y="2148163"/>
            <a:ext cx="410218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・形容詞は名詞や代名詞を説明したり、動詞の後に置いて主語や目的語を説明したりする。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・説明するものが数えられる名詞か数えられない名詞かで、使う形容詞が異なることがある。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・副詞は動詞、形容詞、他の副詞を説明する。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・頻度を表す副詞の位置はふつう一般動詞の前、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動詞・助動詞の後に置く。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AB549-D4AE-B139-0C55-53649C037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2F8C25-6E84-8804-11B9-498F2DCDD1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re is little water in this river.">
            <a:hlinkClick r:id="" action="ppaction://media"/>
            <a:extLst>
              <a:ext uri="{FF2B5EF4-FFF2-40B4-BE49-F238E27FC236}">
                <a16:creationId xmlns:a16="http://schemas.microsoft.com/office/drawing/2014/main" id="{C9E1FAC3-DD3E-1E5B-37E4-92BFB5679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7275" y="170338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E2D50E-2229-0CE2-5FBC-0DD528F8CC0B}"/>
              </a:ext>
            </a:extLst>
          </p:cNvPr>
          <p:cNvSpPr txBox="1"/>
          <p:nvPr/>
        </p:nvSpPr>
        <p:spPr>
          <a:xfrm>
            <a:off x="536222" y="2321004"/>
            <a:ext cx="80715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少ししかない水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この川には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2455721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6863C-7793-78D3-B473-3480BF787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1BC2EFE-BC7B-8B3A-8491-BA4729C082C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4096065-FEFD-3A16-5FC2-17DEA2A3BEEA}"/>
              </a:ext>
            </a:extLst>
          </p:cNvPr>
          <p:cNvSpPr txBox="1"/>
          <p:nvPr/>
        </p:nvSpPr>
        <p:spPr>
          <a:xfrm>
            <a:off x="1207360" y="4128490"/>
            <a:ext cx="672927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little water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glass.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073CD46-FF20-3297-F01D-9E14B3462485}"/>
              </a:ext>
            </a:extLst>
          </p:cNvPr>
          <p:cNvSpPr txBox="1"/>
          <p:nvPr/>
        </p:nvSpPr>
        <p:spPr>
          <a:xfrm>
            <a:off x="524930" y="690490"/>
            <a:ext cx="809413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少ししかない水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コップの中に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re is little water in the glass.">
            <a:hlinkClick r:id="" action="ppaction://media"/>
            <a:extLst>
              <a:ext uri="{FF2B5EF4-FFF2-40B4-BE49-F238E27FC236}">
                <a16:creationId xmlns:a16="http://schemas.microsoft.com/office/drawing/2014/main" id="{70A9C026-E1BB-5CFE-F0D1-C78A4CBB8B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0163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1747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399B6-1B88-1E14-2C0E-2F52E9A83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F3BCCF0-FC73-42E6-0631-2EB175699EB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667C09A-67AD-F5A5-F558-8BF48B9E6DE2}"/>
              </a:ext>
            </a:extLst>
          </p:cNvPr>
          <p:cNvSpPr txBox="1"/>
          <p:nvPr/>
        </p:nvSpPr>
        <p:spPr>
          <a:xfrm>
            <a:off x="435411" y="2409490"/>
            <a:ext cx="827317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[l-----] water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glass.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re is little water in the glass.">
            <a:hlinkClick r:id="" action="ppaction://media"/>
            <a:extLst>
              <a:ext uri="{FF2B5EF4-FFF2-40B4-BE49-F238E27FC236}">
                <a16:creationId xmlns:a16="http://schemas.microsoft.com/office/drawing/2014/main" id="{00520FEA-0E16-1775-F020-3FC066CDC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0163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7939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3B5EC-60CE-D68D-458D-AEE714FF4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466A592-093C-E380-B81C-338C84361DD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5E3BBE-AED6-0BC4-C314-128F9023A96D}"/>
              </a:ext>
            </a:extLst>
          </p:cNvPr>
          <p:cNvSpPr txBox="1"/>
          <p:nvPr/>
        </p:nvSpPr>
        <p:spPr>
          <a:xfrm>
            <a:off x="529009" y="2321004"/>
            <a:ext cx="80859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少ししかない水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コップの中に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re is little water in the glass.">
            <a:hlinkClick r:id="" action="ppaction://media"/>
            <a:extLst>
              <a:ext uri="{FF2B5EF4-FFF2-40B4-BE49-F238E27FC236}">
                <a16:creationId xmlns:a16="http://schemas.microsoft.com/office/drawing/2014/main" id="{C1B44F72-6198-A15E-7616-64138E3E35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0163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012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ECA92-14A2-74A7-7920-0199F452D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BFB2FB6-A3CB-A3C3-9DB5-EE6444975D4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84B8808-47DA-CA63-CF97-15BEE5CC217A}"/>
              </a:ext>
            </a:extLst>
          </p:cNvPr>
          <p:cNvSpPr txBox="1"/>
          <p:nvPr/>
        </p:nvSpPr>
        <p:spPr>
          <a:xfrm>
            <a:off x="1398728" y="4128490"/>
            <a:ext cx="66389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little tea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cup.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527402B-C207-8676-7522-C6689ADE05C2}"/>
              </a:ext>
            </a:extLst>
          </p:cNvPr>
          <p:cNvSpPr txBox="1"/>
          <p:nvPr/>
        </p:nvSpPr>
        <p:spPr>
          <a:xfrm>
            <a:off x="784412" y="690490"/>
            <a:ext cx="75751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少ししかない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お茶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コップの中に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re was little tea in the cup.">
            <a:hlinkClick r:id="" action="ppaction://media"/>
            <a:extLst>
              <a:ext uri="{FF2B5EF4-FFF2-40B4-BE49-F238E27FC236}">
                <a16:creationId xmlns:a16="http://schemas.microsoft.com/office/drawing/2014/main" id="{A63AB1F7-0E2E-E582-586A-8C5C82F1F8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0950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381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19CDE-A026-EA37-060E-54D3A90C3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7513F5B-21C5-8A5C-90A7-8080B85431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C41F51A-BB93-D22F-DCCB-69F5286FC218}"/>
              </a:ext>
            </a:extLst>
          </p:cNvPr>
          <p:cNvSpPr txBox="1"/>
          <p:nvPr/>
        </p:nvSpPr>
        <p:spPr>
          <a:xfrm>
            <a:off x="568192" y="2409490"/>
            <a:ext cx="800761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[l-----] tea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cup.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re was little tea in the cup.">
            <a:hlinkClick r:id="" action="ppaction://media"/>
            <a:extLst>
              <a:ext uri="{FF2B5EF4-FFF2-40B4-BE49-F238E27FC236}">
                <a16:creationId xmlns:a16="http://schemas.microsoft.com/office/drawing/2014/main" id="{1C922F9C-4460-A9FE-3D58-A7B7919AF9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0950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014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F3FD8-CC7D-6A5F-F892-289EC4C9D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345B4C-5D54-C508-DEC5-D5FC045EBA7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re was little tea in the cup.">
            <a:hlinkClick r:id="" action="ppaction://media"/>
            <a:extLst>
              <a:ext uri="{FF2B5EF4-FFF2-40B4-BE49-F238E27FC236}">
                <a16:creationId xmlns:a16="http://schemas.microsoft.com/office/drawing/2014/main" id="{75140571-6776-51AB-89F4-0DBBB14465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0950" y="19034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96CAE18-26ED-13FD-E2B4-A3F1991F653B}"/>
              </a:ext>
            </a:extLst>
          </p:cNvPr>
          <p:cNvSpPr txBox="1"/>
          <p:nvPr/>
        </p:nvSpPr>
        <p:spPr>
          <a:xfrm>
            <a:off x="784412" y="2321004"/>
            <a:ext cx="75751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少ししかない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お茶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コップの中に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5666592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002F0-B562-77D4-E587-6053F0C87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4BABB42-6E9F-AC79-635E-674B819FF3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1363" b="22831"/>
          <a:stretch/>
        </p:blipFill>
        <p:spPr>
          <a:xfrm>
            <a:off x="245278" y="1022216"/>
            <a:ext cx="8586000" cy="762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5A67A37-9683-E037-AF15-39504DD3836A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EFF3B7-9C1D-A7A2-21B7-7DAA720854E3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drives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car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very carefully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「とても注意深く」という意味をもち、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drives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484A2F2-845D-26F4-1B8A-659C30355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B22905-14B0-917C-99E7-899CA3565F14}"/>
              </a:ext>
            </a:extLst>
          </p:cNvPr>
          <p:cNvSpPr txBox="1"/>
          <p:nvPr/>
        </p:nvSpPr>
        <p:spPr>
          <a:xfrm>
            <a:off x="1032444" y="1784216"/>
            <a:ext cx="38697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彼女はとても注意深く車を運転します。</a:t>
            </a:r>
          </a:p>
        </p:txBody>
      </p:sp>
    </p:spTree>
    <p:extLst>
      <p:ext uri="{BB962C8B-B14F-4D97-AF65-F5344CB8AC3E}">
        <p14:creationId xmlns:p14="http://schemas.microsoft.com/office/powerpoint/2010/main" val="1507028560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C9A6A-2B4D-4A3B-FCC5-27A4FBBE3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2D9A2A9-2906-1A02-F0B4-BC39FECC1CF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7AB18C6-913A-0E13-A602-8B060EAA4D7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FC2098D-F0A9-7288-38BB-A81860D89914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A432CAC-509E-9A36-11AE-5A27DF3B4DD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A277F2D-14FC-CBA8-8C11-F9209731330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7078017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6B1A6-B37B-309E-855A-7AFFF3C30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948D5B9-AC34-4353-94EC-F8E2EC01748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7538AA1-EC93-FE0E-0050-072E98611B33}"/>
              </a:ext>
            </a:extLst>
          </p:cNvPr>
          <p:cNvSpPr txBox="1"/>
          <p:nvPr/>
        </p:nvSpPr>
        <p:spPr>
          <a:xfrm>
            <a:off x="1872303" y="4128490"/>
            <a:ext cx="539939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drives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car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carefully.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4E917D-D1F2-8A37-E4C7-010E187822DF}"/>
              </a:ext>
            </a:extLst>
          </p:cNvPr>
          <p:cNvSpPr txBox="1"/>
          <p:nvPr/>
        </p:nvSpPr>
        <p:spPr>
          <a:xfrm>
            <a:off x="921064" y="690490"/>
            <a:ext cx="7301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運転します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車を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とても注意深く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drives a car very carefully.">
            <a:hlinkClick r:id="" action="ppaction://media"/>
            <a:extLst>
              <a:ext uri="{FF2B5EF4-FFF2-40B4-BE49-F238E27FC236}">
                <a16:creationId xmlns:a16="http://schemas.microsoft.com/office/drawing/2014/main" id="{A18BF3D1-6766-DF38-A469-5A476689D6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6813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734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F46DA56-93BB-5491-BAB7-129BEC6A49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327150"/>
            <a:ext cx="8586000" cy="482099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2_14_01_kihon">
            <a:hlinkClick r:id="" action="ppaction://media"/>
            <a:extLst>
              <a:ext uri="{FF2B5EF4-FFF2-40B4-BE49-F238E27FC236}">
                <a16:creationId xmlns:a16="http://schemas.microsoft.com/office/drawing/2014/main" id="{B69D30FC-3708-0F2A-B082-7E64CA1F93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83875" y="1463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4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7739C-0A6A-0017-BF20-05CDA078B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123A3A-14D6-C898-5BA2-307C696BA07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6355651-E4F9-C525-382C-64E5FB33309C}"/>
              </a:ext>
            </a:extLst>
          </p:cNvPr>
          <p:cNvSpPr txBox="1"/>
          <p:nvPr/>
        </p:nvSpPr>
        <p:spPr>
          <a:xfrm>
            <a:off x="1613884" y="2409490"/>
            <a:ext cx="591623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car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[v---] [c--------].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e drives a car very carefully.">
            <a:hlinkClick r:id="" action="ppaction://media"/>
            <a:extLst>
              <a:ext uri="{FF2B5EF4-FFF2-40B4-BE49-F238E27FC236}">
                <a16:creationId xmlns:a16="http://schemas.microsoft.com/office/drawing/2014/main" id="{996F81FF-DE19-84AF-301A-A65A4376E1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6813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455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F69B7-19DB-C320-15DE-23AF301E6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269A478-F33E-5A24-56EF-19F5F7F36BA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E1221A-4453-9046-F736-123EEF1CA2B4}"/>
              </a:ext>
            </a:extLst>
          </p:cNvPr>
          <p:cNvSpPr txBox="1"/>
          <p:nvPr/>
        </p:nvSpPr>
        <p:spPr>
          <a:xfrm>
            <a:off x="921065" y="2321004"/>
            <a:ext cx="7301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運転します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車を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とても注意深く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drives a car very carefully.">
            <a:hlinkClick r:id="" action="ppaction://media"/>
            <a:extLst>
              <a:ext uri="{FF2B5EF4-FFF2-40B4-BE49-F238E27FC236}">
                <a16:creationId xmlns:a16="http://schemas.microsoft.com/office/drawing/2014/main" id="{D94FEAFA-3E53-C3D5-9B12-DEA7BB0C95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6813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0008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D1E93-F74C-E3C2-0B32-EC88A9ADB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7A5A4BA-6DAB-FA4F-AB61-251C1207EAC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B1FC92A-649B-81EF-FEDE-ABDF802431A3}"/>
              </a:ext>
            </a:extLst>
          </p:cNvPr>
          <p:cNvSpPr txBox="1"/>
          <p:nvPr/>
        </p:nvSpPr>
        <p:spPr>
          <a:xfrm>
            <a:off x="1054482" y="4128490"/>
            <a:ext cx="703502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studies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hard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CE8DD7-BCBA-7EFC-9C36-71B589475EC2}"/>
              </a:ext>
            </a:extLst>
          </p:cNvPr>
          <p:cNvSpPr txBox="1"/>
          <p:nvPr/>
        </p:nvSpPr>
        <p:spPr>
          <a:xfrm>
            <a:off x="326059" y="690490"/>
            <a:ext cx="84918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熱心に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studies Japanese very hard.">
            <a:hlinkClick r:id="" action="ppaction://media"/>
            <a:extLst>
              <a:ext uri="{FF2B5EF4-FFF2-40B4-BE49-F238E27FC236}">
                <a16:creationId xmlns:a16="http://schemas.microsoft.com/office/drawing/2014/main" id="{DC4A510A-8BB6-D2DF-80CE-6608F61E40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409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44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03F2B-06BA-650C-76D0-AAE86E9C7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56B55A8-8BF1-900C-3169-588417C7755E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8CF43C9-AE47-0025-A5B9-F864C219B52C}"/>
              </a:ext>
            </a:extLst>
          </p:cNvPr>
          <p:cNvSpPr txBox="1"/>
          <p:nvPr/>
        </p:nvSpPr>
        <p:spPr>
          <a:xfrm>
            <a:off x="844591" y="2409490"/>
            <a:ext cx="74548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studies Japanese very hard.">
            <a:hlinkClick r:id="" action="ppaction://media"/>
            <a:extLst>
              <a:ext uri="{FF2B5EF4-FFF2-40B4-BE49-F238E27FC236}">
                <a16:creationId xmlns:a16="http://schemas.microsoft.com/office/drawing/2014/main" id="{5445F68A-499F-DFC6-FC9A-917ADAC3C6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409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7401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2D2EB-990E-D86F-2686-DFF2A9BAD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0D5953F-26E5-0E48-C29C-68B01C8C5DF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FAEF38-D306-BBA3-6894-9675C4BEB5CD}"/>
              </a:ext>
            </a:extLst>
          </p:cNvPr>
          <p:cNvSpPr txBox="1"/>
          <p:nvPr/>
        </p:nvSpPr>
        <p:spPr>
          <a:xfrm>
            <a:off x="326061" y="2321004"/>
            <a:ext cx="84918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熱心に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studies Japanese very hard.">
            <a:hlinkClick r:id="" action="ppaction://media"/>
            <a:extLst>
              <a:ext uri="{FF2B5EF4-FFF2-40B4-BE49-F238E27FC236}">
                <a16:creationId xmlns:a16="http://schemas.microsoft.com/office/drawing/2014/main" id="{B6423873-8A9B-BD2D-27E7-73B0A2BBAE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409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622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AE28B-EFA4-31B1-F9A6-9C717EC96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CC0869F-161B-C0D2-1CF9-031222906A0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44CF588-BEC7-F15D-FE38-638F5F205CA2}"/>
              </a:ext>
            </a:extLst>
          </p:cNvPr>
          <p:cNvSpPr txBox="1"/>
          <p:nvPr/>
        </p:nvSpPr>
        <p:spPr>
          <a:xfrm>
            <a:off x="989816" y="4128490"/>
            <a:ext cx="716436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speak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Chinese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063E070-1BA8-11E7-6A06-F9A16B72E5AE}"/>
              </a:ext>
            </a:extLst>
          </p:cNvPr>
          <p:cNvSpPr txBox="1"/>
          <p:nvPr/>
        </p:nvSpPr>
        <p:spPr>
          <a:xfrm>
            <a:off x="792348" y="690490"/>
            <a:ext cx="75592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話すことができます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中国語を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上手に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can speak Chinese very well.">
            <a:hlinkClick r:id="" action="ppaction://media"/>
            <a:extLst>
              <a:ext uri="{FF2B5EF4-FFF2-40B4-BE49-F238E27FC236}">
                <a16:creationId xmlns:a16="http://schemas.microsoft.com/office/drawing/2014/main" id="{506DC884-78E7-DA67-20DD-39C0053CF3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6925" y="1216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918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D04FD-74AE-35F5-9F31-04E8A5C99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6F4CBAA-1B45-FB57-51BE-D162A1DA6333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8D0CA32-32D1-A0AE-2303-BB2A2C2185A6}"/>
              </a:ext>
            </a:extLst>
          </p:cNvPr>
          <p:cNvSpPr txBox="1"/>
          <p:nvPr/>
        </p:nvSpPr>
        <p:spPr>
          <a:xfrm>
            <a:off x="715439" y="2409490"/>
            <a:ext cx="771312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Chinese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He can speak Chinese very well.">
            <a:hlinkClick r:id="" action="ppaction://media"/>
            <a:extLst>
              <a:ext uri="{FF2B5EF4-FFF2-40B4-BE49-F238E27FC236}">
                <a16:creationId xmlns:a16="http://schemas.microsoft.com/office/drawing/2014/main" id="{DE986C4F-444E-49CD-3205-D46F265B44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6925" y="1216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813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43B85-6F9C-E556-EF71-BE0B69F98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EDCD088-F60F-0798-20E4-B1DF68A153E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6D41C64-5A13-E4F7-1E11-F81B40EDB5BD}"/>
              </a:ext>
            </a:extLst>
          </p:cNvPr>
          <p:cNvSpPr txBox="1"/>
          <p:nvPr/>
        </p:nvSpPr>
        <p:spPr>
          <a:xfrm>
            <a:off x="792352" y="2321004"/>
            <a:ext cx="75592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話すことができます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中国語を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上手に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e can speak Chinese very well.">
            <a:hlinkClick r:id="" action="ppaction://media"/>
            <a:extLst>
              <a:ext uri="{FF2B5EF4-FFF2-40B4-BE49-F238E27FC236}">
                <a16:creationId xmlns:a16="http://schemas.microsoft.com/office/drawing/2014/main" id="{955E130F-74C9-5B39-71CB-DCB4D2A2FA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6925" y="1216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914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1A78D-FC93-2364-20DA-5CBDBF014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C6A2117-AFE3-B002-64ED-771AD8C3A0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0296" b="3898"/>
          <a:stretch/>
        </p:blipFill>
        <p:spPr>
          <a:xfrm>
            <a:off x="245278" y="931977"/>
            <a:ext cx="8586000" cy="76199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A6812CE-42BE-E16E-DC2F-3693D67C92DC}"/>
              </a:ext>
            </a:extLst>
          </p:cNvPr>
          <p:cNvSpPr/>
          <p:nvPr/>
        </p:nvSpPr>
        <p:spPr>
          <a:xfrm>
            <a:off x="0" y="2759304"/>
            <a:ext cx="9144000" cy="409869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EFBB8F0-29A7-A040-BD9C-25D44F54032E}"/>
              </a:ext>
            </a:extLst>
          </p:cNvPr>
          <p:cNvSpPr txBox="1"/>
          <p:nvPr/>
        </p:nvSpPr>
        <p:spPr>
          <a:xfrm>
            <a:off x="537493" y="3007955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the zoo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「動物園へ」という意味をもち、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sometimes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を修飾し、「どれくらいの頻度で行くか」を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1CAC0F5-005B-F01D-05CF-2903545C5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B9CC562-4A9E-EF5C-C7F3-BAA8099E518F}"/>
              </a:ext>
            </a:extLst>
          </p:cNvPr>
          <p:cNvSpPr txBox="1"/>
          <p:nvPr/>
        </p:nvSpPr>
        <p:spPr>
          <a:xfrm>
            <a:off x="1032444" y="1684681"/>
            <a:ext cx="36633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私たちはときどき動物園に行きます。</a:t>
            </a:r>
          </a:p>
        </p:txBody>
      </p:sp>
    </p:spTree>
    <p:extLst>
      <p:ext uri="{BB962C8B-B14F-4D97-AF65-F5344CB8AC3E}">
        <p14:creationId xmlns:p14="http://schemas.microsoft.com/office/powerpoint/2010/main" val="788808430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A338A-CE40-EBDB-EADB-6367AF3F9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0EA2B87-55BE-2911-B765-6D1A2730DBA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87BCC3B-B72D-2929-46E8-1FF69A3B4D6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D96120C-0B69-6B04-1C78-3BFFFB8CBE2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142644-AE09-7C2A-5C5B-0EDF6D4A910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761B13D-FA42-A452-8571-7DCDDB8DE0B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23057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E0964-2C7E-8E0D-60D2-8EED1FB69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CEFE962-4548-0F92-C1EB-1FF0F44CD50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9EAEE12-6ED2-0FC4-AEAF-1EACC04A58EF}"/>
              </a:ext>
            </a:extLst>
          </p:cNvPr>
          <p:cNvSpPr txBox="1"/>
          <p:nvPr/>
        </p:nvSpPr>
        <p:spPr>
          <a:xfrm>
            <a:off x="1755398" y="4128490"/>
            <a:ext cx="56332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the zoo.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44C7214-CE2B-8DFC-ADA4-6EEB18C583DD}"/>
              </a:ext>
            </a:extLst>
          </p:cNvPr>
          <p:cNvSpPr txBox="1"/>
          <p:nvPr/>
        </p:nvSpPr>
        <p:spPr>
          <a:xfrm>
            <a:off x="970763" y="690490"/>
            <a:ext cx="72024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時々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動物園に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 sometimes go to the zoo.">
            <a:hlinkClick r:id="" action="ppaction://media"/>
            <a:extLst>
              <a:ext uri="{FF2B5EF4-FFF2-40B4-BE49-F238E27FC236}">
                <a16:creationId xmlns:a16="http://schemas.microsoft.com/office/drawing/2014/main" id="{93BCFB01-0F76-BB20-3BEB-89E3B95263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4750" y="11826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177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F18A2-753C-928F-8221-AF91D432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BB81F2-7803-CE7C-B911-F7B3B780053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12C84A0-F65D-6DBE-7C68-DF9FE0C93E19}"/>
              </a:ext>
            </a:extLst>
          </p:cNvPr>
          <p:cNvSpPr txBox="1"/>
          <p:nvPr/>
        </p:nvSpPr>
        <p:spPr>
          <a:xfrm>
            <a:off x="1490885" y="2409490"/>
            <a:ext cx="616223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the zoo.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e sometimes go to the zoo.">
            <a:hlinkClick r:id="" action="ppaction://media"/>
            <a:extLst>
              <a:ext uri="{FF2B5EF4-FFF2-40B4-BE49-F238E27FC236}">
                <a16:creationId xmlns:a16="http://schemas.microsoft.com/office/drawing/2014/main" id="{94FDBF2B-EFE5-048A-B8CC-3EB0ABD3BD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4750" y="11826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9157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88F18-4C9F-5D9F-799B-BC74B911E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FB68B90-1C9F-AEE2-8781-ECBB03A9A3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C49C63F-2BAE-4989-B1D7-4A28A83D10BE}"/>
              </a:ext>
            </a:extLst>
          </p:cNvPr>
          <p:cNvSpPr txBox="1"/>
          <p:nvPr/>
        </p:nvSpPr>
        <p:spPr>
          <a:xfrm>
            <a:off x="970763" y="2321004"/>
            <a:ext cx="72024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時々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動物園に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 sometimes go to the zoo.">
            <a:hlinkClick r:id="" action="ppaction://media"/>
            <a:extLst>
              <a:ext uri="{FF2B5EF4-FFF2-40B4-BE49-F238E27FC236}">
                <a16:creationId xmlns:a16="http://schemas.microsoft.com/office/drawing/2014/main" id="{1F2C9AEB-5295-035C-E55F-A5AAA9F6DF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4750" y="11826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6661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C3E4B-439E-C81C-078F-CF0C854A5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D47633D-F3EB-CBD5-E735-8AD40E6DD28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5324347-59D4-8237-2514-139AC87D2C70}"/>
              </a:ext>
            </a:extLst>
          </p:cNvPr>
          <p:cNvSpPr txBox="1"/>
          <p:nvPr/>
        </p:nvSpPr>
        <p:spPr>
          <a:xfrm>
            <a:off x="1550051" y="4128490"/>
            <a:ext cx="60438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park.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B479E50-1485-83F8-C9DC-D1CADAF088C2}"/>
              </a:ext>
            </a:extLst>
          </p:cNvPr>
          <p:cNvSpPr txBox="1"/>
          <p:nvPr/>
        </p:nvSpPr>
        <p:spPr>
          <a:xfrm>
            <a:off x="970763" y="690490"/>
            <a:ext cx="72024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時々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走ります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公園の中を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 sometimes run in the park.">
            <a:hlinkClick r:id="" action="ppaction://media"/>
            <a:extLst>
              <a:ext uri="{FF2B5EF4-FFF2-40B4-BE49-F238E27FC236}">
                <a16:creationId xmlns:a16="http://schemas.microsoft.com/office/drawing/2014/main" id="{CCCFA20C-1A9B-B64D-6662-441C812299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241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381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F2C9C-0E1D-0389-C7FC-05A3B997B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FC6F15D-567C-3F3C-B176-821109E16DE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3B5DFC2-2E31-2377-E6FC-C3569A4D7634}"/>
              </a:ext>
            </a:extLst>
          </p:cNvPr>
          <p:cNvSpPr txBox="1"/>
          <p:nvPr/>
        </p:nvSpPr>
        <p:spPr>
          <a:xfrm>
            <a:off x="1550052" y="2409490"/>
            <a:ext cx="60438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park.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e sometimes run in the park.">
            <a:hlinkClick r:id="" action="ppaction://media"/>
            <a:extLst>
              <a:ext uri="{FF2B5EF4-FFF2-40B4-BE49-F238E27FC236}">
                <a16:creationId xmlns:a16="http://schemas.microsoft.com/office/drawing/2014/main" id="{0E03FDC6-4991-30B5-E7BC-E3EB98B10E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241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966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A4354-B36C-090A-F924-D2BA1DA1D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62624FE-BB3E-739B-7981-76884B687D0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BA355AB-F243-9694-CD0A-571D47E65790}"/>
              </a:ext>
            </a:extLst>
          </p:cNvPr>
          <p:cNvSpPr txBox="1"/>
          <p:nvPr/>
        </p:nvSpPr>
        <p:spPr>
          <a:xfrm>
            <a:off x="970763" y="2321004"/>
            <a:ext cx="72024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時々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走ります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公園の中を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 sometimes run in the park.">
            <a:hlinkClick r:id="" action="ppaction://media"/>
            <a:extLst>
              <a:ext uri="{FF2B5EF4-FFF2-40B4-BE49-F238E27FC236}">
                <a16:creationId xmlns:a16="http://schemas.microsoft.com/office/drawing/2014/main" id="{35B5BB96-3A5D-1CA1-B7A7-562D4E84C3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241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343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054CA-C5E3-18E5-E71B-463E1C1B7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052DD7D-2B1C-A2F0-B9A5-25E2D8C4A54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B7D576-8D5D-E507-574F-48EEF9394706}"/>
              </a:ext>
            </a:extLst>
          </p:cNvPr>
          <p:cNvSpPr txBox="1"/>
          <p:nvPr/>
        </p:nvSpPr>
        <p:spPr>
          <a:xfrm>
            <a:off x="1318285" y="4128490"/>
            <a:ext cx="650742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late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school.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61565DA-EF27-8DB7-4E1B-14B25E310128}"/>
              </a:ext>
            </a:extLst>
          </p:cNvPr>
          <p:cNvSpPr txBox="1"/>
          <p:nvPr/>
        </p:nvSpPr>
        <p:spPr>
          <a:xfrm>
            <a:off x="1560267" y="690642"/>
            <a:ext cx="60234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時々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遅れ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sometimes late for school.">
            <a:hlinkClick r:id="" action="ppaction://media"/>
            <a:extLst>
              <a:ext uri="{FF2B5EF4-FFF2-40B4-BE49-F238E27FC236}">
                <a16:creationId xmlns:a16="http://schemas.microsoft.com/office/drawing/2014/main" id="{D51CA3AA-9E21-EECF-73A1-0B4BF651F9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3922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51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C0539-69AD-6BC1-CFEA-2BD402DF9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968B16-B297-0E4C-37FC-CB1C6CF03CD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B281CD-A10F-4BFB-68C7-CE8D281ECF4E}"/>
              </a:ext>
            </a:extLst>
          </p:cNvPr>
          <p:cNvSpPr txBox="1"/>
          <p:nvPr/>
        </p:nvSpPr>
        <p:spPr>
          <a:xfrm>
            <a:off x="1250813" y="2409490"/>
            <a:ext cx="664237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[s--------]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late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school.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am sometimes late for school.">
            <a:hlinkClick r:id="" action="ppaction://media"/>
            <a:extLst>
              <a:ext uri="{FF2B5EF4-FFF2-40B4-BE49-F238E27FC236}">
                <a16:creationId xmlns:a16="http://schemas.microsoft.com/office/drawing/2014/main" id="{A8F5AC8F-719C-47DD-5A9B-71F50F849A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3922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5642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4C519-274D-A66E-F0B7-3449F1AD1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44B730-244A-E08C-C655-0582CAEB996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5E66DDB-B326-CF63-1629-B53D399AF6B9}"/>
              </a:ext>
            </a:extLst>
          </p:cNvPr>
          <p:cNvSpPr txBox="1"/>
          <p:nvPr/>
        </p:nvSpPr>
        <p:spPr>
          <a:xfrm>
            <a:off x="1543337" y="2321004"/>
            <a:ext cx="60573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時々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遅れ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sometimes late for school.">
            <a:hlinkClick r:id="" action="ppaction://media"/>
            <a:extLst>
              <a:ext uri="{FF2B5EF4-FFF2-40B4-BE49-F238E27FC236}">
                <a16:creationId xmlns:a16="http://schemas.microsoft.com/office/drawing/2014/main" id="{773A9A4A-7079-3404-C391-247E458CAD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3922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6335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11CEB31-E46D-1EB6-2883-419BB5A0D3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974" b="62381"/>
          <a:stretch/>
        </p:blipFill>
        <p:spPr>
          <a:xfrm>
            <a:off x="245278" y="1022216"/>
            <a:ext cx="8586000" cy="60960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tall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tired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tall student = tired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tired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tall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の見た目の状態を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説明する補語になっています。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4784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あの背の高い生徒は疲れているように見えます。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76ECAE0-0005-4180-86B9-8DCA72F1CD02}"/>
              </a:ext>
            </a:extLst>
          </p:cNvPr>
          <p:cNvGrpSpPr/>
          <p:nvPr/>
        </p:nvGrpSpPr>
        <p:grpSpPr>
          <a:xfrm>
            <a:off x="993913" y="1174537"/>
            <a:ext cx="7156174" cy="4508926"/>
            <a:chOff x="993913" y="1187637"/>
            <a:chExt cx="7156174" cy="450892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993913" y="1187637"/>
              <a:ext cx="7156174" cy="293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のように</a:t>
              </a:r>
              <a:endPara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見える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kihon_v1_look">
            <a:hlinkClick r:id="" action="ppaction://media"/>
            <a:extLst>
              <a:ext uri="{FF2B5EF4-FFF2-40B4-BE49-F238E27FC236}">
                <a16:creationId xmlns:a16="http://schemas.microsoft.com/office/drawing/2014/main" id="{DD17076F-28F0-4F98-A251-02E3480134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574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kihon_v1_look">
            <a:hlinkClick r:id="" action="ppaction://media"/>
            <a:extLst>
              <a:ext uri="{FF2B5EF4-FFF2-40B4-BE49-F238E27FC236}">
                <a16:creationId xmlns:a16="http://schemas.microsoft.com/office/drawing/2014/main" id="{76DF97A3-D6D4-4176-9268-5C45722572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3112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6E6F2B4-22C7-46D5-AB16-E4F0FB3AEB15}"/>
              </a:ext>
            </a:extLst>
          </p:cNvPr>
          <p:cNvSpPr txBox="1"/>
          <p:nvPr/>
        </p:nvSpPr>
        <p:spPr>
          <a:xfrm>
            <a:off x="993913" y="1959367"/>
            <a:ext cx="7156174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5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のように</a:t>
            </a:r>
            <a:endParaRPr kumimoji="1" lang="en-US" altLang="ja-JP" sz="7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見える</a:t>
            </a:r>
          </a:p>
        </p:txBody>
      </p:sp>
      <p:pic>
        <p:nvPicPr>
          <p:cNvPr id="7" name="G2_L16_kihon_v1_look">
            <a:hlinkClick r:id="" action="ppaction://media"/>
            <a:extLst>
              <a:ext uri="{FF2B5EF4-FFF2-40B4-BE49-F238E27FC236}">
                <a16:creationId xmlns:a16="http://schemas.microsoft.com/office/drawing/2014/main" id="{48A2F6C5-84B0-471F-A36B-0BAAAA293B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523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疲れる</a:t>
              </a:r>
            </a:p>
          </p:txBody>
        </p:sp>
      </p:grpSp>
      <p:pic>
        <p:nvPicPr>
          <p:cNvPr id="2" name="G2_L16_kihon_v2_tired">
            <a:hlinkClick r:id="" action="ppaction://media"/>
            <a:extLst>
              <a:ext uri="{FF2B5EF4-FFF2-40B4-BE49-F238E27FC236}">
                <a16:creationId xmlns:a16="http://schemas.microsoft.com/office/drawing/2014/main" id="{BB39022B-4386-41F4-8BD2-0B0C54A793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50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169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tired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6_kihon_v2_tired">
            <a:hlinkClick r:id="" action="ppaction://media"/>
            <a:extLst>
              <a:ext uri="{FF2B5EF4-FFF2-40B4-BE49-F238E27FC236}">
                <a16:creationId xmlns:a16="http://schemas.microsoft.com/office/drawing/2014/main" id="{07661B34-E734-40F5-8654-6B996B1A42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50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45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疲れる</a:t>
            </a:r>
          </a:p>
        </p:txBody>
      </p:sp>
      <p:pic>
        <p:nvPicPr>
          <p:cNvPr id="6" name="G2_L16_kihon_v2_tired">
            <a:hlinkClick r:id="" action="ppaction://media"/>
            <a:extLst>
              <a:ext uri="{FF2B5EF4-FFF2-40B4-BE49-F238E27FC236}">
                <a16:creationId xmlns:a16="http://schemas.microsoft.com/office/drawing/2014/main" id="{0571F85F-DD9E-4623-AED9-18FF6E1982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50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066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6_kihon_v3_there is">
            <a:hlinkClick r:id="" action="ppaction://media"/>
            <a:extLst>
              <a:ext uri="{FF2B5EF4-FFF2-40B4-BE49-F238E27FC236}">
                <a16:creationId xmlns:a16="http://schemas.microsoft.com/office/drawing/2014/main" id="{1564CE68-D418-408E-A777-2B3CC097B6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830263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CE453C4-67E7-2A30-82A4-11EC45AF13FF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CF2EB73-72D3-3ED2-54F8-9CF18891D805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[t----] [</a:t>
              </a:r>
              <a:r>
                <a:rPr lang="en-US" altLang="ja-JP" sz="80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-]...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DBBE86F-3BB8-40A1-1F79-BA423EA7B146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がある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48218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574920"/>
            <a:ext cx="850789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is...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kihon_v3_there is">
            <a:hlinkClick r:id="" action="ppaction://media"/>
            <a:extLst>
              <a:ext uri="{FF2B5EF4-FFF2-40B4-BE49-F238E27FC236}">
                <a16:creationId xmlns:a16="http://schemas.microsoft.com/office/drawing/2014/main" id="{0AADEE53-EEC3-4D01-B3D4-901721C74E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244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2_L16_kihon_v3_there is">
            <a:hlinkClick r:id="" action="ppaction://media"/>
            <a:extLst>
              <a:ext uri="{FF2B5EF4-FFF2-40B4-BE49-F238E27FC236}">
                <a16:creationId xmlns:a16="http://schemas.microsoft.com/office/drawing/2014/main" id="{A67D24F4-F701-4F30-8E7F-E3A4DC1063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83026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01FC053-7595-BA42-043C-C8838ADE857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がある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3564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92766" y="1876083"/>
            <a:ext cx="8958470" cy="3105834"/>
            <a:chOff x="92766" y="2471461"/>
            <a:chExt cx="8958470" cy="310583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92766" y="2471461"/>
              <a:ext cx="895847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ほとんど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ない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6_kihon_v4_little">
            <a:hlinkClick r:id="" action="ppaction://media"/>
            <a:extLst>
              <a:ext uri="{FF2B5EF4-FFF2-40B4-BE49-F238E27FC236}">
                <a16:creationId xmlns:a16="http://schemas.microsoft.com/office/drawing/2014/main" id="{9C2F9031-A68C-445D-B92F-4BAC58248E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898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105561"/>
            <a:ext cx="82163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little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6_kihon_v4_little">
            <a:hlinkClick r:id="" action="ppaction://media"/>
            <a:extLst>
              <a:ext uri="{FF2B5EF4-FFF2-40B4-BE49-F238E27FC236}">
                <a16:creationId xmlns:a16="http://schemas.microsoft.com/office/drawing/2014/main" id="{4FBB9A73-0FFB-4BA9-AC68-76D74447BF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6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B7B4A83-820A-4009-A7C4-EF20AC3B5BD9}"/>
              </a:ext>
            </a:extLst>
          </p:cNvPr>
          <p:cNvSpPr txBox="1"/>
          <p:nvPr/>
        </p:nvSpPr>
        <p:spPr>
          <a:xfrm>
            <a:off x="92766" y="2767281"/>
            <a:ext cx="89584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ほとんど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ない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kihon_v4_little">
            <a:hlinkClick r:id="" action="ppaction://media"/>
            <a:extLst>
              <a:ext uri="{FF2B5EF4-FFF2-40B4-BE49-F238E27FC236}">
                <a16:creationId xmlns:a16="http://schemas.microsoft.com/office/drawing/2014/main" id="{FAEA295D-520A-4BF2-973C-6CBC7FA691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3249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水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kihon_v5_water">
            <a:hlinkClick r:id="" action="ppaction://media"/>
            <a:extLst>
              <a:ext uri="{FF2B5EF4-FFF2-40B4-BE49-F238E27FC236}">
                <a16:creationId xmlns:a16="http://schemas.microsoft.com/office/drawing/2014/main" id="{635354DC-194B-4F5B-AEE0-CA703F939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65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490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water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6_kihon_v5_water">
            <a:hlinkClick r:id="" action="ppaction://media"/>
            <a:extLst>
              <a:ext uri="{FF2B5EF4-FFF2-40B4-BE49-F238E27FC236}">
                <a16:creationId xmlns:a16="http://schemas.microsoft.com/office/drawing/2014/main" id="{D858AC0D-6956-4B8F-A19E-E152A5EE2A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65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505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水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6_kihon_v5_water">
            <a:hlinkClick r:id="" action="ppaction://media"/>
            <a:extLst>
              <a:ext uri="{FF2B5EF4-FFF2-40B4-BE49-F238E27FC236}">
                <a16:creationId xmlns:a16="http://schemas.microsoft.com/office/drawing/2014/main" id="{E770166C-3B28-4714-B3A9-1BCFADD678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65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0190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89A3609-9238-4035-8F8C-BF2036ACB88F}"/>
              </a:ext>
            </a:extLst>
          </p:cNvPr>
          <p:cNvGrpSpPr/>
          <p:nvPr/>
        </p:nvGrpSpPr>
        <p:grpSpPr>
          <a:xfrm>
            <a:off x="815009" y="1780650"/>
            <a:ext cx="7513983" cy="3296701"/>
            <a:chOff x="815009" y="2280594"/>
            <a:chExt cx="7513983" cy="329670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FB0D8CF-A2A8-4F39-AD8B-69E54DF3136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EA6A93C-9D9D-4486-BAFC-F77874A56CDE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を運転する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6_kihon_v6_drive">
            <a:hlinkClick r:id="" action="ppaction://media"/>
            <a:extLst>
              <a:ext uri="{FF2B5EF4-FFF2-40B4-BE49-F238E27FC236}">
                <a16:creationId xmlns:a16="http://schemas.microsoft.com/office/drawing/2014/main" id="{661D263E-D914-4C7E-9326-C22D940C92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091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drive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kihon_v6_drive">
            <a:hlinkClick r:id="" action="ppaction://media"/>
            <a:extLst>
              <a:ext uri="{FF2B5EF4-FFF2-40B4-BE49-F238E27FC236}">
                <a16:creationId xmlns:a16="http://schemas.microsoft.com/office/drawing/2014/main" id="{E61B0C90-1D38-490E-BF70-3B7472E27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725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D3DA44-1AE0-4529-BE0D-86DDB52A0787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を運転する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6_kihon_v6_drive">
            <a:hlinkClick r:id="" action="ppaction://media"/>
            <a:extLst>
              <a:ext uri="{FF2B5EF4-FFF2-40B4-BE49-F238E27FC236}">
                <a16:creationId xmlns:a16="http://schemas.microsoft.com/office/drawing/2014/main" id="{22080008-D5BA-4F6B-AB46-E25EF7FA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315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53673" y="4007635"/>
              <a:ext cx="80366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注意深く</a:t>
              </a:r>
            </a:p>
          </p:txBody>
        </p:sp>
      </p:grpSp>
      <p:pic>
        <p:nvPicPr>
          <p:cNvPr id="4" name="G2_L16_kihon_v7_carefully">
            <a:hlinkClick r:id="" action="ppaction://media"/>
            <a:extLst>
              <a:ext uri="{FF2B5EF4-FFF2-40B4-BE49-F238E27FC236}">
                <a16:creationId xmlns:a16="http://schemas.microsoft.com/office/drawing/2014/main" id="{4912A7CB-86A5-40D7-A7DE-7136669095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261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995541" y="4128490"/>
            <a:ext cx="51529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tall student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tired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228595" y="690490"/>
            <a:ext cx="868680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あの背の高い生徒は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見えます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疲れているように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tall student looks tired.">
            <a:hlinkClick r:id="" action="ppaction://media"/>
            <a:extLst>
              <a:ext uri="{FF2B5EF4-FFF2-40B4-BE49-F238E27FC236}">
                <a16:creationId xmlns:a16="http://schemas.microsoft.com/office/drawing/2014/main" id="{C4299F4C-5A12-D259-6631-1920B18766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2688" y="17700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06E9EB-24C4-48A9-AA6B-C3B34516B52B}"/>
              </a:ext>
            </a:extLst>
          </p:cNvPr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carefully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kihon_v7_carefully">
            <a:hlinkClick r:id="" action="ppaction://media"/>
            <a:extLst>
              <a:ext uri="{FF2B5EF4-FFF2-40B4-BE49-F238E27FC236}">
                <a16:creationId xmlns:a16="http://schemas.microsoft.com/office/drawing/2014/main" id="{6E48E9D0-32A6-4767-B276-CCFDD2DA1C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2504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注意深く</a:t>
            </a:r>
          </a:p>
        </p:txBody>
      </p:sp>
      <p:pic>
        <p:nvPicPr>
          <p:cNvPr id="6" name="G2_L16_kihon_v7_carefully">
            <a:hlinkClick r:id="" action="ppaction://media"/>
            <a:extLst>
              <a:ext uri="{FF2B5EF4-FFF2-40B4-BE49-F238E27FC236}">
                <a16:creationId xmlns:a16="http://schemas.microsoft.com/office/drawing/2014/main" id="{94CB873A-09C4-433F-95DB-F0F6260198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8842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45284" y="4007635"/>
              <a:ext cx="80534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ときどき</a:t>
              </a:r>
            </a:p>
          </p:txBody>
        </p:sp>
      </p:grpSp>
      <p:pic>
        <p:nvPicPr>
          <p:cNvPr id="4" name="G2_L16_kihon_v8_sometimes">
            <a:hlinkClick r:id="" action="ppaction://media"/>
            <a:extLst>
              <a:ext uri="{FF2B5EF4-FFF2-40B4-BE49-F238E27FC236}">
                <a16:creationId xmlns:a16="http://schemas.microsoft.com/office/drawing/2014/main" id="{C566817F-134A-4D3D-8DF8-4D956AE451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3873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19029AA-948D-1FBC-CB7F-B6C95B35763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07063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06E9EB-24C4-48A9-AA6B-C3B34516B52B}"/>
              </a:ext>
            </a:extLst>
          </p:cNvPr>
          <p:cNvSpPr txBox="1"/>
          <p:nvPr/>
        </p:nvSpPr>
        <p:spPr>
          <a:xfrm>
            <a:off x="530087" y="2613392"/>
            <a:ext cx="808382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kihon_v8_sometimes">
            <a:hlinkClick r:id="" action="ppaction://media"/>
            <a:extLst>
              <a:ext uri="{FF2B5EF4-FFF2-40B4-BE49-F238E27FC236}">
                <a16:creationId xmlns:a16="http://schemas.microsoft.com/office/drawing/2014/main" id="{C9B1E69A-7AA4-46E8-B214-0452386C34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3873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08A8DCA-3891-307F-0CF7-92699C73456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2432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ときどき</a:t>
            </a:r>
          </a:p>
        </p:txBody>
      </p:sp>
      <p:pic>
        <p:nvPicPr>
          <p:cNvPr id="6" name="G2_L16_kihon_v8_sometimes">
            <a:hlinkClick r:id="" action="ppaction://media"/>
            <a:extLst>
              <a:ext uri="{FF2B5EF4-FFF2-40B4-BE49-F238E27FC236}">
                <a16:creationId xmlns:a16="http://schemas.microsoft.com/office/drawing/2014/main" id="{662D3769-C18C-431B-A7F3-82597DC2EF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95463" y="387350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517284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C94D6-B69A-B4B0-43C1-05B01DA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288B4-9614-518B-411D-611A4C5AB39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990FD07-5167-F8AF-E968-8FBB4A3EE67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C3FDCC-81F5-A8A4-1A9D-5A81D4537EF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3D52412-C96C-0B85-06A3-0DB8C769031E}"/>
              </a:ext>
            </a:extLst>
          </p:cNvPr>
          <p:cNvGrpSpPr/>
          <p:nvPr/>
        </p:nvGrpSpPr>
        <p:grpSpPr>
          <a:xfrm>
            <a:off x="993913" y="1174537"/>
            <a:ext cx="7156174" cy="4508926"/>
            <a:chOff x="993913" y="1187637"/>
            <a:chExt cx="7156174" cy="450892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3B14C5C-030F-5205-8558-C600ABE42781}"/>
                </a:ext>
              </a:extLst>
            </p:cNvPr>
            <p:cNvSpPr txBox="1"/>
            <p:nvPr/>
          </p:nvSpPr>
          <p:spPr>
            <a:xfrm>
              <a:off x="993913" y="1187637"/>
              <a:ext cx="7156174" cy="293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のように</a:t>
              </a:r>
              <a:endPara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見える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EB9A980-9ECC-E94D-0C13-5DD7F595C134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look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kihon_v1_look">
            <a:hlinkClick r:id="" action="ppaction://media"/>
            <a:extLst>
              <a:ext uri="{FF2B5EF4-FFF2-40B4-BE49-F238E27FC236}">
                <a16:creationId xmlns:a16="http://schemas.microsoft.com/office/drawing/2014/main" id="{77200AC8-8DA8-249D-C8E5-FA4C1EE751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1222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0CFD6CD-E2CB-37E9-FB50-C068B13ED538}"/>
              </a:ext>
            </a:extLst>
          </p:cNvPr>
          <p:cNvSpPr/>
          <p:nvPr/>
        </p:nvSpPr>
        <p:spPr>
          <a:xfrm>
            <a:off x="3133725" y="3969865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55645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CC93B-9299-B2DF-4507-B3005BB0F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0BB2A3F-3840-BCCF-35F6-3126DFD391C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2CB7144-9D47-5A0D-CAE8-EC8C2335216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2A3B4B1-9EA1-F217-784A-147B9C045A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593F539-D931-E98E-4AA6-318AEC7DA2DB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E67C408-0A01-E676-0B50-B8539971DE4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tired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7E35327-FA8A-F76B-F26D-E055A12B3687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疲れる</a:t>
              </a:r>
            </a:p>
          </p:txBody>
        </p:sp>
      </p:grpSp>
      <p:pic>
        <p:nvPicPr>
          <p:cNvPr id="2" name="G2_L16_kihon_v2_tired">
            <a:hlinkClick r:id="" action="ppaction://media"/>
            <a:extLst>
              <a:ext uri="{FF2B5EF4-FFF2-40B4-BE49-F238E27FC236}">
                <a16:creationId xmlns:a16="http://schemas.microsoft.com/office/drawing/2014/main" id="{9A64A66C-0008-EAA8-5242-106E4896D1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5048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33A972-4C8A-DAEB-C87A-FFE19E048792}"/>
              </a:ext>
            </a:extLst>
          </p:cNvPr>
          <p:cNvSpPr/>
          <p:nvPr/>
        </p:nvSpPr>
        <p:spPr>
          <a:xfrm>
            <a:off x="3028426" y="3402390"/>
            <a:ext cx="309668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03286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102AA-E336-20A8-70C3-65FAC2B10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8C101C0-2AAE-E45D-D309-6DC8FDE230A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D6F1D28-D8FC-9F42-C22C-B37BFC73413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745783A-EE79-2B60-82E6-22E79B53CA1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4" name="G2_L16_kihon_v3_there is">
            <a:hlinkClick r:id="" action="ppaction://media"/>
            <a:extLst>
              <a:ext uri="{FF2B5EF4-FFF2-40B4-BE49-F238E27FC236}">
                <a16:creationId xmlns:a16="http://schemas.microsoft.com/office/drawing/2014/main" id="{F73451F3-9198-3EC9-C3EC-66202E9DFE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43100" y="830263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64DB23-7879-698C-7539-3387B9B96E90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6A223FE-A045-DD6F-829B-021A024C4A6D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[there] [is]...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DEE0E5D-98A5-EDE4-FDC3-8A2243ED192A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がある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A2555F3-4A85-6FCD-B82B-F19148DA789C}"/>
              </a:ext>
            </a:extLst>
          </p:cNvPr>
          <p:cNvSpPr/>
          <p:nvPr/>
        </p:nvSpPr>
        <p:spPr>
          <a:xfrm>
            <a:off x="1413982" y="3792548"/>
            <a:ext cx="3057350" cy="1323439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0876B9A-67D1-AA8B-8DB3-55E8505B64CA}"/>
              </a:ext>
            </a:extLst>
          </p:cNvPr>
          <p:cNvSpPr/>
          <p:nvPr/>
        </p:nvSpPr>
        <p:spPr>
          <a:xfrm>
            <a:off x="5622939" y="3792548"/>
            <a:ext cx="1096643" cy="1323439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0904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2C4C7-B335-9A99-D343-F1F675B26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520DBA0-BCED-05D0-2FBD-71B3B01B5C9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E1069F7-5A24-1E6E-C0EB-3168A0ED408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21A979E-14B3-811D-561A-9993B8B77DE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6EA9F34-B693-336B-050C-06042D1B1EDF}"/>
              </a:ext>
            </a:extLst>
          </p:cNvPr>
          <p:cNvGrpSpPr/>
          <p:nvPr/>
        </p:nvGrpSpPr>
        <p:grpSpPr>
          <a:xfrm>
            <a:off x="92766" y="1876083"/>
            <a:ext cx="8958470" cy="3105834"/>
            <a:chOff x="92766" y="2471461"/>
            <a:chExt cx="8958470" cy="310583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F26B0B4-8880-72A8-6CFC-CCA23DBEC2E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little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B2448B4-4DFD-4E3F-F2EF-F9AD42B1576A}"/>
                </a:ext>
              </a:extLst>
            </p:cNvPr>
            <p:cNvSpPr txBox="1"/>
            <p:nvPr/>
          </p:nvSpPr>
          <p:spPr>
            <a:xfrm>
              <a:off x="92766" y="2471461"/>
              <a:ext cx="895847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ほとんど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ない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6_kihon_v4_little">
            <a:hlinkClick r:id="" action="ppaction://media"/>
            <a:extLst>
              <a:ext uri="{FF2B5EF4-FFF2-40B4-BE49-F238E27FC236}">
                <a16:creationId xmlns:a16="http://schemas.microsoft.com/office/drawing/2014/main" id="{DB677301-DDB4-492B-33C8-5D62669397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CBEA3A0-DE4D-E9B9-CAF1-5A392C926B90}"/>
              </a:ext>
            </a:extLst>
          </p:cNvPr>
          <p:cNvSpPr/>
          <p:nvPr/>
        </p:nvSpPr>
        <p:spPr>
          <a:xfrm>
            <a:off x="3133725" y="3199522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6581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748619-C7E2-D52F-D834-F4D8417CADDB}"/>
              </a:ext>
            </a:extLst>
          </p:cNvPr>
          <p:cNvSpPr txBox="1"/>
          <p:nvPr/>
        </p:nvSpPr>
        <p:spPr>
          <a:xfrm>
            <a:off x="1995544" y="2409490"/>
            <a:ext cx="51529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tall student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tall student looks tired.">
            <a:hlinkClick r:id="" action="ppaction://media"/>
            <a:extLst>
              <a:ext uri="{FF2B5EF4-FFF2-40B4-BE49-F238E27FC236}">
                <a16:creationId xmlns:a16="http://schemas.microsoft.com/office/drawing/2014/main" id="{6C172DCA-CE22-B4CE-386B-24920FAA9C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2688" y="17700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605AE-FBE1-C94B-C0F7-F5FA323FA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13F53CF-65F0-2D88-1A30-CD6DC522392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1D13872-6BCB-E046-D5EC-2F8F9CF353D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CDC5B07-B604-0520-3FA7-A7DB4F7028C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28D7458-6BAD-C7B9-C89B-92CA93D3F1A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13CA59A-7E6C-E566-E727-45780396982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1962CBB-23D5-0C68-2694-701D64AC2E0B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水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kihon_v5_water">
            <a:hlinkClick r:id="" action="ppaction://media"/>
            <a:extLst>
              <a:ext uri="{FF2B5EF4-FFF2-40B4-BE49-F238E27FC236}">
                <a16:creationId xmlns:a16="http://schemas.microsoft.com/office/drawing/2014/main" id="{AE823457-A48C-9384-7EEE-338B199E0B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6557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401C38F-6986-9007-A82B-B4041B812980}"/>
              </a:ext>
            </a:extLst>
          </p:cNvPr>
          <p:cNvSpPr/>
          <p:nvPr/>
        </p:nvSpPr>
        <p:spPr>
          <a:xfrm>
            <a:off x="2709644" y="3823671"/>
            <a:ext cx="373424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10811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8B9F3-2613-6635-D506-9E3EE6DD4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D4B90C9-AC80-7050-2F65-013CEF5CF99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46879F0-2722-AF0A-F443-A8E14E158CF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502A92-30C5-5FD4-935D-5B5CF52D78E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3F6DF5E-3DA5-3F5C-AE52-3A680CCF7603}"/>
              </a:ext>
            </a:extLst>
          </p:cNvPr>
          <p:cNvGrpSpPr/>
          <p:nvPr/>
        </p:nvGrpSpPr>
        <p:grpSpPr>
          <a:xfrm>
            <a:off x="815009" y="1780650"/>
            <a:ext cx="7513983" cy="3296701"/>
            <a:chOff x="815009" y="2280594"/>
            <a:chExt cx="7513983" cy="329670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FF31B43-549E-FD4D-6CAC-A976A888D45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drive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662F513A-6311-A895-2BD6-D590B7DC4913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を運転する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6_kihon_v6_drive">
            <a:hlinkClick r:id="" action="ppaction://media"/>
            <a:extLst>
              <a:ext uri="{FF2B5EF4-FFF2-40B4-BE49-F238E27FC236}">
                <a16:creationId xmlns:a16="http://schemas.microsoft.com/office/drawing/2014/main" id="{985DFAD8-2223-71E5-6C2B-847C475F80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1123950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D40BDA4-6412-F26B-B7C7-AA2FDCAFE865}"/>
              </a:ext>
            </a:extLst>
          </p:cNvPr>
          <p:cNvSpPr/>
          <p:nvPr/>
        </p:nvSpPr>
        <p:spPr>
          <a:xfrm>
            <a:off x="2919369" y="3402390"/>
            <a:ext cx="331479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48552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3BDE0-8011-FD9E-91F9-56E120266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E9B872D-C992-70CC-7574-E860B63CBE6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84205E1-8A10-EE29-6158-0998A62E3B9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8ADDBD9-5886-1DE0-C098-FB8B050514E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BD4FEB5-DFF6-77AE-B672-E22731DB89A0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6C68C50-D8A8-EF7E-257D-DDA5B05059EF}"/>
                </a:ext>
              </a:extLst>
            </p:cNvPr>
            <p:cNvSpPr txBox="1"/>
            <p:nvPr/>
          </p:nvSpPr>
          <p:spPr>
            <a:xfrm>
              <a:off x="453006" y="4007635"/>
              <a:ext cx="82379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carefully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639B0D8-0D10-987C-A4D8-BDFC177806CE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注意深く</a:t>
              </a:r>
            </a:p>
          </p:txBody>
        </p:sp>
      </p:grpSp>
      <p:pic>
        <p:nvPicPr>
          <p:cNvPr id="4" name="G2_L16_kihon_v7_carefully">
            <a:hlinkClick r:id="" action="ppaction://media"/>
            <a:extLst>
              <a:ext uri="{FF2B5EF4-FFF2-40B4-BE49-F238E27FC236}">
                <a16:creationId xmlns:a16="http://schemas.microsoft.com/office/drawing/2014/main" id="{C739E3F2-F9B4-4E3B-5A8B-DDA96C0D05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60537ED-AB5F-0DE1-7F70-7F4EB65A9C04}"/>
              </a:ext>
            </a:extLst>
          </p:cNvPr>
          <p:cNvSpPr/>
          <p:nvPr/>
        </p:nvSpPr>
        <p:spPr>
          <a:xfrm>
            <a:off x="1686187" y="3402390"/>
            <a:ext cx="578116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9065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FFF40-3F42-14D9-6D35-E29EFC6F0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AC5B4F4-C773-443A-9560-1FA1BC0ABAD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BAE3F49-2713-7ABF-6C00-99F094D6489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3BA8137-0B45-CE81-3A31-2DD3DE7D239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8406CD0-A874-2C7C-838C-DED1ED695ED7}"/>
              </a:ext>
            </a:extLst>
          </p:cNvPr>
          <p:cNvGrpSpPr/>
          <p:nvPr/>
        </p:nvGrpSpPr>
        <p:grpSpPr>
          <a:xfrm>
            <a:off x="92279" y="1713146"/>
            <a:ext cx="8959442" cy="3308598"/>
            <a:chOff x="92279" y="2145587"/>
            <a:chExt cx="8959442" cy="330859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39872A9-2828-3035-C411-FF09FA0302A5}"/>
                </a:ext>
              </a:extLst>
            </p:cNvPr>
            <p:cNvSpPr txBox="1"/>
            <p:nvPr/>
          </p:nvSpPr>
          <p:spPr>
            <a:xfrm>
              <a:off x="92279" y="4007635"/>
              <a:ext cx="895944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sometimes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772F6C3-9F2A-67DB-15D8-FD118D6D92F3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ときどき</a:t>
              </a:r>
            </a:p>
          </p:txBody>
        </p:sp>
      </p:grpSp>
      <p:pic>
        <p:nvPicPr>
          <p:cNvPr id="4" name="G2_L16_kihon_v8_sometimes">
            <a:hlinkClick r:id="" action="ppaction://media"/>
            <a:extLst>
              <a:ext uri="{FF2B5EF4-FFF2-40B4-BE49-F238E27FC236}">
                <a16:creationId xmlns:a16="http://schemas.microsoft.com/office/drawing/2014/main" id="{04D626A5-A022-8799-030C-93C0B72C0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3873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E914D6D-96F5-73EF-5F16-226845015B9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4143E3C-6F81-4547-7509-589D15EED22A}"/>
              </a:ext>
            </a:extLst>
          </p:cNvPr>
          <p:cNvSpPr/>
          <p:nvPr/>
        </p:nvSpPr>
        <p:spPr>
          <a:xfrm>
            <a:off x="1330092" y="3402390"/>
            <a:ext cx="648005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15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ときどき～します。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8952338-0B1B-52A1-D40C-9BE85CD0C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3371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9CE43C7-2078-7979-A5A8-37D49F5214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000" cy="553371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072547" y="3337169"/>
            <a:ext cx="4499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   write     letters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14_03_kihon_t_1">
            <a:hlinkClick r:id="" action="ppaction://media"/>
            <a:extLst>
              <a:ext uri="{FF2B5EF4-FFF2-40B4-BE49-F238E27FC236}">
                <a16:creationId xmlns:a16="http://schemas.microsoft.com/office/drawing/2014/main" id="{1B01737C-D3BD-BB24-52E7-DA1BB3CD90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80675" y="1605308"/>
            <a:ext cx="406400" cy="406400"/>
          </a:xfrm>
          <a:prstGeom prst="rect">
            <a:avLst/>
          </a:prstGeom>
        </p:spPr>
      </p:pic>
      <p:pic>
        <p:nvPicPr>
          <p:cNvPr id="12" name="AS_G2_14_03_kihon_t_1">
            <a:hlinkClick r:id="" action="ppaction://media"/>
            <a:extLst>
              <a:ext uri="{FF2B5EF4-FFF2-40B4-BE49-F238E27FC236}">
                <a16:creationId xmlns:a16="http://schemas.microsoft.com/office/drawing/2014/main" id="{DDC6969D-62E2-12F4-E998-0C2D66726D3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80675" y="690908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97FE9C-EDEA-5B62-4B1A-42FCAD72D82D}"/>
              </a:ext>
            </a:extLst>
          </p:cNvPr>
          <p:cNvSpPr txBox="1"/>
          <p:nvPr/>
        </p:nvSpPr>
        <p:spPr>
          <a:xfrm>
            <a:off x="1072547" y="4559217"/>
            <a:ext cx="4918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   take      pictures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E8E6D20-76E7-BF43-1DE4-10196DF1EA26}"/>
              </a:ext>
            </a:extLst>
          </p:cNvPr>
          <p:cNvSpPr txBox="1"/>
          <p:nvPr/>
        </p:nvSpPr>
        <p:spPr>
          <a:xfrm>
            <a:off x="1072547" y="5777041"/>
            <a:ext cx="2926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   talk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9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FF09DF2-892B-8F72-D8ED-F10CD6483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33712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BB3AEC-FE89-38F0-445E-8CE6ACB48355}"/>
              </a:ext>
            </a:extLst>
          </p:cNvPr>
          <p:cNvSpPr txBox="1"/>
          <p:nvPr/>
        </p:nvSpPr>
        <p:spPr>
          <a:xfrm>
            <a:off x="1072547" y="3337169"/>
            <a:ext cx="4499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   write     letters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AB54C55-6080-C5CB-1224-D039A670C490}"/>
              </a:ext>
            </a:extLst>
          </p:cNvPr>
          <p:cNvSpPr txBox="1"/>
          <p:nvPr/>
        </p:nvSpPr>
        <p:spPr>
          <a:xfrm>
            <a:off x="1072547" y="4559217"/>
            <a:ext cx="4918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   take      pictures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FEABE20-7CED-3D84-60E4-112507C1F97C}"/>
              </a:ext>
            </a:extLst>
          </p:cNvPr>
          <p:cNvSpPr txBox="1"/>
          <p:nvPr/>
        </p:nvSpPr>
        <p:spPr>
          <a:xfrm>
            <a:off x="1072547" y="5777041"/>
            <a:ext cx="2926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   talk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E86E1DB-6C28-E366-22FB-D8D7AD02D9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79734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sometimes bake bread.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14_04_kihon_t_2">
            <a:hlinkClick r:id="" action="ppaction://media"/>
            <a:extLst>
              <a:ext uri="{FF2B5EF4-FFF2-40B4-BE49-F238E27FC236}">
                <a16:creationId xmlns:a16="http://schemas.microsoft.com/office/drawing/2014/main" id="{4EE539D0-5910-F098-985F-7A3C1F45E96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74375" y="3787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95250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300" b="1" spc="-15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P.112</a:t>
            </a:r>
            <a:r>
              <a:rPr lang="ja-JP" altLang="en-US" sz="5300" b="1" spc="-15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300" b="1" spc="-15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116</a:t>
            </a:r>
            <a:r>
              <a:rPr lang="ja-JP" altLang="en-US" sz="5300" b="1" spc="-15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at tall student looks tired.">
            <a:hlinkClick r:id="" action="ppaction://media"/>
            <a:extLst>
              <a:ext uri="{FF2B5EF4-FFF2-40B4-BE49-F238E27FC236}">
                <a16:creationId xmlns:a16="http://schemas.microsoft.com/office/drawing/2014/main" id="{E262EB4E-A189-719C-14BE-EF34A6A8CB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2688" y="177006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35D00E-8507-7EF2-2FEA-1418C328AFF2}"/>
              </a:ext>
            </a:extLst>
          </p:cNvPr>
          <p:cNvSpPr txBox="1"/>
          <p:nvPr/>
        </p:nvSpPr>
        <p:spPr>
          <a:xfrm>
            <a:off x="228600" y="2321004"/>
            <a:ext cx="8686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あの背の高い生徒は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見えます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疲れているように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「アメリカの子どもたちは、虹は７色だと思っています」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4_05_reading_s1_1">
            <a:hlinkClick r:id="" action="ppaction://media"/>
            <a:extLst>
              <a:ext uri="{FF2B5EF4-FFF2-40B4-BE49-F238E27FC236}">
                <a16:creationId xmlns:a16="http://schemas.microsoft.com/office/drawing/2014/main" id="{4DDBC2D8-171E-BB5E-C1BD-8AD18AB468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12400" y="3711575"/>
            <a:ext cx="406400" cy="406400"/>
          </a:xfrm>
          <a:prstGeom prst="rect">
            <a:avLst/>
          </a:prstGeom>
        </p:spPr>
      </p:pic>
      <p:pic>
        <p:nvPicPr>
          <p:cNvPr id="8" name="AS_G2_14_06_reading_s1_2">
            <a:hlinkClick r:id="" action="ppaction://media"/>
            <a:extLst>
              <a:ext uri="{FF2B5EF4-FFF2-40B4-BE49-F238E27FC236}">
                <a16:creationId xmlns:a16="http://schemas.microsoft.com/office/drawing/2014/main" id="{D7FDEAF0-5176-EE47-DAD0-700B77EA210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26943" y="3711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73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21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7949864"/>
      </p:ext>
    </p:extLst>
  </p:cSld>
  <p:clrMapOvr>
    <a:masterClrMapping/>
  </p:clrMapOvr>
  <p:transition spd="slow">
    <p:push dir="u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869226-8F70-4977-ACD6-D78A48E187B7}"/>
              </a:ext>
            </a:extLst>
          </p:cNvPr>
          <p:cNvGrpSpPr/>
          <p:nvPr/>
        </p:nvGrpSpPr>
        <p:grpSpPr>
          <a:xfrm>
            <a:off x="0" y="1699679"/>
            <a:ext cx="9144000" cy="3458643"/>
            <a:chOff x="0" y="1951943"/>
            <a:chExt cx="9144000" cy="345864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[f--]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0" y="1951943"/>
              <a:ext cx="9144000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少しの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reading_v1_a few">
            <a:hlinkClick r:id="" action="ppaction://media"/>
            <a:extLst>
              <a:ext uri="{FF2B5EF4-FFF2-40B4-BE49-F238E27FC236}">
                <a16:creationId xmlns:a16="http://schemas.microsoft.com/office/drawing/2014/main" id="{6CE5709E-593F-4FBB-AC03-3FDB4FEE3A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746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228672"/>
            <a:ext cx="850789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few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1_a few">
            <a:hlinkClick r:id="" action="ppaction://media"/>
            <a:extLst>
              <a:ext uri="{FF2B5EF4-FFF2-40B4-BE49-F238E27FC236}">
                <a16:creationId xmlns:a16="http://schemas.microsoft.com/office/drawing/2014/main" id="{3FE8501E-9D62-43DE-819B-CC82DBA81F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784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415EDC8-8E79-4229-8ED7-70A3A1BC165C}"/>
              </a:ext>
            </a:extLst>
          </p:cNvPr>
          <p:cNvSpPr txBox="1"/>
          <p:nvPr/>
        </p:nvSpPr>
        <p:spPr>
          <a:xfrm>
            <a:off x="0" y="2421032"/>
            <a:ext cx="91440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少しの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1_a few">
            <a:hlinkClick r:id="" action="ppaction://media"/>
            <a:extLst>
              <a:ext uri="{FF2B5EF4-FFF2-40B4-BE49-F238E27FC236}">
                <a16:creationId xmlns:a16="http://schemas.microsoft.com/office/drawing/2014/main" id="{EC7D19FF-16BD-4B26-B837-E540B9173E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991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前に</a:t>
              </a:r>
            </a:p>
          </p:txBody>
        </p:sp>
      </p:grpSp>
      <p:pic>
        <p:nvPicPr>
          <p:cNvPr id="4" name="G2_L16_reading_v2_ago">
            <a:hlinkClick r:id="" action="ppaction://media"/>
            <a:extLst>
              <a:ext uri="{FF2B5EF4-FFF2-40B4-BE49-F238E27FC236}">
                <a16:creationId xmlns:a16="http://schemas.microsoft.com/office/drawing/2014/main" id="{6A630EC4-E033-4896-B7D0-C418F80C0D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959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ago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reading_v2_ago">
            <a:hlinkClick r:id="" action="ppaction://media"/>
            <a:extLst>
              <a:ext uri="{FF2B5EF4-FFF2-40B4-BE49-F238E27FC236}">
                <a16:creationId xmlns:a16="http://schemas.microsoft.com/office/drawing/2014/main" id="{87F1BD06-C093-445C-BFB7-70F1ABB4B1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9759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16944</TotalTime>
  <Words>2829</Words>
  <Application>Microsoft Office PowerPoint</Application>
  <PresentationFormat>画面に合わせる (4:3)</PresentationFormat>
  <Paragraphs>519</Paragraphs>
  <Slides>167</Slides>
  <Notes>36</Notes>
  <HiddenSlides>0</HiddenSlides>
  <MMClips>154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167</vt:i4>
      </vt:variant>
    </vt:vector>
  </HeadingPairs>
  <TitlesOfParts>
    <vt:vector size="175" baseType="lpstr">
      <vt:lpstr>ＭＳ Ｐゴシック</vt:lpstr>
      <vt:lpstr>ＭＳ Ｐ明朝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2087</cp:revision>
  <cp:lastPrinted>2016-06-23T16:36:17Z</cp:lastPrinted>
  <dcterms:created xsi:type="dcterms:W3CDTF">2016-05-30T03:13:09Z</dcterms:created>
  <dcterms:modified xsi:type="dcterms:W3CDTF">2025-07-01T07:40:43Z</dcterms:modified>
</cp:coreProperties>
</file>