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5"/>
  </p:notesMasterIdLst>
  <p:handoutMasterIdLst>
    <p:handoutMasterId r:id="rId166"/>
  </p:handoutMasterIdLst>
  <p:sldIdLst>
    <p:sldId id="3657" r:id="rId2"/>
    <p:sldId id="3445" r:id="rId3"/>
    <p:sldId id="2531" r:id="rId4"/>
    <p:sldId id="3668" r:id="rId5"/>
    <p:sldId id="3669" r:id="rId6"/>
    <p:sldId id="4151" r:id="rId7"/>
    <p:sldId id="4207" r:id="rId8"/>
    <p:sldId id="4208" r:id="rId9"/>
    <p:sldId id="4209" r:id="rId10"/>
    <p:sldId id="4251" r:id="rId11"/>
    <p:sldId id="4252" r:id="rId12"/>
    <p:sldId id="4253" r:id="rId13"/>
    <p:sldId id="4254" r:id="rId14"/>
    <p:sldId id="4255" r:id="rId15"/>
    <p:sldId id="4256" r:id="rId16"/>
    <p:sldId id="3694" r:id="rId17"/>
    <p:sldId id="4195" r:id="rId18"/>
    <p:sldId id="4257" r:id="rId19"/>
    <p:sldId id="4258" r:id="rId20"/>
    <p:sldId id="4259" r:id="rId21"/>
    <p:sldId id="4260" r:id="rId22"/>
    <p:sldId id="4261" r:id="rId23"/>
    <p:sldId id="4262" r:id="rId24"/>
    <p:sldId id="4263" r:id="rId25"/>
    <p:sldId id="4264" r:id="rId26"/>
    <p:sldId id="4265" r:id="rId27"/>
    <p:sldId id="3695" r:id="rId28"/>
    <p:sldId id="4206" r:id="rId29"/>
    <p:sldId id="4233" r:id="rId30"/>
    <p:sldId id="4234" r:id="rId31"/>
    <p:sldId id="4235" r:id="rId32"/>
    <p:sldId id="4266" r:id="rId33"/>
    <p:sldId id="4267" r:id="rId34"/>
    <p:sldId id="4268" r:id="rId35"/>
    <p:sldId id="4269" r:id="rId36"/>
    <p:sldId id="4270" r:id="rId37"/>
    <p:sldId id="4271" r:id="rId38"/>
    <p:sldId id="3696" r:id="rId39"/>
    <p:sldId id="4216" r:id="rId40"/>
    <p:sldId id="4272" r:id="rId41"/>
    <p:sldId id="4273" r:id="rId42"/>
    <p:sldId id="4274" r:id="rId43"/>
    <p:sldId id="4275" r:id="rId44"/>
    <p:sldId id="4276" r:id="rId45"/>
    <p:sldId id="4277" r:id="rId46"/>
    <p:sldId id="4278" r:id="rId47"/>
    <p:sldId id="4279" r:id="rId48"/>
    <p:sldId id="4280" r:id="rId49"/>
    <p:sldId id="3626" r:id="rId50"/>
    <p:sldId id="3647" r:id="rId51"/>
    <p:sldId id="2131" r:id="rId52"/>
    <p:sldId id="2132" r:id="rId53"/>
    <p:sldId id="2133" r:id="rId54"/>
    <p:sldId id="2134" r:id="rId55"/>
    <p:sldId id="2135" r:id="rId56"/>
    <p:sldId id="2136" r:id="rId57"/>
    <p:sldId id="2137" r:id="rId58"/>
    <p:sldId id="2138" r:id="rId59"/>
    <p:sldId id="2139" r:id="rId60"/>
    <p:sldId id="2128" r:id="rId61"/>
    <p:sldId id="2129" r:id="rId62"/>
    <p:sldId id="2130" r:id="rId63"/>
    <p:sldId id="2140" r:id="rId64"/>
    <p:sldId id="2141" r:id="rId65"/>
    <p:sldId id="2142" r:id="rId66"/>
    <p:sldId id="2143" r:id="rId67"/>
    <p:sldId id="2144" r:id="rId68"/>
    <p:sldId id="2145" r:id="rId69"/>
    <p:sldId id="2146" r:id="rId70"/>
    <p:sldId id="2147" r:id="rId71"/>
    <p:sldId id="2148" r:id="rId72"/>
    <p:sldId id="2149" r:id="rId73"/>
    <p:sldId id="2150" r:id="rId74"/>
    <p:sldId id="2151" r:id="rId75"/>
    <p:sldId id="3622" r:id="rId76"/>
    <p:sldId id="3706" r:id="rId77"/>
    <p:sldId id="3707" r:id="rId78"/>
    <p:sldId id="3708" r:id="rId79"/>
    <p:sldId id="3709" r:id="rId80"/>
    <p:sldId id="3710" r:id="rId81"/>
    <p:sldId id="3711" r:id="rId82"/>
    <p:sldId id="3712" r:id="rId83"/>
    <p:sldId id="3713" r:id="rId84"/>
    <p:sldId id="3610" r:id="rId85"/>
    <p:sldId id="3611" r:id="rId86"/>
    <p:sldId id="3612" r:id="rId87"/>
    <p:sldId id="3613" r:id="rId88"/>
    <p:sldId id="3614" r:id="rId89"/>
    <p:sldId id="3623" r:id="rId90"/>
    <p:sldId id="3644" r:id="rId91"/>
    <p:sldId id="3524" r:id="rId92"/>
    <p:sldId id="3523" r:id="rId93"/>
    <p:sldId id="3624" r:id="rId94"/>
    <p:sldId id="3625" r:id="rId95"/>
    <p:sldId id="2153" r:id="rId96"/>
    <p:sldId id="2154" r:id="rId97"/>
    <p:sldId id="2155" r:id="rId98"/>
    <p:sldId id="2156" r:id="rId99"/>
    <p:sldId id="2157" r:id="rId100"/>
    <p:sldId id="2158" r:id="rId101"/>
    <p:sldId id="2159" r:id="rId102"/>
    <p:sldId id="2160" r:id="rId103"/>
    <p:sldId id="2161" r:id="rId104"/>
    <p:sldId id="2162" r:id="rId105"/>
    <p:sldId id="2163" r:id="rId106"/>
    <p:sldId id="2164" r:id="rId107"/>
    <p:sldId id="2165" r:id="rId108"/>
    <p:sldId id="2166" r:id="rId109"/>
    <p:sldId id="2167" r:id="rId110"/>
    <p:sldId id="2168" r:id="rId111"/>
    <p:sldId id="2169" r:id="rId112"/>
    <p:sldId id="2170" r:id="rId113"/>
    <p:sldId id="2171" r:id="rId114"/>
    <p:sldId id="2172" r:id="rId115"/>
    <p:sldId id="2173" r:id="rId116"/>
    <p:sldId id="2174" r:id="rId117"/>
    <p:sldId id="2175" r:id="rId118"/>
    <p:sldId id="2176" r:id="rId119"/>
    <p:sldId id="3646" r:id="rId120"/>
    <p:sldId id="3714" r:id="rId121"/>
    <p:sldId id="3715" r:id="rId122"/>
    <p:sldId id="3716" r:id="rId123"/>
    <p:sldId id="3717" r:id="rId124"/>
    <p:sldId id="3718" r:id="rId125"/>
    <p:sldId id="3719" r:id="rId126"/>
    <p:sldId id="3720" r:id="rId127"/>
    <p:sldId id="3721" r:id="rId128"/>
    <p:sldId id="3561" r:id="rId129"/>
    <p:sldId id="3562" r:id="rId130"/>
    <p:sldId id="3672" r:id="rId131"/>
    <p:sldId id="3674" r:id="rId132"/>
    <p:sldId id="3704" r:id="rId133"/>
    <p:sldId id="3697" r:id="rId134"/>
    <p:sldId id="3703" r:id="rId135"/>
    <p:sldId id="3698" r:id="rId136"/>
    <p:sldId id="3705" r:id="rId137"/>
    <p:sldId id="3699" r:id="rId138"/>
    <p:sldId id="3700" r:id="rId139"/>
    <p:sldId id="3701" r:id="rId140"/>
    <p:sldId id="3702" r:id="rId141"/>
    <p:sldId id="3661" r:id="rId142"/>
    <p:sldId id="3681" r:id="rId143"/>
    <p:sldId id="3563" r:id="rId144"/>
    <p:sldId id="3564" r:id="rId145"/>
    <p:sldId id="3565" r:id="rId146"/>
    <p:sldId id="3566" r:id="rId147"/>
    <p:sldId id="3567" r:id="rId148"/>
    <p:sldId id="3568" r:id="rId149"/>
    <p:sldId id="3569" r:id="rId150"/>
    <p:sldId id="3570" r:id="rId151"/>
    <p:sldId id="3573" r:id="rId152"/>
    <p:sldId id="3648" r:id="rId153"/>
    <p:sldId id="3577" r:id="rId154"/>
    <p:sldId id="3649" r:id="rId155"/>
    <p:sldId id="3650" r:id="rId156"/>
    <p:sldId id="3583" r:id="rId157"/>
    <p:sldId id="3587" r:id="rId158"/>
    <p:sldId id="3588" r:id="rId159"/>
    <p:sldId id="3589" r:id="rId160"/>
    <p:sldId id="3590" r:id="rId161"/>
    <p:sldId id="3655" r:id="rId162"/>
    <p:sldId id="3595" r:id="rId163"/>
    <p:sldId id="3609" r:id="rId16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005C2A"/>
    <a:srgbClr val="00FF00"/>
    <a:srgbClr val="FFFF8B"/>
    <a:srgbClr val="B4FEB4"/>
    <a:srgbClr val="FF3399"/>
    <a:srgbClr val="0043C8"/>
    <a:srgbClr val="FFFF00"/>
    <a:srgbClr val="CC3399"/>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09" autoAdjust="0"/>
    <p:restoredTop sz="94270" autoAdjust="0"/>
  </p:normalViewPr>
  <p:slideViewPr>
    <p:cSldViewPr snapToGrid="0">
      <p:cViewPr varScale="1">
        <p:scale>
          <a:sx n="69" d="100"/>
          <a:sy n="69" d="100"/>
        </p:scale>
        <p:origin x="514" y="72"/>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3" y="0"/>
            <a:ext cx="2945659" cy="498056"/>
          </a:xfrm>
          <a:prstGeom prst="rect">
            <a:avLst/>
          </a:prstGeom>
        </p:spPr>
        <p:txBody>
          <a:bodyPr vert="horz" lIns="92034" tIns="46017" rIns="92034" bIns="46017" rtlCol="0"/>
          <a:lstStyle>
            <a:lvl1pPr algn="r">
              <a:defRPr sz="1200"/>
            </a:lvl1pPr>
          </a:lstStyle>
          <a:p>
            <a:fld id="{2B1F34B9-0AC5-4E73-BF1F-21CCB564203A}" type="datetimeFigureOut">
              <a:rPr kumimoji="1" lang="ja-JP" altLang="en-US" smtClean="0"/>
              <a:t>2025/7/1</a:t>
            </a:fld>
            <a:endParaRPr kumimoji="1" lang="ja-JP" altLang="en-US"/>
          </a:p>
        </p:txBody>
      </p:sp>
      <p:sp>
        <p:nvSpPr>
          <p:cNvPr id="4" name="フッター プレースホルダー 3"/>
          <p:cNvSpPr>
            <a:spLocks noGrp="1"/>
          </p:cNvSpPr>
          <p:nvPr>
            <p:ph type="ftr" sz="quarter" idx="2"/>
          </p:nvPr>
        </p:nvSpPr>
        <p:spPr>
          <a:xfrm>
            <a:off x="0" y="9428584"/>
            <a:ext cx="2945659" cy="498055"/>
          </a:xfrm>
          <a:prstGeom prst="rect">
            <a:avLst/>
          </a:prstGeom>
        </p:spPr>
        <p:txBody>
          <a:bodyPr vert="horz" lIns="92034" tIns="46017" rIns="92034" bIns="460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3" y="9428584"/>
            <a:ext cx="2945659" cy="498055"/>
          </a:xfrm>
          <a:prstGeom prst="rect">
            <a:avLst/>
          </a:prstGeom>
        </p:spPr>
        <p:txBody>
          <a:bodyPr vert="horz" lIns="92034" tIns="46017" rIns="92034" bIns="46017" rtlCol="0" anchor="b"/>
          <a:lstStyle>
            <a:lvl1pPr algn="r">
              <a:defRPr sz="1200"/>
            </a:lvl1pPr>
          </a:lstStyle>
          <a:p>
            <a:fld id="{9E2676CF-156D-46B0-A308-5BE7C3EAC667}" type="slidenum">
              <a:rPr kumimoji="1" lang="ja-JP" altLang="en-US" smtClean="0"/>
              <a:t>‹#›</a:t>
            </a:fld>
            <a:endParaRPr kumimoji="1" lang="ja-JP" altLang="en-US"/>
          </a:p>
        </p:txBody>
      </p:sp>
    </p:spTree>
    <p:extLst>
      <p:ext uri="{BB962C8B-B14F-4D97-AF65-F5344CB8AC3E}">
        <p14:creationId xmlns:p14="http://schemas.microsoft.com/office/powerpoint/2010/main" val="3965149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072" cy="498008"/>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1002" y="0"/>
            <a:ext cx="2945072" cy="498008"/>
          </a:xfrm>
          <a:prstGeom prst="rect">
            <a:avLst/>
          </a:prstGeom>
        </p:spPr>
        <p:txBody>
          <a:bodyPr vert="horz" lIns="92034" tIns="46017" rIns="92034" bIns="46017" rtlCol="0"/>
          <a:lstStyle>
            <a:lvl1pPr algn="r">
              <a:defRPr sz="1200"/>
            </a:lvl1pPr>
          </a:lstStyle>
          <a:p>
            <a:fld id="{594C8D1A-E903-4CC0-AEC9-4041A386BBE5}" type="datetimeFigureOut">
              <a:rPr kumimoji="1" lang="ja-JP" altLang="en-US" smtClean="0"/>
              <a:t>2025/7/1</a:t>
            </a:fld>
            <a:endParaRPr kumimoji="1" lang="ja-JP" altLang="en-US"/>
          </a:p>
        </p:txBody>
      </p:sp>
      <p:sp>
        <p:nvSpPr>
          <p:cNvPr id="4" name="スライド イメージ プレースホルダー 3"/>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2034" tIns="46017" rIns="92034" bIns="46017" rtlCol="0" anchor="ctr"/>
          <a:lstStyle/>
          <a:p>
            <a:endParaRPr lang="ja-JP" altLang="en-US"/>
          </a:p>
        </p:txBody>
      </p:sp>
      <p:sp>
        <p:nvSpPr>
          <p:cNvPr id="5" name="ノート プレースホルダー 4"/>
          <p:cNvSpPr>
            <a:spLocks noGrp="1"/>
          </p:cNvSpPr>
          <p:nvPr>
            <p:ph type="body" sz="quarter" idx="3"/>
          </p:nvPr>
        </p:nvSpPr>
        <p:spPr>
          <a:xfrm>
            <a:off x="680249" y="4777365"/>
            <a:ext cx="5437179" cy="3909042"/>
          </a:xfrm>
          <a:prstGeom prst="rect">
            <a:avLst/>
          </a:prstGeom>
        </p:spPr>
        <p:txBody>
          <a:bodyPr vert="horz" lIns="92034" tIns="46017" rIns="92034" bIns="460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630"/>
            <a:ext cx="2945072" cy="498008"/>
          </a:xfrm>
          <a:prstGeom prst="rect">
            <a:avLst/>
          </a:prstGeom>
        </p:spPr>
        <p:txBody>
          <a:bodyPr vert="horz" lIns="92034" tIns="46017" rIns="92034" bIns="460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1002" y="9428630"/>
            <a:ext cx="2945072" cy="498008"/>
          </a:xfrm>
          <a:prstGeom prst="rect">
            <a:avLst/>
          </a:prstGeom>
        </p:spPr>
        <p:txBody>
          <a:bodyPr vert="horz" lIns="92034" tIns="46017" rIns="92034" bIns="46017" rtlCol="0" anchor="b"/>
          <a:lstStyle>
            <a:lvl1pPr algn="r">
              <a:defRPr sz="1200"/>
            </a:lvl1pPr>
          </a:lstStyle>
          <a:p>
            <a:fld id="{EE94831B-95E8-4741-AC9E-FAE0388C9AD4}" type="slidenum">
              <a:rPr kumimoji="1" lang="ja-JP" altLang="en-US" smtClean="0"/>
              <a:t>‹#›</a:t>
            </a:fld>
            <a:endParaRPr kumimoji="1" lang="ja-JP" altLang="en-US"/>
          </a:p>
        </p:txBody>
      </p:sp>
    </p:spTree>
    <p:extLst>
      <p:ext uri="{BB962C8B-B14F-4D97-AF65-F5344CB8AC3E}">
        <p14:creationId xmlns:p14="http://schemas.microsoft.com/office/powerpoint/2010/main" val="25760929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4AE8B-23CA-66CE-C8ED-C00E0C96438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80DA0FB-3810-61FC-A499-BC002C9D110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070C8B-CB59-6DBD-8389-DB99AFD927A8}"/>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0FB037FC-8846-0346-2C2F-3A8B771C6E96}"/>
              </a:ext>
            </a:extLst>
          </p:cNvPr>
          <p:cNvSpPr>
            <a:spLocks noGrp="1"/>
          </p:cNvSpPr>
          <p:nvPr>
            <p:ph type="sldNum" sz="quarter" idx="5"/>
          </p:nvPr>
        </p:nvSpPr>
        <p:spPr/>
        <p:txBody>
          <a:bodyPr/>
          <a:lstStyle/>
          <a:p>
            <a:fld id="{EE94831B-95E8-4741-AC9E-FAE0388C9AD4}" type="slidenum">
              <a:rPr kumimoji="1" lang="ja-JP" altLang="en-US" smtClean="0"/>
              <a:t>7</a:t>
            </a:fld>
            <a:endParaRPr kumimoji="1" lang="ja-JP" altLang="en-US"/>
          </a:p>
        </p:txBody>
      </p:sp>
    </p:spTree>
    <p:extLst>
      <p:ext uri="{BB962C8B-B14F-4D97-AF65-F5344CB8AC3E}">
        <p14:creationId xmlns:p14="http://schemas.microsoft.com/office/powerpoint/2010/main" val="3674084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AAEDD-249A-C2BD-E26A-821C1C97991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F39988C-3BCE-9E38-1F6E-8D6BF8FD0E6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D2F3932-1FBA-5B39-FAA9-45120B21A1E7}"/>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CCD92150-2161-0F74-0CA6-167D40AA6CFE}"/>
              </a:ext>
            </a:extLst>
          </p:cNvPr>
          <p:cNvSpPr>
            <a:spLocks noGrp="1"/>
          </p:cNvSpPr>
          <p:nvPr>
            <p:ph type="sldNum" sz="quarter" idx="5"/>
          </p:nvPr>
        </p:nvSpPr>
        <p:spPr/>
        <p:txBody>
          <a:bodyPr/>
          <a:lstStyle/>
          <a:p>
            <a:fld id="{EE94831B-95E8-4741-AC9E-FAE0388C9AD4}" type="slidenum">
              <a:rPr kumimoji="1" lang="ja-JP" altLang="en-US" smtClean="0"/>
              <a:t>18</a:t>
            </a:fld>
            <a:endParaRPr kumimoji="1" lang="ja-JP" altLang="en-US"/>
          </a:p>
        </p:txBody>
      </p:sp>
    </p:spTree>
    <p:extLst>
      <p:ext uri="{BB962C8B-B14F-4D97-AF65-F5344CB8AC3E}">
        <p14:creationId xmlns:p14="http://schemas.microsoft.com/office/powerpoint/2010/main" val="2618833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7144C-3A65-02C1-E6BC-76E4483294C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816F92-3112-A44A-A24A-246AE1F87F0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84B2BCD-E676-24DA-B67B-4FB26EA02701}"/>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200A0390-538D-0652-A7CB-8DBC4C361A30}"/>
              </a:ext>
            </a:extLst>
          </p:cNvPr>
          <p:cNvSpPr>
            <a:spLocks noGrp="1"/>
          </p:cNvSpPr>
          <p:nvPr>
            <p:ph type="sldNum" sz="quarter" idx="5"/>
          </p:nvPr>
        </p:nvSpPr>
        <p:spPr/>
        <p:txBody>
          <a:bodyPr/>
          <a:lstStyle/>
          <a:p>
            <a:fld id="{EE94831B-95E8-4741-AC9E-FAE0388C9AD4}" type="slidenum">
              <a:rPr kumimoji="1" lang="ja-JP" altLang="en-US" smtClean="0"/>
              <a:t>19</a:t>
            </a:fld>
            <a:endParaRPr kumimoji="1" lang="ja-JP" altLang="en-US"/>
          </a:p>
        </p:txBody>
      </p:sp>
    </p:spTree>
    <p:extLst>
      <p:ext uri="{BB962C8B-B14F-4D97-AF65-F5344CB8AC3E}">
        <p14:creationId xmlns:p14="http://schemas.microsoft.com/office/powerpoint/2010/main" val="709315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2D7B7-6686-8CC8-3EF0-FF55560C3A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29192A-330D-D996-B89E-63E5A632F81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0AF13D4-E879-4DF0-E392-606474B2D61B}"/>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18E12F74-4F99-7A84-EB7C-217379CB162A}"/>
              </a:ext>
            </a:extLst>
          </p:cNvPr>
          <p:cNvSpPr>
            <a:spLocks noGrp="1"/>
          </p:cNvSpPr>
          <p:nvPr>
            <p:ph type="sldNum" sz="quarter" idx="5"/>
          </p:nvPr>
        </p:nvSpPr>
        <p:spPr/>
        <p:txBody>
          <a:bodyPr/>
          <a:lstStyle/>
          <a:p>
            <a:fld id="{EE94831B-95E8-4741-AC9E-FAE0388C9AD4}" type="slidenum">
              <a:rPr kumimoji="1" lang="ja-JP" altLang="en-US" smtClean="0"/>
              <a:t>20</a:t>
            </a:fld>
            <a:endParaRPr kumimoji="1" lang="ja-JP" altLang="en-US"/>
          </a:p>
        </p:txBody>
      </p:sp>
    </p:spTree>
    <p:extLst>
      <p:ext uri="{BB962C8B-B14F-4D97-AF65-F5344CB8AC3E}">
        <p14:creationId xmlns:p14="http://schemas.microsoft.com/office/powerpoint/2010/main" val="3064032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8BC33-FE4F-D2A9-DAF5-9B3B57B8513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8680E48-8713-495A-C6D1-765B5684D4E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B516232-F19C-3EE0-6CBC-3FEB2A5ACE11}"/>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B00EE57-AE9F-5818-2245-FF6F28534EFE}"/>
              </a:ext>
            </a:extLst>
          </p:cNvPr>
          <p:cNvSpPr>
            <a:spLocks noGrp="1"/>
          </p:cNvSpPr>
          <p:nvPr>
            <p:ph type="sldNum" sz="quarter" idx="5"/>
          </p:nvPr>
        </p:nvSpPr>
        <p:spPr/>
        <p:txBody>
          <a:bodyPr/>
          <a:lstStyle/>
          <a:p>
            <a:fld id="{EE94831B-95E8-4741-AC9E-FAE0388C9AD4}" type="slidenum">
              <a:rPr kumimoji="1" lang="ja-JP" altLang="en-US" smtClean="0"/>
              <a:t>21</a:t>
            </a:fld>
            <a:endParaRPr kumimoji="1" lang="ja-JP" altLang="en-US"/>
          </a:p>
        </p:txBody>
      </p:sp>
    </p:spTree>
    <p:extLst>
      <p:ext uri="{BB962C8B-B14F-4D97-AF65-F5344CB8AC3E}">
        <p14:creationId xmlns:p14="http://schemas.microsoft.com/office/powerpoint/2010/main" val="750520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C7944-494D-EAA0-A131-32ED3E8F227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A934CA0-8187-A605-F765-DA3CB49CBF5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9F8C357-17BD-702E-D069-D4AD6093F473}"/>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FD60D5F5-CA6B-3BB9-A390-56A97B688917}"/>
              </a:ext>
            </a:extLst>
          </p:cNvPr>
          <p:cNvSpPr>
            <a:spLocks noGrp="1"/>
          </p:cNvSpPr>
          <p:nvPr>
            <p:ph type="sldNum" sz="quarter" idx="5"/>
          </p:nvPr>
        </p:nvSpPr>
        <p:spPr/>
        <p:txBody>
          <a:bodyPr/>
          <a:lstStyle/>
          <a:p>
            <a:fld id="{EE94831B-95E8-4741-AC9E-FAE0388C9AD4}" type="slidenum">
              <a:rPr kumimoji="1" lang="ja-JP" altLang="en-US" smtClean="0"/>
              <a:t>22</a:t>
            </a:fld>
            <a:endParaRPr kumimoji="1" lang="ja-JP" altLang="en-US"/>
          </a:p>
        </p:txBody>
      </p:sp>
    </p:spTree>
    <p:extLst>
      <p:ext uri="{BB962C8B-B14F-4D97-AF65-F5344CB8AC3E}">
        <p14:creationId xmlns:p14="http://schemas.microsoft.com/office/powerpoint/2010/main" val="3407315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5A01A-32EE-2F6A-C6C1-8EEC6AF1EDD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9162EA6-FF6F-0160-31AE-0404E81F83B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0ECAB2E-3728-84E9-FD34-54347701654E}"/>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71213D1D-BADD-B5D2-226F-A0CFA96BF887}"/>
              </a:ext>
            </a:extLst>
          </p:cNvPr>
          <p:cNvSpPr>
            <a:spLocks noGrp="1"/>
          </p:cNvSpPr>
          <p:nvPr>
            <p:ph type="sldNum" sz="quarter" idx="5"/>
          </p:nvPr>
        </p:nvSpPr>
        <p:spPr/>
        <p:txBody>
          <a:bodyPr/>
          <a:lstStyle/>
          <a:p>
            <a:fld id="{EE94831B-95E8-4741-AC9E-FAE0388C9AD4}" type="slidenum">
              <a:rPr kumimoji="1" lang="ja-JP" altLang="en-US" smtClean="0"/>
              <a:t>23</a:t>
            </a:fld>
            <a:endParaRPr kumimoji="1" lang="ja-JP" altLang="en-US"/>
          </a:p>
        </p:txBody>
      </p:sp>
    </p:spTree>
    <p:extLst>
      <p:ext uri="{BB962C8B-B14F-4D97-AF65-F5344CB8AC3E}">
        <p14:creationId xmlns:p14="http://schemas.microsoft.com/office/powerpoint/2010/main" val="2807926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D9207-F8F2-D38E-AD81-1285E07114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A2DAE0F-CC75-050B-D0FD-468ED17BE8C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301733D-E7AA-1CF0-42CB-11B63D746CCE}"/>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F993019F-1BB5-9840-301B-03D95EEB7876}"/>
              </a:ext>
            </a:extLst>
          </p:cNvPr>
          <p:cNvSpPr>
            <a:spLocks noGrp="1"/>
          </p:cNvSpPr>
          <p:nvPr>
            <p:ph type="sldNum" sz="quarter" idx="5"/>
          </p:nvPr>
        </p:nvSpPr>
        <p:spPr/>
        <p:txBody>
          <a:bodyPr/>
          <a:lstStyle/>
          <a:p>
            <a:fld id="{EE94831B-95E8-4741-AC9E-FAE0388C9AD4}" type="slidenum">
              <a:rPr kumimoji="1" lang="ja-JP" altLang="en-US" smtClean="0"/>
              <a:t>24</a:t>
            </a:fld>
            <a:endParaRPr kumimoji="1" lang="ja-JP" altLang="en-US"/>
          </a:p>
        </p:txBody>
      </p:sp>
    </p:spTree>
    <p:extLst>
      <p:ext uri="{BB962C8B-B14F-4D97-AF65-F5344CB8AC3E}">
        <p14:creationId xmlns:p14="http://schemas.microsoft.com/office/powerpoint/2010/main" val="2996067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7E42B-7D80-510D-3874-3F1AD714EC4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9A88862-7083-152C-38F6-F05901B7468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060C53A-92C9-410A-7B79-D974CA08882D}"/>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24CE2AD-84FE-9E42-4F8F-656B1E6502D0}"/>
              </a:ext>
            </a:extLst>
          </p:cNvPr>
          <p:cNvSpPr>
            <a:spLocks noGrp="1"/>
          </p:cNvSpPr>
          <p:nvPr>
            <p:ph type="sldNum" sz="quarter" idx="5"/>
          </p:nvPr>
        </p:nvSpPr>
        <p:spPr/>
        <p:txBody>
          <a:bodyPr/>
          <a:lstStyle/>
          <a:p>
            <a:fld id="{EE94831B-95E8-4741-AC9E-FAE0388C9AD4}" type="slidenum">
              <a:rPr kumimoji="1" lang="ja-JP" altLang="en-US" smtClean="0"/>
              <a:t>25</a:t>
            </a:fld>
            <a:endParaRPr kumimoji="1" lang="ja-JP" altLang="en-US"/>
          </a:p>
        </p:txBody>
      </p:sp>
    </p:spTree>
    <p:extLst>
      <p:ext uri="{BB962C8B-B14F-4D97-AF65-F5344CB8AC3E}">
        <p14:creationId xmlns:p14="http://schemas.microsoft.com/office/powerpoint/2010/main" val="932557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1FE84-8851-E7C5-749F-B6D649F6F35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DA21C66-2465-7A3C-B717-2FE6F9A1DA3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B580F60-8901-17B4-5028-7EB2BA9A6D4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572D954A-8FF0-0BC6-69D9-12188861BE1D}"/>
              </a:ext>
            </a:extLst>
          </p:cNvPr>
          <p:cNvSpPr>
            <a:spLocks noGrp="1"/>
          </p:cNvSpPr>
          <p:nvPr>
            <p:ph type="sldNum" sz="quarter" idx="5"/>
          </p:nvPr>
        </p:nvSpPr>
        <p:spPr/>
        <p:txBody>
          <a:bodyPr/>
          <a:lstStyle/>
          <a:p>
            <a:fld id="{EE94831B-95E8-4741-AC9E-FAE0388C9AD4}" type="slidenum">
              <a:rPr kumimoji="1" lang="ja-JP" altLang="en-US" smtClean="0"/>
              <a:t>26</a:t>
            </a:fld>
            <a:endParaRPr kumimoji="1" lang="ja-JP" altLang="en-US"/>
          </a:p>
        </p:txBody>
      </p:sp>
    </p:spTree>
    <p:extLst>
      <p:ext uri="{BB962C8B-B14F-4D97-AF65-F5344CB8AC3E}">
        <p14:creationId xmlns:p14="http://schemas.microsoft.com/office/powerpoint/2010/main" val="14896203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98BB4-0156-A818-622D-4F8D601CD66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CECD652-A4EC-99CE-A82B-721E46FFBDB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BE8D08-F927-25C6-649F-DE6A093F83DB}"/>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70964AD2-ECD5-835A-DB99-20ACCE810AAD}"/>
              </a:ext>
            </a:extLst>
          </p:cNvPr>
          <p:cNvSpPr>
            <a:spLocks noGrp="1"/>
          </p:cNvSpPr>
          <p:nvPr>
            <p:ph type="sldNum" sz="quarter" idx="5"/>
          </p:nvPr>
        </p:nvSpPr>
        <p:spPr/>
        <p:txBody>
          <a:bodyPr/>
          <a:lstStyle/>
          <a:p>
            <a:fld id="{EE94831B-95E8-4741-AC9E-FAE0388C9AD4}" type="slidenum">
              <a:rPr kumimoji="1" lang="ja-JP" altLang="en-US" smtClean="0"/>
              <a:t>29</a:t>
            </a:fld>
            <a:endParaRPr kumimoji="1" lang="ja-JP" altLang="en-US"/>
          </a:p>
        </p:txBody>
      </p:sp>
    </p:spTree>
    <p:extLst>
      <p:ext uri="{BB962C8B-B14F-4D97-AF65-F5344CB8AC3E}">
        <p14:creationId xmlns:p14="http://schemas.microsoft.com/office/powerpoint/2010/main" val="2737164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3C298-79DF-1325-C059-404DE117546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37DBB62-BB3B-44FB-9583-780BFF578C4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565D5C9-E902-5E22-2C13-B31E060050B7}"/>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228FBC14-13C9-DAF8-2AC9-311ACED94A3E}"/>
              </a:ext>
            </a:extLst>
          </p:cNvPr>
          <p:cNvSpPr>
            <a:spLocks noGrp="1"/>
          </p:cNvSpPr>
          <p:nvPr>
            <p:ph type="sldNum" sz="quarter" idx="5"/>
          </p:nvPr>
        </p:nvSpPr>
        <p:spPr/>
        <p:txBody>
          <a:bodyPr/>
          <a:lstStyle/>
          <a:p>
            <a:fld id="{EE94831B-95E8-4741-AC9E-FAE0388C9AD4}" type="slidenum">
              <a:rPr kumimoji="1" lang="ja-JP" altLang="en-US" smtClean="0"/>
              <a:t>8</a:t>
            </a:fld>
            <a:endParaRPr kumimoji="1" lang="ja-JP" altLang="en-US"/>
          </a:p>
        </p:txBody>
      </p:sp>
    </p:spTree>
    <p:extLst>
      <p:ext uri="{BB962C8B-B14F-4D97-AF65-F5344CB8AC3E}">
        <p14:creationId xmlns:p14="http://schemas.microsoft.com/office/powerpoint/2010/main" val="2569754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149E3-E6E9-6F97-0D5B-CA00A3BF4C4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5D918B4-9D3B-8502-1078-1F2060AFAE0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FE6B4FB-02AA-1D5A-F988-1CF3B700354B}"/>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519C7366-A388-8651-11D6-632BE9DC96EF}"/>
              </a:ext>
            </a:extLst>
          </p:cNvPr>
          <p:cNvSpPr>
            <a:spLocks noGrp="1"/>
          </p:cNvSpPr>
          <p:nvPr>
            <p:ph type="sldNum" sz="quarter" idx="5"/>
          </p:nvPr>
        </p:nvSpPr>
        <p:spPr/>
        <p:txBody>
          <a:bodyPr/>
          <a:lstStyle/>
          <a:p>
            <a:fld id="{EE94831B-95E8-4741-AC9E-FAE0388C9AD4}" type="slidenum">
              <a:rPr kumimoji="1" lang="ja-JP" altLang="en-US" smtClean="0"/>
              <a:t>30</a:t>
            </a:fld>
            <a:endParaRPr kumimoji="1" lang="ja-JP" altLang="en-US"/>
          </a:p>
        </p:txBody>
      </p:sp>
    </p:spTree>
    <p:extLst>
      <p:ext uri="{BB962C8B-B14F-4D97-AF65-F5344CB8AC3E}">
        <p14:creationId xmlns:p14="http://schemas.microsoft.com/office/powerpoint/2010/main" val="3334333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B4E93-9047-4595-99B8-6DE96F88FF8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87B0050-6DC4-7A58-EA97-3465BDD2EF7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5DE6289-FA9A-BCB0-3BA2-41E5D56C9BAB}"/>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4813581D-D1EF-2322-3CFE-DE77849CDD51}"/>
              </a:ext>
            </a:extLst>
          </p:cNvPr>
          <p:cNvSpPr>
            <a:spLocks noGrp="1"/>
          </p:cNvSpPr>
          <p:nvPr>
            <p:ph type="sldNum" sz="quarter" idx="5"/>
          </p:nvPr>
        </p:nvSpPr>
        <p:spPr/>
        <p:txBody>
          <a:bodyPr/>
          <a:lstStyle/>
          <a:p>
            <a:fld id="{EE94831B-95E8-4741-AC9E-FAE0388C9AD4}" type="slidenum">
              <a:rPr kumimoji="1" lang="ja-JP" altLang="en-US" smtClean="0"/>
              <a:t>31</a:t>
            </a:fld>
            <a:endParaRPr kumimoji="1" lang="ja-JP" altLang="en-US"/>
          </a:p>
        </p:txBody>
      </p:sp>
    </p:spTree>
    <p:extLst>
      <p:ext uri="{BB962C8B-B14F-4D97-AF65-F5344CB8AC3E}">
        <p14:creationId xmlns:p14="http://schemas.microsoft.com/office/powerpoint/2010/main" val="3459977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C422D-75CC-BD90-A903-0FCB1137BD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927B602-4A69-59AE-D299-E808533CEE9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E5BDBB9-9407-8922-E1E7-373C1A70456F}"/>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0918C08-0B5F-F7C7-B656-CD9C12D4DA41}"/>
              </a:ext>
            </a:extLst>
          </p:cNvPr>
          <p:cNvSpPr>
            <a:spLocks noGrp="1"/>
          </p:cNvSpPr>
          <p:nvPr>
            <p:ph type="sldNum" sz="quarter" idx="5"/>
          </p:nvPr>
        </p:nvSpPr>
        <p:spPr/>
        <p:txBody>
          <a:bodyPr/>
          <a:lstStyle/>
          <a:p>
            <a:fld id="{EE94831B-95E8-4741-AC9E-FAE0388C9AD4}" type="slidenum">
              <a:rPr kumimoji="1" lang="ja-JP" altLang="en-US" smtClean="0"/>
              <a:t>32</a:t>
            </a:fld>
            <a:endParaRPr kumimoji="1" lang="ja-JP" altLang="en-US"/>
          </a:p>
        </p:txBody>
      </p:sp>
    </p:spTree>
    <p:extLst>
      <p:ext uri="{BB962C8B-B14F-4D97-AF65-F5344CB8AC3E}">
        <p14:creationId xmlns:p14="http://schemas.microsoft.com/office/powerpoint/2010/main" val="35840419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9713D-9CDB-FAFD-05C5-B027E772E80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9FE8A6A-298B-4B21-F242-7488BDC93AC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D361E7E-8151-D947-CE72-32C7EE2846D1}"/>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A9F09E63-497E-0FA6-149B-98471F9319CE}"/>
              </a:ext>
            </a:extLst>
          </p:cNvPr>
          <p:cNvSpPr>
            <a:spLocks noGrp="1"/>
          </p:cNvSpPr>
          <p:nvPr>
            <p:ph type="sldNum" sz="quarter" idx="5"/>
          </p:nvPr>
        </p:nvSpPr>
        <p:spPr/>
        <p:txBody>
          <a:bodyPr/>
          <a:lstStyle/>
          <a:p>
            <a:fld id="{EE94831B-95E8-4741-AC9E-FAE0388C9AD4}" type="slidenum">
              <a:rPr kumimoji="1" lang="ja-JP" altLang="en-US" smtClean="0"/>
              <a:t>33</a:t>
            </a:fld>
            <a:endParaRPr kumimoji="1" lang="ja-JP" altLang="en-US"/>
          </a:p>
        </p:txBody>
      </p:sp>
    </p:spTree>
    <p:extLst>
      <p:ext uri="{BB962C8B-B14F-4D97-AF65-F5344CB8AC3E}">
        <p14:creationId xmlns:p14="http://schemas.microsoft.com/office/powerpoint/2010/main" val="4277750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576E6-293B-5E28-CB0B-B0CC5E8C2E3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A07A294-EE96-7081-ABE1-4D8C6B88CDD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F05C730-D2D4-82EE-CDA7-9A52DD46565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AC45A01E-F5FC-B573-05E9-843BEC9CEDC4}"/>
              </a:ext>
            </a:extLst>
          </p:cNvPr>
          <p:cNvSpPr>
            <a:spLocks noGrp="1"/>
          </p:cNvSpPr>
          <p:nvPr>
            <p:ph type="sldNum" sz="quarter" idx="5"/>
          </p:nvPr>
        </p:nvSpPr>
        <p:spPr/>
        <p:txBody>
          <a:bodyPr/>
          <a:lstStyle/>
          <a:p>
            <a:fld id="{EE94831B-95E8-4741-AC9E-FAE0388C9AD4}" type="slidenum">
              <a:rPr kumimoji="1" lang="ja-JP" altLang="en-US" smtClean="0"/>
              <a:t>34</a:t>
            </a:fld>
            <a:endParaRPr kumimoji="1" lang="ja-JP" altLang="en-US"/>
          </a:p>
        </p:txBody>
      </p:sp>
    </p:spTree>
    <p:extLst>
      <p:ext uri="{BB962C8B-B14F-4D97-AF65-F5344CB8AC3E}">
        <p14:creationId xmlns:p14="http://schemas.microsoft.com/office/powerpoint/2010/main" val="232264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E07ED-70F2-F937-194D-448AE233A1D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F9358B8-876A-A982-73D9-E1CCC05CF26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AA0CAB8-C8CF-8A98-185E-AC07DD3A7D41}"/>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0EE2B58C-4840-1BAF-7600-641A6538ACE9}"/>
              </a:ext>
            </a:extLst>
          </p:cNvPr>
          <p:cNvSpPr>
            <a:spLocks noGrp="1"/>
          </p:cNvSpPr>
          <p:nvPr>
            <p:ph type="sldNum" sz="quarter" idx="5"/>
          </p:nvPr>
        </p:nvSpPr>
        <p:spPr/>
        <p:txBody>
          <a:bodyPr/>
          <a:lstStyle/>
          <a:p>
            <a:fld id="{EE94831B-95E8-4741-AC9E-FAE0388C9AD4}" type="slidenum">
              <a:rPr kumimoji="1" lang="ja-JP" altLang="en-US" smtClean="0"/>
              <a:t>35</a:t>
            </a:fld>
            <a:endParaRPr kumimoji="1" lang="ja-JP" altLang="en-US"/>
          </a:p>
        </p:txBody>
      </p:sp>
    </p:spTree>
    <p:extLst>
      <p:ext uri="{BB962C8B-B14F-4D97-AF65-F5344CB8AC3E}">
        <p14:creationId xmlns:p14="http://schemas.microsoft.com/office/powerpoint/2010/main" val="2146515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654F8-257B-E8EB-E594-18EAFB56CF1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1DAAB80-286B-2203-3419-80251381A44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069BD36-FBBB-55D6-F49C-14E4F6A4CB27}"/>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49812B5D-B3D4-5F66-4070-E0677FE77402}"/>
              </a:ext>
            </a:extLst>
          </p:cNvPr>
          <p:cNvSpPr>
            <a:spLocks noGrp="1"/>
          </p:cNvSpPr>
          <p:nvPr>
            <p:ph type="sldNum" sz="quarter" idx="5"/>
          </p:nvPr>
        </p:nvSpPr>
        <p:spPr/>
        <p:txBody>
          <a:bodyPr/>
          <a:lstStyle/>
          <a:p>
            <a:fld id="{EE94831B-95E8-4741-AC9E-FAE0388C9AD4}" type="slidenum">
              <a:rPr kumimoji="1" lang="ja-JP" altLang="en-US" smtClean="0"/>
              <a:t>36</a:t>
            </a:fld>
            <a:endParaRPr kumimoji="1" lang="ja-JP" altLang="en-US"/>
          </a:p>
        </p:txBody>
      </p:sp>
    </p:spTree>
    <p:extLst>
      <p:ext uri="{BB962C8B-B14F-4D97-AF65-F5344CB8AC3E}">
        <p14:creationId xmlns:p14="http://schemas.microsoft.com/office/powerpoint/2010/main" val="10006623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49C5B-18CE-EE5F-6248-8B33149D17C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9DDC06-87F9-8921-5A1C-58340FEB296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F83C00B-B016-331F-C503-F23AB5E548C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8D31E1CE-F285-2183-4B1B-001B1B4A3656}"/>
              </a:ext>
            </a:extLst>
          </p:cNvPr>
          <p:cNvSpPr>
            <a:spLocks noGrp="1"/>
          </p:cNvSpPr>
          <p:nvPr>
            <p:ph type="sldNum" sz="quarter" idx="5"/>
          </p:nvPr>
        </p:nvSpPr>
        <p:spPr/>
        <p:txBody>
          <a:bodyPr/>
          <a:lstStyle/>
          <a:p>
            <a:fld id="{EE94831B-95E8-4741-AC9E-FAE0388C9AD4}" type="slidenum">
              <a:rPr kumimoji="1" lang="ja-JP" altLang="en-US" smtClean="0"/>
              <a:t>37</a:t>
            </a:fld>
            <a:endParaRPr kumimoji="1" lang="ja-JP" altLang="en-US"/>
          </a:p>
        </p:txBody>
      </p:sp>
    </p:spTree>
    <p:extLst>
      <p:ext uri="{BB962C8B-B14F-4D97-AF65-F5344CB8AC3E}">
        <p14:creationId xmlns:p14="http://schemas.microsoft.com/office/powerpoint/2010/main" val="28478152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4B0A7-D16B-62DD-F6C6-6F99E1304FB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D9BBF78-4214-1FB4-FF7C-6B7136345AA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6B2181B-EDF2-3B52-7B19-942C6C3A878B}"/>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9AB16281-C7A2-36AA-8CE2-1E6A21317AED}"/>
              </a:ext>
            </a:extLst>
          </p:cNvPr>
          <p:cNvSpPr>
            <a:spLocks noGrp="1"/>
          </p:cNvSpPr>
          <p:nvPr>
            <p:ph type="sldNum" sz="quarter" idx="5"/>
          </p:nvPr>
        </p:nvSpPr>
        <p:spPr/>
        <p:txBody>
          <a:bodyPr/>
          <a:lstStyle/>
          <a:p>
            <a:fld id="{EE94831B-95E8-4741-AC9E-FAE0388C9AD4}" type="slidenum">
              <a:rPr kumimoji="1" lang="ja-JP" altLang="en-US" smtClean="0"/>
              <a:t>40</a:t>
            </a:fld>
            <a:endParaRPr kumimoji="1" lang="ja-JP" altLang="en-US"/>
          </a:p>
        </p:txBody>
      </p:sp>
    </p:spTree>
    <p:extLst>
      <p:ext uri="{BB962C8B-B14F-4D97-AF65-F5344CB8AC3E}">
        <p14:creationId xmlns:p14="http://schemas.microsoft.com/office/powerpoint/2010/main" val="15546194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AE5AB-06B0-6685-E84F-AE81A8F9784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CC8177E-486A-3268-A21E-C4E61218856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FF4F9F0-7C53-548B-3E7B-3F0F34A850A6}"/>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CAFB7420-6C9C-416D-B713-EA63DA4CD5F6}"/>
              </a:ext>
            </a:extLst>
          </p:cNvPr>
          <p:cNvSpPr>
            <a:spLocks noGrp="1"/>
          </p:cNvSpPr>
          <p:nvPr>
            <p:ph type="sldNum" sz="quarter" idx="5"/>
          </p:nvPr>
        </p:nvSpPr>
        <p:spPr/>
        <p:txBody>
          <a:bodyPr/>
          <a:lstStyle/>
          <a:p>
            <a:fld id="{EE94831B-95E8-4741-AC9E-FAE0388C9AD4}" type="slidenum">
              <a:rPr kumimoji="1" lang="ja-JP" altLang="en-US" smtClean="0"/>
              <a:t>41</a:t>
            </a:fld>
            <a:endParaRPr kumimoji="1" lang="ja-JP" altLang="en-US"/>
          </a:p>
        </p:txBody>
      </p:sp>
    </p:spTree>
    <p:extLst>
      <p:ext uri="{BB962C8B-B14F-4D97-AF65-F5344CB8AC3E}">
        <p14:creationId xmlns:p14="http://schemas.microsoft.com/office/powerpoint/2010/main" val="1654183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D5334-1747-C0CE-7657-E57F8A5AFC7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3434378-0280-2AFB-0E13-A32AF4DCAA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D40DC19-8A4C-B000-0279-FDEEE8E2EF3C}"/>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F645E4A-3DC3-364E-91B7-7D0519149996}"/>
              </a:ext>
            </a:extLst>
          </p:cNvPr>
          <p:cNvSpPr>
            <a:spLocks noGrp="1"/>
          </p:cNvSpPr>
          <p:nvPr>
            <p:ph type="sldNum" sz="quarter" idx="5"/>
          </p:nvPr>
        </p:nvSpPr>
        <p:spPr/>
        <p:txBody>
          <a:bodyPr/>
          <a:lstStyle/>
          <a:p>
            <a:fld id="{EE94831B-95E8-4741-AC9E-FAE0388C9AD4}" type="slidenum">
              <a:rPr kumimoji="1" lang="ja-JP" altLang="en-US" smtClean="0"/>
              <a:t>9</a:t>
            </a:fld>
            <a:endParaRPr kumimoji="1" lang="ja-JP" altLang="en-US"/>
          </a:p>
        </p:txBody>
      </p:sp>
    </p:spTree>
    <p:extLst>
      <p:ext uri="{BB962C8B-B14F-4D97-AF65-F5344CB8AC3E}">
        <p14:creationId xmlns:p14="http://schemas.microsoft.com/office/powerpoint/2010/main" val="29862527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EFC63-0398-5DD9-80CD-EC701B55A6D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B3C5488-5166-6EE7-21DF-346449D7AEE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9E52B1F-7CEB-932A-2B74-D0E57838DEAD}"/>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DF351A76-360B-2EB1-464E-77F407F97D62}"/>
              </a:ext>
            </a:extLst>
          </p:cNvPr>
          <p:cNvSpPr>
            <a:spLocks noGrp="1"/>
          </p:cNvSpPr>
          <p:nvPr>
            <p:ph type="sldNum" sz="quarter" idx="5"/>
          </p:nvPr>
        </p:nvSpPr>
        <p:spPr/>
        <p:txBody>
          <a:bodyPr/>
          <a:lstStyle/>
          <a:p>
            <a:fld id="{EE94831B-95E8-4741-AC9E-FAE0388C9AD4}" type="slidenum">
              <a:rPr kumimoji="1" lang="ja-JP" altLang="en-US" smtClean="0"/>
              <a:t>42</a:t>
            </a:fld>
            <a:endParaRPr kumimoji="1" lang="ja-JP" altLang="en-US"/>
          </a:p>
        </p:txBody>
      </p:sp>
    </p:spTree>
    <p:extLst>
      <p:ext uri="{BB962C8B-B14F-4D97-AF65-F5344CB8AC3E}">
        <p14:creationId xmlns:p14="http://schemas.microsoft.com/office/powerpoint/2010/main" val="38386592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7CA15-B62B-024D-AC78-A6FDE95A9C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939255D-86D7-A092-7B0B-FF1424EBB92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9FFA73F-CCDD-C51B-B850-FA90A2F38C15}"/>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33D9B345-8455-D468-6ABC-90A7B79A1398}"/>
              </a:ext>
            </a:extLst>
          </p:cNvPr>
          <p:cNvSpPr>
            <a:spLocks noGrp="1"/>
          </p:cNvSpPr>
          <p:nvPr>
            <p:ph type="sldNum" sz="quarter" idx="5"/>
          </p:nvPr>
        </p:nvSpPr>
        <p:spPr/>
        <p:txBody>
          <a:bodyPr/>
          <a:lstStyle/>
          <a:p>
            <a:fld id="{EE94831B-95E8-4741-AC9E-FAE0388C9AD4}" type="slidenum">
              <a:rPr kumimoji="1" lang="ja-JP" altLang="en-US" smtClean="0"/>
              <a:t>43</a:t>
            </a:fld>
            <a:endParaRPr kumimoji="1" lang="ja-JP" altLang="en-US"/>
          </a:p>
        </p:txBody>
      </p:sp>
    </p:spTree>
    <p:extLst>
      <p:ext uri="{BB962C8B-B14F-4D97-AF65-F5344CB8AC3E}">
        <p14:creationId xmlns:p14="http://schemas.microsoft.com/office/powerpoint/2010/main" val="32982451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5F66C-4AF0-E675-1A84-86062BD5B17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C7DF7C0-E575-C399-3044-13AE2658AA0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6C1480C-224C-2A3F-8050-DB7AAEFC7D63}"/>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500E1FEB-B9A1-EEE5-5B6D-BE4CF73C927B}"/>
              </a:ext>
            </a:extLst>
          </p:cNvPr>
          <p:cNvSpPr>
            <a:spLocks noGrp="1"/>
          </p:cNvSpPr>
          <p:nvPr>
            <p:ph type="sldNum" sz="quarter" idx="5"/>
          </p:nvPr>
        </p:nvSpPr>
        <p:spPr/>
        <p:txBody>
          <a:bodyPr/>
          <a:lstStyle/>
          <a:p>
            <a:fld id="{EE94831B-95E8-4741-AC9E-FAE0388C9AD4}" type="slidenum">
              <a:rPr kumimoji="1" lang="ja-JP" altLang="en-US" smtClean="0"/>
              <a:t>44</a:t>
            </a:fld>
            <a:endParaRPr kumimoji="1" lang="ja-JP" altLang="en-US"/>
          </a:p>
        </p:txBody>
      </p:sp>
    </p:spTree>
    <p:extLst>
      <p:ext uri="{BB962C8B-B14F-4D97-AF65-F5344CB8AC3E}">
        <p14:creationId xmlns:p14="http://schemas.microsoft.com/office/powerpoint/2010/main" val="26632533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D49DD-0CBD-E4A4-84A7-72F73861A3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7277798-CB05-8340-D5AD-1DF344D9A46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F8E71B7-8ED2-6F78-322A-706F4AF522AA}"/>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306891D1-B2D0-866D-B222-1FC9C2871FB4}"/>
              </a:ext>
            </a:extLst>
          </p:cNvPr>
          <p:cNvSpPr>
            <a:spLocks noGrp="1"/>
          </p:cNvSpPr>
          <p:nvPr>
            <p:ph type="sldNum" sz="quarter" idx="5"/>
          </p:nvPr>
        </p:nvSpPr>
        <p:spPr/>
        <p:txBody>
          <a:bodyPr/>
          <a:lstStyle/>
          <a:p>
            <a:fld id="{EE94831B-95E8-4741-AC9E-FAE0388C9AD4}" type="slidenum">
              <a:rPr kumimoji="1" lang="ja-JP" altLang="en-US" smtClean="0"/>
              <a:t>45</a:t>
            </a:fld>
            <a:endParaRPr kumimoji="1" lang="ja-JP" altLang="en-US"/>
          </a:p>
        </p:txBody>
      </p:sp>
    </p:spTree>
    <p:extLst>
      <p:ext uri="{BB962C8B-B14F-4D97-AF65-F5344CB8AC3E}">
        <p14:creationId xmlns:p14="http://schemas.microsoft.com/office/powerpoint/2010/main" val="23966862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F3ED6-DCAD-A406-95F2-859FDC7F4E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052E41B-C378-333E-BB4C-97C896F9A0E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84816C5-CDAF-687F-D402-2541E59302DA}"/>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AB872B1B-61A1-1596-4100-00017B6F5DA1}"/>
              </a:ext>
            </a:extLst>
          </p:cNvPr>
          <p:cNvSpPr>
            <a:spLocks noGrp="1"/>
          </p:cNvSpPr>
          <p:nvPr>
            <p:ph type="sldNum" sz="quarter" idx="5"/>
          </p:nvPr>
        </p:nvSpPr>
        <p:spPr/>
        <p:txBody>
          <a:bodyPr/>
          <a:lstStyle/>
          <a:p>
            <a:fld id="{EE94831B-95E8-4741-AC9E-FAE0388C9AD4}" type="slidenum">
              <a:rPr kumimoji="1" lang="ja-JP" altLang="en-US" smtClean="0"/>
              <a:t>46</a:t>
            </a:fld>
            <a:endParaRPr kumimoji="1" lang="ja-JP" altLang="en-US"/>
          </a:p>
        </p:txBody>
      </p:sp>
    </p:spTree>
    <p:extLst>
      <p:ext uri="{BB962C8B-B14F-4D97-AF65-F5344CB8AC3E}">
        <p14:creationId xmlns:p14="http://schemas.microsoft.com/office/powerpoint/2010/main" val="33680388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80FA2-B9BB-37A7-714B-117D65BB060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AE6ED9D-33FD-9529-2BA0-5BE85464AD2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0535C4F-0768-5E2A-5E35-E9D533EC56F4}"/>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0CB1E0D0-DF94-4F7B-2C6F-B00B6649FCD8}"/>
              </a:ext>
            </a:extLst>
          </p:cNvPr>
          <p:cNvSpPr>
            <a:spLocks noGrp="1"/>
          </p:cNvSpPr>
          <p:nvPr>
            <p:ph type="sldNum" sz="quarter" idx="5"/>
          </p:nvPr>
        </p:nvSpPr>
        <p:spPr/>
        <p:txBody>
          <a:bodyPr/>
          <a:lstStyle/>
          <a:p>
            <a:fld id="{EE94831B-95E8-4741-AC9E-FAE0388C9AD4}" type="slidenum">
              <a:rPr kumimoji="1" lang="ja-JP" altLang="en-US" smtClean="0"/>
              <a:t>47</a:t>
            </a:fld>
            <a:endParaRPr kumimoji="1" lang="ja-JP" altLang="en-US"/>
          </a:p>
        </p:txBody>
      </p:sp>
    </p:spTree>
    <p:extLst>
      <p:ext uri="{BB962C8B-B14F-4D97-AF65-F5344CB8AC3E}">
        <p14:creationId xmlns:p14="http://schemas.microsoft.com/office/powerpoint/2010/main" val="39586539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3A1C2-97D5-5394-AB24-71AC748D29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8F4E457-D5D9-8C7F-44C2-A14C943C07A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DF68393-8580-8042-7D66-F99B0F6BE933}"/>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17A7AD13-E792-7FD6-BAC7-ACD985C1FBB2}"/>
              </a:ext>
            </a:extLst>
          </p:cNvPr>
          <p:cNvSpPr>
            <a:spLocks noGrp="1"/>
          </p:cNvSpPr>
          <p:nvPr>
            <p:ph type="sldNum" sz="quarter" idx="5"/>
          </p:nvPr>
        </p:nvSpPr>
        <p:spPr/>
        <p:txBody>
          <a:bodyPr/>
          <a:lstStyle/>
          <a:p>
            <a:fld id="{EE94831B-95E8-4741-AC9E-FAE0388C9AD4}" type="slidenum">
              <a:rPr kumimoji="1" lang="ja-JP" altLang="en-US" smtClean="0"/>
              <a:t>48</a:t>
            </a:fld>
            <a:endParaRPr kumimoji="1" lang="ja-JP" altLang="en-US"/>
          </a:p>
        </p:txBody>
      </p:sp>
    </p:spTree>
    <p:extLst>
      <p:ext uri="{BB962C8B-B14F-4D97-AF65-F5344CB8AC3E}">
        <p14:creationId xmlns:p14="http://schemas.microsoft.com/office/powerpoint/2010/main" val="3639364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D9CEB-CE71-2DFD-1739-1B2157D53A6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0C5653-B161-5954-1714-CDF233DD6F5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D5CEBC2-1616-115F-3DBB-91DDB98FE112}"/>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5D1BCD49-68A4-6515-7ADB-B30D4699F0BA}"/>
              </a:ext>
            </a:extLst>
          </p:cNvPr>
          <p:cNvSpPr>
            <a:spLocks noGrp="1"/>
          </p:cNvSpPr>
          <p:nvPr>
            <p:ph type="sldNum" sz="quarter" idx="5"/>
          </p:nvPr>
        </p:nvSpPr>
        <p:spPr/>
        <p:txBody>
          <a:bodyPr/>
          <a:lstStyle/>
          <a:p>
            <a:fld id="{EE94831B-95E8-4741-AC9E-FAE0388C9AD4}" type="slidenum">
              <a:rPr kumimoji="1" lang="ja-JP" altLang="en-US" smtClean="0"/>
              <a:t>10</a:t>
            </a:fld>
            <a:endParaRPr kumimoji="1" lang="ja-JP" altLang="en-US"/>
          </a:p>
        </p:txBody>
      </p:sp>
    </p:spTree>
    <p:extLst>
      <p:ext uri="{BB962C8B-B14F-4D97-AF65-F5344CB8AC3E}">
        <p14:creationId xmlns:p14="http://schemas.microsoft.com/office/powerpoint/2010/main" val="66762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2F431-E7F6-BA61-C4F9-A616C125718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2A192F8-8AD0-F309-8C22-A961B50D569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834F58D-C1F0-7CB1-B4A3-E9B3091FD583}"/>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5064C204-7838-C81F-66C9-B788262D6ADA}"/>
              </a:ext>
            </a:extLst>
          </p:cNvPr>
          <p:cNvSpPr>
            <a:spLocks noGrp="1"/>
          </p:cNvSpPr>
          <p:nvPr>
            <p:ph type="sldNum" sz="quarter" idx="5"/>
          </p:nvPr>
        </p:nvSpPr>
        <p:spPr/>
        <p:txBody>
          <a:bodyPr/>
          <a:lstStyle/>
          <a:p>
            <a:fld id="{EE94831B-95E8-4741-AC9E-FAE0388C9AD4}" type="slidenum">
              <a:rPr kumimoji="1" lang="ja-JP" altLang="en-US" smtClean="0"/>
              <a:t>11</a:t>
            </a:fld>
            <a:endParaRPr kumimoji="1" lang="ja-JP" altLang="en-US"/>
          </a:p>
        </p:txBody>
      </p:sp>
    </p:spTree>
    <p:extLst>
      <p:ext uri="{BB962C8B-B14F-4D97-AF65-F5344CB8AC3E}">
        <p14:creationId xmlns:p14="http://schemas.microsoft.com/office/powerpoint/2010/main" val="1083949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FE66A-AA21-54F1-5069-4845810A404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2A93F83-A577-7A38-7C7B-ED31136CD27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585F337-E530-3CD5-0ADC-2FA90B710A21}"/>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C02BD552-8A10-1DF6-9938-92E1A0BE0386}"/>
              </a:ext>
            </a:extLst>
          </p:cNvPr>
          <p:cNvSpPr>
            <a:spLocks noGrp="1"/>
          </p:cNvSpPr>
          <p:nvPr>
            <p:ph type="sldNum" sz="quarter" idx="5"/>
          </p:nvPr>
        </p:nvSpPr>
        <p:spPr/>
        <p:txBody>
          <a:bodyPr/>
          <a:lstStyle/>
          <a:p>
            <a:fld id="{EE94831B-95E8-4741-AC9E-FAE0388C9AD4}" type="slidenum">
              <a:rPr kumimoji="1" lang="ja-JP" altLang="en-US" smtClean="0"/>
              <a:t>12</a:t>
            </a:fld>
            <a:endParaRPr kumimoji="1" lang="ja-JP" altLang="en-US"/>
          </a:p>
        </p:txBody>
      </p:sp>
    </p:spTree>
    <p:extLst>
      <p:ext uri="{BB962C8B-B14F-4D97-AF65-F5344CB8AC3E}">
        <p14:creationId xmlns:p14="http://schemas.microsoft.com/office/powerpoint/2010/main" val="1865972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1C520-1C1A-BEC6-033B-E670BFCF848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540A48F-9AA4-84DC-C0B3-0542A39CDA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94A8DB6-82A9-434B-0595-11E6C630ED29}"/>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1DF70EE-F2EA-DF47-CCE1-40BE1E1FB9DD}"/>
              </a:ext>
            </a:extLst>
          </p:cNvPr>
          <p:cNvSpPr>
            <a:spLocks noGrp="1"/>
          </p:cNvSpPr>
          <p:nvPr>
            <p:ph type="sldNum" sz="quarter" idx="5"/>
          </p:nvPr>
        </p:nvSpPr>
        <p:spPr/>
        <p:txBody>
          <a:bodyPr/>
          <a:lstStyle/>
          <a:p>
            <a:fld id="{EE94831B-95E8-4741-AC9E-FAE0388C9AD4}" type="slidenum">
              <a:rPr kumimoji="1" lang="ja-JP" altLang="en-US" smtClean="0"/>
              <a:t>13</a:t>
            </a:fld>
            <a:endParaRPr kumimoji="1" lang="ja-JP" altLang="en-US"/>
          </a:p>
        </p:txBody>
      </p:sp>
    </p:spTree>
    <p:extLst>
      <p:ext uri="{BB962C8B-B14F-4D97-AF65-F5344CB8AC3E}">
        <p14:creationId xmlns:p14="http://schemas.microsoft.com/office/powerpoint/2010/main" val="469422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09725-3D0A-E628-5D48-FE283EADBFF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25C34C0-0A53-F3EB-6682-858BEFE0CB8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646F53E-2821-F4CF-40B8-19974BAF6F1E}"/>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FCD40DA-F7E5-58E5-855C-45F373CB3CC1}"/>
              </a:ext>
            </a:extLst>
          </p:cNvPr>
          <p:cNvSpPr>
            <a:spLocks noGrp="1"/>
          </p:cNvSpPr>
          <p:nvPr>
            <p:ph type="sldNum" sz="quarter" idx="5"/>
          </p:nvPr>
        </p:nvSpPr>
        <p:spPr/>
        <p:txBody>
          <a:bodyPr/>
          <a:lstStyle/>
          <a:p>
            <a:fld id="{EE94831B-95E8-4741-AC9E-FAE0388C9AD4}" type="slidenum">
              <a:rPr kumimoji="1" lang="ja-JP" altLang="en-US" smtClean="0"/>
              <a:t>14</a:t>
            </a:fld>
            <a:endParaRPr kumimoji="1" lang="ja-JP" altLang="en-US"/>
          </a:p>
        </p:txBody>
      </p:sp>
    </p:spTree>
    <p:extLst>
      <p:ext uri="{BB962C8B-B14F-4D97-AF65-F5344CB8AC3E}">
        <p14:creationId xmlns:p14="http://schemas.microsoft.com/office/powerpoint/2010/main" val="2771038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AF6EC-8B73-6773-B7B8-9EDBF1A4D86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B38A78D-B430-876F-6704-FE5E0CB0434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20030FD-606C-7E87-97EE-8E6B0E3F9B1C}"/>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9733A93-D3E8-497B-2239-91152151551F}"/>
              </a:ext>
            </a:extLst>
          </p:cNvPr>
          <p:cNvSpPr>
            <a:spLocks noGrp="1"/>
          </p:cNvSpPr>
          <p:nvPr>
            <p:ph type="sldNum" sz="quarter" idx="5"/>
          </p:nvPr>
        </p:nvSpPr>
        <p:spPr/>
        <p:txBody>
          <a:bodyPr/>
          <a:lstStyle/>
          <a:p>
            <a:fld id="{EE94831B-95E8-4741-AC9E-FAE0388C9AD4}" type="slidenum">
              <a:rPr kumimoji="1" lang="ja-JP" altLang="en-US" smtClean="0"/>
              <a:t>15</a:t>
            </a:fld>
            <a:endParaRPr kumimoji="1" lang="ja-JP" altLang="en-US"/>
          </a:p>
        </p:txBody>
      </p:sp>
    </p:spTree>
    <p:extLst>
      <p:ext uri="{BB962C8B-B14F-4D97-AF65-F5344CB8AC3E}">
        <p14:creationId xmlns:p14="http://schemas.microsoft.com/office/powerpoint/2010/main" val="981722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5575266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33231717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1579450813"/>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417482685"/>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631753082"/>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995711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01985440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0794228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6836132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41003706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1552718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1BB68-B616-4D86-9C97-9FCD2C2CF585}" type="datetimeFigureOut">
              <a:rPr kumimoji="1" lang="ja-JP" altLang="en-US" smtClean="0"/>
              <a:t>2025/7/1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19440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4.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2.png"/><Relationship Id="rId4" Type="http://schemas.openxmlformats.org/officeDocument/2006/relationships/audio" Target="../media/audio1.wav"/></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2.png"/><Relationship Id="rId4" Type="http://schemas.openxmlformats.org/officeDocument/2006/relationships/audio" Target="../media/audio1.wav"/></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2.png"/><Relationship Id="rId4" Type="http://schemas.openxmlformats.org/officeDocument/2006/relationships/audio" Target="../media/audio1.wav"/></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2.png"/><Relationship Id="rId4" Type="http://schemas.openxmlformats.org/officeDocument/2006/relationships/audio" Target="../media/audio1.wav"/></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5" Type="http://schemas.openxmlformats.org/officeDocument/2006/relationships/image" Target="../media/image2.png"/><Relationship Id="rId4" Type="http://schemas.openxmlformats.org/officeDocument/2006/relationships/audio" Target="../media/audio1.wav"/></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5" Type="http://schemas.openxmlformats.org/officeDocument/2006/relationships/image" Target="../media/image2.png"/><Relationship Id="rId4" Type="http://schemas.openxmlformats.org/officeDocument/2006/relationships/audio" Target="../media/audio1.wav"/></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5" Type="http://schemas.openxmlformats.org/officeDocument/2006/relationships/image" Target="../media/image2.png"/><Relationship Id="rId4" Type="http://schemas.openxmlformats.org/officeDocument/2006/relationships/audio" Target="../media/audio1.wav"/></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2.png"/><Relationship Id="rId4" Type="http://schemas.openxmlformats.org/officeDocument/2006/relationships/audio" Target="../media/audio1.wav"/></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2.png"/><Relationship Id="rId4" Type="http://schemas.openxmlformats.org/officeDocument/2006/relationships/audio" Target="../media/audio1.wav"/></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2.png"/><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5.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2.png"/><Relationship Id="rId4" Type="http://schemas.openxmlformats.org/officeDocument/2006/relationships/audio" Target="../media/audio1.wav"/></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2.png"/><Relationship Id="rId4" Type="http://schemas.openxmlformats.org/officeDocument/2006/relationships/audio" Target="../media/audio1.wav"/></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2.png"/><Relationship Id="rId4" Type="http://schemas.openxmlformats.org/officeDocument/2006/relationships/audio" Target="../media/audio1.wav"/></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2.png"/><Relationship Id="rId4" Type="http://schemas.openxmlformats.org/officeDocument/2006/relationships/audio" Target="../media/audio1.wav"/></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2.png"/><Relationship Id="rId4" Type="http://schemas.openxmlformats.org/officeDocument/2006/relationships/audio" Target="../media/audio1.wav"/></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2.png"/><Relationship Id="rId4" Type="http://schemas.openxmlformats.org/officeDocument/2006/relationships/audio" Target="../media/audio1.wav"/></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5" Type="http://schemas.openxmlformats.org/officeDocument/2006/relationships/image" Target="../media/image2.png"/><Relationship Id="rId4" Type="http://schemas.openxmlformats.org/officeDocument/2006/relationships/audio" Target="../media/audio1.wav"/></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5" Type="http://schemas.openxmlformats.org/officeDocument/2006/relationships/image" Target="../media/image2.png"/><Relationship Id="rId4" Type="http://schemas.openxmlformats.org/officeDocument/2006/relationships/audio" Target="../media/audio1.wav"/></Relationships>
</file>

<file path=ppt/slides/_rels/slide118.xml.rels><?xml version="1.0" encoding="UTF-8" standalone="yes"?>
<Relationships xmlns="http://schemas.openxmlformats.org/package/2006/relationships"><Relationship Id="rId3" Type="http://schemas.microsoft.com/office/2007/relationships/media" Target="../media/media26.mp3"/><Relationship Id="rId7" Type="http://schemas.openxmlformats.org/officeDocument/2006/relationships/image" Target="../media/image2.png"/><Relationship Id="rId2" Type="http://schemas.openxmlformats.org/officeDocument/2006/relationships/audio" Target="../media/media39.mp3"/><Relationship Id="rId1" Type="http://schemas.microsoft.com/office/2007/relationships/media" Target="../media/media39.mp3"/><Relationship Id="rId6" Type="http://schemas.openxmlformats.org/officeDocument/2006/relationships/audio" Target="../media/audio1.wav"/><Relationship Id="rId5" Type="http://schemas.openxmlformats.org/officeDocument/2006/relationships/slideLayout" Target="../slideLayouts/slideLayout2.xml"/><Relationship Id="rId4" Type="http://schemas.openxmlformats.org/officeDocument/2006/relationships/audio" Target="../media/media26.mp3"/></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6.xml"/></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4" Type="http://schemas.openxmlformats.org/officeDocument/2006/relationships/image" Target="../media/image2.png"/></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4" Type="http://schemas.openxmlformats.org/officeDocument/2006/relationships/image" Target="../media/image2.png"/></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4" Type="http://schemas.openxmlformats.org/officeDocument/2006/relationships/image" Target="../media/image2.png"/></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4" Type="http://schemas.openxmlformats.org/officeDocument/2006/relationships/image" Target="../media/image2.png"/></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4" Type="http://schemas.openxmlformats.org/officeDocument/2006/relationships/image" Target="../media/image2.png"/></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4" Type="http://schemas.openxmlformats.org/officeDocument/2006/relationships/image" Target="../media/image2.png"/></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4" Type="http://schemas.openxmlformats.org/officeDocument/2006/relationships/image" Target="../media/image2.png"/></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4" Type="http://schemas.openxmlformats.org/officeDocument/2006/relationships/image" Target="../media/image2.png"/></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29.xml.rels><?xml version="1.0" encoding="UTF-8" standalone="yes"?>
<Relationships xmlns="http://schemas.openxmlformats.org/package/2006/relationships"><Relationship Id="rId3" Type="http://schemas.microsoft.com/office/2007/relationships/media" Target="../media/media40.mp3"/><Relationship Id="rId7" Type="http://schemas.openxmlformats.org/officeDocument/2006/relationships/image" Target="../media/image2.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12.png"/><Relationship Id="rId5" Type="http://schemas.openxmlformats.org/officeDocument/2006/relationships/slideLayout" Target="../slideLayouts/slideLayout1.xml"/><Relationship Id="rId4" Type="http://schemas.openxmlformats.org/officeDocument/2006/relationships/audio" Target="../media/media40.mp3"/></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8.xml"/></Relationships>
</file>

<file path=ppt/slides/_rels/slide1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p3"/><Relationship Id="rId1" Type="http://schemas.microsoft.com/office/2007/relationships/media" Target="../media/media41.mp3"/><Relationship Id="rId5" Type="http://schemas.openxmlformats.org/officeDocument/2006/relationships/image" Target="../media/image13.png"/><Relationship Id="rId4" Type="http://schemas.openxmlformats.org/officeDocument/2006/relationships/image" Target="../media/image2.png"/></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2.mp3"/><Relationship Id="rId1" Type="http://schemas.microsoft.com/office/2007/relationships/media" Target="../media/media42.mp3"/><Relationship Id="rId5" Type="http://schemas.openxmlformats.org/officeDocument/2006/relationships/image" Target="../media/image2.png"/><Relationship Id="rId4" Type="http://schemas.openxmlformats.org/officeDocument/2006/relationships/image" Target="../media/image16.png"/></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4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microsoft.com/office/2007/relationships/media" Target="../media/media44.wav"/><Relationship Id="rId7" Type="http://schemas.openxmlformats.org/officeDocument/2006/relationships/image" Target="../media/image2.png"/><Relationship Id="rId2" Type="http://schemas.openxmlformats.org/officeDocument/2006/relationships/audio" Target="../media/media43.mp3"/><Relationship Id="rId1" Type="http://schemas.microsoft.com/office/2007/relationships/media" Target="../media/media43.mp3"/><Relationship Id="rId6" Type="http://schemas.openxmlformats.org/officeDocument/2006/relationships/image" Target="../media/image16.png"/><Relationship Id="rId5" Type="http://schemas.openxmlformats.org/officeDocument/2006/relationships/slideLayout" Target="../slideLayouts/slideLayout2.xml"/><Relationship Id="rId4" Type="http://schemas.openxmlformats.org/officeDocument/2006/relationships/audio" Target="../media/media44.wav"/></Relationships>
</file>

<file path=ppt/slides/_rels/slide14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9.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microsoft.com/office/2007/relationships/media" Target="../media/media44.wav"/><Relationship Id="rId7" Type="http://schemas.openxmlformats.org/officeDocument/2006/relationships/image" Target="../media/image2.png"/><Relationship Id="rId2" Type="http://schemas.openxmlformats.org/officeDocument/2006/relationships/audio" Target="../media/media43.mp3"/><Relationship Id="rId1" Type="http://schemas.microsoft.com/office/2007/relationships/media" Target="../media/media43.mp3"/><Relationship Id="rId6" Type="http://schemas.openxmlformats.org/officeDocument/2006/relationships/image" Target="../media/image16.png"/><Relationship Id="rId5" Type="http://schemas.openxmlformats.org/officeDocument/2006/relationships/slideLayout" Target="../slideLayouts/slideLayout2.xml"/><Relationship Id="rId4" Type="http://schemas.openxmlformats.org/officeDocument/2006/relationships/audio" Target="../media/media44.wav"/></Relationships>
</file>

<file path=ppt/slides/_rels/slide1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microsoft.com/office/2007/relationships/media" Target="../media/media44.wav"/><Relationship Id="rId7" Type="http://schemas.openxmlformats.org/officeDocument/2006/relationships/image" Target="../media/image2.png"/><Relationship Id="rId2" Type="http://schemas.openxmlformats.org/officeDocument/2006/relationships/audio" Target="../media/media43.mp3"/><Relationship Id="rId1" Type="http://schemas.microsoft.com/office/2007/relationships/media" Target="../media/media43.mp3"/><Relationship Id="rId6" Type="http://schemas.openxmlformats.org/officeDocument/2006/relationships/image" Target="../media/image20.png"/><Relationship Id="rId5" Type="http://schemas.openxmlformats.org/officeDocument/2006/relationships/slideLayout" Target="../slideLayouts/slideLayout2.xml"/><Relationship Id="rId4" Type="http://schemas.openxmlformats.org/officeDocument/2006/relationships/audio" Target="../media/media44.wav"/></Relationships>
</file>

<file path=ppt/slides/_rels/slide1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58.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45.mp3"/><Relationship Id="rId7" Type="http://schemas.openxmlformats.org/officeDocument/2006/relationships/slideLayout" Target="../slideLayouts/slideLayout1.xml"/><Relationship Id="rId12" Type="http://schemas.microsoft.com/office/2007/relationships/hdphoto" Target="../media/hdphoto1.wdp"/><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audio" Target="../media/media46.mp3"/><Relationship Id="rId11" Type="http://schemas.openxmlformats.org/officeDocument/2006/relationships/image" Target="../media/image10.png"/><Relationship Id="rId5" Type="http://schemas.microsoft.com/office/2007/relationships/media" Target="../media/media46.mp3"/><Relationship Id="rId10" Type="http://schemas.openxmlformats.org/officeDocument/2006/relationships/image" Target="../media/image9.png"/><Relationship Id="rId4" Type="http://schemas.openxmlformats.org/officeDocument/2006/relationships/audio" Target="../media/media45.mp3"/><Relationship Id="rId9" Type="http://schemas.openxmlformats.org/officeDocument/2006/relationships/image" Target="../media/image2.png"/></Relationships>
</file>

<file path=ppt/slides/_rels/slide15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8" Type="http://schemas.microsoft.com/office/2007/relationships/hdphoto" Target="../media/hdphoto1.wdp"/><Relationship Id="rId3" Type="http://schemas.microsoft.com/office/2007/relationships/media" Target="../media/media48.mp3"/><Relationship Id="rId7" Type="http://schemas.openxmlformats.org/officeDocument/2006/relationships/image" Target="../media/image10.png"/><Relationship Id="rId2" Type="http://schemas.openxmlformats.org/officeDocument/2006/relationships/audio" Target="../media/media47.mp3"/><Relationship Id="rId1" Type="http://schemas.microsoft.com/office/2007/relationships/media" Target="../media/media47.mp3"/><Relationship Id="rId6" Type="http://schemas.openxmlformats.org/officeDocument/2006/relationships/image" Target="../media/image9.png"/><Relationship Id="rId5" Type="http://schemas.openxmlformats.org/officeDocument/2006/relationships/slideLayout" Target="../slideLayouts/slideLayout1.xml"/><Relationship Id="rId10" Type="http://schemas.openxmlformats.org/officeDocument/2006/relationships/image" Target="../media/image2.png"/><Relationship Id="rId4" Type="http://schemas.openxmlformats.org/officeDocument/2006/relationships/audio" Target="../media/media48.mp3"/><Relationship Id="rId9" Type="http://schemas.openxmlformats.org/officeDocument/2006/relationships/image" Target="../media/image22.png"/></Relationships>
</file>

<file path=ppt/slides/_rels/slide16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62.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50.mp3"/><Relationship Id="rId7" Type="http://schemas.openxmlformats.org/officeDocument/2006/relationships/image" Target="../media/image24.png"/><Relationship Id="rId12" Type="http://schemas.openxmlformats.org/officeDocument/2006/relationships/image" Target="../media/image2.png"/><Relationship Id="rId2" Type="http://schemas.openxmlformats.org/officeDocument/2006/relationships/audio" Target="../media/media49.mp3"/><Relationship Id="rId1" Type="http://schemas.microsoft.com/office/2007/relationships/media" Target="../media/media49.mp3"/><Relationship Id="rId6" Type="http://schemas.openxmlformats.org/officeDocument/2006/relationships/image" Target="../media/image23.png"/><Relationship Id="rId11" Type="http://schemas.microsoft.com/office/2007/relationships/hdphoto" Target="../media/hdphoto1.wdp"/><Relationship Id="rId5" Type="http://schemas.openxmlformats.org/officeDocument/2006/relationships/slideLayout" Target="../slideLayouts/slideLayout1.xml"/><Relationship Id="rId10" Type="http://schemas.openxmlformats.org/officeDocument/2006/relationships/image" Target="../media/image10.png"/><Relationship Id="rId4" Type="http://schemas.openxmlformats.org/officeDocument/2006/relationships/audio" Target="../media/media50.mp3"/><Relationship Id="rId9" Type="http://schemas.openxmlformats.org/officeDocument/2006/relationships/image" Target="../media/image9.png"/></Relationships>
</file>

<file path=ppt/slides/_rels/slide1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p3"/><Relationship Id="rId1" Type="http://schemas.microsoft.com/office/2007/relationships/media" Target="../media/media26.mp3"/><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8.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9.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0.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5.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6.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audio" Target="../media/audio1.wav"/></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audio" Target="../media/audio1.wav"/></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audio" Target="../media/audio1.wav"/></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audio" Target="../media/audio1.wav"/></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audio" Target="../media/audio1.wav"/></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audio" Target="../media/audio1.wav"/></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2.png"/><Relationship Id="rId4" Type="http://schemas.openxmlformats.org/officeDocument/2006/relationships/audio" Target="../media/audio1.wav"/></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2.png"/><Relationship Id="rId4" Type="http://schemas.openxmlformats.org/officeDocument/2006/relationships/audio" Target="../media/audio1.wav"/></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2.png"/><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2.png"/><Relationship Id="rId4" Type="http://schemas.openxmlformats.org/officeDocument/2006/relationships/audio" Target="../media/audio1.wav"/></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2.png"/><Relationship Id="rId4" Type="http://schemas.openxmlformats.org/officeDocument/2006/relationships/audio" Target="../media/audio1.wav"/></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2.png"/><Relationship Id="rId4" Type="http://schemas.openxmlformats.org/officeDocument/2006/relationships/audio" Target="../media/audio1.wav"/></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2.png"/><Relationship Id="rId4" Type="http://schemas.openxmlformats.org/officeDocument/2006/relationships/audio" Target="../media/audio1.wav"/></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2.png"/><Relationship Id="rId4" Type="http://schemas.openxmlformats.org/officeDocument/2006/relationships/audio" Target="../media/audio1.wav"/></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2.png"/><Relationship Id="rId4" Type="http://schemas.openxmlformats.org/officeDocument/2006/relationships/audio" Target="../media/audio1.wav"/></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2.png"/><Relationship Id="rId4" Type="http://schemas.openxmlformats.org/officeDocument/2006/relationships/audio" Target="../media/audio1.wav"/></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2.png"/><Relationship Id="rId4" Type="http://schemas.openxmlformats.org/officeDocument/2006/relationships/audio" Target="../media/audio1.wav"/></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2.png"/><Relationship Id="rId4" Type="http://schemas.openxmlformats.org/officeDocument/2006/relationships/audio" Target="../media/audio1.wav"/></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2.png"/><Relationship Id="rId4" Type="http://schemas.openxmlformats.org/officeDocument/2006/relationships/audio" Target="../media/audio1.wav"/></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2.png"/><Relationship Id="rId4" Type="http://schemas.openxmlformats.org/officeDocument/2006/relationships/audio" Target="../media/audio1.wav"/></Relationships>
</file>

<file path=ppt/slides/_rels/slide74.xml.rels><?xml version="1.0" encoding="UTF-8" standalone="yes"?>
<Relationships xmlns="http://schemas.openxmlformats.org/package/2006/relationships"><Relationship Id="rId3" Type="http://schemas.microsoft.com/office/2007/relationships/media" Target="../media/media26.mp3"/><Relationship Id="rId7" Type="http://schemas.openxmlformats.org/officeDocument/2006/relationships/image" Target="../media/image2.png"/><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audio" Target="../media/audio1.wav"/><Relationship Id="rId5" Type="http://schemas.openxmlformats.org/officeDocument/2006/relationships/slideLayout" Target="../slideLayouts/slideLayout2.xml"/><Relationship Id="rId4" Type="http://schemas.openxmlformats.org/officeDocument/2006/relationships/audio" Target="../media/media26.mp3"/></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png"/><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microsoft.com/office/2007/relationships/media" Target="../media/media28.mp3"/><Relationship Id="rId7" Type="http://schemas.openxmlformats.org/officeDocument/2006/relationships/image" Target="../media/image2.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6.png"/><Relationship Id="rId5" Type="http://schemas.openxmlformats.org/officeDocument/2006/relationships/slideLayout" Target="../slideLayouts/slideLayout1.xml"/><Relationship Id="rId4" Type="http://schemas.openxmlformats.org/officeDocument/2006/relationships/audio" Target="../media/media28.mp3"/></Relationships>
</file>

<file path=ppt/slides/_rels/slide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microsoft.com/office/2007/relationships/media" Target="../media/media29.mp3"/><Relationship Id="rId7" Type="http://schemas.openxmlformats.org/officeDocument/2006/relationships/image" Target="../media/image7.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2.png"/><Relationship Id="rId5" Type="http://schemas.openxmlformats.org/officeDocument/2006/relationships/slideLayout" Target="../slideLayouts/slideLayout1.xml"/><Relationship Id="rId4" Type="http://schemas.openxmlformats.org/officeDocument/2006/relationships/audio" Target="../media/media29.mp3"/></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91.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1.mp3"/><Relationship Id="rId7" Type="http://schemas.openxmlformats.org/officeDocument/2006/relationships/image" Target="../media/image9.png"/><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image" Target="../media/image8.PNG"/><Relationship Id="rId5" Type="http://schemas.openxmlformats.org/officeDocument/2006/relationships/slideLayout" Target="../slideLayouts/slideLayout1.xml"/><Relationship Id="rId10" Type="http://schemas.openxmlformats.org/officeDocument/2006/relationships/image" Target="../media/image2.png"/><Relationship Id="rId4" Type="http://schemas.openxmlformats.org/officeDocument/2006/relationships/audio" Target="../media/media31.mp3"/><Relationship Id="rId9" Type="http://schemas.microsoft.com/office/2007/relationships/hdphoto" Target="../media/hdphoto1.wdp"/></Relationships>
</file>

<file path=ppt/slides/_rels/slide9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4" Type="http://schemas.openxmlformats.org/officeDocument/2006/relationships/image" Target="../media/image2.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2.png"/><Relationship Id="rId4" Type="http://schemas.openxmlformats.org/officeDocument/2006/relationships/audio" Target="../media/audio1.wav"/></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2.png"/><Relationship Id="rId4" Type="http://schemas.openxmlformats.org/officeDocument/2006/relationships/audio" Target="../media/audio1.wav"/></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2.png"/><Relationship Id="rId4" Type="http://schemas.openxmlformats.org/officeDocument/2006/relationships/audio" Target="../media/audio1.wav"/></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2.png"/><Relationship Id="rId4" Type="http://schemas.openxmlformats.org/officeDocument/2006/relationships/audio" Target="../media/audio1.wav"/></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2.png"/><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A84932D3-7250-2173-F0D3-86CE8023832F}"/>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pic>
        <p:nvPicPr>
          <p:cNvPr id="3" name="加工効果音　学校のチャイム">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3537" y="0"/>
            <a:ext cx="609600" cy="609600"/>
          </a:xfrm>
          <a:prstGeom prst="rect">
            <a:avLst/>
          </a:prstGeom>
        </p:spPr>
      </p:pic>
      <p:sp>
        <p:nvSpPr>
          <p:cNvPr id="4" name="Text Box 42">
            <a:extLst>
              <a:ext uri="{FF2B5EF4-FFF2-40B4-BE49-F238E27FC236}">
                <a16:creationId xmlns:a16="http://schemas.microsoft.com/office/drawing/2014/main" id="{DCA3B3F6-3222-7615-811E-13E01D911B78}"/>
              </a:ext>
            </a:extLst>
          </p:cNvPr>
          <p:cNvSpPr txBox="1">
            <a:spLocks noChangeArrowheads="1"/>
          </p:cNvSpPr>
          <p:nvPr/>
        </p:nvSpPr>
        <p:spPr bwMode="auto">
          <a:xfrm>
            <a:off x="269489" y="191512"/>
            <a:ext cx="3362944" cy="966013"/>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defTabSz="914400" eaLnBrk="0" fontAlgn="base" hangingPunct="0">
              <a:spcBef>
                <a:spcPct val="0"/>
              </a:spcBef>
              <a:spcAft>
                <a:spcPct val="0"/>
              </a:spcAft>
            </a:pPr>
            <a:r>
              <a:rPr lang="ja-JP" altLang="en-US" sz="5400" b="1" dirty="0">
                <a:solidFill>
                  <a:srgbClr val="FFFF00"/>
                </a:solidFill>
                <a:latin typeface="ＭＳ Ｐゴシック" panose="020B0600070205080204" pitchFamily="50" charset="-128"/>
                <a:ea typeface="ＭＳ Ｐゴシック" panose="020B0600070205080204" pitchFamily="50" charset="-128"/>
              </a:rPr>
              <a:t>講座</a:t>
            </a:r>
            <a:r>
              <a:rPr lang="en-US" altLang="ja-JP" sz="5400" b="1" dirty="0">
                <a:solidFill>
                  <a:srgbClr val="FFFF00"/>
                </a:solidFill>
                <a:latin typeface="ＭＳ Ｐゴシック" panose="020B0600070205080204" pitchFamily="50" charset="-128"/>
                <a:ea typeface="ＭＳ Ｐゴシック" panose="020B0600070205080204" pitchFamily="50" charset="-128"/>
              </a:rPr>
              <a:t>No.16 </a:t>
            </a:r>
            <a:endParaRPr lang="en-US" altLang="ja-JP" sz="8000" b="1" dirty="0">
              <a:solidFill>
                <a:srgbClr val="FFFF00"/>
              </a:solidFill>
              <a:latin typeface="ＭＳ Ｐゴシック" panose="020B0600070205080204" pitchFamily="50" charset="-128"/>
              <a:ea typeface="ＭＳ Ｐゴシック" panose="020B0600070205080204" pitchFamily="50" charset="-128"/>
            </a:endParaRPr>
          </a:p>
        </p:txBody>
      </p:sp>
      <p:cxnSp>
        <p:nvCxnSpPr>
          <p:cNvPr id="11" name="直線コネクタ 10">
            <a:extLst>
              <a:ext uri="{FF2B5EF4-FFF2-40B4-BE49-F238E27FC236}">
                <a16:creationId xmlns:a16="http://schemas.microsoft.com/office/drawing/2014/main" id="{2FF7D480-4EC3-987A-FA17-6A4390917BB2}"/>
              </a:ext>
            </a:extLst>
          </p:cNvPr>
          <p:cNvCxnSpPr/>
          <p:nvPr/>
        </p:nvCxnSpPr>
        <p:spPr>
          <a:xfrm>
            <a:off x="519223" y="2390775"/>
            <a:ext cx="821055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Box 40">
            <a:extLst>
              <a:ext uri="{FF2B5EF4-FFF2-40B4-BE49-F238E27FC236}">
                <a16:creationId xmlns:a16="http://schemas.microsoft.com/office/drawing/2014/main" id="{EC594230-CEAD-066B-8F58-CBEB124AC083}"/>
              </a:ext>
            </a:extLst>
          </p:cNvPr>
          <p:cNvSpPr txBox="1">
            <a:spLocks noChangeArrowheads="1"/>
          </p:cNvSpPr>
          <p:nvPr/>
        </p:nvSpPr>
        <p:spPr bwMode="auto">
          <a:xfrm>
            <a:off x="519224" y="1372080"/>
            <a:ext cx="8624775" cy="1018695"/>
          </a:xfrm>
          <a:prstGeom prst="rect">
            <a:avLst/>
          </a:prstGeom>
          <a:noFill/>
          <a:ln w="28575">
            <a:noFill/>
          </a:ln>
          <a:effec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ja-JP" altLang="en-US" sz="4800" b="1" dirty="0">
                <a:solidFill>
                  <a:schemeClr val="bg1"/>
                </a:solidFill>
                <a:latin typeface="ＭＳ Ｐゴシック" panose="020B0600070205080204" pitchFamily="50" charset="-128"/>
                <a:ea typeface="ＭＳ Ｐゴシック" panose="020B0600070205080204" pitchFamily="50" charset="-128"/>
              </a:rPr>
              <a:t>第</a:t>
            </a:r>
            <a:r>
              <a:rPr lang="en-US" altLang="ja-JP" sz="4800" b="1" dirty="0">
                <a:solidFill>
                  <a:schemeClr val="bg1"/>
                </a:solidFill>
                <a:latin typeface="ＭＳ Ｐゴシック" panose="020B0600070205080204" pitchFamily="50" charset="-128"/>
                <a:ea typeface="ＭＳ Ｐゴシック" panose="020B0600070205080204" pitchFamily="50" charset="-128"/>
              </a:rPr>
              <a:t>9</a:t>
            </a:r>
            <a:r>
              <a:rPr lang="ja-JP" altLang="en-US" sz="4800" b="1" dirty="0">
                <a:solidFill>
                  <a:schemeClr val="bg1"/>
                </a:solidFill>
                <a:latin typeface="ＭＳ Ｐゴシック" panose="020B0600070205080204" pitchFamily="50" charset="-128"/>
                <a:ea typeface="ＭＳ Ｐゴシック" panose="020B0600070205080204" pitchFamily="50" charset="-128"/>
              </a:rPr>
              <a:t>章　</a:t>
            </a:r>
            <a:r>
              <a:rPr kumimoji="0" lang="ja-JP" altLang="en-US" sz="4800" b="1" dirty="0">
                <a:solidFill>
                  <a:schemeClr val="bg1"/>
                </a:solidFill>
                <a:latin typeface="ＭＳ Ｐゴシック" panose="020B0600070205080204" pitchFamily="50" charset="-128"/>
                <a:ea typeface="ＭＳ Ｐゴシック" panose="020B0600070205080204" pitchFamily="50" charset="-128"/>
              </a:rPr>
              <a:t>比較</a:t>
            </a:r>
            <a:endParaRPr kumimoji="0" lang="ja-JP" altLang="ja-JP" sz="4000" b="1" i="0" u="none" strike="noStrike" cap="none" normalizeH="0" baseline="0" dirty="0">
              <a:ln>
                <a:noFill/>
              </a:ln>
              <a:solidFill>
                <a:schemeClr val="bg1"/>
              </a:solidFill>
              <a:effectLst/>
              <a:latin typeface="ＭＳ Ｐゴシック" panose="020B0600070205080204" pitchFamily="50" charset="-128"/>
              <a:ea typeface="ＭＳ Ｐゴシック" panose="020B0600070205080204" pitchFamily="50" charset="-128"/>
            </a:endParaRPr>
          </a:p>
        </p:txBody>
      </p:sp>
      <p:sp>
        <p:nvSpPr>
          <p:cNvPr id="5" name="Text Box 40">
            <a:extLst>
              <a:ext uri="{FF2B5EF4-FFF2-40B4-BE49-F238E27FC236}">
                <a16:creationId xmlns:a16="http://schemas.microsoft.com/office/drawing/2014/main" id="{42A7995A-E109-9A20-FC3C-0BAB668DC32B}"/>
              </a:ext>
            </a:extLst>
          </p:cNvPr>
          <p:cNvSpPr txBox="1">
            <a:spLocks noChangeArrowheads="1"/>
          </p:cNvSpPr>
          <p:nvPr/>
        </p:nvSpPr>
        <p:spPr bwMode="auto">
          <a:xfrm>
            <a:off x="519224" y="2605328"/>
            <a:ext cx="8210550" cy="1018695"/>
          </a:xfrm>
          <a:prstGeom prst="rect">
            <a:avLst/>
          </a:prstGeom>
          <a:noFill/>
          <a:ln w="28575">
            <a:noFill/>
          </a:ln>
          <a:effec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en-US" altLang="ja-JP" sz="4800" b="1">
                <a:solidFill>
                  <a:schemeClr val="bg1"/>
                </a:solidFill>
                <a:latin typeface="ＭＳ Ｐゴシック" panose="020B0600070205080204" pitchFamily="50" charset="-128"/>
                <a:ea typeface="ＭＳ Ｐゴシック" panose="020B0600070205080204" pitchFamily="50" charset="-128"/>
              </a:rPr>
              <a:t>2.</a:t>
            </a:r>
            <a:r>
              <a:rPr lang="ja-JP" altLang="en-US" sz="4800" b="1" dirty="0">
                <a:solidFill>
                  <a:schemeClr val="bg1"/>
                </a:solidFill>
                <a:latin typeface="ＭＳ Ｐゴシック" panose="020B0600070205080204" pitchFamily="50" charset="-128"/>
                <a:ea typeface="ＭＳ Ｐゴシック" panose="020B0600070205080204" pitchFamily="50" charset="-128"/>
              </a:rPr>
              <a:t> </a:t>
            </a:r>
            <a:r>
              <a:rPr kumimoji="0" lang="ja-JP" altLang="en-US" sz="4000" b="1" dirty="0">
                <a:solidFill>
                  <a:schemeClr val="bg1"/>
                </a:solidFill>
                <a:latin typeface="ＭＳ Ｐゴシック" panose="020B0600070205080204" pitchFamily="50" charset="-128"/>
                <a:ea typeface="ＭＳ Ｐゴシック" panose="020B0600070205080204" pitchFamily="50" charset="-128"/>
              </a:rPr>
              <a:t>比較級・最上級②、原級</a:t>
            </a:r>
            <a:endParaRPr kumimoji="0" lang="ja-JP" altLang="ja-JP" sz="4000" b="1" i="0" u="none" strike="noStrike" cap="none" normalizeH="0" baseline="0" dirty="0">
              <a:ln>
                <a:noFill/>
              </a:ln>
              <a:solidFill>
                <a:schemeClr val="bg1"/>
              </a:solidFill>
              <a:effectLst/>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5252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cond evt="onNext"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0326B-4898-E6BC-B3EC-8DB481C1B19E}"/>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22765AAB-564E-E975-1F63-3906DB89CB11}"/>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85A02DD8-95F5-F185-4C09-CE120CCD0599}"/>
              </a:ext>
            </a:extLst>
          </p:cNvPr>
          <p:cNvSpPr txBox="1"/>
          <p:nvPr/>
        </p:nvSpPr>
        <p:spPr>
          <a:xfrm>
            <a:off x="493507" y="4128490"/>
            <a:ext cx="8156986"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book</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more </a:t>
            </a:r>
          </a:p>
          <a:p>
            <a:pPr>
              <a:lnSpc>
                <a:spcPct val="150000"/>
              </a:lnSpc>
            </a:pPr>
            <a:r>
              <a:rPr kumimoji="1" lang="en-US" altLang="ja-JP" sz="4400" b="1" u="sng" dirty="0">
                <a:solidFill>
                  <a:schemeClr val="accent2"/>
                </a:solidFill>
                <a:latin typeface="メイリオ" panose="020B0604030504040204" pitchFamily="50" charset="-128"/>
                <a:ea typeface="メイリオ" panose="020B0604030504040204" pitchFamily="50" charset="-128"/>
              </a:rPr>
              <a:t>important</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than that one.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1A5BAAEA-3789-583C-0E86-5127544BF2E5}"/>
              </a:ext>
            </a:extLst>
          </p:cNvPr>
          <p:cNvSpPr txBox="1"/>
          <p:nvPr/>
        </p:nvSpPr>
        <p:spPr>
          <a:xfrm>
            <a:off x="987014" y="690490"/>
            <a:ext cx="7169972"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この本は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より</a:t>
            </a:r>
            <a:r>
              <a:rPr kumimoji="1" lang="ja-JP" altLang="en-US" sz="4800" b="1" u="sng" dirty="0">
                <a:solidFill>
                  <a:schemeClr val="accent2"/>
                </a:solidFill>
                <a:latin typeface="メイリオ" panose="020B0604030504040204" pitchFamily="50" charset="-128"/>
                <a:ea typeface="メイリオ" panose="020B0604030504040204" pitchFamily="50" charset="-128"/>
              </a:rPr>
              <a:t>重要</a:t>
            </a:r>
            <a:r>
              <a:rPr kumimoji="1" lang="ja-JP" altLang="en-US" sz="4800" b="1" dirty="0">
                <a:solidFill>
                  <a:schemeClr val="accent2"/>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あの本より</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2 This book is more important than that one.">
            <a:hlinkClick r:id="" action="ppaction://media"/>
            <a:extLst>
              <a:ext uri="{FF2B5EF4-FFF2-40B4-BE49-F238E27FC236}">
                <a16:creationId xmlns:a16="http://schemas.microsoft.com/office/drawing/2014/main" id="{35AEF6C2-7DEB-7D76-7B33-7B1EECA355A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63663" y="455613"/>
            <a:ext cx="406400" cy="406400"/>
          </a:xfrm>
          <a:prstGeom prst="rect">
            <a:avLst/>
          </a:prstGeom>
        </p:spPr>
      </p:pic>
    </p:spTree>
    <p:extLst>
      <p:ext uri="{BB962C8B-B14F-4D97-AF65-F5344CB8AC3E}">
        <p14:creationId xmlns:p14="http://schemas.microsoft.com/office/powerpoint/2010/main" val="56648378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こと</a:t>
            </a:r>
            <a:endParaRPr kumimoji="1" lang="ja-JP" altLang="en-US" sz="7200" dirty="0">
              <a:solidFill>
                <a:schemeClr val="tx1">
                  <a:lumMod val="85000"/>
                  <a:lumOff val="15000"/>
                </a:schemeClr>
              </a:solidFill>
            </a:endParaRPr>
          </a:p>
        </p:txBody>
      </p:sp>
      <p:pic>
        <p:nvPicPr>
          <p:cNvPr id="6" name="G2_L18_reading_v2_thing">
            <a:hlinkClick r:id="" action="ppaction://media"/>
            <a:extLst>
              <a:ext uri="{FF2B5EF4-FFF2-40B4-BE49-F238E27FC236}">
                <a16:creationId xmlns:a16="http://schemas.microsoft.com/office/drawing/2014/main" id="{261BAA0C-DBF8-4B75-8EE9-F306E57EEB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06563" y="2038350"/>
            <a:ext cx="609600" cy="609600"/>
          </a:xfrm>
          <a:prstGeom prst="rect">
            <a:avLst/>
          </a:prstGeom>
        </p:spPr>
      </p:pic>
    </p:spTree>
    <p:extLst>
      <p:ext uri="{BB962C8B-B14F-4D97-AF65-F5344CB8AC3E}">
        <p14:creationId xmlns:p14="http://schemas.microsoft.com/office/powerpoint/2010/main" val="68486511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1764B45C-D5D0-4383-AEE7-F94A2E06CCE8}"/>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f---</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暇な</a:t>
              </a:r>
              <a:endParaRPr kumimoji="1" lang="ja-JP" altLang="en-US" sz="7200" dirty="0">
                <a:solidFill>
                  <a:schemeClr val="tx1">
                    <a:lumMod val="85000"/>
                    <a:lumOff val="15000"/>
                  </a:schemeClr>
                </a:solidFill>
              </a:endParaRPr>
            </a:p>
          </p:txBody>
        </p:sp>
      </p:grpSp>
      <p:pic>
        <p:nvPicPr>
          <p:cNvPr id="2" name="G2_L18_reading_v3_free">
            <a:hlinkClick r:id="" action="ppaction://media"/>
            <a:extLst>
              <a:ext uri="{FF2B5EF4-FFF2-40B4-BE49-F238E27FC236}">
                <a16:creationId xmlns:a16="http://schemas.microsoft.com/office/drawing/2014/main" id="{5AAFD06A-FA69-41C9-82B0-6443602C453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54200" y="1036638"/>
            <a:ext cx="609600" cy="609600"/>
          </a:xfrm>
          <a:prstGeom prst="rect">
            <a:avLst/>
          </a:prstGeom>
        </p:spPr>
      </p:pic>
    </p:spTree>
    <p:extLst>
      <p:ext uri="{BB962C8B-B14F-4D97-AF65-F5344CB8AC3E}">
        <p14:creationId xmlns:p14="http://schemas.microsoft.com/office/powerpoint/2010/main" val="280686966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63826" y="2074783"/>
            <a:ext cx="8216348" cy="2708434"/>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free</a:t>
            </a:r>
            <a:endParaRPr kumimoji="1" lang="ja-JP" altLang="en-US" sz="16600" dirty="0">
              <a:solidFill>
                <a:schemeClr val="tx1">
                  <a:lumMod val="85000"/>
                  <a:lumOff val="15000"/>
                </a:schemeClr>
              </a:solidFill>
            </a:endParaRPr>
          </a:p>
        </p:txBody>
      </p:sp>
      <p:pic>
        <p:nvPicPr>
          <p:cNvPr id="7" name="G2_L18_reading_v3_free">
            <a:hlinkClick r:id="" action="ppaction://media"/>
            <a:extLst>
              <a:ext uri="{FF2B5EF4-FFF2-40B4-BE49-F238E27FC236}">
                <a16:creationId xmlns:a16="http://schemas.microsoft.com/office/drawing/2014/main" id="{E85066D9-0872-4F41-875C-85AE93C986A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54200" y="1036638"/>
            <a:ext cx="609600" cy="609600"/>
          </a:xfrm>
          <a:prstGeom prst="rect">
            <a:avLst/>
          </a:prstGeom>
        </p:spPr>
      </p:pic>
    </p:spTree>
    <p:extLst>
      <p:ext uri="{BB962C8B-B14F-4D97-AF65-F5344CB8AC3E}">
        <p14:creationId xmlns:p14="http://schemas.microsoft.com/office/powerpoint/2010/main" val="202559073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暇な</a:t>
            </a:r>
            <a:endParaRPr kumimoji="1" lang="ja-JP" altLang="en-US" sz="7200" dirty="0">
              <a:solidFill>
                <a:schemeClr val="tx1">
                  <a:lumMod val="85000"/>
                  <a:lumOff val="15000"/>
                </a:schemeClr>
              </a:solidFill>
            </a:endParaRPr>
          </a:p>
        </p:txBody>
      </p:sp>
      <p:pic>
        <p:nvPicPr>
          <p:cNvPr id="6" name="G2_L18_reading_v3_free">
            <a:hlinkClick r:id="" action="ppaction://media"/>
            <a:extLst>
              <a:ext uri="{FF2B5EF4-FFF2-40B4-BE49-F238E27FC236}">
                <a16:creationId xmlns:a16="http://schemas.microsoft.com/office/drawing/2014/main" id="{EA922C9D-AF74-409F-AE39-E05C004CB36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54200" y="1036638"/>
            <a:ext cx="609600" cy="609600"/>
          </a:xfrm>
          <a:prstGeom prst="rect">
            <a:avLst/>
          </a:prstGeom>
        </p:spPr>
      </p:pic>
    </p:spTree>
    <p:extLst>
      <p:ext uri="{BB962C8B-B14F-4D97-AF65-F5344CB8AC3E}">
        <p14:creationId xmlns:p14="http://schemas.microsoft.com/office/powerpoint/2010/main" val="60641772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95923498-DBA3-4B87-879D-DCB7D1CE60C1}"/>
              </a:ext>
            </a:extLst>
          </p:cNvPr>
          <p:cNvGrpSpPr/>
          <p:nvPr/>
        </p:nvGrpSpPr>
        <p:grpSpPr>
          <a:xfrm>
            <a:off x="152400" y="1859340"/>
            <a:ext cx="8839200" cy="3139320"/>
            <a:chOff x="152400" y="2437975"/>
            <a:chExt cx="8839200" cy="3139320"/>
          </a:xfrm>
        </p:grpSpPr>
        <p:sp>
          <p:nvSpPr>
            <p:cNvPr id="9" name="テキスト ボックス 8">
              <a:extLst>
                <a:ext uri="{FF2B5EF4-FFF2-40B4-BE49-F238E27FC236}">
                  <a16:creationId xmlns:a16="http://schemas.microsoft.com/office/drawing/2014/main" id="{87D35A9E-3231-4D7E-BF9D-75051EB61397}"/>
                </a:ext>
              </a:extLst>
            </p:cNvPr>
            <p:cNvSpPr txBox="1"/>
            <p:nvPr/>
          </p:nvSpPr>
          <p:spPr>
            <a:xfrm>
              <a:off x="152400" y="2437975"/>
              <a:ext cx="8839200" cy="156966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にたずねる</a:t>
              </a:r>
            </a:p>
          </p:txBody>
        </p:sp>
        <p:sp>
          <p:nvSpPr>
            <p:cNvPr id="10" name="テキスト ボックス 9">
              <a:extLst>
                <a:ext uri="{FF2B5EF4-FFF2-40B4-BE49-F238E27FC236}">
                  <a16:creationId xmlns:a16="http://schemas.microsoft.com/office/drawing/2014/main" id="{52ADA10D-6D77-4BD2-A1A2-53F5500C6D57}"/>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G2_L18_reading_v4_ask">
            <a:hlinkClick r:id="" action="ppaction://media"/>
            <a:extLst>
              <a:ext uri="{FF2B5EF4-FFF2-40B4-BE49-F238E27FC236}">
                <a16:creationId xmlns:a16="http://schemas.microsoft.com/office/drawing/2014/main" id="{3A40486D-2371-499E-AF64-4C9DA39D152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01838" y="1508125"/>
            <a:ext cx="609600" cy="609600"/>
          </a:xfrm>
          <a:prstGeom prst="rect">
            <a:avLst/>
          </a:prstGeom>
        </p:spPr>
      </p:pic>
    </p:spTree>
    <p:extLst>
      <p:ext uri="{BB962C8B-B14F-4D97-AF65-F5344CB8AC3E}">
        <p14:creationId xmlns:p14="http://schemas.microsoft.com/office/powerpoint/2010/main" val="131316015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42950" y="2105561"/>
            <a:ext cx="765810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ask</a:t>
            </a:r>
            <a:endParaRPr kumimoji="1" lang="ja-JP" altLang="en-US" sz="8000" dirty="0">
              <a:solidFill>
                <a:schemeClr val="tx1">
                  <a:lumMod val="85000"/>
                  <a:lumOff val="15000"/>
                </a:schemeClr>
              </a:solidFill>
            </a:endParaRPr>
          </a:p>
        </p:txBody>
      </p:sp>
      <p:pic>
        <p:nvPicPr>
          <p:cNvPr id="8" name="G2_L18_reading_v4_ask">
            <a:hlinkClick r:id="" action="ppaction://media"/>
            <a:extLst>
              <a:ext uri="{FF2B5EF4-FFF2-40B4-BE49-F238E27FC236}">
                <a16:creationId xmlns:a16="http://schemas.microsoft.com/office/drawing/2014/main" id="{6F5292AA-1383-40E0-8A73-86B62531550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01838" y="1508125"/>
            <a:ext cx="609600" cy="609600"/>
          </a:xfrm>
          <a:prstGeom prst="rect">
            <a:avLst/>
          </a:prstGeom>
        </p:spPr>
      </p:pic>
    </p:spTree>
    <p:extLst>
      <p:ext uri="{BB962C8B-B14F-4D97-AF65-F5344CB8AC3E}">
        <p14:creationId xmlns:p14="http://schemas.microsoft.com/office/powerpoint/2010/main" val="128415150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5B9ACDFD-2E06-43FE-A96B-6ED7C9E796A9}"/>
              </a:ext>
            </a:extLst>
          </p:cNvPr>
          <p:cNvSpPr txBox="1"/>
          <p:nvPr/>
        </p:nvSpPr>
        <p:spPr>
          <a:xfrm>
            <a:off x="152400" y="2644170"/>
            <a:ext cx="8839200" cy="156966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にたずねる</a:t>
            </a:r>
          </a:p>
        </p:txBody>
      </p:sp>
      <p:pic>
        <p:nvPicPr>
          <p:cNvPr id="6" name="G2_L18_reading_v4_ask">
            <a:hlinkClick r:id="" action="ppaction://media"/>
            <a:extLst>
              <a:ext uri="{FF2B5EF4-FFF2-40B4-BE49-F238E27FC236}">
                <a16:creationId xmlns:a16="http://schemas.microsoft.com/office/drawing/2014/main" id="{8F3668AB-6D1A-4A77-9040-205993FFEE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01838" y="1508125"/>
            <a:ext cx="609600" cy="609600"/>
          </a:xfrm>
          <a:prstGeom prst="rect">
            <a:avLst/>
          </a:prstGeom>
        </p:spPr>
      </p:pic>
    </p:spTree>
    <p:extLst>
      <p:ext uri="{BB962C8B-B14F-4D97-AF65-F5344CB8AC3E}">
        <p14:creationId xmlns:p14="http://schemas.microsoft.com/office/powerpoint/2010/main" val="377393244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G2_L18_reading_v5_class">
            <a:hlinkClick r:id="" action="ppaction://media"/>
            <a:extLst>
              <a:ext uri="{FF2B5EF4-FFF2-40B4-BE49-F238E27FC236}">
                <a16:creationId xmlns:a16="http://schemas.microsoft.com/office/drawing/2014/main" id="{49C4E45B-35C1-43AC-86FF-A89D2A62C5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54200" y="682625"/>
            <a:ext cx="609600" cy="609600"/>
          </a:xfrm>
          <a:prstGeom prst="rect">
            <a:avLst/>
          </a:prstGeom>
        </p:spPr>
      </p:pic>
      <p:grpSp>
        <p:nvGrpSpPr>
          <p:cNvPr id="2" name="グループ化 1">
            <a:extLst>
              <a:ext uri="{FF2B5EF4-FFF2-40B4-BE49-F238E27FC236}">
                <a16:creationId xmlns:a16="http://schemas.microsoft.com/office/drawing/2014/main" id="{47986F05-E9F1-7429-DC75-2A5AC468E618}"/>
              </a:ext>
            </a:extLst>
          </p:cNvPr>
          <p:cNvGrpSpPr/>
          <p:nvPr/>
        </p:nvGrpSpPr>
        <p:grpSpPr>
          <a:xfrm>
            <a:off x="206478" y="1636202"/>
            <a:ext cx="8731046" cy="3585596"/>
            <a:chOff x="206478" y="1991699"/>
            <a:chExt cx="8731046" cy="3585596"/>
          </a:xfrm>
        </p:grpSpPr>
        <p:sp>
          <p:nvSpPr>
            <p:cNvPr id="4" name="テキスト ボックス 3">
              <a:extLst>
                <a:ext uri="{FF2B5EF4-FFF2-40B4-BE49-F238E27FC236}">
                  <a16:creationId xmlns:a16="http://schemas.microsoft.com/office/drawing/2014/main" id="{13DDF879-81E4-1249-4198-223029093C13}"/>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c----</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5" name="テキスト ボックス 4">
              <a:extLst>
                <a:ext uri="{FF2B5EF4-FFF2-40B4-BE49-F238E27FC236}">
                  <a16:creationId xmlns:a16="http://schemas.microsoft.com/office/drawing/2014/main" id="{F916BD8C-FD5C-6E24-9EA5-CBA921DBC715}"/>
                </a:ext>
              </a:extLst>
            </p:cNvPr>
            <p:cNvSpPr txBox="1"/>
            <p:nvPr/>
          </p:nvSpPr>
          <p:spPr>
            <a:xfrm>
              <a:off x="206478" y="1991699"/>
              <a:ext cx="8731046" cy="2015936"/>
            </a:xfrm>
            <a:prstGeom prst="rect">
              <a:avLst/>
            </a:prstGeom>
            <a:noFill/>
          </p:spPr>
          <p:txBody>
            <a:bodyPr wrap="square" rtlCol="0">
              <a:spAutoFit/>
            </a:bodyPr>
            <a:lstStyle/>
            <a:p>
              <a:pPr algn="ctr"/>
              <a:r>
                <a:rPr kumimoji="1" lang="ja-JP" altLang="en-US" sz="12500" b="1" dirty="0">
                  <a:solidFill>
                    <a:schemeClr val="tx1">
                      <a:lumMod val="85000"/>
                      <a:lumOff val="15000"/>
                    </a:schemeClr>
                  </a:solidFill>
                  <a:latin typeface="メイリオ" panose="020B0604030504040204" pitchFamily="50" charset="-128"/>
                  <a:ea typeface="メイリオ" panose="020B0604030504040204" pitchFamily="50" charset="-128"/>
                </a:rPr>
                <a:t>クラス</a:t>
              </a:r>
            </a:p>
          </p:txBody>
        </p:sp>
      </p:grpSp>
    </p:spTree>
    <p:extLst>
      <p:ext uri="{BB962C8B-B14F-4D97-AF65-F5344CB8AC3E}">
        <p14:creationId xmlns:p14="http://schemas.microsoft.com/office/powerpoint/2010/main" val="11262321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23900" y="2105561"/>
            <a:ext cx="769620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class</a:t>
            </a:r>
            <a:endParaRPr kumimoji="1" lang="ja-JP" altLang="en-US" sz="8000" dirty="0">
              <a:solidFill>
                <a:schemeClr val="tx1">
                  <a:lumMod val="85000"/>
                  <a:lumOff val="15000"/>
                </a:schemeClr>
              </a:solidFill>
            </a:endParaRPr>
          </a:p>
        </p:txBody>
      </p:sp>
      <p:pic>
        <p:nvPicPr>
          <p:cNvPr id="7" name="G2_L18_reading_v5_class">
            <a:hlinkClick r:id="" action="ppaction://media"/>
            <a:extLst>
              <a:ext uri="{FF2B5EF4-FFF2-40B4-BE49-F238E27FC236}">
                <a16:creationId xmlns:a16="http://schemas.microsoft.com/office/drawing/2014/main" id="{D21888E0-A444-44F3-B89D-22D667CDE5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54200" y="682625"/>
            <a:ext cx="609600" cy="609600"/>
          </a:xfrm>
          <a:prstGeom prst="rect">
            <a:avLst/>
          </a:prstGeom>
        </p:spPr>
      </p:pic>
    </p:spTree>
    <p:extLst>
      <p:ext uri="{BB962C8B-B14F-4D97-AF65-F5344CB8AC3E}">
        <p14:creationId xmlns:p14="http://schemas.microsoft.com/office/powerpoint/2010/main" val="279892463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G2_L18_reading_v5_class">
            <a:hlinkClick r:id="" action="ppaction://media"/>
            <a:extLst>
              <a:ext uri="{FF2B5EF4-FFF2-40B4-BE49-F238E27FC236}">
                <a16:creationId xmlns:a16="http://schemas.microsoft.com/office/drawing/2014/main" id="{6BE6FC7E-F8FC-4E4D-824D-CBC67F403C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54200" y="682625"/>
            <a:ext cx="609600" cy="609600"/>
          </a:xfrm>
          <a:prstGeom prst="rect">
            <a:avLst/>
          </a:prstGeom>
        </p:spPr>
      </p:pic>
      <p:sp>
        <p:nvSpPr>
          <p:cNvPr id="2" name="テキスト ボックス 1">
            <a:extLst>
              <a:ext uri="{FF2B5EF4-FFF2-40B4-BE49-F238E27FC236}">
                <a16:creationId xmlns:a16="http://schemas.microsoft.com/office/drawing/2014/main" id="{536F7BD3-C793-A85A-40F3-C34551A44292}"/>
              </a:ext>
            </a:extLst>
          </p:cNvPr>
          <p:cNvSpPr txBox="1"/>
          <p:nvPr/>
        </p:nvSpPr>
        <p:spPr>
          <a:xfrm>
            <a:off x="206477" y="2421032"/>
            <a:ext cx="8731046" cy="2015936"/>
          </a:xfrm>
          <a:prstGeom prst="rect">
            <a:avLst/>
          </a:prstGeom>
          <a:noFill/>
        </p:spPr>
        <p:txBody>
          <a:bodyPr wrap="square" rtlCol="0">
            <a:spAutoFit/>
          </a:bodyPr>
          <a:lstStyle/>
          <a:p>
            <a:pPr algn="ctr"/>
            <a:r>
              <a:rPr kumimoji="1" lang="ja-JP" altLang="en-US" sz="12500" b="1" dirty="0">
                <a:solidFill>
                  <a:schemeClr val="tx1">
                    <a:lumMod val="85000"/>
                    <a:lumOff val="15000"/>
                  </a:schemeClr>
                </a:solidFill>
                <a:latin typeface="メイリオ" panose="020B0604030504040204" pitchFamily="50" charset="-128"/>
                <a:ea typeface="メイリオ" panose="020B0604030504040204" pitchFamily="50" charset="-128"/>
              </a:rPr>
              <a:t>クラス</a:t>
            </a:r>
          </a:p>
        </p:txBody>
      </p:sp>
    </p:spTree>
    <p:extLst>
      <p:ext uri="{BB962C8B-B14F-4D97-AF65-F5344CB8AC3E}">
        <p14:creationId xmlns:p14="http://schemas.microsoft.com/office/powerpoint/2010/main" val="315195888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97D52-B5F8-5112-8B48-1900747F5AB1}"/>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00D8F02-18C7-53CA-A22E-ECFF70F344BD}"/>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a:extLst>
              <a:ext uri="{FF2B5EF4-FFF2-40B4-BE49-F238E27FC236}">
                <a16:creationId xmlns:a16="http://schemas.microsoft.com/office/drawing/2014/main" id="{2F4F6521-567B-ECE4-219C-F8A7F296656D}"/>
              </a:ext>
            </a:extLst>
          </p:cNvPr>
          <p:cNvSpPr txBox="1"/>
          <p:nvPr/>
        </p:nvSpPr>
        <p:spPr>
          <a:xfrm>
            <a:off x="313771" y="2409490"/>
            <a:ext cx="8516457"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book</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[m---] </a:t>
            </a:r>
          </a:p>
          <a:p>
            <a:pPr>
              <a:lnSpc>
                <a:spcPct val="150000"/>
              </a:lnSpc>
            </a:pPr>
            <a:r>
              <a:rPr kumimoji="1" lang="en-US" altLang="ja-JP" sz="4400" b="1" dirty="0">
                <a:solidFill>
                  <a:schemeClr val="accent2"/>
                </a:solidFill>
                <a:latin typeface="メイリオ" panose="020B0604030504040204" pitchFamily="50" charset="-128"/>
                <a:ea typeface="メイリオ" panose="020B0604030504040204" pitchFamily="50" charset="-128"/>
              </a:rPr>
              <a:t>[</a:t>
            </a:r>
            <a:r>
              <a:rPr kumimoji="1" lang="en-US" altLang="ja-JP" sz="4400" b="1" u="sng" dirty="0" err="1">
                <a:solidFill>
                  <a:schemeClr val="accent2"/>
                </a:solidFill>
                <a:latin typeface="メイリオ" panose="020B0604030504040204" pitchFamily="50" charset="-128"/>
                <a:ea typeface="メイリオ" panose="020B0604030504040204" pitchFamily="50" charset="-128"/>
              </a:rPr>
              <a:t>i</a:t>
            </a:r>
            <a:r>
              <a:rPr kumimoji="1" lang="en-US" altLang="ja-JP" sz="4400" b="1" u="sng" dirty="0">
                <a:solidFill>
                  <a:schemeClr val="accent2"/>
                </a:solidFill>
                <a:latin typeface="メイリオ" panose="020B0604030504040204" pitchFamily="50" charset="-128"/>
                <a:ea typeface="メイリオ" panose="020B0604030504040204" pitchFamily="50" charset="-128"/>
              </a:rPr>
              <a:t>--------</a:t>
            </a:r>
            <a:r>
              <a:rPr kumimoji="1" lang="en-US" altLang="ja-JP" sz="4400" b="1" dirty="0">
                <a:solidFill>
                  <a:schemeClr val="accent2"/>
                </a:solidFill>
                <a:latin typeface="メイリオ" panose="020B0604030504040204" pitchFamily="50" charset="-128"/>
                <a:ea typeface="メイリオ" panose="020B0604030504040204" pitchFamily="50" charset="-128"/>
              </a:rPr>
              <a:t>]</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that [o--].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1-2 This book is more important than that one.">
            <a:hlinkClick r:id="" action="ppaction://media"/>
            <a:extLst>
              <a:ext uri="{FF2B5EF4-FFF2-40B4-BE49-F238E27FC236}">
                <a16:creationId xmlns:a16="http://schemas.microsoft.com/office/drawing/2014/main" id="{9BF33828-FF02-8AE3-5FBC-D726B834F1C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63663" y="455613"/>
            <a:ext cx="406400" cy="406400"/>
          </a:xfrm>
          <a:prstGeom prst="rect">
            <a:avLst/>
          </a:prstGeom>
        </p:spPr>
      </p:pic>
    </p:spTree>
    <p:extLst>
      <p:ext uri="{BB962C8B-B14F-4D97-AF65-F5344CB8AC3E}">
        <p14:creationId xmlns:p14="http://schemas.microsoft.com/office/powerpoint/2010/main" val="1336453625"/>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E29443E2-34E4-458A-8154-3163CF3ED076}"/>
              </a:ext>
            </a:extLst>
          </p:cNvPr>
          <p:cNvGrpSpPr/>
          <p:nvPr/>
        </p:nvGrpSpPr>
        <p:grpSpPr>
          <a:xfrm>
            <a:off x="206477" y="1713146"/>
            <a:ext cx="8731046" cy="3431708"/>
            <a:chOff x="206477" y="2145587"/>
            <a:chExt cx="8731046" cy="3431708"/>
          </a:xfrm>
        </p:grpSpPr>
        <p:sp>
          <p:nvSpPr>
            <p:cNvPr id="10" name="テキスト ボックス 9">
              <a:extLst>
                <a:ext uri="{FF2B5EF4-FFF2-40B4-BE49-F238E27FC236}">
                  <a16:creationId xmlns:a16="http://schemas.microsoft.com/office/drawing/2014/main" id="{56B035C5-1978-4913-B2F5-3B4AFB5DF38F}"/>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11" name="テキスト ボックス 10">
              <a:extLst>
                <a:ext uri="{FF2B5EF4-FFF2-40B4-BE49-F238E27FC236}">
                  <a16:creationId xmlns:a16="http://schemas.microsoft.com/office/drawing/2014/main" id="{0103BCE6-3975-4B79-B22C-7229E6831731}"/>
                </a:ext>
              </a:extLst>
            </p:cNvPr>
            <p:cNvSpPr txBox="1"/>
            <p:nvPr/>
          </p:nvSpPr>
          <p:spPr>
            <a:xfrm>
              <a:off x="206477" y="2145587"/>
              <a:ext cx="8731046"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スポーツ</a:t>
              </a:r>
            </a:p>
          </p:txBody>
        </p:sp>
      </p:grpSp>
      <p:pic>
        <p:nvPicPr>
          <p:cNvPr id="3" name="G2_L18_reading_v6_sport">
            <a:hlinkClick r:id="" action="ppaction://media"/>
            <a:extLst>
              <a:ext uri="{FF2B5EF4-FFF2-40B4-BE49-F238E27FC236}">
                <a16:creationId xmlns:a16="http://schemas.microsoft.com/office/drawing/2014/main" id="{7CE258EC-87D3-49BC-87DA-78D5574556A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77988" y="504825"/>
            <a:ext cx="609600" cy="609600"/>
          </a:xfrm>
          <a:prstGeom prst="rect">
            <a:avLst/>
          </a:prstGeom>
        </p:spPr>
      </p:pic>
    </p:spTree>
    <p:extLst>
      <p:ext uri="{BB962C8B-B14F-4D97-AF65-F5344CB8AC3E}">
        <p14:creationId xmlns:p14="http://schemas.microsoft.com/office/powerpoint/2010/main" val="224069539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2A17968-0A66-4776-82BE-6B3B70A7F467}"/>
              </a:ext>
            </a:extLst>
          </p:cNvPr>
          <p:cNvSpPr txBox="1"/>
          <p:nvPr/>
        </p:nvSpPr>
        <p:spPr>
          <a:xfrm>
            <a:off x="397565" y="2105561"/>
            <a:ext cx="834887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sport</a:t>
            </a:r>
            <a:endParaRPr kumimoji="1" lang="ja-JP" altLang="en-US" sz="8000" dirty="0">
              <a:solidFill>
                <a:schemeClr val="tx1">
                  <a:lumMod val="85000"/>
                  <a:lumOff val="15000"/>
                </a:schemeClr>
              </a:solidFill>
            </a:endParaRPr>
          </a:p>
        </p:txBody>
      </p:sp>
      <p:pic>
        <p:nvPicPr>
          <p:cNvPr id="7" name="G2_L18_reading_v6_sport">
            <a:hlinkClick r:id="" action="ppaction://media"/>
            <a:extLst>
              <a:ext uri="{FF2B5EF4-FFF2-40B4-BE49-F238E27FC236}">
                <a16:creationId xmlns:a16="http://schemas.microsoft.com/office/drawing/2014/main" id="{E15DE925-2263-42E8-83A3-1A777BE139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77988" y="504825"/>
            <a:ext cx="609600" cy="609600"/>
          </a:xfrm>
          <a:prstGeom prst="rect">
            <a:avLst/>
          </a:prstGeom>
        </p:spPr>
      </p:pic>
    </p:spTree>
    <p:extLst>
      <p:ext uri="{BB962C8B-B14F-4D97-AF65-F5344CB8AC3E}">
        <p14:creationId xmlns:p14="http://schemas.microsoft.com/office/powerpoint/2010/main" val="223484383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D72C27EB-DB6C-4F77-8DFB-E87C1719E799}"/>
              </a:ext>
            </a:extLst>
          </p:cNvPr>
          <p:cNvSpPr txBox="1"/>
          <p:nvPr/>
        </p:nvSpPr>
        <p:spPr>
          <a:xfrm>
            <a:off x="206477" y="2497976"/>
            <a:ext cx="8731046"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スポーツ</a:t>
            </a:r>
          </a:p>
        </p:txBody>
      </p:sp>
      <p:pic>
        <p:nvPicPr>
          <p:cNvPr id="6" name="G2_L18_reading_v6_sport">
            <a:hlinkClick r:id="" action="ppaction://media"/>
            <a:extLst>
              <a:ext uri="{FF2B5EF4-FFF2-40B4-BE49-F238E27FC236}">
                <a16:creationId xmlns:a16="http://schemas.microsoft.com/office/drawing/2014/main" id="{D9965B12-630B-4218-8716-692445BB60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77988" y="504825"/>
            <a:ext cx="609600" cy="609600"/>
          </a:xfrm>
          <a:prstGeom prst="rect">
            <a:avLst/>
          </a:prstGeom>
        </p:spPr>
      </p:pic>
    </p:spTree>
    <p:extLst>
      <p:ext uri="{BB962C8B-B14F-4D97-AF65-F5344CB8AC3E}">
        <p14:creationId xmlns:p14="http://schemas.microsoft.com/office/powerpoint/2010/main" val="78637147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7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C07A4887-86C4-49F0-8107-0C5B33488907}"/>
              </a:ext>
            </a:extLst>
          </p:cNvPr>
          <p:cNvGrpSpPr/>
          <p:nvPr/>
        </p:nvGrpSpPr>
        <p:grpSpPr>
          <a:xfrm>
            <a:off x="815009" y="1717951"/>
            <a:ext cx="7513983" cy="3422099"/>
            <a:chOff x="815009" y="2155196"/>
            <a:chExt cx="7513983" cy="3422099"/>
          </a:xfrm>
        </p:grpSpPr>
        <p:sp>
          <p:nvSpPr>
            <p:cNvPr id="9" name="テキスト ボックス 8">
              <a:extLst>
                <a:ext uri="{FF2B5EF4-FFF2-40B4-BE49-F238E27FC236}">
                  <a16:creationId xmlns:a16="http://schemas.microsoft.com/office/drawing/2014/main" id="{4B0975BA-8A2A-4D7C-81D3-8565E2E19B61}"/>
                </a:ext>
              </a:extLst>
            </p:cNvPr>
            <p:cNvSpPr txBox="1"/>
            <p:nvPr/>
          </p:nvSpPr>
          <p:spPr>
            <a:xfrm>
              <a:off x="815009" y="2155196"/>
              <a:ext cx="7513983" cy="1631216"/>
            </a:xfrm>
            <a:prstGeom prst="rect">
              <a:avLst/>
            </a:prstGeom>
            <a:noFill/>
          </p:spPr>
          <p:txBody>
            <a:bodyPr wrap="square" rtlCol="0">
              <a:spAutoFit/>
            </a:bodyPr>
            <a:lstStyle/>
            <a:p>
              <a:pPr algn="ctr"/>
              <a:r>
                <a:rPr kumimoji="1" lang="en-US" altLang="ja-JP" sz="100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10000" b="1" dirty="0">
                  <a:solidFill>
                    <a:schemeClr val="tx1">
                      <a:lumMod val="85000"/>
                      <a:lumOff val="15000"/>
                    </a:schemeClr>
                  </a:solidFill>
                  <a:latin typeface="メイリオ" panose="020B0604030504040204" pitchFamily="50" charset="-128"/>
                  <a:ea typeface="メイリオ" panose="020B0604030504040204" pitchFamily="50" charset="-128"/>
                </a:rPr>
                <a:t>より多く</a:t>
              </a:r>
              <a:endParaRPr kumimoji="1" lang="ja-JP" altLang="en-US" sz="100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4235C4D9-3333-4EDE-B4F4-CECC127A9682}"/>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o---</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reading_v7_over">
            <a:hlinkClick r:id="" action="ppaction://media"/>
            <a:extLst>
              <a:ext uri="{FF2B5EF4-FFF2-40B4-BE49-F238E27FC236}">
                <a16:creationId xmlns:a16="http://schemas.microsoft.com/office/drawing/2014/main" id="{5DFA878C-84C8-4753-B970-23F186911C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6175" y="682625"/>
            <a:ext cx="609600" cy="609600"/>
          </a:xfrm>
          <a:prstGeom prst="rect">
            <a:avLst/>
          </a:prstGeom>
        </p:spPr>
      </p:pic>
    </p:spTree>
    <p:extLst>
      <p:ext uri="{BB962C8B-B14F-4D97-AF65-F5344CB8AC3E}">
        <p14:creationId xmlns:p14="http://schemas.microsoft.com/office/powerpoint/2010/main" val="202888822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B4A6819-C4B1-45E8-BACB-069F9910181B}"/>
              </a:ext>
            </a:extLst>
          </p:cNvPr>
          <p:cNvSpPr txBox="1"/>
          <p:nvPr/>
        </p:nvSpPr>
        <p:spPr>
          <a:xfrm>
            <a:off x="397565" y="2105561"/>
            <a:ext cx="834887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over</a:t>
            </a:r>
            <a:endParaRPr kumimoji="1" lang="ja-JP" altLang="en-US" sz="8000" dirty="0">
              <a:solidFill>
                <a:schemeClr val="tx1">
                  <a:lumMod val="85000"/>
                  <a:lumOff val="15000"/>
                </a:schemeClr>
              </a:solidFill>
            </a:endParaRPr>
          </a:p>
        </p:txBody>
      </p:sp>
      <p:pic>
        <p:nvPicPr>
          <p:cNvPr id="7" name="G2_L18_reading_v7_over">
            <a:hlinkClick r:id="" action="ppaction://media"/>
            <a:extLst>
              <a:ext uri="{FF2B5EF4-FFF2-40B4-BE49-F238E27FC236}">
                <a16:creationId xmlns:a16="http://schemas.microsoft.com/office/drawing/2014/main" id="{347CCB74-515A-48CC-8386-A4B83F63A2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6175" y="682625"/>
            <a:ext cx="609600" cy="609600"/>
          </a:xfrm>
          <a:prstGeom prst="rect">
            <a:avLst/>
          </a:prstGeom>
        </p:spPr>
      </p:pic>
    </p:spTree>
    <p:extLst>
      <p:ext uri="{BB962C8B-B14F-4D97-AF65-F5344CB8AC3E}">
        <p14:creationId xmlns:p14="http://schemas.microsoft.com/office/powerpoint/2010/main" val="179132301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613392"/>
            <a:ext cx="7513983" cy="1631216"/>
          </a:xfrm>
          <a:prstGeom prst="rect">
            <a:avLst/>
          </a:prstGeom>
          <a:noFill/>
        </p:spPr>
        <p:txBody>
          <a:bodyPr wrap="square" rtlCol="0">
            <a:spAutoFit/>
          </a:bodyPr>
          <a:lstStyle/>
          <a:p>
            <a:pPr algn="ctr"/>
            <a:r>
              <a:rPr kumimoji="1" lang="en-US" altLang="ja-JP" sz="100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10000" b="1" dirty="0">
                <a:solidFill>
                  <a:schemeClr val="tx1">
                    <a:lumMod val="85000"/>
                    <a:lumOff val="15000"/>
                  </a:schemeClr>
                </a:solidFill>
                <a:latin typeface="メイリオ" panose="020B0604030504040204" pitchFamily="50" charset="-128"/>
                <a:ea typeface="メイリオ" panose="020B0604030504040204" pitchFamily="50" charset="-128"/>
              </a:rPr>
              <a:t>より多く</a:t>
            </a:r>
            <a:endParaRPr kumimoji="1" lang="ja-JP" altLang="en-US" sz="10000" dirty="0">
              <a:solidFill>
                <a:schemeClr val="tx1">
                  <a:lumMod val="85000"/>
                  <a:lumOff val="15000"/>
                </a:schemeClr>
              </a:solidFill>
            </a:endParaRPr>
          </a:p>
        </p:txBody>
      </p:sp>
      <p:pic>
        <p:nvPicPr>
          <p:cNvPr id="6" name="G2_L18_reading_v7_over">
            <a:hlinkClick r:id="" action="ppaction://media"/>
            <a:extLst>
              <a:ext uri="{FF2B5EF4-FFF2-40B4-BE49-F238E27FC236}">
                <a16:creationId xmlns:a16="http://schemas.microsoft.com/office/drawing/2014/main" id="{89AE1B25-309A-4C7E-8C03-81320D4167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6175" y="682625"/>
            <a:ext cx="609600" cy="609600"/>
          </a:xfrm>
          <a:prstGeom prst="rect">
            <a:avLst/>
          </a:prstGeom>
        </p:spPr>
      </p:pic>
    </p:spTree>
    <p:extLst>
      <p:ext uri="{BB962C8B-B14F-4D97-AF65-F5344CB8AC3E}">
        <p14:creationId xmlns:p14="http://schemas.microsoft.com/office/powerpoint/2010/main" val="391446245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D50ED2F2-6A71-4CAF-A131-AE6CB6F15450}"/>
              </a:ext>
            </a:extLst>
          </p:cNvPr>
          <p:cNvGrpSpPr/>
          <p:nvPr/>
        </p:nvGrpSpPr>
        <p:grpSpPr>
          <a:xfrm>
            <a:off x="152401" y="1120676"/>
            <a:ext cx="8839200" cy="4616648"/>
            <a:chOff x="152401" y="960647"/>
            <a:chExt cx="8839200" cy="4616648"/>
          </a:xfrm>
        </p:grpSpPr>
        <p:sp>
          <p:nvSpPr>
            <p:cNvPr id="5" name="テキスト ボックス 4"/>
            <p:cNvSpPr txBox="1"/>
            <p:nvPr/>
          </p:nvSpPr>
          <p:spPr>
            <a:xfrm>
              <a:off x="152401" y="960647"/>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say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reading_v8_said">
            <a:hlinkClick r:id="" action="ppaction://media"/>
            <a:extLst>
              <a:ext uri="{FF2B5EF4-FFF2-40B4-BE49-F238E27FC236}">
                <a16:creationId xmlns:a16="http://schemas.microsoft.com/office/drawing/2014/main" id="{18E33788-38BB-4A54-9A27-EE704635DA7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6725" y="1036638"/>
            <a:ext cx="609600" cy="609600"/>
          </a:xfrm>
          <a:prstGeom prst="rect">
            <a:avLst/>
          </a:prstGeom>
        </p:spPr>
      </p:pic>
      <p:cxnSp>
        <p:nvCxnSpPr>
          <p:cNvPr id="2" name="直線コネクタ 1">
            <a:extLst>
              <a:ext uri="{FF2B5EF4-FFF2-40B4-BE49-F238E27FC236}">
                <a16:creationId xmlns:a16="http://schemas.microsoft.com/office/drawing/2014/main" id="{5B2B7136-669A-8383-5069-B241D715C0AC}"/>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59534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42950" y="2105561"/>
            <a:ext cx="765810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said</a:t>
            </a:r>
            <a:endParaRPr kumimoji="1" lang="ja-JP" altLang="en-US" sz="8000" dirty="0">
              <a:solidFill>
                <a:schemeClr val="tx1">
                  <a:lumMod val="85000"/>
                  <a:lumOff val="15000"/>
                </a:schemeClr>
              </a:solidFill>
            </a:endParaRPr>
          </a:p>
        </p:txBody>
      </p:sp>
      <p:pic>
        <p:nvPicPr>
          <p:cNvPr id="7" name="G2_L18_reading_v8_said">
            <a:hlinkClick r:id="" action="ppaction://media"/>
            <a:extLst>
              <a:ext uri="{FF2B5EF4-FFF2-40B4-BE49-F238E27FC236}">
                <a16:creationId xmlns:a16="http://schemas.microsoft.com/office/drawing/2014/main" id="{EFDB79BE-E1CC-4D99-8F50-AF50F182223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6725" y="1036638"/>
            <a:ext cx="609600" cy="609600"/>
          </a:xfrm>
          <a:prstGeom prst="rect">
            <a:avLst/>
          </a:prstGeom>
        </p:spPr>
      </p:pic>
      <p:cxnSp>
        <p:nvCxnSpPr>
          <p:cNvPr id="2" name="直線コネクタ 1">
            <a:extLst>
              <a:ext uri="{FF2B5EF4-FFF2-40B4-BE49-F238E27FC236}">
                <a16:creationId xmlns:a16="http://schemas.microsoft.com/office/drawing/2014/main" id="{A2907838-E4DD-16D2-0358-135F633A2383}"/>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158131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1E1D95A5-4B46-4916-936B-F617A463497D}"/>
              </a:ext>
            </a:extLst>
          </p:cNvPr>
          <p:cNvSpPr txBox="1"/>
          <p:nvPr/>
        </p:nvSpPr>
        <p:spPr>
          <a:xfrm>
            <a:off x="152401" y="1905506"/>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say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pic>
        <p:nvPicPr>
          <p:cNvPr id="7" name="G2_L18_reading_v8_said">
            <a:hlinkClick r:id="" action="ppaction://media"/>
            <a:extLst>
              <a:ext uri="{FF2B5EF4-FFF2-40B4-BE49-F238E27FC236}">
                <a16:creationId xmlns:a16="http://schemas.microsoft.com/office/drawing/2014/main" id="{0CC8639C-7826-4BDD-8587-A4DC342DC2A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36725" y="1036638"/>
            <a:ext cx="609600" cy="609600"/>
          </a:xfrm>
          <a:prstGeom prst="rect">
            <a:avLst/>
          </a:prstGeom>
        </p:spPr>
      </p:pic>
      <p:cxnSp>
        <p:nvCxnSpPr>
          <p:cNvPr id="2" name="直線コネクタ 1">
            <a:extLst>
              <a:ext uri="{FF2B5EF4-FFF2-40B4-BE49-F238E27FC236}">
                <a16:creationId xmlns:a16="http://schemas.microsoft.com/office/drawing/2014/main" id="{81D75E89-81DF-8A9E-C479-5CF1AE128E10}"/>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pic>
        <p:nvPicPr>
          <p:cNvPr id="3" name="合格の鐘">
            <a:hlinkClick r:id="" action="ppaction://media"/>
            <a:extLst>
              <a:ext uri="{FF2B5EF4-FFF2-40B4-BE49-F238E27FC236}">
                <a16:creationId xmlns:a16="http://schemas.microsoft.com/office/drawing/2014/main" id="{E9E31176-CA66-7CB1-048A-1991D2B170A9}"/>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352551" y="4268788"/>
            <a:ext cx="609601" cy="609600"/>
          </a:xfrm>
          <a:prstGeom prst="rect">
            <a:avLst/>
          </a:prstGeom>
        </p:spPr>
      </p:pic>
    </p:spTree>
    <p:extLst>
      <p:ext uri="{BB962C8B-B14F-4D97-AF65-F5344CB8AC3E}">
        <p14:creationId xmlns:p14="http://schemas.microsoft.com/office/powerpoint/2010/main" val="1692851864"/>
      </p:ext>
    </p:extLst>
  </p:cSld>
  <p:clrMapOvr>
    <a:masterClrMapping/>
  </p:clrMapOvr>
  <p:transition spd="med">
    <p:pull/>
    <p:sndAc>
      <p:stSnd>
        <p:snd r:embed="rId6"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4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7"/>
                </p:tgtEl>
              </p:cMediaNode>
            </p:audio>
            <p:audio>
              <p:cMediaNode vol="80000" showWhenStopped="0">
                <p:cTn id="12" fill="hold" display="0">
                  <p:stCondLst>
                    <p:cond delay="indefinite"/>
                  </p:stCondLst>
                  <p:endCondLst>
                    <p:cond evt="onStopAudio" delay="0">
                      <p:tgtEl>
                        <p:sldTgt/>
                      </p:tgtEl>
                    </p:cond>
                  </p:endCondLst>
                </p:cTn>
                <p:tgtEl>
                  <p:spTgt spid="3"/>
                </p:tgtEl>
              </p:cMediaNode>
            </p:audio>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0A682-1AFB-167C-EA06-98C7CE67C313}"/>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4B458CD-7DD8-011D-F9CE-61DAC187A166}"/>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latin typeface="メイリオ" panose="020B0604030504040204" pitchFamily="50" charset="-128"/>
                <a:ea typeface="メイリオ" panose="020B0604030504040204" pitchFamily="50" charset="-128"/>
              </a:rPr>
              <a:t>英語にしなさい</a:t>
            </a:r>
          </a:p>
        </p:txBody>
      </p:sp>
      <p:sp>
        <p:nvSpPr>
          <p:cNvPr id="6" name="テキスト ボックス 5">
            <a:extLst>
              <a:ext uri="{FF2B5EF4-FFF2-40B4-BE49-F238E27FC236}">
                <a16:creationId xmlns:a16="http://schemas.microsoft.com/office/drawing/2014/main" id="{9522498C-3037-4451-6F42-A820D3B5CC76}"/>
              </a:ext>
            </a:extLst>
          </p:cNvPr>
          <p:cNvSpPr txBox="1"/>
          <p:nvPr/>
        </p:nvSpPr>
        <p:spPr>
          <a:xfrm>
            <a:off x="741073" y="1855936"/>
            <a:ext cx="7661855" cy="1862048"/>
          </a:xfrm>
          <a:prstGeom prst="rect">
            <a:avLst/>
          </a:prstGeom>
          <a:noFill/>
        </p:spPr>
        <p:txBody>
          <a:bodyPr wrap="square" rtlCol="0">
            <a:spAutoFit/>
          </a:bodyPr>
          <a:lstStyle/>
          <a:p>
            <a:pPr algn="ctr"/>
            <a:r>
              <a:rPr kumimoji="1" lang="ja-JP" altLang="en-US" sz="11500" b="1" dirty="0">
                <a:ln w="28575">
                  <a:noFill/>
                </a:ln>
                <a:latin typeface="メイリオ" panose="020B0604030504040204" pitchFamily="50" charset="-128"/>
                <a:ea typeface="メイリオ" panose="020B0604030504040204" pitchFamily="50" charset="-128"/>
              </a:rPr>
              <a:t>確認テスト</a:t>
            </a:r>
          </a:p>
        </p:txBody>
      </p:sp>
      <p:sp>
        <p:nvSpPr>
          <p:cNvPr id="3" name="正方形/長方形 2">
            <a:extLst>
              <a:ext uri="{FF2B5EF4-FFF2-40B4-BE49-F238E27FC236}">
                <a16:creationId xmlns:a16="http://schemas.microsoft.com/office/drawing/2014/main" id="{DF3D903A-FD75-EDC2-0F7E-B4D30FD2A720}"/>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9166907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821B9-1CDC-5BA5-B152-3C9C11FE4D4D}"/>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040E82E0-BC34-D264-5751-36C966D284FA}"/>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a:extLst>
              <a:ext uri="{FF2B5EF4-FFF2-40B4-BE49-F238E27FC236}">
                <a16:creationId xmlns:a16="http://schemas.microsoft.com/office/drawing/2014/main" id="{C2DA62D6-92E3-9BF3-D4FA-67C947100D20}"/>
              </a:ext>
            </a:extLst>
          </p:cNvPr>
          <p:cNvSpPr txBox="1"/>
          <p:nvPr/>
        </p:nvSpPr>
        <p:spPr>
          <a:xfrm>
            <a:off x="987014" y="2321004"/>
            <a:ext cx="7169972"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この本は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より</a:t>
            </a:r>
            <a:r>
              <a:rPr kumimoji="1" lang="ja-JP" altLang="en-US" sz="4800" b="1" u="sng" dirty="0">
                <a:solidFill>
                  <a:schemeClr val="accent2"/>
                </a:solidFill>
                <a:latin typeface="メイリオ" panose="020B0604030504040204" pitchFamily="50" charset="-128"/>
                <a:ea typeface="メイリオ" panose="020B0604030504040204" pitchFamily="50" charset="-128"/>
              </a:rPr>
              <a:t>重要</a:t>
            </a:r>
            <a:r>
              <a:rPr kumimoji="1" lang="ja-JP" altLang="en-US" sz="4800" b="1" dirty="0">
                <a:solidFill>
                  <a:schemeClr val="accent2"/>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あの本より</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2 This book is more important than that one.">
            <a:hlinkClick r:id="" action="ppaction://media"/>
            <a:extLst>
              <a:ext uri="{FF2B5EF4-FFF2-40B4-BE49-F238E27FC236}">
                <a16:creationId xmlns:a16="http://schemas.microsoft.com/office/drawing/2014/main" id="{069856E9-E41E-6E03-EFEC-0F18955324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63663" y="455613"/>
            <a:ext cx="406400" cy="406400"/>
          </a:xfrm>
          <a:prstGeom prst="rect">
            <a:avLst/>
          </a:prstGeom>
        </p:spPr>
      </p:pic>
    </p:spTree>
    <p:extLst>
      <p:ext uri="{BB962C8B-B14F-4D97-AF65-F5344CB8AC3E}">
        <p14:creationId xmlns:p14="http://schemas.microsoft.com/office/powerpoint/2010/main" val="357737317"/>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0F10B-3877-62C3-DEB6-3804715AAAD3}"/>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18BE7235-E14E-A65F-E469-A469B51D820D}"/>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0C0D5616-CC20-15D4-AD0B-7A3248B316A2}"/>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EE0783CB-C227-FA30-4B61-7D1ABAF2A8A2}"/>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確認テスト①</a:t>
            </a:r>
          </a:p>
        </p:txBody>
      </p:sp>
      <p:grpSp>
        <p:nvGrpSpPr>
          <p:cNvPr id="3" name="グループ化 2">
            <a:extLst>
              <a:ext uri="{FF2B5EF4-FFF2-40B4-BE49-F238E27FC236}">
                <a16:creationId xmlns:a16="http://schemas.microsoft.com/office/drawing/2014/main" id="{A9708229-D1C3-E1E6-E9BA-F19C80F2689F}"/>
              </a:ext>
            </a:extLst>
          </p:cNvPr>
          <p:cNvGrpSpPr/>
          <p:nvPr/>
        </p:nvGrpSpPr>
        <p:grpSpPr>
          <a:xfrm>
            <a:off x="0" y="1991958"/>
            <a:ext cx="9144000" cy="2874085"/>
            <a:chOff x="0" y="2722031"/>
            <a:chExt cx="9144000" cy="2874085"/>
          </a:xfrm>
        </p:grpSpPr>
        <p:sp>
          <p:nvSpPr>
            <p:cNvPr id="6" name="テキスト ボックス 5">
              <a:extLst>
                <a:ext uri="{FF2B5EF4-FFF2-40B4-BE49-F238E27FC236}">
                  <a16:creationId xmlns:a16="http://schemas.microsoft.com/office/drawing/2014/main" id="{0943330F-42E4-5621-CA8E-1F5D4E2569A4}"/>
                </a:ext>
              </a:extLst>
            </p:cNvPr>
            <p:cNvSpPr txBox="1"/>
            <p:nvPr/>
          </p:nvSpPr>
          <p:spPr>
            <a:xfrm>
              <a:off x="0" y="4395787"/>
              <a:ext cx="9144000" cy="1200329"/>
            </a:xfrm>
            <a:prstGeom prst="rect">
              <a:avLst/>
            </a:prstGeom>
            <a:noFill/>
          </p:spPr>
          <p:txBody>
            <a:bodyPr wrap="square" rtlCol="0">
              <a:spAutoFit/>
            </a:bodyPr>
            <a:lstStyle/>
            <a:p>
              <a:pPr algn="ctr"/>
              <a:r>
                <a:rPr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[talk] [about]</a:t>
              </a:r>
              <a:endParaRPr kumimoji="1" lang="ja-JP" altLang="en-US" sz="54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4CD415A2-A71D-39A2-7B38-1BF3D2D9AE92}"/>
                </a:ext>
              </a:extLst>
            </p:cNvPr>
            <p:cNvSpPr txBox="1"/>
            <p:nvPr/>
          </p:nvSpPr>
          <p:spPr>
            <a:xfrm>
              <a:off x="477079" y="2722031"/>
              <a:ext cx="8189844" cy="1446550"/>
            </a:xfrm>
            <a:prstGeom prst="rect">
              <a:avLst/>
            </a:prstGeom>
            <a:noFill/>
          </p:spPr>
          <p:txBody>
            <a:bodyPr wrap="square" rtlCol="0">
              <a:spAutoFit/>
            </a:bodyPr>
            <a:lstStyle/>
            <a:p>
              <a:pPr algn="ctr"/>
              <a:r>
                <a:rPr kumimoji="1" lang="en-US" altLang="ja-JP" sz="85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8500" b="1" dirty="0">
                  <a:solidFill>
                    <a:schemeClr val="tx1">
                      <a:lumMod val="85000"/>
                      <a:lumOff val="15000"/>
                    </a:schemeClr>
                  </a:solidFill>
                  <a:latin typeface="メイリオ" panose="020B0604030504040204" pitchFamily="50" charset="-128"/>
                  <a:ea typeface="メイリオ" panose="020B0604030504040204" pitchFamily="50" charset="-128"/>
                </a:rPr>
                <a:t>について話す</a:t>
              </a:r>
              <a:endParaRPr kumimoji="1" lang="en-US" altLang="ja-JP" sz="85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grpSp>
      <p:pic>
        <p:nvPicPr>
          <p:cNvPr id="4" name="G2_L18_reading_v1_talk about">
            <a:hlinkClick r:id="" action="ppaction://media"/>
            <a:extLst>
              <a:ext uri="{FF2B5EF4-FFF2-40B4-BE49-F238E27FC236}">
                <a16:creationId xmlns:a16="http://schemas.microsoft.com/office/drawing/2014/main" id="{77CCFE5C-A837-2E3A-4D6C-653204A8638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06563" y="1154113"/>
            <a:ext cx="609600" cy="609600"/>
          </a:xfrm>
          <a:prstGeom prst="rect">
            <a:avLst/>
          </a:prstGeom>
        </p:spPr>
      </p:pic>
      <p:sp>
        <p:nvSpPr>
          <p:cNvPr id="10" name="正方形/長方形 9">
            <a:extLst>
              <a:ext uri="{FF2B5EF4-FFF2-40B4-BE49-F238E27FC236}">
                <a16:creationId xmlns:a16="http://schemas.microsoft.com/office/drawing/2014/main" id="{440945BC-BD32-CD04-A57A-A85F2998C07C}"/>
              </a:ext>
            </a:extLst>
          </p:cNvPr>
          <p:cNvSpPr/>
          <p:nvPr/>
        </p:nvSpPr>
        <p:spPr>
          <a:xfrm>
            <a:off x="1552163" y="3409079"/>
            <a:ext cx="2041937"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FCE0A546-4319-1DD8-251C-7C05B1F1ED7E}"/>
              </a:ext>
            </a:extLst>
          </p:cNvPr>
          <p:cNvSpPr/>
          <p:nvPr/>
        </p:nvSpPr>
        <p:spPr>
          <a:xfrm>
            <a:off x="4622051" y="3409079"/>
            <a:ext cx="2931686"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483575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80"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par>
                                <p:cTn id="10" presetID="22" presetClass="exit" presetSubtype="8" fill="hold" grpId="0" nodeType="withEffect">
                                  <p:stCondLst>
                                    <p:cond delay="0"/>
                                  </p:stCondLst>
                                  <p:childTnLst>
                                    <p:animEffect transition="out" filter="wipe(left)">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4"/>
                </p:tgtEl>
              </p:cMediaNode>
            </p:audio>
          </p:childTnLst>
        </p:cTn>
      </p:par>
    </p:tnLst>
    <p:bldLst>
      <p:bldP spid="10" grpId="0" animBg="1"/>
      <p:bldP spid="11"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2E72D-08C0-7C15-63CE-DCE10DFB067C}"/>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F2270226-657B-ACB7-0E88-8A918AFDD0CC}"/>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5F662BF4-2847-5AAB-E775-5E673451F7EE}"/>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DECCEE8E-AA7D-A8EC-8422-CF0A167091E3}"/>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確認テスト②</a:t>
            </a:r>
          </a:p>
        </p:txBody>
      </p:sp>
      <p:grpSp>
        <p:nvGrpSpPr>
          <p:cNvPr id="3" name="グループ化 2">
            <a:extLst>
              <a:ext uri="{FF2B5EF4-FFF2-40B4-BE49-F238E27FC236}">
                <a16:creationId xmlns:a16="http://schemas.microsoft.com/office/drawing/2014/main" id="{69A244C9-F429-1116-7F8E-F6CD80DE6376}"/>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EFB689FC-BA95-DE7D-1548-1AD182F71C45}"/>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thing</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59AB471C-5913-4759-AD4F-FAAE667194E6}"/>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こと</a:t>
              </a:r>
              <a:endParaRPr kumimoji="1" lang="ja-JP" altLang="en-US" sz="7200" dirty="0">
                <a:solidFill>
                  <a:schemeClr val="tx1">
                    <a:lumMod val="85000"/>
                    <a:lumOff val="15000"/>
                  </a:schemeClr>
                </a:solidFill>
              </a:endParaRPr>
            </a:p>
          </p:txBody>
        </p:sp>
      </p:grpSp>
      <p:pic>
        <p:nvPicPr>
          <p:cNvPr id="4" name="G2_L18_reading_v2_thing">
            <a:hlinkClick r:id="" action="ppaction://media"/>
            <a:extLst>
              <a:ext uri="{FF2B5EF4-FFF2-40B4-BE49-F238E27FC236}">
                <a16:creationId xmlns:a16="http://schemas.microsoft.com/office/drawing/2014/main" id="{18213B7A-04CD-D058-B224-FBFF3B75703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06563" y="2038350"/>
            <a:ext cx="609600" cy="609600"/>
          </a:xfrm>
          <a:prstGeom prst="rect">
            <a:avLst/>
          </a:prstGeom>
        </p:spPr>
      </p:pic>
      <p:sp>
        <p:nvSpPr>
          <p:cNvPr id="10" name="正方形/長方形 9">
            <a:extLst>
              <a:ext uri="{FF2B5EF4-FFF2-40B4-BE49-F238E27FC236}">
                <a16:creationId xmlns:a16="http://schemas.microsoft.com/office/drawing/2014/main" id="{ADAAB495-09C0-E4EA-E27A-F83785D2DDE7}"/>
              </a:ext>
            </a:extLst>
          </p:cNvPr>
          <p:cNvSpPr/>
          <p:nvPr/>
        </p:nvSpPr>
        <p:spPr>
          <a:xfrm>
            <a:off x="2743200" y="3519516"/>
            <a:ext cx="3708402"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458421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5"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10"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2D3D9-F8B8-A50B-10D4-E0EA9D75242C}"/>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D2FACA9F-D928-21DE-3E5A-E3076346AEC8}"/>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46F6D44B-493E-C9DD-310D-10FBAF408C18}"/>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256AA638-6FB0-FEF3-BE2E-02A6DC4DDA00}"/>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確認テスト③</a:t>
            </a:r>
          </a:p>
        </p:txBody>
      </p:sp>
      <p:grpSp>
        <p:nvGrpSpPr>
          <p:cNvPr id="3" name="グループ化 2">
            <a:extLst>
              <a:ext uri="{FF2B5EF4-FFF2-40B4-BE49-F238E27FC236}">
                <a16:creationId xmlns:a16="http://schemas.microsoft.com/office/drawing/2014/main" id="{79CCC929-D6B3-C5EA-3A67-E9AC6F817FC2}"/>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EB0CC8AD-163D-B181-55B7-7604F59F5DF5}"/>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free</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1F46803C-1CCF-8390-6981-04E8EDAF92CE}"/>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暇な</a:t>
              </a:r>
              <a:endParaRPr kumimoji="1" lang="ja-JP" altLang="en-US" sz="7200" dirty="0">
                <a:solidFill>
                  <a:schemeClr val="tx1">
                    <a:lumMod val="85000"/>
                    <a:lumOff val="15000"/>
                  </a:schemeClr>
                </a:solidFill>
              </a:endParaRPr>
            </a:p>
          </p:txBody>
        </p:sp>
      </p:grpSp>
      <p:pic>
        <p:nvPicPr>
          <p:cNvPr id="2" name="G2_L18_reading_v3_free">
            <a:hlinkClick r:id="" action="ppaction://media"/>
            <a:extLst>
              <a:ext uri="{FF2B5EF4-FFF2-40B4-BE49-F238E27FC236}">
                <a16:creationId xmlns:a16="http://schemas.microsoft.com/office/drawing/2014/main" id="{7816AC26-1E91-0238-FA9D-95379D487F3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54200" y="1036638"/>
            <a:ext cx="609600" cy="609600"/>
          </a:xfrm>
          <a:prstGeom prst="rect">
            <a:avLst/>
          </a:prstGeom>
        </p:spPr>
      </p:pic>
      <p:sp>
        <p:nvSpPr>
          <p:cNvPr id="10" name="正方形/長方形 9">
            <a:extLst>
              <a:ext uri="{FF2B5EF4-FFF2-40B4-BE49-F238E27FC236}">
                <a16:creationId xmlns:a16="http://schemas.microsoft.com/office/drawing/2014/main" id="{BB8768B0-0A10-0B19-8271-843C80A2296E}"/>
              </a:ext>
            </a:extLst>
          </p:cNvPr>
          <p:cNvSpPr/>
          <p:nvPr/>
        </p:nvSpPr>
        <p:spPr>
          <a:xfrm>
            <a:off x="3225800" y="3608227"/>
            <a:ext cx="2743202"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278098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9"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10"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4D37D-AF51-8B83-520A-2E036BDB4B55}"/>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72BEC7BF-58F6-B921-EC7B-6EB14CE9A454}"/>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767403C7-6204-A196-8B0F-A9C6A66CEDA4}"/>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52F56ED-7B48-4F14-E9F3-F9D1E132DD3C}"/>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確認テスト④</a:t>
            </a:r>
          </a:p>
        </p:txBody>
      </p:sp>
      <p:grpSp>
        <p:nvGrpSpPr>
          <p:cNvPr id="8" name="グループ化 7">
            <a:extLst>
              <a:ext uri="{FF2B5EF4-FFF2-40B4-BE49-F238E27FC236}">
                <a16:creationId xmlns:a16="http://schemas.microsoft.com/office/drawing/2014/main" id="{FA089E15-038F-4080-9F23-46EC53C356F4}"/>
              </a:ext>
            </a:extLst>
          </p:cNvPr>
          <p:cNvGrpSpPr/>
          <p:nvPr/>
        </p:nvGrpSpPr>
        <p:grpSpPr>
          <a:xfrm>
            <a:off x="152400" y="1859340"/>
            <a:ext cx="8839200" cy="3139320"/>
            <a:chOff x="152400" y="2437975"/>
            <a:chExt cx="8839200" cy="3139320"/>
          </a:xfrm>
        </p:grpSpPr>
        <p:sp>
          <p:nvSpPr>
            <p:cNvPr id="9" name="テキスト ボックス 8">
              <a:extLst>
                <a:ext uri="{FF2B5EF4-FFF2-40B4-BE49-F238E27FC236}">
                  <a16:creationId xmlns:a16="http://schemas.microsoft.com/office/drawing/2014/main" id="{86EF217C-4E2B-334D-88A4-F39F3F549B59}"/>
                </a:ext>
              </a:extLst>
            </p:cNvPr>
            <p:cNvSpPr txBox="1"/>
            <p:nvPr/>
          </p:nvSpPr>
          <p:spPr>
            <a:xfrm>
              <a:off x="152400" y="2437975"/>
              <a:ext cx="8839200" cy="1569660"/>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にたずねる</a:t>
              </a:r>
            </a:p>
          </p:txBody>
        </p:sp>
        <p:sp>
          <p:nvSpPr>
            <p:cNvPr id="10" name="テキスト ボックス 9">
              <a:extLst>
                <a:ext uri="{FF2B5EF4-FFF2-40B4-BE49-F238E27FC236}">
                  <a16:creationId xmlns:a16="http://schemas.microsoft.com/office/drawing/2014/main" id="{E60CCE12-2552-D8CC-B178-5BB080D3DCE8}"/>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ask</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G2_L18_reading_v4_ask">
            <a:hlinkClick r:id="" action="ppaction://media"/>
            <a:extLst>
              <a:ext uri="{FF2B5EF4-FFF2-40B4-BE49-F238E27FC236}">
                <a16:creationId xmlns:a16="http://schemas.microsoft.com/office/drawing/2014/main" id="{E8172303-7826-C08A-184A-EED70453FA2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001838" y="1508125"/>
            <a:ext cx="609600" cy="609600"/>
          </a:xfrm>
          <a:prstGeom prst="rect">
            <a:avLst/>
          </a:prstGeom>
        </p:spPr>
      </p:pic>
      <p:sp>
        <p:nvSpPr>
          <p:cNvPr id="6" name="正方形/長方形 5">
            <a:extLst>
              <a:ext uri="{FF2B5EF4-FFF2-40B4-BE49-F238E27FC236}">
                <a16:creationId xmlns:a16="http://schemas.microsoft.com/office/drawing/2014/main" id="{33F9555B-4D35-4776-4182-54E91DD606CD}"/>
              </a:ext>
            </a:extLst>
          </p:cNvPr>
          <p:cNvSpPr/>
          <p:nvPr/>
        </p:nvSpPr>
        <p:spPr>
          <a:xfrm>
            <a:off x="3213100" y="3285062"/>
            <a:ext cx="2768602"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473039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9"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6"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CEBE4-2060-D077-87E9-8164E1FD5A0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E7FCFB2-22C6-CB64-35AF-D9F67DCB3EA2}"/>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FEA9DFD4-0B82-2B04-152A-579E21B83A39}"/>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B05CA37D-0042-5EB9-D806-D5B846C60939}"/>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確認テスト⑤</a:t>
            </a:r>
          </a:p>
        </p:txBody>
      </p:sp>
      <p:pic>
        <p:nvPicPr>
          <p:cNvPr id="3" name="G2_L18_reading_v5_class">
            <a:hlinkClick r:id="" action="ppaction://media"/>
            <a:extLst>
              <a:ext uri="{FF2B5EF4-FFF2-40B4-BE49-F238E27FC236}">
                <a16:creationId xmlns:a16="http://schemas.microsoft.com/office/drawing/2014/main" id="{981822D9-8EFB-56C8-07CF-2C7D1D93A83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54200" y="682625"/>
            <a:ext cx="609600" cy="609600"/>
          </a:xfrm>
          <a:prstGeom prst="rect">
            <a:avLst/>
          </a:prstGeom>
        </p:spPr>
      </p:pic>
      <p:grpSp>
        <p:nvGrpSpPr>
          <p:cNvPr id="2" name="グループ化 1">
            <a:extLst>
              <a:ext uri="{FF2B5EF4-FFF2-40B4-BE49-F238E27FC236}">
                <a16:creationId xmlns:a16="http://schemas.microsoft.com/office/drawing/2014/main" id="{A86F4AE3-5364-25FC-03D0-D68DD8BF681C}"/>
              </a:ext>
            </a:extLst>
          </p:cNvPr>
          <p:cNvGrpSpPr/>
          <p:nvPr/>
        </p:nvGrpSpPr>
        <p:grpSpPr>
          <a:xfrm>
            <a:off x="206478" y="1636202"/>
            <a:ext cx="8731046" cy="3585596"/>
            <a:chOff x="206478" y="1991699"/>
            <a:chExt cx="8731046" cy="3585596"/>
          </a:xfrm>
        </p:grpSpPr>
        <p:sp>
          <p:nvSpPr>
            <p:cNvPr id="4" name="テキスト ボックス 3">
              <a:extLst>
                <a:ext uri="{FF2B5EF4-FFF2-40B4-BE49-F238E27FC236}">
                  <a16:creationId xmlns:a16="http://schemas.microsoft.com/office/drawing/2014/main" id="{1360F5B8-3FFD-9606-687E-87F1A66B987F}"/>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class</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5" name="テキスト ボックス 4">
              <a:extLst>
                <a:ext uri="{FF2B5EF4-FFF2-40B4-BE49-F238E27FC236}">
                  <a16:creationId xmlns:a16="http://schemas.microsoft.com/office/drawing/2014/main" id="{26A4ADD7-D9D0-89FB-7220-F3DC5B472E2C}"/>
                </a:ext>
              </a:extLst>
            </p:cNvPr>
            <p:cNvSpPr txBox="1"/>
            <p:nvPr/>
          </p:nvSpPr>
          <p:spPr>
            <a:xfrm>
              <a:off x="206478" y="1991699"/>
              <a:ext cx="8731046" cy="2015936"/>
            </a:xfrm>
            <a:prstGeom prst="rect">
              <a:avLst/>
            </a:prstGeom>
            <a:noFill/>
          </p:spPr>
          <p:txBody>
            <a:bodyPr wrap="square" rtlCol="0">
              <a:spAutoFit/>
            </a:bodyPr>
            <a:lstStyle/>
            <a:p>
              <a:pPr algn="ctr"/>
              <a:r>
                <a:rPr kumimoji="1" lang="ja-JP" altLang="en-US" sz="12500" b="1" dirty="0">
                  <a:solidFill>
                    <a:schemeClr val="tx1">
                      <a:lumMod val="85000"/>
                      <a:lumOff val="15000"/>
                    </a:schemeClr>
                  </a:solidFill>
                  <a:latin typeface="メイリオ" panose="020B0604030504040204" pitchFamily="50" charset="-128"/>
                  <a:ea typeface="メイリオ" panose="020B0604030504040204" pitchFamily="50" charset="-128"/>
                </a:rPr>
                <a:t>クラス</a:t>
              </a:r>
            </a:p>
          </p:txBody>
        </p:sp>
      </p:grpSp>
      <p:sp>
        <p:nvSpPr>
          <p:cNvPr id="10" name="正方形/長方形 9">
            <a:extLst>
              <a:ext uri="{FF2B5EF4-FFF2-40B4-BE49-F238E27FC236}">
                <a16:creationId xmlns:a16="http://schemas.microsoft.com/office/drawing/2014/main" id="{C60400FF-2305-B9EB-436D-D825987C66DA}"/>
              </a:ext>
            </a:extLst>
          </p:cNvPr>
          <p:cNvSpPr/>
          <p:nvPr/>
        </p:nvSpPr>
        <p:spPr>
          <a:xfrm>
            <a:off x="2806701" y="3429000"/>
            <a:ext cx="3581400"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740763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5" fill="hold"/>
                                        <p:tgtEl>
                                          <p:spTgt spid="3"/>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3"/>
                </p:tgtEl>
              </p:cMediaNode>
            </p:audio>
          </p:childTnLst>
        </p:cTn>
      </p:par>
    </p:tnLst>
    <p:bldLst>
      <p:bldP spid="10"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4751A-E16A-06D4-0A67-80B933FB4CC9}"/>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7A61469D-1FFB-6940-2065-EF538B207496}"/>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06003789-81F2-6AF4-BB27-9AC494C8A532}"/>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2863E21-8D70-E4CE-DD36-E3CB02712063}"/>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確認テスト⑥</a:t>
            </a:r>
          </a:p>
        </p:txBody>
      </p:sp>
      <p:grpSp>
        <p:nvGrpSpPr>
          <p:cNvPr id="8" name="グループ化 7">
            <a:extLst>
              <a:ext uri="{FF2B5EF4-FFF2-40B4-BE49-F238E27FC236}">
                <a16:creationId xmlns:a16="http://schemas.microsoft.com/office/drawing/2014/main" id="{1801C5A0-9873-84CF-11DE-8B0F44DE3E99}"/>
              </a:ext>
            </a:extLst>
          </p:cNvPr>
          <p:cNvGrpSpPr/>
          <p:nvPr/>
        </p:nvGrpSpPr>
        <p:grpSpPr>
          <a:xfrm>
            <a:off x="206477" y="1713146"/>
            <a:ext cx="8731046" cy="3431708"/>
            <a:chOff x="206477" y="2145587"/>
            <a:chExt cx="8731046" cy="3431708"/>
          </a:xfrm>
        </p:grpSpPr>
        <p:sp>
          <p:nvSpPr>
            <p:cNvPr id="10" name="テキスト ボックス 9">
              <a:extLst>
                <a:ext uri="{FF2B5EF4-FFF2-40B4-BE49-F238E27FC236}">
                  <a16:creationId xmlns:a16="http://schemas.microsoft.com/office/drawing/2014/main" id="{F1F8AC07-F085-6B5C-8879-F97B8A5955F8}"/>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sport</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11" name="テキスト ボックス 10">
              <a:extLst>
                <a:ext uri="{FF2B5EF4-FFF2-40B4-BE49-F238E27FC236}">
                  <a16:creationId xmlns:a16="http://schemas.microsoft.com/office/drawing/2014/main" id="{58266E10-A152-82EB-06A5-5AEBE17A395C}"/>
                </a:ext>
              </a:extLst>
            </p:cNvPr>
            <p:cNvSpPr txBox="1"/>
            <p:nvPr/>
          </p:nvSpPr>
          <p:spPr>
            <a:xfrm>
              <a:off x="206477" y="2145587"/>
              <a:ext cx="8731046"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スポーツ</a:t>
              </a:r>
            </a:p>
          </p:txBody>
        </p:sp>
      </p:grpSp>
      <p:pic>
        <p:nvPicPr>
          <p:cNvPr id="3" name="G2_L18_reading_v6_sport">
            <a:hlinkClick r:id="" action="ppaction://media"/>
            <a:extLst>
              <a:ext uri="{FF2B5EF4-FFF2-40B4-BE49-F238E27FC236}">
                <a16:creationId xmlns:a16="http://schemas.microsoft.com/office/drawing/2014/main" id="{81C66394-A380-6D4D-A77F-9E8062972B8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77988" y="504825"/>
            <a:ext cx="609600" cy="609600"/>
          </a:xfrm>
          <a:prstGeom prst="rect">
            <a:avLst/>
          </a:prstGeom>
        </p:spPr>
      </p:pic>
      <p:sp>
        <p:nvSpPr>
          <p:cNvPr id="6" name="正方形/長方形 5">
            <a:extLst>
              <a:ext uri="{FF2B5EF4-FFF2-40B4-BE49-F238E27FC236}">
                <a16:creationId xmlns:a16="http://schemas.microsoft.com/office/drawing/2014/main" id="{18CBC7D2-954D-58D9-98E2-82C275B4C35F}"/>
              </a:ext>
            </a:extLst>
          </p:cNvPr>
          <p:cNvSpPr/>
          <p:nvPr/>
        </p:nvSpPr>
        <p:spPr>
          <a:xfrm>
            <a:off x="2768602" y="3429000"/>
            <a:ext cx="3657598"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057714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1" fill="hold"/>
                                        <p:tgtEl>
                                          <p:spTgt spid="3"/>
                                        </p:tgtEl>
                                      </p:cBhvr>
                                    </p:cmd>
                                  </p:childTnLst>
                                </p:cTn>
                              </p:par>
                              <p:par>
                                <p:cTn id="7" presetID="22" presetClass="exit" presetSubtype="8" fill="hold" grpId="0" nodeType="withEffect">
                                  <p:stCondLst>
                                    <p:cond delay="0"/>
                                  </p:stCondLst>
                                  <p:childTnLst>
                                    <p:animEffect transition="out" filter="wipe(left)">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3"/>
                </p:tgtEl>
              </p:cMediaNode>
            </p:audio>
          </p:childTnLst>
        </p:cTn>
      </p:par>
    </p:tnLst>
    <p:bldLst>
      <p:bldP spid="6"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120C7-FFE8-9984-CB0B-6CED4205D4E1}"/>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7A13B690-F9FD-D63C-2393-55779E90F085}"/>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A21E2CC9-9E98-2E28-AABA-B51DC700F0E3}"/>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DFC2ACC-636B-3012-2D1E-DFF62468CE9C}"/>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確認テスト⑦</a:t>
            </a:r>
          </a:p>
        </p:txBody>
      </p:sp>
      <p:grpSp>
        <p:nvGrpSpPr>
          <p:cNvPr id="3" name="グループ化 2">
            <a:extLst>
              <a:ext uri="{FF2B5EF4-FFF2-40B4-BE49-F238E27FC236}">
                <a16:creationId xmlns:a16="http://schemas.microsoft.com/office/drawing/2014/main" id="{11A14E90-25AB-608E-19A5-1A09E9654228}"/>
              </a:ext>
            </a:extLst>
          </p:cNvPr>
          <p:cNvGrpSpPr/>
          <p:nvPr/>
        </p:nvGrpSpPr>
        <p:grpSpPr>
          <a:xfrm>
            <a:off x="815009" y="1717951"/>
            <a:ext cx="7513983" cy="3422099"/>
            <a:chOff x="815009" y="2155196"/>
            <a:chExt cx="7513983" cy="3422099"/>
          </a:xfrm>
        </p:grpSpPr>
        <p:sp>
          <p:nvSpPr>
            <p:cNvPr id="9" name="テキスト ボックス 8">
              <a:extLst>
                <a:ext uri="{FF2B5EF4-FFF2-40B4-BE49-F238E27FC236}">
                  <a16:creationId xmlns:a16="http://schemas.microsoft.com/office/drawing/2014/main" id="{0E8353F8-E889-B21C-6ACD-BE839BD486ED}"/>
                </a:ext>
              </a:extLst>
            </p:cNvPr>
            <p:cNvSpPr txBox="1"/>
            <p:nvPr/>
          </p:nvSpPr>
          <p:spPr>
            <a:xfrm>
              <a:off x="815009" y="2155196"/>
              <a:ext cx="7513983" cy="1631216"/>
            </a:xfrm>
            <a:prstGeom prst="rect">
              <a:avLst/>
            </a:prstGeom>
            <a:noFill/>
          </p:spPr>
          <p:txBody>
            <a:bodyPr wrap="square" rtlCol="0">
              <a:spAutoFit/>
            </a:bodyPr>
            <a:lstStyle/>
            <a:p>
              <a:pPr algn="ctr"/>
              <a:r>
                <a:rPr kumimoji="1" lang="en-US" altLang="ja-JP" sz="100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10000" b="1" dirty="0">
                  <a:solidFill>
                    <a:schemeClr val="tx1">
                      <a:lumMod val="85000"/>
                      <a:lumOff val="15000"/>
                    </a:schemeClr>
                  </a:solidFill>
                  <a:latin typeface="メイリオ" panose="020B0604030504040204" pitchFamily="50" charset="-128"/>
                  <a:ea typeface="メイリオ" panose="020B0604030504040204" pitchFamily="50" charset="-128"/>
                </a:rPr>
                <a:t>より多く</a:t>
              </a:r>
              <a:endParaRPr kumimoji="1" lang="ja-JP" altLang="en-US" sz="100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EFD62723-6051-6204-34A4-1F3DA679B973}"/>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over</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reading_v7_over">
            <a:hlinkClick r:id="" action="ppaction://media"/>
            <a:extLst>
              <a:ext uri="{FF2B5EF4-FFF2-40B4-BE49-F238E27FC236}">
                <a16:creationId xmlns:a16="http://schemas.microsoft.com/office/drawing/2014/main" id="{67A3B358-C966-28A4-1740-413F9EA0780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6175" y="682625"/>
            <a:ext cx="609600" cy="609600"/>
          </a:xfrm>
          <a:prstGeom prst="rect">
            <a:avLst/>
          </a:prstGeom>
        </p:spPr>
      </p:pic>
      <p:sp>
        <p:nvSpPr>
          <p:cNvPr id="8" name="正方形/長方形 7">
            <a:extLst>
              <a:ext uri="{FF2B5EF4-FFF2-40B4-BE49-F238E27FC236}">
                <a16:creationId xmlns:a16="http://schemas.microsoft.com/office/drawing/2014/main" id="{299D7B85-3356-2DF3-AD15-7D4F02CFAB16}"/>
              </a:ext>
            </a:extLst>
          </p:cNvPr>
          <p:cNvSpPr/>
          <p:nvPr/>
        </p:nvSpPr>
        <p:spPr>
          <a:xfrm>
            <a:off x="3098801" y="3349167"/>
            <a:ext cx="2997200"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746871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9"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8"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E64E0-B07D-3934-05A7-349BC896B342}"/>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6D528A4F-17FE-0F6D-BF86-7F4307BE79AE}"/>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BDFFC8CD-BD72-4F8A-494D-4B7F5E49F751}"/>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9F40C475-83B7-418C-60BC-035489CA263A}"/>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確認テスト⑧</a:t>
            </a:r>
          </a:p>
        </p:txBody>
      </p:sp>
      <p:grpSp>
        <p:nvGrpSpPr>
          <p:cNvPr id="3" name="グループ化 2">
            <a:extLst>
              <a:ext uri="{FF2B5EF4-FFF2-40B4-BE49-F238E27FC236}">
                <a16:creationId xmlns:a16="http://schemas.microsoft.com/office/drawing/2014/main" id="{64047ED6-E3F0-4C32-A651-B4ED17790444}"/>
              </a:ext>
            </a:extLst>
          </p:cNvPr>
          <p:cNvGrpSpPr/>
          <p:nvPr/>
        </p:nvGrpSpPr>
        <p:grpSpPr>
          <a:xfrm>
            <a:off x="152401" y="1120676"/>
            <a:ext cx="8839200" cy="4616648"/>
            <a:chOff x="152401" y="960647"/>
            <a:chExt cx="8839200" cy="4616648"/>
          </a:xfrm>
        </p:grpSpPr>
        <p:sp>
          <p:nvSpPr>
            <p:cNvPr id="5" name="テキスト ボックス 4">
              <a:extLst>
                <a:ext uri="{FF2B5EF4-FFF2-40B4-BE49-F238E27FC236}">
                  <a16:creationId xmlns:a16="http://schemas.microsoft.com/office/drawing/2014/main" id="{EB03D85D-50DA-C9FC-5D0F-EAFD09594B13}"/>
                </a:ext>
              </a:extLst>
            </p:cNvPr>
            <p:cNvSpPr txBox="1"/>
            <p:nvPr/>
          </p:nvSpPr>
          <p:spPr>
            <a:xfrm>
              <a:off x="152401" y="960647"/>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say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6EC959F2-80C8-DB1E-D37B-AD3503ACF230}"/>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said</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reading_v8_said">
            <a:hlinkClick r:id="" action="ppaction://media"/>
            <a:extLst>
              <a:ext uri="{FF2B5EF4-FFF2-40B4-BE49-F238E27FC236}">
                <a16:creationId xmlns:a16="http://schemas.microsoft.com/office/drawing/2014/main" id="{3CA35BCE-0E7A-10D9-A9EA-E45852A1E0E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36725" y="1036638"/>
            <a:ext cx="609600" cy="609600"/>
          </a:xfrm>
          <a:prstGeom prst="rect">
            <a:avLst/>
          </a:prstGeom>
        </p:spPr>
      </p:pic>
      <p:cxnSp>
        <p:nvCxnSpPr>
          <p:cNvPr id="2" name="直線コネクタ 1">
            <a:extLst>
              <a:ext uri="{FF2B5EF4-FFF2-40B4-BE49-F238E27FC236}">
                <a16:creationId xmlns:a16="http://schemas.microsoft.com/office/drawing/2014/main" id="{1F4DC4F4-3FAD-9A4E-1BAD-D9D643D4ADA5}"/>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20A539D8-0F2C-E4C1-742A-84188D20E826}"/>
              </a:ext>
            </a:extLst>
          </p:cNvPr>
          <p:cNvSpPr/>
          <p:nvPr/>
        </p:nvSpPr>
        <p:spPr>
          <a:xfrm>
            <a:off x="2971800" y="4023726"/>
            <a:ext cx="3251202"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678114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9"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11"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1745F7D-5335-E828-252C-AA02C11424A0}"/>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２ </a:t>
            </a:r>
            <a:r>
              <a:rPr kumimoji="1" lang="en-US" altLang="ja-JP" sz="4400" b="1" dirty="0">
                <a:solidFill>
                  <a:schemeClr val="bg1"/>
                </a:solidFill>
                <a:latin typeface="メイリオ" panose="020B0604030504040204" pitchFamily="50" charset="-128"/>
                <a:ea typeface="メイリオ" panose="020B0604030504040204" pitchFamily="50" charset="-128"/>
              </a:rPr>
              <a:t>Slash Reading</a:t>
            </a:r>
          </a:p>
          <a:p>
            <a:r>
              <a:rPr kumimoji="1" lang="ja-JP" altLang="en-US" sz="4400" b="1" dirty="0">
                <a:solidFill>
                  <a:schemeClr val="bg1"/>
                </a:solidFill>
                <a:latin typeface="メイリオ" panose="020B0604030504040204" pitchFamily="50" charset="-128"/>
                <a:ea typeface="メイリオ" panose="020B0604030504040204" pitchFamily="50" charset="-128"/>
              </a:rPr>
              <a:t>意味のまとまりに分ける！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5" name="Shortbridge24-1">
            <a:hlinkClick r:id="" action="ppaction://media"/>
            <a:extLst>
              <a:ext uri="{FF2B5EF4-FFF2-40B4-BE49-F238E27FC236}">
                <a16:creationId xmlns:a16="http://schemas.microsoft.com/office/drawing/2014/main" id="{AFC9DBF7-A191-44AF-A03A-85956D4453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39742416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75568A41-A987-4335-9B5C-037F8550143C}"/>
              </a:ext>
            </a:extLst>
          </p:cNvPr>
          <p:cNvSpPr/>
          <p:nvPr/>
        </p:nvSpPr>
        <p:spPr>
          <a:xfrm>
            <a:off x="0" y="945942"/>
            <a:ext cx="9144000" cy="591205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FB79F2C3-AC10-4C97-F6D6-2E4C77AA2851}"/>
              </a:ext>
            </a:extLst>
          </p:cNvPr>
          <p:cNvPicPr>
            <a:picLocks noChangeAspect="1"/>
          </p:cNvPicPr>
          <p:nvPr/>
        </p:nvPicPr>
        <p:blipFill>
          <a:blip r:embed="rId6"/>
          <a:stretch>
            <a:fillRect/>
          </a:stretch>
        </p:blipFill>
        <p:spPr>
          <a:xfrm>
            <a:off x="147600" y="1309687"/>
            <a:ext cx="8848800" cy="4497052"/>
          </a:xfrm>
          <a:prstGeom prst="rect">
            <a:avLst/>
          </a:prstGeom>
        </p:spPr>
      </p:pic>
      <p:sp>
        <p:nvSpPr>
          <p:cNvPr id="37" name="正方形/長方形 36">
            <a:extLst>
              <a:ext uri="{FF2B5EF4-FFF2-40B4-BE49-F238E27FC236}">
                <a16:creationId xmlns:a16="http://schemas.microsoft.com/office/drawing/2014/main" id="{10FFBC08-3118-4839-B864-2D408BDBAD51}"/>
              </a:ext>
            </a:extLst>
          </p:cNvPr>
          <p:cNvSpPr/>
          <p:nvPr/>
        </p:nvSpPr>
        <p:spPr>
          <a:xfrm>
            <a:off x="0" y="-1"/>
            <a:ext cx="9144000" cy="94594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3" name="PPT_49">
            <a:hlinkClick r:id="" action="ppaction://media"/>
            <a:extLst>
              <a:ext uri="{FF2B5EF4-FFF2-40B4-BE49-F238E27FC236}">
                <a16:creationId xmlns:a16="http://schemas.microsoft.com/office/drawing/2014/main" id="{F6165926-E8A0-4FB0-A984-E41AD3321F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57613" y="2613097"/>
            <a:ext cx="609600" cy="609600"/>
          </a:xfrm>
          <a:prstGeom prst="rect">
            <a:avLst/>
          </a:prstGeom>
        </p:spPr>
      </p:pic>
      <p:sp>
        <p:nvSpPr>
          <p:cNvPr id="2" name="テキスト ボックス 1">
            <a:extLst>
              <a:ext uri="{FF2B5EF4-FFF2-40B4-BE49-F238E27FC236}">
                <a16:creationId xmlns:a16="http://schemas.microsoft.com/office/drawing/2014/main" id="{98E01A49-73DE-F3B1-D4DC-0EE2AA028869}"/>
              </a:ext>
            </a:extLst>
          </p:cNvPr>
          <p:cNvSpPr txBox="1"/>
          <p:nvPr/>
        </p:nvSpPr>
        <p:spPr>
          <a:xfrm>
            <a:off x="302136" y="16126"/>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意味のまとまりごとに、短いポーズが入りますので、</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スラッシュで区切って</a:t>
            </a:r>
            <a:r>
              <a:rPr lang="ja-JP" altLang="en-US" sz="2400" dirty="0">
                <a:solidFill>
                  <a:srgbClr val="FFFF00"/>
                </a:solidFill>
                <a:effectLst/>
                <a:latin typeface="ＭＳ Ｐゴシック" panose="020B0600070205080204" pitchFamily="50" charset="-128"/>
                <a:ea typeface="ＭＳ Ｐゴシック" panose="020B0600070205080204" pitchFamily="50" charset="-128"/>
              </a:rPr>
              <a:t>意味を考えながら</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音声を聞いてみましょう。</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DA848524-435A-E6AA-AE53-0B73E78B31EA}"/>
              </a:ext>
            </a:extLst>
          </p:cNvPr>
          <p:cNvCxnSpPr/>
          <p:nvPr/>
        </p:nvCxnSpPr>
        <p:spPr>
          <a:xfrm flipH="1">
            <a:off x="1046012" y="136207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A2DE11F4-C8DE-2938-3367-6FB4B1399614}"/>
              </a:ext>
            </a:extLst>
          </p:cNvPr>
          <p:cNvCxnSpPr/>
          <p:nvPr/>
        </p:nvCxnSpPr>
        <p:spPr>
          <a:xfrm flipH="1">
            <a:off x="3722537" y="1365250"/>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3EF7CBF9-0113-1FA6-B04E-27826675E54A}"/>
              </a:ext>
            </a:extLst>
          </p:cNvPr>
          <p:cNvCxnSpPr/>
          <p:nvPr/>
        </p:nvCxnSpPr>
        <p:spPr>
          <a:xfrm flipH="1">
            <a:off x="6417032" y="136207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8EF99C5F-707D-132E-7C79-41B6DAB80727}"/>
              </a:ext>
            </a:extLst>
          </p:cNvPr>
          <p:cNvCxnSpPr/>
          <p:nvPr/>
        </p:nvCxnSpPr>
        <p:spPr>
          <a:xfrm flipH="1">
            <a:off x="7257062" y="136207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8DD8FA12-A7AD-4043-C015-AE397A64FC6F}"/>
              </a:ext>
            </a:extLst>
          </p:cNvPr>
          <p:cNvCxnSpPr/>
          <p:nvPr/>
        </p:nvCxnSpPr>
        <p:spPr>
          <a:xfrm flipH="1">
            <a:off x="987873" y="1974850"/>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11FF8593-A69F-6A85-126B-8E37ACC6A0D3}"/>
              </a:ext>
            </a:extLst>
          </p:cNvPr>
          <p:cNvCxnSpPr/>
          <p:nvPr/>
        </p:nvCxnSpPr>
        <p:spPr>
          <a:xfrm flipH="1">
            <a:off x="2378523" y="197167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EE5399A8-0AAD-9FE2-83EF-88EA43713FF1}"/>
              </a:ext>
            </a:extLst>
          </p:cNvPr>
          <p:cNvCxnSpPr/>
          <p:nvPr/>
        </p:nvCxnSpPr>
        <p:spPr>
          <a:xfrm flipH="1">
            <a:off x="3473898" y="197167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2725B59F-35CC-C926-2C12-A0C005909C9D}"/>
              </a:ext>
            </a:extLst>
          </p:cNvPr>
          <p:cNvCxnSpPr/>
          <p:nvPr/>
        </p:nvCxnSpPr>
        <p:spPr>
          <a:xfrm flipH="1">
            <a:off x="5788473" y="197167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8A5499CC-8792-5294-6DED-FC9BEBD3646C}"/>
              </a:ext>
            </a:extLst>
          </p:cNvPr>
          <p:cNvCxnSpPr/>
          <p:nvPr/>
        </p:nvCxnSpPr>
        <p:spPr>
          <a:xfrm flipH="1">
            <a:off x="7588698" y="197167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0B28663B-929A-BA7E-A0B0-13DC3D72CF8A}"/>
              </a:ext>
            </a:extLst>
          </p:cNvPr>
          <p:cNvCxnSpPr/>
          <p:nvPr/>
        </p:nvCxnSpPr>
        <p:spPr>
          <a:xfrm flipH="1">
            <a:off x="8803587" y="197167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7C0E215A-CD89-D9EA-3BB2-3E0C22CA0CBB}"/>
              </a:ext>
            </a:extLst>
          </p:cNvPr>
          <p:cNvCxnSpPr/>
          <p:nvPr/>
        </p:nvCxnSpPr>
        <p:spPr>
          <a:xfrm flipH="1">
            <a:off x="3250512" y="2613097"/>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28A6DE94-C855-E107-A2FF-31D89656CA0E}"/>
              </a:ext>
            </a:extLst>
          </p:cNvPr>
          <p:cNvCxnSpPr/>
          <p:nvPr/>
        </p:nvCxnSpPr>
        <p:spPr>
          <a:xfrm flipH="1">
            <a:off x="4000597" y="2613096"/>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B115BAE0-9F12-8E0A-BFB2-27F98866739A}"/>
              </a:ext>
            </a:extLst>
          </p:cNvPr>
          <p:cNvCxnSpPr/>
          <p:nvPr/>
        </p:nvCxnSpPr>
        <p:spPr>
          <a:xfrm flipH="1">
            <a:off x="5694708" y="2613096"/>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1C9B2651-8AB3-5FBF-D56A-D023848E0324}"/>
              </a:ext>
            </a:extLst>
          </p:cNvPr>
          <p:cNvCxnSpPr/>
          <p:nvPr/>
        </p:nvCxnSpPr>
        <p:spPr>
          <a:xfrm flipH="1">
            <a:off x="7654958" y="2613096"/>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92928CDD-F919-A1BA-9B04-99B877D34082}"/>
              </a:ext>
            </a:extLst>
          </p:cNvPr>
          <p:cNvCxnSpPr/>
          <p:nvPr/>
        </p:nvCxnSpPr>
        <p:spPr>
          <a:xfrm flipH="1">
            <a:off x="1520858" y="3222697"/>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C89D0A44-0D9C-B571-B07E-D64F5CA97770}"/>
              </a:ext>
            </a:extLst>
          </p:cNvPr>
          <p:cNvCxnSpPr/>
          <p:nvPr/>
        </p:nvCxnSpPr>
        <p:spPr>
          <a:xfrm flipH="1">
            <a:off x="3590016" y="3222697"/>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09EAB8C0-A144-A50F-0AC8-FB70B8490B0E}"/>
              </a:ext>
            </a:extLst>
          </p:cNvPr>
          <p:cNvCxnSpPr/>
          <p:nvPr/>
        </p:nvCxnSpPr>
        <p:spPr>
          <a:xfrm flipH="1">
            <a:off x="6933291" y="3222697"/>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63AEB77F-84B1-E51C-527C-4342836EFF55}"/>
              </a:ext>
            </a:extLst>
          </p:cNvPr>
          <p:cNvCxnSpPr/>
          <p:nvPr/>
        </p:nvCxnSpPr>
        <p:spPr>
          <a:xfrm flipH="1">
            <a:off x="979751" y="3803722"/>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8411771B-1BB2-1F9D-0C76-54E13125A186}"/>
              </a:ext>
            </a:extLst>
          </p:cNvPr>
          <p:cNvCxnSpPr/>
          <p:nvPr/>
        </p:nvCxnSpPr>
        <p:spPr>
          <a:xfrm flipH="1">
            <a:off x="4426812" y="3803722"/>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FEAC8C94-2127-7897-7294-F057029D338E}"/>
              </a:ext>
            </a:extLst>
          </p:cNvPr>
          <p:cNvCxnSpPr/>
          <p:nvPr/>
        </p:nvCxnSpPr>
        <p:spPr>
          <a:xfrm flipH="1">
            <a:off x="7899720" y="3803721"/>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F64E7047-382F-1EEA-7A9B-288E02B18693}"/>
              </a:ext>
            </a:extLst>
          </p:cNvPr>
          <p:cNvCxnSpPr/>
          <p:nvPr/>
        </p:nvCxnSpPr>
        <p:spPr>
          <a:xfrm flipH="1">
            <a:off x="8780254" y="3803721"/>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AF5FE614-1FA4-6DB3-D81C-905AE487FD7D}"/>
              </a:ext>
            </a:extLst>
          </p:cNvPr>
          <p:cNvCxnSpPr/>
          <p:nvPr/>
        </p:nvCxnSpPr>
        <p:spPr>
          <a:xfrm flipH="1">
            <a:off x="2750929" y="4451421"/>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750CDD8B-E797-96C7-58B4-9F3DF7250FF5}"/>
              </a:ext>
            </a:extLst>
          </p:cNvPr>
          <p:cNvCxnSpPr/>
          <p:nvPr/>
        </p:nvCxnSpPr>
        <p:spPr>
          <a:xfrm flipH="1">
            <a:off x="4894054" y="4451420"/>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F05E0346-01CF-B063-D549-EA2FDE2BFBD0}"/>
              </a:ext>
            </a:extLst>
          </p:cNvPr>
          <p:cNvCxnSpPr/>
          <p:nvPr/>
        </p:nvCxnSpPr>
        <p:spPr>
          <a:xfrm flipH="1">
            <a:off x="7103280" y="4451419"/>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63A85D15-1F8A-F20B-EFEE-3A1B87201571}"/>
              </a:ext>
            </a:extLst>
          </p:cNvPr>
          <p:cNvCxnSpPr/>
          <p:nvPr/>
        </p:nvCxnSpPr>
        <p:spPr>
          <a:xfrm flipH="1">
            <a:off x="1080912" y="5084486"/>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F1AAD54D-A3C0-6B7B-5634-BD1CED19854F}"/>
              </a:ext>
            </a:extLst>
          </p:cNvPr>
          <p:cNvCxnSpPr/>
          <p:nvPr/>
        </p:nvCxnSpPr>
        <p:spPr>
          <a:xfrm flipH="1">
            <a:off x="3043062" y="5084486"/>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1E66372B-B75E-C636-3FBB-27AC8331C325}"/>
              </a:ext>
            </a:extLst>
          </p:cNvPr>
          <p:cNvCxnSpPr/>
          <p:nvPr/>
        </p:nvCxnSpPr>
        <p:spPr>
          <a:xfrm flipH="1">
            <a:off x="4809158" y="508448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637DA57A-A438-1435-965D-017EE7914C99}"/>
              </a:ext>
            </a:extLst>
          </p:cNvPr>
          <p:cNvCxnSpPr/>
          <p:nvPr/>
        </p:nvCxnSpPr>
        <p:spPr>
          <a:xfrm flipH="1">
            <a:off x="7899719" y="5084484"/>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62" name="AS_G2_16_07_reading_s2">
            <a:hlinkClick r:id="" action="ppaction://media"/>
            <a:extLst>
              <a:ext uri="{FF2B5EF4-FFF2-40B4-BE49-F238E27FC236}">
                <a16:creationId xmlns:a16="http://schemas.microsoft.com/office/drawing/2014/main" id="{7313FD61-CC2F-F68C-3BE0-B14D969A5BF1}"/>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277475" y="3343275"/>
            <a:ext cx="406400" cy="406400"/>
          </a:xfrm>
          <a:prstGeom prst="rect">
            <a:avLst/>
          </a:prstGeom>
        </p:spPr>
      </p:pic>
      <p:pic>
        <p:nvPicPr>
          <p:cNvPr id="63" name="AS_G2_16_07_reading_s2">
            <a:hlinkClick r:id="" action="ppaction://media"/>
            <a:extLst>
              <a:ext uri="{FF2B5EF4-FFF2-40B4-BE49-F238E27FC236}">
                <a16:creationId xmlns:a16="http://schemas.microsoft.com/office/drawing/2014/main" id="{778C3A6A-CCA8-840C-42F9-CBECB2CF988F}"/>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277475" y="4451419"/>
            <a:ext cx="406400" cy="406400"/>
          </a:xfrm>
          <a:prstGeom prst="rect">
            <a:avLst/>
          </a:prstGeom>
        </p:spPr>
      </p:pic>
    </p:spTree>
    <p:extLst>
      <p:ext uri="{BB962C8B-B14F-4D97-AF65-F5344CB8AC3E}">
        <p14:creationId xmlns:p14="http://schemas.microsoft.com/office/powerpoint/2010/main" val="37186500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491" fill="hold"/>
                                        <p:tgtEl>
                                          <p:spTgt spid="6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39" fill="hold"/>
                                        <p:tgtEl>
                                          <p:spTgt spid="3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60491" fill="hold"/>
                                        <p:tgtEl>
                                          <p:spTgt spid="63"/>
                                        </p:tgtEl>
                                      </p:cBhvr>
                                    </p:cmd>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up)">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ipe(up)">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ipe(up)">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up)">
                                      <p:cBhvr>
                                        <p:cTn id="39" dur="500"/>
                                        <p:tgtEl>
                                          <p:spTgt spid="3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wipe(up)">
                                      <p:cBhvr>
                                        <p:cTn id="44" dur="500"/>
                                        <p:tgtEl>
                                          <p:spTgt spid="3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wipe(up)">
                                      <p:cBhvr>
                                        <p:cTn id="49" dur="5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wipe(up)">
                                      <p:cBhvr>
                                        <p:cTn id="54" dur="500"/>
                                        <p:tgtEl>
                                          <p:spTgt spid="4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wipe(up)">
                                      <p:cBhvr>
                                        <p:cTn id="59" dur="500"/>
                                        <p:tgtEl>
                                          <p:spTgt spid="4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wipe(up)">
                                      <p:cBhvr>
                                        <p:cTn id="64" dur="500"/>
                                        <p:tgtEl>
                                          <p:spTgt spid="4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wipe(up)">
                                      <p:cBhvr>
                                        <p:cTn id="69" dur="500"/>
                                        <p:tgtEl>
                                          <p:spTgt spid="4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wipe(up)">
                                      <p:cBhvr>
                                        <p:cTn id="74" dur="500"/>
                                        <p:tgtEl>
                                          <p:spTgt spid="45"/>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nodeType="click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wipe(up)">
                                      <p:cBhvr>
                                        <p:cTn id="79" dur="500"/>
                                        <p:tgtEl>
                                          <p:spTgt spid="46"/>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nodeType="clickEffect">
                                  <p:stCondLst>
                                    <p:cond delay="0"/>
                                  </p:stCondLst>
                                  <p:childTnLst>
                                    <p:set>
                                      <p:cBhvr>
                                        <p:cTn id="83" dur="1" fill="hold">
                                          <p:stCondLst>
                                            <p:cond delay="0"/>
                                          </p:stCondLst>
                                        </p:cTn>
                                        <p:tgtEl>
                                          <p:spTgt spid="47"/>
                                        </p:tgtEl>
                                        <p:attrNameLst>
                                          <p:attrName>style.visibility</p:attrName>
                                        </p:attrNameLst>
                                      </p:cBhvr>
                                      <p:to>
                                        <p:strVal val="visible"/>
                                      </p:to>
                                    </p:set>
                                    <p:animEffect transition="in" filter="wipe(up)">
                                      <p:cBhvr>
                                        <p:cTn id="84" dur="500"/>
                                        <p:tgtEl>
                                          <p:spTgt spid="47"/>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nodeType="clickEffect">
                                  <p:stCondLst>
                                    <p:cond delay="0"/>
                                  </p:stCondLst>
                                  <p:childTnLst>
                                    <p:set>
                                      <p:cBhvr>
                                        <p:cTn id="88" dur="1" fill="hold">
                                          <p:stCondLst>
                                            <p:cond delay="0"/>
                                          </p:stCondLst>
                                        </p:cTn>
                                        <p:tgtEl>
                                          <p:spTgt spid="48"/>
                                        </p:tgtEl>
                                        <p:attrNameLst>
                                          <p:attrName>style.visibility</p:attrName>
                                        </p:attrNameLst>
                                      </p:cBhvr>
                                      <p:to>
                                        <p:strVal val="visible"/>
                                      </p:to>
                                    </p:set>
                                    <p:animEffect transition="in" filter="wipe(up)">
                                      <p:cBhvr>
                                        <p:cTn id="89" dur="500"/>
                                        <p:tgtEl>
                                          <p:spTgt spid="48"/>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nodeType="clickEffect">
                                  <p:stCondLst>
                                    <p:cond delay="0"/>
                                  </p:stCondLst>
                                  <p:childTnLst>
                                    <p:set>
                                      <p:cBhvr>
                                        <p:cTn id="93" dur="1" fill="hold">
                                          <p:stCondLst>
                                            <p:cond delay="0"/>
                                          </p:stCondLst>
                                        </p:cTn>
                                        <p:tgtEl>
                                          <p:spTgt spid="49"/>
                                        </p:tgtEl>
                                        <p:attrNameLst>
                                          <p:attrName>style.visibility</p:attrName>
                                        </p:attrNameLst>
                                      </p:cBhvr>
                                      <p:to>
                                        <p:strVal val="visible"/>
                                      </p:to>
                                    </p:set>
                                    <p:animEffect transition="in" filter="wipe(up)">
                                      <p:cBhvr>
                                        <p:cTn id="94" dur="500"/>
                                        <p:tgtEl>
                                          <p:spTgt spid="49"/>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1" fill="hold" nodeType="clickEffect">
                                  <p:stCondLst>
                                    <p:cond delay="0"/>
                                  </p:stCondLst>
                                  <p:childTnLst>
                                    <p:set>
                                      <p:cBhvr>
                                        <p:cTn id="98" dur="1" fill="hold">
                                          <p:stCondLst>
                                            <p:cond delay="0"/>
                                          </p:stCondLst>
                                        </p:cTn>
                                        <p:tgtEl>
                                          <p:spTgt spid="50"/>
                                        </p:tgtEl>
                                        <p:attrNameLst>
                                          <p:attrName>style.visibility</p:attrName>
                                        </p:attrNameLst>
                                      </p:cBhvr>
                                      <p:to>
                                        <p:strVal val="visible"/>
                                      </p:to>
                                    </p:set>
                                    <p:animEffect transition="in" filter="wipe(up)">
                                      <p:cBhvr>
                                        <p:cTn id="99" dur="500"/>
                                        <p:tgtEl>
                                          <p:spTgt spid="50"/>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1" fill="hold" nodeType="clickEffect">
                                  <p:stCondLst>
                                    <p:cond delay="0"/>
                                  </p:stCondLst>
                                  <p:childTnLst>
                                    <p:set>
                                      <p:cBhvr>
                                        <p:cTn id="103" dur="1" fill="hold">
                                          <p:stCondLst>
                                            <p:cond delay="0"/>
                                          </p:stCondLst>
                                        </p:cTn>
                                        <p:tgtEl>
                                          <p:spTgt spid="51"/>
                                        </p:tgtEl>
                                        <p:attrNameLst>
                                          <p:attrName>style.visibility</p:attrName>
                                        </p:attrNameLst>
                                      </p:cBhvr>
                                      <p:to>
                                        <p:strVal val="visible"/>
                                      </p:to>
                                    </p:set>
                                    <p:animEffect transition="in" filter="wipe(up)">
                                      <p:cBhvr>
                                        <p:cTn id="104" dur="500"/>
                                        <p:tgtEl>
                                          <p:spTgt spid="51"/>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1" fill="hold" nodeType="clickEffect">
                                  <p:stCondLst>
                                    <p:cond delay="0"/>
                                  </p:stCondLst>
                                  <p:childTnLst>
                                    <p:set>
                                      <p:cBhvr>
                                        <p:cTn id="108" dur="1" fill="hold">
                                          <p:stCondLst>
                                            <p:cond delay="0"/>
                                          </p:stCondLst>
                                        </p:cTn>
                                        <p:tgtEl>
                                          <p:spTgt spid="52"/>
                                        </p:tgtEl>
                                        <p:attrNameLst>
                                          <p:attrName>style.visibility</p:attrName>
                                        </p:attrNameLst>
                                      </p:cBhvr>
                                      <p:to>
                                        <p:strVal val="visible"/>
                                      </p:to>
                                    </p:set>
                                    <p:animEffect transition="in" filter="wipe(up)">
                                      <p:cBhvr>
                                        <p:cTn id="109" dur="500"/>
                                        <p:tgtEl>
                                          <p:spTgt spid="52"/>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nodeType="clickEffect">
                                  <p:stCondLst>
                                    <p:cond delay="0"/>
                                  </p:stCondLst>
                                  <p:childTnLst>
                                    <p:set>
                                      <p:cBhvr>
                                        <p:cTn id="113" dur="1" fill="hold">
                                          <p:stCondLst>
                                            <p:cond delay="0"/>
                                          </p:stCondLst>
                                        </p:cTn>
                                        <p:tgtEl>
                                          <p:spTgt spid="53"/>
                                        </p:tgtEl>
                                        <p:attrNameLst>
                                          <p:attrName>style.visibility</p:attrName>
                                        </p:attrNameLst>
                                      </p:cBhvr>
                                      <p:to>
                                        <p:strVal val="visible"/>
                                      </p:to>
                                    </p:set>
                                    <p:animEffect transition="in" filter="wipe(up)">
                                      <p:cBhvr>
                                        <p:cTn id="114" dur="500"/>
                                        <p:tgtEl>
                                          <p:spTgt spid="53"/>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1" fill="hold" nodeType="clickEffect">
                                  <p:stCondLst>
                                    <p:cond delay="0"/>
                                  </p:stCondLst>
                                  <p:childTnLst>
                                    <p:set>
                                      <p:cBhvr>
                                        <p:cTn id="118" dur="1" fill="hold">
                                          <p:stCondLst>
                                            <p:cond delay="0"/>
                                          </p:stCondLst>
                                        </p:cTn>
                                        <p:tgtEl>
                                          <p:spTgt spid="54"/>
                                        </p:tgtEl>
                                        <p:attrNameLst>
                                          <p:attrName>style.visibility</p:attrName>
                                        </p:attrNameLst>
                                      </p:cBhvr>
                                      <p:to>
                                        <p:strVal val="visible"/>
                                      </p:to>
                                    </p:set>
                                    <p:animEffect transition="in" filter="wipe(up)">
                                      <p:cBhvr>
                                        <p:cTn id="119" dur="500"/>
                                        <p:tgtEl>
                                          <p:spTgt spid="54"/>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1" fill="hold" nodeType="clickEffect">
                                  <p:stCondLst>
                                    <p:cond delay="0"/>
                                  </p:stCondLst>
                                  <p:childTnLst>
                                    <p:set>
                                      <p:cBhvr>
                                        <p:cTn id="123" dur="1" fill="hold">
                                          <p:stCondLst>
                                            <p:cond delay="0"/>
                                          </p:stCondLst>
                                        </p:cTn>
                                        <p:tgtEl>
                                          <p:spTgt spid="55"/>
                                        </p:tgtEl>
                                        <p:attrNameLst>
                                          <p:attrName>style.visibility</p:attrName>
                                        </p:attrNameLst>
                                      </p:cBhvr>
                                      <p:to>
                                        <p:strVal val="visible"/>
                                      </p:to>
                                    </p:set>
                                    <p:animEffect transition="in" filter="wipe(up)">
                                      <p:cBhvr>
                                        <p:cTn id="124" dur="500"/>
                                        <p:tgtEl>
                                          <p:spTgt spid="55"/>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1" fill="hold" nodeType="clickEffect">
                                  <p:stCondLst>
                                    <p:cond delay="0"/>
                                  </p:stCondLst>
                                  <p:childTnLst>
                                    <p:set>
                                      <p:cBhvr>
                                        <p:cTn id="128" dur="1" fill="hold">
                                          <p:stCondLst>
                                            <p:cond delay="0"/>
                                          </p:stCondLst>
                                        </p:cTn>
                                        <p:tgtEl>
                                          <p:spTgt spid="56"/>
                                        </p:tgtEl>
                                        <p:attrNameLst>
                                          <p:attrName>style.visibility</p:attrName>
                                        </p:attrNameLst>
                                      </p:cBhvr>
                                      <p:to>
                                        <p:strVal val="visible"/>
                                      </p:to>
                                    </p:set>
                                    <p:animEffect transition="in" filter="wipe(up)">
                                      <p:cBhvr>
                                        <p:cTn id="129" dur="500"/>
                                        <p:tgtEl>
                                          <p:spTgt spid="56"/>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1" fill="hold" nodeType="clickEffect">
                                  <p:stCondLst>
                                    <p:cond delay="0"/>
                                  </p:stCondLst>
                                  <p:childTnLst>
                                    <p:set>
                                      <p:cBhvr>
                                        <p:cTn id="133" dur="1" fill="hold">
                                          <p:stCondLst>
                                            <p:cond delay="0"/>
                                          </p:stCondLst>
                                        </p:cTn>
                                        <p:tgtEl>
                                          <p:spTgt spid="57"/>
                                        </p:tgtEl>
                                        <p:attrNameLst>
                                          <p:attrName>style.visibility</p:attrName>
                                        </p:attrNameLst>
                                      </p:cBhvr>
                                      <p:to>
                                        <p:strVal val="visible"/>
                                      </p:to>
                                    </p:set>
                                    <p:animEffect transition="in" filter="wipe(up)">
                                      <p:cBhvr>
                                        <p:cTn id="134" dur="500"/>
                                        <p:tgtEl>
                                          <p:spTgt spid="57"/>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1" fill="hold" nodeType="clickEffect">
                                  <p:stCondLst>
                                    <p:cond delay="0"/>
                                  </p:stCondLst>
                                  <p:childTnLst>
                                    <p:set>
                                      <p:cBhvr>
                                        <p:cTn id="138" dur="1" fill="hold">
                                          <p:stCondLst>
                                            <p:cond delay="0"/>
                                          </p:stCondLst>
                                        </p:cTn>
                                        <p:tgtEl>
                                          <p:spTgt spid="58"/>
                                        </p:tgtEl>
                                        <p:attrNameLst>
                                          <p:attrName>style.visibility</p:attrName>
                                        </p:attrNameLst>
                                      </p:cBhvr>
                                      <p:to>
                                        <p:strVal val="visible"/>
                                      </p:to>
                                    </p:set>
                                    <p:animEffect transition="in" filter="wipe(up)">
                                      <p:cBhvr>
                                        <p:cTn id="139" dur="500"/>
                                        <p:tgtEl>
                                          <p:spTgt spid="58"/>
                                        </p:tgtEl>
                                      </p:cBhvr>
                                    </p:animEffect>
                                  </p:childTnLst>
                                </p:cTn>
                              </p:par>
                            </p:childTnLst>
                          </p:cTn>
                        </p:par>
                      </p:childTnLst>
                    </p:cTn>
                  </p:par>
                  <p:par>
                    <p:cTn id="140" fill="hold">
                      <p:stCondLst>
                        <p:cond delay="indefinite"/>
                      </p:stCondLst>
                      <p:childTnLst>
                        <p:par>
                          <p:cTn id="141" fill="hold">
                            <p:stCondLst>
                              <p:cond delay="0"/>
                            </p:stCondLst>
                            <p:childTnLst>
                              <p:par>
                                <p:cTn id="142" presetID="22" presetClass="entr" presetSubtype="1" fill="hold" nodeType="clickEffect">
                                  <p:stCondLst>
                                    <p:cond delay="0"/>
                                  </p:stCondLst>
                                  <p:childTnLst>
                                    <p:set>
                                      <p:cBhvr>
                                        <p:cTn id="143" dur="1" fill="hold">
                                          <p:stCondLst>
                                            <p:cond delay="0"/>
                                          </p:stCondLst>
                                        </p:cTn>
                                        <p:tgtEl>
                                          <p:spTgt spid="59"/>
                                        </p:tgtEl>
                                        <p:attrNameLst>
                                          <p:attrName>style.visibility</p:attrName>
                                        </p:attrNameLst>
                                      </p:cBhvr>
                                      <p:to>
                                        <p:strVal val="visible"/>
                                      </p:to>
                                    </p:set>
                                    <p:animEffect transition="in" filter="wipe(up)">
                                      <p:cBhvr>
                                        <p:cTn id="144" dur="500"/>
                                        <p:tgtEl>
                                          <p:spTgt spid="59"/>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1" fill="hold" nodeType="clickEffect">
                                  <p:stCondLst>
                                    <p:cond delay="0"/>
                                  </p:stCondLst>
                                  <p:childTnLst>
                                    <p:set>
                                      <p:cBhvr>
                                        <p:cTn id="148" dur="1" fill="hold">
                                          <p:stCondLst>
                                            <p:cond delay="0"/>
                                          </p:stCondLst>
                                        </p:cTn>
                                        <p:tgtEl>
                                          <p:spTgt spid="60"/>
                                        </p:tgtEl>
                                        <p:attrNameLst>
                                          <p:attrName>style.visibility</p:attrName>
                                        </p:attrNameLst>
                                      </p:cBhvr>
                                      <p:to>
                                        <p:strVal val="visible"/>
                                      </p:to>
                                    </p:set>
                                    <p:animEffect transition="in" filter="wipe(up)">
                                      <p:cBhvr>
                                        <p:cTn id="149" dur="500"/>
                                        <p:tgtEl>
                                          <p:spTgt spid="60"/>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1" fill="hold" nodeType="clickEffect">
                                  <p:stCondLst>
                                    <p:cond delay="0"/>
                                  </p:stCondLst>
                                  <p:childTnLst>
                                    <p:set>
                                      <p:cBhvr>
                                        <p:cTn id="153" dur="1" fill="hold">
                                          <p:stCondLst>
                                            <p:cond delay="0"/>
                                          </p:stCondLst>
                                        </p:cTn>
                                        <p:tgtEl>
                                          <p:spTgt spid="61"/>
                                        </p:tgtEl>
                                        <p:attrNameLst>
                                          <p:attrName>style.visibility</p:attrName>
                                        </p:attrNameLst>
                                      </p:cBhvr>
                                      <p:to>
                                        <p:strVal val="visible"/>
                                      </p:to>
                                    </p:set>
                                    <p:animEffect transition="in" filter="wipe(up)">
                                      <p:cBhvr>
                                        <p:cTn id="154"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55" fill="hold" display="0">
                  <p:stCondLst>
                    <p:cond delay="indefinite"/>
                  </p:stCondLst>
                  <p:endCondLst>
                    <p:cond evt="onStopAudio" delay="0">
                      <p:tgtEl>
                        <p:sldTgt/>
                      </p:tgtEl>
                    </p:cond>
                    <p:cond evt="onNext" delay="0">
                      <p:tgtEl>
                        <p:sldTgt/>
                      </p:tgtEl>
                    </p:cond>
                  </p:endCondLst>
                </p:cTn>
                <p:tgtEl>
                  <p:spTgt spid="33"/>
                </p:tgtEl>
              </p:cMediaNode>
            </p:audio>
            <p:audio>
              <p:cMediaNode vol="80000">
                <p:cTn id="156" fill="hold" display="0">
                  <p:stCondLst>
                    <p:cond delay="indefinite"/>
                  </p:stCondLst>
                  <p:endCondLst>
                    <p:cond evt="onStopAudio" delay="0">
                      <p:tgtEl>
                        <p:sldTgt/>
                      </p:tgtEl>
                    </p:cond>
                    <p:cond evt="onNext" delay="0">
                      <p:tgtEl>
                        <p:sldTgt/>
                      </p:tgtEl>
                    </p:cond>
                  </p:endCondLst>
                </p:cTn>
                <p:tgtEl>
                  <p:spTgt spid="62"/>
                </p:tgtEl>
              </p:cMediaNode>
            </p:audio>
            <p:audio>
              <p:cMediaNode vol="80000">
                <p:cTn id="157" fill="hold" display="0">
                  <p:stCondLst>
                    <p:cond delay="indefinite"/>
                  </p:stCondLst>
                  <p:endCondLst>
                    <p:cond evt="onStopAudio" delay="0">
                      <p:tgtEl>
                        <p:sldTgt/>
                      </p:tgtEl>
                    </p:cond>
                  </p:endCondLst>
                </p:cTn>
                <p:tgtEl>
                  <p:spTgt spid="6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AB768-49B9-85F2-FB0C-EB09B20A4BFC}"/>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F0BC8DC2-9145-4FBF-31EB-CE552C5892F7}"/>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883C2C5-B320-82BE-9B05-34FA090F2049}"/>
              </a:ext>
            </a:extLst>
          </p:cNvPr>
          <p:cNvSpPr txBox="1"/>
          <p:nvPr/>
        </p:nvSpPr>
        <p:spPr>
          <a:xfrm>
            <a:off x="128418" y="4128490"/>
            <a:ext cx="8887161"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blue flower</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more </a:t>
            </a:r>
          </a:p>
          <a:p>
            <a:pPr>
              <a:lnSpc>
                <a:spcPct val="150000"/>
              </a:lnSpc>
            </a:pPr>
            <a:r>
              <a:rPr kumimoji="1" lang="en-US" altLang="ja-JP" sz="4400" b="1" u="sng" dirty="0">
                <a:solidFill>
                  <a:schemeClr val="accent2"/>
                </a:solidFill>
                <a:latin typeface="メイリオ" panose="020B0604030504040204" pitchFamily="50" charset="-128"/>
                <a:ea typeface="メイリオ" panose="020B0604030504040204" pitchFamily="50" charset="-128"/>
              </a:rPr>
              <a:t>beautiful</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than that red one.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0BCAFC19-3DE4-3877-A94A-B738B9CF4E2A}"/>
              </a:ext>
            </a:extLst>
          </p:cNvPr>
          <p:cNvSpPr txBox="1"/>
          <p:nvPr/>
        </p:nvSpPr>
        <p:spPr>
          <a:xfrm>
            <a:off x="972222" y="690490"/>
            <a:ext cx="7199555"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この青い花は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より</a:t>
            </a:r>
            <a:r>
              <a:rPr kumimoji="1" lang="ja-JP" altLang="en-US" sz="4800" b="1" u="sng" dirty="0">
                <a:solidFill>
                  <a:schemeClr val="accent2"/>
                </a:solidFill>
                <a:latin typeface="メイリオ" panose="020B0604030504040204" pitchFamily="50" charset="-128"/>
                <a:ea typeface="メイリオ" panose="020B0604030504040204" pitchFamily="50" charset="-128"/>
              </a:rPr>
              <a:t>美しい</a:t>
            </a:r>
            <a:r>
              <a:rPr kumimoji="1" lang="ja-JP" altLang="en-US" sz="4800" b="1" dirty="0">
                <a:solidFill>
                  <a:schemeClr val="accent2"/>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あの赤い花より</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3 This blue flower is more beautiful than that red one.">
            <a:hlinkClick r:id="" action="ppaction://media"/>
            <a:extLst>
              <a:ext uri="{FF2B5EF4-FFF2-40B4-BE49-F238E27FC236}">
                <a16:creationId xmlns:a16="http://schemas.microsoft.com/office/drawing/2014/main" id="{BF241808-419F-B4DC-8F57-5CCB46B9F5F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82725" y="846138"/>
            <a:ext cx="406400" cy="406400"/>
          </a:xfrm>
          <a:prstGeom prst="rect">
            <a:avLst/>
          </a:prstGeom>
        </p:spPr>
      </p:pic>
    </p:spTree>
    <p:extLst>
      <p:ext uri="{BB962C8B-B14F-4D97-AF65-F5344CB8AC3E}">
        <p14:creationId xmlns:p14="http://schemas.microsoft.com/office/powerpoint/2010/main" val="60599387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7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2E754-2A77-2F41-5116-DD89B5631FC5}"/>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648F03B-C962-3D60-4677-0FF25B9F9A28}"/>
              </a:ext>
            </a:extLst>
          </p:cNvPr>
          <p:cNvSpPr txBox="1"/>
          <p:nvPr/>
        </p:nvSpPr>
        <p:spPr>
          <a:xfrm>
            <a:off x="446847" y="2037213"/>
            <a:ext cx="8440806" cy="923330"/>
          </a:xfrm>
          <a:prstGeom prst="rect">
            <a:avLst/>
          </a:prstGeom>
          <a:noFill/>
        </p:spPr>
        <p:txBody>
          <a:bodyPr wrap="square" rtlCol="0">
            <a:spAutoFit/>
          </a:bodyPr>
          <a:lstStyle/>
          <a:p>
            <a:pPr algn="ctr"/>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構造を確認しましょう。</a:t>
            </a:r>
          </a:p>
        </p:txBody>
      </p:sp>
      <p:sp>
        <p:nvSpPr>
          <p:cNvPr id="3" name="正方形/長方形 2">
            <a:extLst>
              <a:ext uri="{FF2B5EF4-FFF2-40B4-BE49-F238E27FC236}">
                <a16:creationId xmlns:a16="http://schemas.microsoft.com/office/drawing/2014/main" id="{3DD9FE13-4172-2969-BAB2-3609D3A1F728}"/>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02498486"/>
      </p:ext>
    </p:extLst>
  </p:cSld>
  <p:clrMapOvr>
    <a:masterClrMapping/>
  </p:clrMapOvr>
  <p:transition spd="slow">
    <p:push dir="u"/>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3A279E37-DC67-2988-E42A-D75BA972CF84}"/>
              </a:ext>
            </a:extLst>
          </p:cNvPr>
          <p:cNvPicPr>
            <a:picLocks noChangeAspect="1"/>
          </p:cNvPicPr>
          <p:nvPr/>
        </p:nvPicPr>
        <p:blipFill>
          <a:blip r:embed="rId2"/>
          <a:srcRect b="82352"/>
          <a:stretch>
            <a:fillRect/>
          </a:stretch>
        </p:blipFill>
        <p:spPr>
          <a:xfrm>
            <a:off x="284173" y="724948"/>
            <a:ext cx="8575200" cy="1582092"/>
          </a:xfrm>
          <a:prstGeom prst="rect">
            <a:avLst/>
          </a:prstGeom>
        </p:spPr>
      </p:pic>
      <p:sp>
        <p:nvSpPr>
          <p:cNvPr id="15" name="正方形/長方形 14">
            <a:extLst>
              <a:ext uri="{FF2B5EF4-FFF2-40B4-BE49-F238E27FC236}">
                <a16:creationId xmlns:a16="http://schemas.microsoft.com/office/drawing/2014/main" id="{B61B6E99-0B26-EE85-9F8E-C6F92F7BB600}"/>
              </a:ext>
            </a:extLst>
          </p:cNvPr>
          <p:cNvSpPr/>
          <p:nvPr/>
        </p:nvSpPr>
        <p:spPr>
          <a:xfrm>
            <a:off x="0" y="2944413"/>
            <a:ext cx="9144000" cy="3913587"/>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E59A975F-8002-851E-5B19-1C802EC41093}"/>
              </a:ext>
            </a:extLst>
          </p:cNvPr>
          <p:cNvSpPr txBox="1"/>
          <p:nvPr/>
        </p:nvSpPr>
        <p:spPr>
          <a:xfrm>
            <a:off x="537493" y="3193064"/>
            <a:ext cx="8069014" cy="3170099"/>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Today</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ja-JP" altLang="en-US" sz="2000" b="1" dirty="0">
                <a:latin typeface="ＭＳ Ｐゴシック" panose="020B0600070205080204" pitchFamily="50" charset="-128"/>
                <a:ea typeface="ＭＳ Ｐゴシック" panose="020B0600070205080204" pitchFamily="50" charset="-128"/>
              </a:rPr>
              <a:t>副詞です。</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文の先頭に置くことで、「今日は」という 時の情報 を強調しています。</a:t>
            </a:r>
            <a:endParaRPr lang="en-US" altLang="ja-JP" sz="2000" b="1" dirty="0">
              <a:latin typeface="ＭＳ Ｐゴシック" panose="020B0600070205080204" pitchFamily="50" charset="-128"/>
              <a:ea typeface="ＭＳ Ｐゴシック" panose="020B0600070205080204" pitchFamily="50" charset="-128"/>
            </a:endParaRPr>
          </a:p>
          <a:p>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am going to talk about popular things to do in our free time.</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am going to talk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about popular things to do in our free time </a:t>
            </a:r>
            <a:r>
              <a:rPr lang="ja-JP" altLang="en-US" sz="2000" b="1" dirty="0">
                <a:latin typeface="ＭＳ Ｐゴシック" panose="020B0600070205080204" pitchFamily="50" charset="-128"/>
                <a:ea typeface="ＭＳ Ｐゴシック" panose="020B0600070205080204" pitchFamily="50" charset="-128"/>
              </a:rPr>
              <a:t>は</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修飾語で</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「ひまな時間にする人気のあることについて」という意味をもち、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talk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を修飾しています。</a:t>
            </a:r>
          </a:p>
        </p:txBody>
      </p:sp>
      <p:pic>
        <p:nvPicPr>
          <p:cNvPr id="17" name="図 16">
            <a:extLst>
              <a:ext uri="{FF2B5EF4-FFF2-40B4-BE49-F238E27FC236}">
                <a16:creationId xmlns:a16="http://schemas.microsoft.com/office/drawing/2014/main" id="{EA7786A8-E05D-C7AF-FAEB-E777169DDC0C}"/>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780F2C74-1ABC-206B-057E-4CB01D6C18B8}"/>
              </a:ext>
            </a:extLst>
          </p:cNvPr>
          <p:cNvSpPr txBox="1"/>
          <p:nvPr/>
        </p:nvSpPr>
        <p:spPr>
          <a:xfrm>
            <a:off x="537493" y="2355909"/>
            <a:ext cx="8069013"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今日、私は私達がひまな時間にする人気のあることについて話をしようと思います。</a:t>
            </a:r>
          </a:p>
        </p:txBody>
      </p:sp>
    </p:spTree>
    <p:extLst>
      <p:ext uri="{BB962C8B-B14F-4D97-AF65-F5344CB8AC3E}">
        <p14:creationId xmlns:p14="http://schemas.microsoft.com/office/powerpoint/2010/main" val="2139112763"/>
      </p:ext>
    </p:extLst>
  </p:cSld>
  <p:clrMapOvr>
    <a:masterClrMapping/>
  </p:clrMapOvr>
  <p:transition spd="slow">
    <p:push dir="u"/>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26C01-B6D0-9E7C-D00E-EB9420272174}"/>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65F2AE7A-8BF6-9818-0099-086E31452F39}"/>
              </a:ext>
            </a:extLst>
          </p:cNvPr>
          <p:cNvPicPr>
            <a:picLocks noChangeAspect="1"/>
          </p:cNvPicPr>
          <p:nvPr/>
        </p:nvPicPr>
        <p:blipFill>
          <a:blip r:embed="rId2"/>
          <a:srcRect b="82352"/>
          <a:stretch>
            <a:fillRect/>
          </a:stretch>
        </p:blipFill>
        <p:spPr>
          <a:xfrm>
            <a:off x="284173" y="724948"/>
            <a:ext cx="8575200" cy="1582092"/>
          </a:xfrm>
          <a:prstGeom prst="rect">
            <a:avLst/>
          </a:prstGeom>
        </p:spPr>
      </p:pic>
      <p:sp>
        <p:nvSpPr>
          <p:cNvPr id="15" name="正方形/長方形 14">
            <a:extLst>
              <a:ext uri="{FF2B5EF4-FFF2-40B4-BE49-F238E27FC236}">
                <a16:creationId xmlns:a16="http://schemas.microsoft.com/office/drawing/2014/main" id="{74BF364C-A89F-CE90-CFD8-94EC0C23BC25}"/>
              </a:ext>
            </a:extLst>
          </p:cNvPr>
          <p:cNvSpPr/>
          <p:nvPr/>
        </p:nvSpPr>
        <p:spPr>
          <a:xfrm>
            <a:off x="0" y="2944413"/>
            <a:ext cx="9144000" cy="3913587"/>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BD0C0C0-981D-EB35-20EE-1566790A8D2A}"/>
              </a:ext>
            </a:extLst>
          </p:cNvPr>
          <p:cNvSpPr txBox="1"/>
          <p:nvPr/>
        </p:nvSpPr>
        <p:spPr>
          <a:xfrm>
            <a:off x="537493" y="3193064"/>
            <a:ext cx="8069014" cy="193899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am going to talk about popular things to do in our free time.</a:t>
            </a:r>
          </a:p>
          <a:p>
            <a:r>
              <a:rPr lang="ja-JP" altLang="en-US" sz="2000" b="1" dirty="0">
                <a:latin typeface="ＭＳ Ｐゴシック" panose="020B0600070205080204" pitchFamily="50" charset="-128"/>
                <a:ea typeface="ＭＳ Ｐゴシック" panose="020B0600070205080204" pitchFamily="50" charset="-128"/>
              </a:rPr>
              <a:t>〇 </a:t>
            </a:r>
            <a:r>
              <a:rPr lang="en-US" altLang="ja-JP" sz="2000" b="1" dirty="0">
                <a:latin typeface="ＭＳ Ｐゴシック" panose="020B0600070205080204" pitchFamily="50" charset="-128"/>
                <a:ea typeface="ＭＳ Ｐゴシック" panose="020B0600070205080204" pitchFamily="50" charset="-128"/>
              </a:rPr>
              <a:t>to do </a:t>
            </a:r>
            <a:r>
              <a:rPr lang="ja-JP" altLang="en-US" sz="2000" b="1" dirty="0">
                <a:latin typeface="ＭＳ Ｐゴシック" panose="020B0600070205080204" pitchFamily="50" charset="-128"/>
                <a:ea typeface="ＭＳ Ｐゴシック" panose="020B0600070205080204" pitchFamily="50" charset="-128"/>
              </a:rPr>
              <a:t>は「するための」という意味で、形容詞のはたらきです。</a:t>
            </a: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popular things </a:t>
            </a:r>
            <a:r>
              <a:rPr lang="ja-JP" altLang="en-US" sz="2000" b="1" dirty="0">
                <a:latin typeface="ＭＳ Ｐゴシック" panose="020B0600070205080204" pitchFamily="50" charset="-128"/>
                <a:ea typeface="ＭＳ Ｐゴシック" panose="020B0600070205080204" pitchFamily="50" charset="-128"/>
              </a:rPr>
              <a:t>を修飾しています。</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〇 </a:t>
            </a:r>
            <a:r>
              <a:rPr lang="en-US" altLang="ja-JP" sz="2000" b="1" dirty="0">
                <a:latin typeface="ＭＳ Ｐゴシック" panose="020B0600070205080204" pitchFamily="50" charset="-128"/>
                <a:ea typeface="ＭＳ Ｐゴシック" panose="020B0600070205080204" pitchFamily="50" charset="-128"/>
              </a:rPr>
              <a:t>in our free time </a:t>
            </a:r>
            <a:r>
              <a:rPr lang="ja-JP" altLang="en-US" sz="2000" b="1" dirty="0">
                <a:latin typeface="ＭＳ Ｐゴシック" panose="020B0600070205080204" pitchFamily="50" charset="-128"/>
                <a:ea typeface="ＭＳ Ｐゴシック" panose="020B0600070205080204" pitchFamily="50" charset="-128"/>
              </a:rPr>
              <a:t>は修飾語で副詞のはたらきです。</a:t>
            </a:r>
          </a:p>
          <a:p>
            <a:r>
              <a:rPr lang="ja-JP" altLang="en-US" sz="2000" b="1" dirty="0">
                <a:latin typeface="ＭＳ Ｐゴシック" panose="020B0600070205080204" pitchFamily="50" charset="-128"/>
                <a:ea typeface="ＭＳ Ｐゴシック" panose="020B0600070205080204" pitchFamily="50" charset="-128"/>
              </a:rPr>
              <a:t>    「ひまな時間に」という意味をもち、</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do </a:t>
            </a:r>
            <a:r>
              <a:rPr lang="ja-JP" altLang="en-US" sz="2000" b="1" dirty="0">
                <a:latin typeface="ＭＳ Ｐゴシック" panose="020B0600070205080204" pitchFamily="50" charset="-128"/>
                <a:ea typeface="ＭＳ Ｐゴシック" panose="020B0600070205080204" pitchFamily="50" charset="-128"/>
              </a:rPr>
              <a:t>を修飾しています。</a:t>
            </a:r>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79A0AE8E-C893-B2E2-7A8F-B20618B6E0EB}"/>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5DE8855B-11E3-EFBB-1AFE-B16FDDA9CB36}"/>
              </a:ext>
            </a:extLst>
          </p:cNvPr>
          <p:cNvSpPr txBox="1"/>
          <p:nvPr/>
        </p:nvSpPr>
        <p:spPr>
          <a:xfrm>
            <a:off x="537493" y="2355909"/>
            <a:ext cx="8069013"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今日、私は私達がひまな時間にする人気のあることについて話をしようと思います。</a:t>
            </a:r>
          </a:p>
        </p:txBody>
      </p:sp>
    </p:spTree>
    <p:extLst>
      <p:ext uri="{BB962C8B-B14F-4D97-AF65-F5344CB8AC3E}">
        <p14:creationId xmlns:p14="http://schemas.microsoft.com/office/powerpoint/2010/main" val="2792053258"/>
      </p:ext>
    </p:extLst>
  </p:cSld>
  <p:clrMapOvr>
    <a:masterClrMapping/>
  </p:clrMapOvr>
  <p:transition spd="med">
    <p:pull/>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501D9-476A-CFF0-6015-4488226D3153}"/>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40B33E9A-4A07-4ABE-080D-DA9D0A34E823}"/>
              </a:ext>
            </a:extLst>
          </p:cNvPr>
          <p:cNvPicPr>
            <a:picLocks noChangeAspect="1"/>
          </p:cNvPicPr>
          <p:nvPr/>
        </p:nvPicPr>
        <p:blipFill>
          <a:blip r:embed="rId2"/>
          <a:srcRect t="22519" b="69123"/>
          <a:stretch>
            <a:fillRect/>
          </a:stretch>
        </p:blipFill>
        <p:spPr>
          <a:xfrm>
            <a:off x="284173" y="907916"/>
            <a:ext cx="8575200" cy="749299"/>
          </a:xfrm>
          <a:prstGeom prst="rect">
            <a:avLst/>
          </a:prstGeom>
        </p:spPr>
      </p:pic>
      <p:sp>
        <p:nvSpPr>
          <p:cNvPr id="15" name="正方形/長方形 14">
            <a:extLst>
              <a:ext uri="{FF2B5EF4-FFF2-40B4-BE49-F238E27FC236}">
                <a16:creationId xmlns:a16="http://schemas.microsoft.com/office/drawing/2014/main" id="{F09CAD88-FD8A-AB9F-926C-AC6255955554}"/>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863774C1-D0A9-55A6-28FB-3A96E945BB46}"/>
              </a:ext>
            </a:extLst>
          </p:cNvPr>
          <p:cNvSpPr txBox="1"/>
          <p:nvPr/>
        </p:nvSpPr>
        <p:spPr>
          <a:xfrm>
            <a:off x="537493" y="2604561"/>
            <a:ext cx="8069014" cy="3170099"/>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Yesterday</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ja-JP" altLang="en-US" sz="2000" b="1" dirty="0">
                <a:latin typeface="ＭＳ Ｐゴシック" panose="020B0600070205080204" pitchFamily="50" charset="-128"/>
                <a:ea typeface="ＭＳ Ｐゴシック" panose="020B0600070205080204" pitchFamily="50" charset="-128"/>
              </a:rPr>
              <a:t>副詞です。</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文の先頭に置くことで、「昨日」という 時の情報 を強調しています。</a:t>
            </a:r>
            <a:endParaRPr lang="en-US" altLang="ja-JP" sz="2000" b="1" dirty="0">
              <a:latin typeface="ＭＳ Ｐゴシック" panose="020B0600070205080204" pitchFamily="50" charset="-128"/>
              <a:ea typeface="ＭＳ Ｐゴシック" panose="020B0600070205080204" pitchFamily="50" charset="-128"/>
            </a:endParaRPr>
          </a:p>
          <a:p>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asked thirty-two students in our class.</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asked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thirty-two students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our class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「私たちのクラスの」という意味をもち、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thirty-two students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を説明しています。</a:t>
            </a:r>
          </a:p>
        </p:txBody>
      </p:sp>
      <p:pic>
        <p:nvPicPr>
          <p:cNvPr id="17" name="図 16">
            <a:extLst>
              <a:ext uri="{FF2B5EF4-FFF2-40B4-BE49-F238E27FC236}">
                <a16:creationId xmlns:a16="http://schemas.microsoft.com/office/drawing/2014/main" id="{C33BBE58-A908-89DA-B269-AA4C57932565}"/>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06CB0D0C-1B28-A306-DB6C-6589F1380D76}"/>
              </a:ext>
            </a:extLst>
          </p:cNvPr>
          <p:cNvSpPr txBox="1"/>
          <p:nvPr/>
        </p:nvSpPr>
        <p:spPr>
          <a:xfrm>
            <a:off x="537494" y="1767406"/>
            <a:ext cx="58379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昨日、私は私たちのクラスの </a:t>
            </a:r>
            <a:r>
              <a:rPr kumimoji="1" lang="en-US" altLang="ja-JP"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32 </a:t>
            </a:r>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人の生徒にたずねました。</a:t>
            </a:r>
          </a:p>
        </p:txBody>
      </p:sp>
    </p:spTree>
    <p:extLst>
      <p:ext uri="{BB962C8B-B14F-4D97-AF65-F5344CB8AC3E}">
        <p14:creationId xmlns:p14="http://schemas.microsoft.com/office/powerpoint/2010/main" val="3267433604"/>
      </p:ext>
    </p:extLst>
  </p:cSld>
  <p:clrMapOvr>
    <a:masterClrMapping/>
  </p:clrMapOvr>
  <p:transition spd="slow">
    <p:push dir="u"/>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FDD3E-B310-0928-C1EA-FC3B364EDD8B}"/>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D427A471-BE39-1567-1CD4-0388E1DDEAF8}"/>
              </a:ext>
            </a:extLst>
          </p:cNvPr>
          <p:cNvPicPr>
            <a:picLocks noChangeAspect="1"/>
          </p:cNvPicPr>
          <p:nvPr/>
        </p:nvPicPr>
        <p:blipFill>
          <a:blip r:embed="rId2"/>
          <a:srcRect t="32787" b="57581"/>
          <a:stretch>
            <a:fillRect/>
          </a:stretch>
        </p:blipFill>
        <p:spPr>
          <a:xfrm>
            <a:off x="284173" y="806316"/>
            <a:ext cx="8575200" cy="863530"/>
          </a:xfrm>
          <a:prstGeom prst="rect">
            <a:avLst/>
          </a:prstGeom>
        </p:spPr>
      </p:pic>
      <p:sp>
        <p:nvSpPr>
          <p:cNvPr id="15" name="正方形/長方形 14">
            <a:extLst>
              <a:ext uri="{FF2B5EF4-FFF2-40B4-BE49-F238E27FC236}">
                <a16:creationId xmlns:a16="http://schemas.microsoft.com/office/drawing/2014/main" id="{4F092891-02B3-47C0-E980-A542A4B2B7BF}"/>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0D5192BC-4261-165D-A4D6-E0CE2F45D867}"/>
              </a:ext>
            </a:extLst>
          </p:cNvPr>
          <p:cNvSpPr txBox="1"/>
          <p:nvPr/>
        </p:nvSpPr>
        <p:spPr>
          <a:xfrm>
            <a:off x="537493" y="2604561"/>
            <a:ext cx="8069014" cy="378565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do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は「するための」という意味で、形容詞のはたらきです。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our class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「私たちのクラスの」という意味をもち、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the most popular thing to do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は疑問詞で、「何？」という意味をもちます。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ここでは、主語として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 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となります。</a:t>
            </a:r>
          </a:p>
        </p:txBody>
      </p:sp>
      <p:pic>
        <p:nvPicPr>
          <p:cNvPr id="17" name="図 16">
            <a:extLst>
              <a:ext uri="{FF2B5EF4-FFF2-40B4-BE49-F238E27FC236}">
                <a16:creationId xmlns:a16="http://schemas.microsoft.com/office/drawing/2014/main" id="{57E9A29D-A247-F04E-8647-8F45B50AB03A}"/>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548B56F3-A012-EAB4-3595-5E37EA6BA0E9}"/>
              </a:ext>
            </a:extLst>
          </p:cNvPr>
          <p:cNvSpPr txBox="1"/>
          <p:nvPr/>
        </p:nvSpPr>
        <p:spPr>
          <a:xfrm>
            <a:off x="537494" y="1767406"/>
            <a:ext cx="56728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私たちのクラスでいちばん人気のあることは何でしょうか。</a:t>
            </a:r>
          </a:p>
        </p:txBody>
      </p:sp>
    </p:spTree>
    <p:extLst>
      <p:ext uri="{BB962C8B-B14F-4D97-AF65-F5344CB8AC3E}">
        <p14:creationId xmlns:p14="http://schemas.microsoft.com/office/powerpoint/2010/main" val="2980113333"/>
      </p:ext>
    </p:extLst>
  </p:cSld>
  <p:clrMapOvr>
    <a:masterClrMapping/>
  </p:clrMapOvr>
  <p:transition spd="slow">
    <p:push dir="u"/>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E48AB-C224-7935-B784-91A2D4822B76}"/>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8C8AD98B-F07C-9340-86D5-1A82187DBA6E}"/>
              </a:ext>
            </a:extLst>
          </p:cNvPr>
          <p:cNvPicPr>
            <a:picLocks noChangeAspect="1"/>
          </p:cNvPicPr>
          <p:nvPr/>
        </p:nvPicPr>
        <p:blipFill>
          <a:blip r:embed="rId2"/>
          <a:stretch>
            <a:fillRect/>
          </a:stretch>
        </p:blipFill>
        <p:spPr>
          <a:xfrm>
            <a:off x="284173" y="676079"/>
            <a:ext cx="8571719" cy="1725318"/>
          </a:xfrm>
          <a:prstGeom prst="rect">
            <a:avLst/>
          </a:prstGeom>
        </p:spPr>
      </p:pic>
      <p:sp>
        <p:nvSpPr>
          <p:cNvPr id="15" name="正方形/長方形 14">
            <a:extLst>
              <a:ext uri="{FF2B5EF4-FFF2-40B4-BE49-F238E27FC236}">
                <a16:creationId xmlns:a16="http://schemas.microsoft.com/office/drawing/2014/main" id="{AB031F20-9E5B-CCF8-C466-2762D2652865}"/>
              </a:ext>
            </a:extLst>
          </p:cNvPr>
          <p:cNvSpPr/>
          <p:nvPr/>
        </p:nvSpPr>
        <p:spPr>
          <a:xfrm>
            <a:off x="0" y="3169583"/>
            <a:ext cx="9144000" cy="3688417"/>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37FC5403-74B2-925F-FE98-F2E265031E44}"/>
              </a:ext>
            </a:extLst>
          </p:cNvPr>
          <p:cNvSpPr txBox="1"/>
          <p:nvPr/>
        </p:nvSpPr>
        <p:spPr>
          <a:xfrm>
            <a:off x="537493" y="3418234"/>
            <a:ext cx="8069014" cy="2554545"/>
          </a:xfrm>
          <a:prstGeom prst="rect">
            <a:avLst/>
          </a:prstGeom>
          <a:noFill/>
          <a:ln>
            <a:noFill/>
          </a:ln>
        </p:spPr>
        <p:txBody>
          <a:bodyPr wrap="square" rtlCol="0">
            <a:spAutoFit/>
          </a:bodyPr>
          <a:lstStyle/>
          <a:p>
            <a:pPr algn="just"/>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この文は主語や動詞などがなく、前の文の質問に対して、</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選択肢が複数示されています。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sports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は「スポーツをすること」という意味で、</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listening 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は「音楽を聞くこと」という意味で、</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p:txBody>
      </p:sp>
      <p:pic>
        <p:nvPicPr>
          <p:cNvPr id="17" name="図 16">
            <a:extLst>
              <a:ext uri="{FF2B5EF4-FFF2-40B4-BE49-F238E27FC236}">
                <a16:creationId xmlns:a16="http://schemas.microsoft.com/office/drawing/2014/main" id="{84EE973C-8B47-1F90-B8AE-DE9BCDA4C6F8}"/>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DED1C35A-7D77-29A5-01DA-6B2D47EAB1EF}"/>
              </a:ext>
            </a:extLst>
          </p:cNvPr>
          <p:cNvSpPr txBox="1"/>
          <p:nvPr/>
        </p:nvSpPr>
        <p:spPr>
          <a:xfrm>
            <a:off x="537493" y="2403279"/>
            <a:ext cx="8147513"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スポーツをすることでしょうか、音楽を聞くことでしょうか、本を読むことでしょうか、テレビゲームをすることでしょうか。</a:t>
            </a:r>
          </a:p>
        </p:txBody>
      </p:sp>
    </p:spTree>
    <p:extLst>
      <p:ext uri="{BB962C8B-B14F-4D97-AF65-F5344CB8AC3E}">
        <p14:creationId xmlns:p14="http://schemas.microsoft.com/office/powerpoint/2010/main" val="1980217577"/>
      </p:ext>
    </p:extLst>
  </p:cSld>
  <p:clrMapOvr>
    <a:masterClrMapping/>
  </p:clrMapOvr>
  <p:transition spd="slow">
    <p:push dir="u"/>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3D7-2F5A-9A07-D05B-A0842D2093FB}"/>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033CE106-E5C8-F710-FA2E-D2F5A69B48F1}"/>
              </a:ext>
            </a:extLst>
          </p:cNvPr>
          <p:cNvPicPr>
            <a:picLocks noChangeAspect="1"/>
          </p:cNvPicPr>
          <p:nvPr/>
        </p:nvPicPr>
        <p:blipFill>
          <a:blip r:embed="rId2"/>
          <a:stretch>
            <a:fillRect/>
          </a:stretch>
        </p:blipFill>
        <p:spPr>
          <a:xfrm>
            <a:off x="284173" y="676079"/>
            <a:ext cx="8571719" cy="1725318"/>
          </a:xfrm>
          <a:prstGeom prst="rect">
            <a:avLst/>
          </a:prstGeom>
        </p:spPr>
      </p:pic>
      <p:sp>
        <p:nvSpPr>
          <p:cNvPr id="15" name="正方形/長方形 14">
            <a:extLst>
              <a:ext uri="{FF2B5EF4-FFF2-40B4-BE49-F238E27FC236}">
                <a16:creationId xmlns:a16="http://schemas.microsoft.com/office/drawing/2014/main" id="{3CA545B0-0700-61AC-345C-59E05B7CC5B4}"/>
              </a:ext>
            </a:extLst>
          </p:cNvPr>
          <p:cNvSpPr/>
          <p:nvPr/>
        </p:nvSpPr>
        <p:spPr>
          <a:xfrm>
            <a:off x="0" y="3169583"/>
            <a:ext cx="9144000" cy="3688417"/>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3D66CFB-6A38-F7C7-B151-BDB5AC338658}"/>
              </a:ext>
            </a:extLst>
          </p:cNvPr>
          <p:cNvSpPr txBox="1"/>
          <p:nvPr/>
        </p:nvSpPr>
        <p:spPr>
          <a:xfrm>
            <a:off x="537493" y="3418234"/>
            <a:ext cx="8069014" cy="193899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reading books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は「本を読むこと」という意味で、</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video games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は「テレビゲームをすること」という意味で、</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3C1BD6F3-DBDF-0C19-2B01-50082334593F}"/>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2DD4BC65-A898-EACE-A534-B38CFEF251B5}"/>
              </a:ext>
            </a:extLst>
          </p:cNvPr>
          <p:cNvSpPr txBox="1"/>
          <p:nvPr/>
        </p:nvSpPr>
        <p:spPr>
          <a:xfrm>
            <a:off x="537493" y="2403279"/>
            <a:ext cx="8147513"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スポーツをすることでしょうか、音楽を聞くことでしょうか、本を読むことでしょうか、テレビゲームをすることでしょうか。</a:t>
            </a:r>
          </a:p>
        </p:txBody>
      </p:sp>
    </p:spTree>
    <p:extLst>
      <p:ext uri="{BB962C8B-B14F-4D97-AF65-F5344CB8AC3E}">
        <p14:creationId xmlns:p14="http://schemas.microsoft.com/office/powerpoint/2010/main" val="1022519839"/>
      </p:ext>
    </p:extLst>
  </p:cSld>
  <p:clrMapOvr>
    <a:masterClrMapping/>
  </p:clrMapOvr>
  <p:transition spd="med">
    <p:pull/>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9817B-27FB-730C-BA95-D734558C01CF}"/>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73977C80-1C70-EFA1-3072-09EDDFE02988}"/>
              </a:ext>
            </a:extLst>
          </p:cNvPr>
          <p:cNvPicPr>
            <a:picLocks noChangeAspect="1"/>
          </p:cNvPicPr>
          <p:nvPr/>
        </p:nvPicPr>
        <p:blipFill>
          <a:blip r:embed="rId2"/>
          <a:stretch>
            <a:fillRect/>
          </a:stretch>
        </p:blipFill>
        <p:spPr>
          <a:xfrm>
            <a:off x="284173" y="876967"/>
            <a:ext cx="8571719" cy="713294"/>
          </a:xfrm>
          <a:prstGeom prst="rect">
            <a:avLst/>
          </a:prstGeom>
        </p:spPr>
      </p:pic>
      <p:sp>
        <p:nvSpPr>
          <p:cNvPr id="15" name="正方形/長方形 14">
            <a:extLst>
              <a:ext uri="{FF2B5EF4-FFF2-40B4-BE49-F238E27FC236}">
                <a16:creationId xmlns:a16="http://schemas.microsoft.com/office/drawing/2014/main" id="{026CCFCA-5483-6573-7A75-384DCDF509AA}"/>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6D6CADEC-9942-12B5-DD86-06E2E1D35067}"/>
              </a:ext>
            </a:extLst>
          </p:cNvPr>
          <p:cNvSpPr txBox="1"/>
          <p:nvPr/>
        </p:nvSpPr>
        <p:spPr>
          <a:xfrm>
            <a:off x="537493" y="2604561"/>
            <a:ext cx="8069014" cy="286232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Listening 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Listening 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は「音楽を聞くこと」という意味で、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Listening to music = 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popular thing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Listening 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の内容を説明する</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補語になっています。</a:t>
            </a:r>
          </a:p>
        </p:txBody>
      </p:sp>
      <p:pic>
        <p:nvPicPr>
          <p:cNvPr id="17" name="図 16">
            <a:extLst>
              <a:ext uri="{FF2B5EF4-FFF2-40B4-BE49-F238E27FC236}">
                <a16:creationId xmlns:a16="http://schemas.microsoft.com/office/drawing/2014/main" id="{7D391114-1E65-60EA-78A7-1FF5191382FD}"/>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CAA96506-DD35-9C72-4A4F-BABA9CDD0828}"/>
              </a:ext>
            </a:extLst>
          </p:cNvPr>
          <p:cNvSpPr txBox="1"/>
          <p:nvPr/>
        </p:nvSpPr>
        <p:spPr>
          <a:xfrm>
            <a:off x="3737894" y="1767406"/>
            <a:ext cx="46949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音楽を聞くことがいちばん人気があることです。</a:t>
            </a:r>
          </a:p>
        </p:txBody>
      </p:sp>
    </p:spTree>
    <p:extLst>
      <p:ext uri="{BB962C8B-B14F-4D97-AF65-F5344CB8AC3E}">
        <p14:creationId xmlns:p14="http://schemas.microsoft.com/office/powerpoint/2010/main" val="2789955078"/>
      </p:ext>
    </p:extLst>
  </p:cSld>
  <p:clrMapOvr>
    <a:masterClrMapping/>
  </p:clrMapOvr>
  <p:transition spd="slow">
    <p:push dir="u"/>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EAC12-AD8E-695B-8449-C10BF1BFF10F}"/>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23748042-3A79-57A3-ACB8-D39772E4CDE6}"/>
              </a:ext>
            </a:extLst>
          </p:cNvPr>
          <p:cNvPicPr>
            <a:picLocks noChangeAspect="1"/>
          </p:cNvPicPr>
          <p:nvPr/>
        </p:nvPicPr>
        <p:blipFill>
          <a:blip r:embed="rId2"/>
          <a:srcRect t="67553" b="23144"/>
          <a:stretch>
            <a:fillRect/>
          </a:stretch>
        </p:blipFill>
        <p:spPr>
          <a:xfrm>
            <a:off x="284173" y="845447"/>
            <a:ext cx="8575200" cy="833966"/>
          </a:xfrm>
          <a:prstGeom prst="rect">
            <a:avLst/>
          </a:prstGeom>
        </p:spPr>
      </p:pic>
      <p:sp>
        <p:nvSpPr>
          <p:cNvPr id="15" name="正方形/長方形 14">
            <a:extLst>
              <a:ext uri="{FF2B5EF4-FFF2-40B4-BE49-F238E27FC236}">
                <a16:creationId xmlns:a16="http://schemas.microsoft.com/office/drawing/2014/main" id="{F292E852-F1FC-F297-93ED-621124CC9161}"/>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6003BDC5-7976-E644-D98B-BC87FBFED8B7}"/>
              </a:ext>
            </a:extLst>
          </p:cNvPr>
          <p:cNvSpPr txBox="1"/>
          <p:nvPr/>
        </p:nvSpPr>
        <p:spPr>
          <a:xfrm>
            <a:off x="537493" y="2604561"/>
            <a:ext cx="8069014" cy="3170099"/>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Over fifteen students said,</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Over fifteen students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said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like to listen to music.”</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like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 </a:t>
            </a:r>
            <a:r>
              <a:rPr lang="en-US" altLang="ja-JP" sz="2000" b="1" dirty="0">
                <a:latin typeface="ＭＳ Ｐゴシック" panose="020B0600070205080204" pitchFamily="50" charset="-128"/>
                <a:ea typeface="ＭＳ Ｐゴシック" panose="020B0600070205080204" pitchFamily="50" charset="-128"/>
              </a:rPr>
              <a:t>to listen to music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endParaRPr lang="en-US" altLang="ja-JP" sz="2000" b="1" dirty="0">
              <a:latin typeface="ＭＳ Ｐゴシック" panose="020B0600070205080204" pitchFamily="50" charset="-128"/>
              <a:ea typeface="ＭＳ Ｐゴシック" panose="020B0600070205080204"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listen 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は「音楽を聞くこと」という意味で、</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名詞として扱っています。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music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「音楽を」という意味をもち、</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listen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を修飾し、「何を聞くか」を説明しています。</a:t>
            </a:r>
          </a:p>
        </p:txBody>
      </p:sp>
      <p:pic>
        <p:nvPicPr>
          <p:cNvPr id="17" name="図 16">
            <a:extLst>
              <a:ext uri="{FF2B5EF4-FFF2-40B4-BE49-F238E27FC236}">
                <a16:creationId xmlns:a16="http://schemas.microsoft.com/office/drawing/2014/main" id="{CBBBAD90-8B35-DB47-8B95-F84CF6985E99}"/>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591EA640-864E-6B6B-F900-CE38D9493FE3}"/>
              </a:ext>
            </a:extLst>
          </p:cNvPr>
          <p:cNvSpPr txBox="1"/>
          <p:nvPr/>
        </p:nvSpPr>
        <p:spPr>
          <a:xfrm>
            <a:off x="537494" y="1767406"/>
            <a:ext cx="6866606" cy="369332"/>
          </a:xfrm>
          <a:prstGeom prst="rect">
            <a:avLst/>
          </a:prstGeom>
          <a:solidFill>
            <a:srgbClr val="F8CBAD"/>
          </a:solidFill>
          <a:ln>
            <a:noFill/>
          </a:ln>
        </p:spPr>
        <p:txBody>
          <a:bodyPr wrap="square" rtlCol="0">
            <a:spAutoFit/>
          </a:bodyPr>
          <a:lstStyle/>
          <a:p>
            <a:pPr algn="just"/>
            <a:r>
              <a:rPr kumimoji="1" lang="en-US" altLang="ja-JP"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15 </a:t>
            </a:r>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人より多くの生徒が「私は音楽を聞くことが好きです」と言いました。</a:t>
            </a:r>
          </a:p>
        </p:txBody>
      </p:sp>
    </p:spTree>
    <p:extLst>
      <p:ext uri="{BB962C8B-B14F-4D97-AF65-F5344CB8AC3E}">
        <p14:creationId xmlns:p14="http://schemas.microsoft.com/office/powerpoint/2010/main" val="3990773823"/>
      </p:ext>
    </p:extLst>
  </p:cSld>
  <p:clrMapOvr>
    <a:masterClrMapping/>
  </p:clrMapOvr>
  <p:transition spd="slow">
    <p:push dir="u"/>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3764D-B6F3-2B5B-BEB3-4BD667A2CAF5}"/>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C9FD71BA-563D-31C3-9505-A43A43B07FEA}"/>
              </a:ext>
            </a:extLst>
          </p:cNvPr>
          <p:cNvPicPr>
            <a:picLocks noChangeAspect="1"/>
          </p:cNvPicPr>
          <p:nvPr/>
        </p:nvPicPr>
        <p:blipFill>
          <a:blip r:embed="rId2"/>
          <a:srcRect t="79300" b="12163"/>
          <a:stretch>
            <a:fillRect/>
          </a:stretch>
        </p:blipFill>
        <p:spPr>
          <a:xfrm>
            <a:off x="284173" y="920616"/>
            <a:ext cx="8575200" cy="765282"/>
          </a:xfrm>
          <a:prstGeom prst="rect">
            <a:avLst/>
          </a:prstGeom>
        </p:spPr>
      </p:pic>
      <p:sp>
        <p:nvSpPr>
          <p:cNvPr id="15" name="正方形/長方形 14">
            <a:extLst>
              <a:ext uri="{FF2B5EF4-FFF2-40B4-BE49-F238E27FC236}">
                <a16:creationId xmlns:a16="http://schemas.microsoft.com/office/drawing/2014/main" id="{6EE9AB23-7EB3-2CE5-DDCE-741CFBF58B7F}"/>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9DF64BE3-B6A8-2F03-4DC2-F316DEA28152}"/>
              </a:ext>
            </a:extLst>
          </p:cNvPr>
          <p:cNvSpPr txBox="1"/>
          <p:nvPr/>
        </p:nvSpPr>
        <p:spPr>
          <a:xfrm>
            <a:off x="537493" y="2604561"/>
            <a:ext cx="8069014" cy="378565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Reading books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more popular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Reading books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は「本を読むこと」という意味で、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than playing sports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「スポーツをすることより」という意味をもち、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more popular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の比較の対象を示しています。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sports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は「スポーツをすること」という意味で、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p:txBody>
      </p:sp>
      <p:pic>
        <p:nvPicPr>
          <p:cNvPr id="17" name="図 16">
            <a:extLst>
              <a:ext uri="{FF2B5EF4-FFF2-40B4-BE49-F238E27FC236}">
                <a16:creationId xmlns:a16="http://schemas.microsoft.com/office/drawing/2014/main" id="{CE9EA3EB-851D-9437-A538-AB45BB3A7D9B}"/>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2369155D-546B-A689-8B77-BD5CCB976901}"/>
              </a:ext>
            </a:extLst>
          </p:cNvPr>
          <p:cNvSpPr txBox="1"/>
          <p:nvPr/>
        </p:nvSpPr>
        <p:spPr>
          <a:xfrm>
            <a:off x="537494" y="1767406"/>
            <a:ext cx="54569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本を読むことはスポーツをすることより人気があります。</a:t>
            </a:r>
          </a:p>
        </p:txBody>
      </p:sp>
    </p:spTree>
    <p:extLst>
      <p:ext uri="{BB962C8B-B14F-4D97-AF65-F5344CB8AC3E}">
        <p14:creationId xmlns:p14="http://schemas.microsoft.com/office/powerpoint/2010/main" val="416049329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DA02D-03BA-B7E6-ED93-B4B41EE61178}"/>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D3E037C0-B7DF-6E61-E1E4-5FF17B4B155E}"/>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2B725047-DC53-4C5D-A9B5-816CAE4E03BD}"/>
              </a:ext>
            </a:extLst>
          </p:cNvPr>
          <p:cNvSpPr txBox="1"/>
          <p:nvPr/>
        </p:nvSpPr>
        <p:spPr>
          <a:xfrm>
            <a:off x="1102322" y="1901659"/>
            <a:ext cx="6939356" cy="3054682"/>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blue flower</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[m---] [</a:t>
            </a:r>
            <a:r>
              <a:rPr kumimoji="1" lang="en-US" altLang="ja-JP" sz="4400" b="1" u="sng" dirty="0">
                <a:solidFill>
                  <a:schemeClr val="accent2"/>
                </a:solidFill>
                <a:latin typeface="メイリオ" panose="020B0604030504040204" pitchFamily="50" charset="-128"/>
                <a:ea typeface="メイリオ" panose="020B0604030504040204" pitchFamily="50" charset="-128"/>
              </a:rPr>
              <a:t>b--------</a:t>
            </a:r>
            <a:r>
              <a:rPr kumimoji="1" lang="en-US" altLang="ja-JP" sz="4400" b="1" dirty="0">
                <a:solidFill>
                  <a:schemeClr val="accent2"/>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that red [o--].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01-3 This blue flower is more beautiful than that red one.">
            <a:hlinkClick r:id="" action="ppaction://media"/>
            <a:extLst>
              <a:ext uri="{FF2B5EF4-FFF2-40B4-BE49-F238E27FC236}">
                <a16:creationId xmlns:a16="http://schemas.microsoft.com/office/drawing/2014/main" id="{C7705631-03A6-2D65-D66A-3249F122C1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82725" y="846138"/>
            <a:ext cx="406400" cy="406400"/>
          </a:xfrm>
          <a:prstGeom prst="rect">
            <a:avLst/>
          </a:prstGeom>
        </p:spPr>
      </p:pic>
    </p:spTree>
    <p:extLst>
      <p:ext uri="{BB962C8B-B14F-4D97-AF65-F5344CB8AC3E}">
        <p14:creationId xmlns:p14="http://schemas.microsoft.com/office/powerpoint/2010/main" val="384512736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7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5669F-E72A-7CC5-6875-2AE88E1D93D6}"/>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C4730B74-6ADF-88CE-B1DE-04CC353B8BD4}"/>
              </a:ext>
            </a:extLst>
          </p:cNvPr>
          <p:cNvPicPr>
            <a:picLocks noChangeAspect="1"/>
          </p:cNvPicPr>
          <p:nvPr/>
        </p:nvPicPr>
        <p:blipFill>
          <a:blip r:embed="rId2"/>
          <a:srcRect t="89937" b="761"/>
          <a:stretch>
            <a:fillRect/>
          </a:stretch>
        </p:blipFill>
        <p:spPr>
          <a:xfrm>
            <a:off x="284173" y="869851"/>
            <a:ext cx="8575200" cy="833897"/>
          </a:xfrm>
          <a:prstGeom prst="rect">
            <a:avLst/>
          </a:prstGeom>
        </p:spPr>
      </p:pic>
      <p:sp>
        <p:nvSpPr>
          <p:cNvPr id="15" name="正方形/長方形 14">
            <a:extLst>
              <a:ext uri="{FF2B5EF4-FFF2-40B4-BE49-F238E27FC236}">
                <a16:creationId xmlns:a16="http://schemas.microsoft.com/office/drawing/2014/main" id="{790592ED-80CA-6868-5628-667B50A8205A}"/>
              </a:ext>
            </a:extLst>
          </p:cNvPr>
          <p:cNvSpPr/>
          <p:nvPr/>
        </p:nvSpPr>
        <p:spPr>
          <a:xfrm>
            <a:off x="0" y="2355910"/>
            <a:ext cx="9144000" cy="450208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BB47C85-F2AC-E552-0826-5AC947C4DE04}"/>
              </a:ext>
            </a:extLst>
          </p:cNvPr>
          <p:cNvSpPr txBox="1"/>
          <p:nvPr/>
        </p:nvSpPr>
        <p:spPr>
          <a:xfrm>
            <a:off x="537493" y="2604561"/>
            <a:ext cx="8069014" cy="4093428"/>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sports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popular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sports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は「スポーツをすること」という意味で、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1</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つ目の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は副詞で、「同じくらい」という意味をもち、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形容詞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popular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を修飾し、どのくらい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popular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かを説明しています。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as playing video games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「テレビゲームをすることと同じくらい」という意味をもちます。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playing video games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は「テレビゲームをすること」という意味で、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動作を名詞として扱っています。</a:t>
            </a:r>
          </a:p>
        </p:txBody>
      </p:sp>
      <p:pic>
        <p:nvPicPr>
          <p:cNvPr id="17" name="図 16">
            <a:extLst>
              <a:ext uri="{FF2B5EF4-FFF2-40B4-BE49-F238E27FC236}">
                <a16:creationId xmlns:a16="http://schemas.microsoft.com/office/drawing/2014/main" id="{1F12E931-6B65-E04A-C4A3-D8CD9535F8D4}"/>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4EA84E54-F132-18BB-E214-748C7C2C340B}"/>
              </a:ext>
            </a:extLst>
          </p:cNvPr>
          <p:cNvSpPr txBox="1"/>
          <p:nvPr/>
        </p:nvSpPr>
        <p:spPr>
          <a:xfrm>
            <a:off x="537494" y="1767406"/>
            <a:ext cx="72603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スポーツをすることはテレビゲームをすることと同じくらい人気があります。</a:t>
            </a:r>
          </a:p>
        </p:txBody>
      </p:sp>
    </p:spTree>
    <p:extLst>
      <p:ext uri="{BB962C8B-B14F-4D97-AF65-F5344CB8AC3E}">
        <p14:creationId xmlns:p14="http://schemas.microsoft.com/office/powerpoint/2010/main" val="3353856495"/>
      </p:ext>
    </p:extLst>
  </p:cSld>
  <p:clrMapOvr>
    <a:masterClrMapping/>
  </p:clrMapOvr>
  <p:transition spd="slow">
    <p:push dir="u"/>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AFB38-8D11-360D-BD64-3CC592B4360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CDEA442-D1BE-2E5D-BD7C-9E8C12175852}"/>
              </a:ext>
            </a:extLst>
          </p:cNvPr>
          <p:cNvSpPr txBox="1"/>
          <p:nvPr/>
        </p:nvSpPr>
        <p:spPr>
          <a:xfrm>
            <a:off x="446847" y="2037213"/>
            <a:ext cx="8440806" cy="1754326"/>
          </a:xfrm>
          <a:prstGeom prst="rect">
            <a:avLst/>
          </a:prstGeom>
          <a:noFill/>
        </p:spPr>
        <p:txBody>
          <a:bodyPr wrap="square" rtlCol="0">
            <a:spAutoFit/>
          </a:bodyPr>
          <a:lstStyle/>
          <a:p>
            <a:pPr algn="just"/>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語順を意識しながら</a:t>
            </a:r>
            <a:endParaRPr kumimoji="1" lang="en-US" altLang="ja-JP" sz="5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just"/>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音声を聞いてみましょう。</a:t>
            </a:r>
          </a:p>
        </p:txBody>
      </p:sp>
      <p:sp>
        <p:nvSpPr>
          <p:cNvPr id="3" name="正方形/長方形 2">
            <a:extLst>
              <a:ext uri="{FF2B5EF4-FFF2-40B4-BE49-F238E27FC236}">
                <a16:creationId xmlns:a16="http://schemas.microsoft.com/office/drawing/2014/main" id="{4FEEE4E7-8BC6-2A5F-9992-08A49D4A3BD3}"/>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69758443"/>
      </p:ext>
    </p:extLst>
  </p:cSld>
  <p:clrMapOvr>
    <a:masterClrMapping/>
  </p:clrMapOvr>
  <p:transition spd="slow">
    <p:push dir="u"/>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407AF-B6C4-11E3-E5FC-AA672C35101F}"/>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5A468B55-0853-5E17-740D-AD6E364A9D88}"/>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AS_G2_16_09_reading_str">
            <a:hlinkClick r:id="" action="ppaction://media"/>
            <a:extLst>
              <a:ext uri="{FF2B5EF4-FFF2-40B4-BE49-F238E27FC236}">
                <a16:creationId xmlns:a16="http://schemas.microsoft.com/office/drawing/2014/main" id="{49BAFA00-3CDD-DEAF-60A3-64666C5755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72775" y="2924175"/>
            <a:ext cx="406400" cy="406400"/>
          </a:xfrm>
          <a:prstGeom prst="rect">
            <a:avLst/>
          </a:prstGeom>
        </p:spPr>
      </p:pic>
      <p:pic>
        <p:nvPicPr>
          <p:cNvPr id="7" name="図 6">
            <a:extLst>
              <a:ext uri="{FF2B5EF4-FFF2-40B4-BE49-F238E27FC236}">
                <a16:creationId xmlns:a16="http://schemas.microsoft.com/office/drawing/2014/main" id="{5ED416B2-415D-31C1-BD29-9CE050A6A5C0}"/>
              </a:ext>
            </a:extLst>
          </p:cNvPr>
          <p:cNvPicPr>
            <a:picLocks noChangeAspect="1"/>
          </p:cNvPicPr>
          <p:nvPr/>
        </p:nvPicPr>
        <p:blipFill>
          <a:blip r:embed="rId5"/>
          <a:stretch>
            <a:fillRect/>
          </a:stretch>
        </p:blipFill>
        <p:spPr>
          <a:xfrm>
            <a:off x="1326600" y="36287"/>
            <a:ext cx="6490800" cy="6785426"/>
          </a:xfrm>
          <a:prstGeom prst="rect">
            <a:avLst/>
          </a:prstGeom>
        </p:spPr>
      </p:pic>
    </p:spTree>
    <p:extLst>
      <p:ext uri="{BB962C8B-B14F-4D97-AF65-F5344CB8AC3E}">
        <p14:creationId xmlns:p14="http://schemas.microsoft.com/office/powerpoint/2010/main" val="26024784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3"/>
                </p:tgtEl>
              </p:cMediaNode>
            </p:audio>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FE0F803-EA1C-4994-ABEC-41170338D70F}"/>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10688648" cy="1877437"/>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３ </a:t>
            </a:r>
            <a:r>
              <a:rPr kumimoji="1" lang="en-US" altLang="ja-JP" sz="4400" b="1" dirty="0">
                <a:solidFill>
                  <a:schemeClr val="bg1"/>
                </a:solidFill>
                <a:latin typeface="メイリオ" panose="020B0604030504040204" pitchFamily="50" charset="-128"/>
                <a:ea typeface="メイリオ" panose="020B0604030504040204" pitchFamily="50" charset="-128"/>
              </a:rPr>
              <a:t>Repeating</a:t>
            </a:r>
          </a:p>
          <a:p>
            <a:r>
              <a:rPr kumimoji="1" lang="ja-JP" altLang="en-US" sz="3600" b="1" dirty="0">
                <a:solidFill>
                  <a:schemeClr val="bg1"/>
                </a:solidFill>
                <a:latin typeface="メイリオ" panose="020B0604030504040204" pitchFamily="50" charset="-128"/>
                <a:ea typeface="メイリオ" panose="020B0604030504040204" pitchFamily="50" charset="-128"/>
              </a:rPr>
              <a:t>ネイティブスピーカーに続いて音読する！</a:t>
            </a:r>
          </a:p>
          <a:p>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3" name="Shortbridge24-1">
            <a:hlinkClick r:id="" action="ppaction://media"/>
            <a:extLst>
              <a:ext uri="{FF2B5EF4-FFF2-40B4-BE49-F238E27FC236}">
                <a16:creationId xmlns:a16="http://schemas.microsoft.com/office/drawing/2014/main" id="{B765EEAC-6A00-4812-BF45-9E5402D7C8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24357181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正方形/長方形 95">
            <a:extLst>
              <a:ext uri="{FF2B5EF4-FFF2-40B4-BE49-F238E27FC236}">
                <a16:creationId xmlns:a16="http://schemas.microsoft.com/office/drawing/2014/main" id="{F4E8B40C-C6F4-4572-AC80-9B77C150102E}"/>
              </a:ext>
            </a:extLst>
          </p:cNvPr>
          <p:cNvSpPr/>
          <p:nvPr/>
        </p:nvSpPr>
        <p:spPr>
          <a:xfrm>
            <a:off x="0" y="572522"/>
            <a:ext cx="9144000" cy="628547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正方形/長方形 96">
            <a:extLst>
              <a:ext uri="{FF2B5EF4-FFF2-40B4-BE49-F238E27FC236}">
                <a16:creationId xmlns:a16="http://schemas.microsoft.com/office/drawing/2014/main" id="{5814C3A0-B340-49EC-B252-9A29E66FBC30}"/>
              </a:ext>
            </a:extLst>
          </p:cNvPr>
          <p:cNvSpPr/>
          <p:nvPr/>
        </p:nvSpPr>
        <p:spPr>
          <a:xfrm>
            <a:off x="0" y="-1"/>
            <a:ext cx="9144000" cy="58957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1025C19-8E67-A476-46E4-CDA8767EB700}"/>
              </a:ext>
            </a:extLst>
          </p:cNvPr>
          <p:cNvSpPr txBox="1"/>
          <p:nvPr/>
        </p:nvSpPr>
        <p:spPr>
          <a:xfrm>
            <a:off x="302136" y="55428"/>
            <a:ext cx="8716030" cy="461665"/>
          </a:xfrm>
          <a:prstGeom prst="rect">
            <a:avLst/>
          </a:prstGeom>
          <a:noFill/>
          <a:ln>
            <a:noFill/>
          </a:ln>
        </p:spPr>
        <p:txBody>
          <a:bodyPr wrap="square" rtlCol="0">
            <a:spAutoFit/>
          </a:bodyPr>
          <a:lstStyle/>
          <a:p>
            <a:r>
              <a:rPr lang="en-US" altLang="ja-JP" sz="2400" spc="-150" dirty="0">
                <a:solidFill>
                  <a:schemeClr val="bg1"/>
                </a:solidFill>
                <a:effectLst/>
                <a:latin typeface="ＭＳ Ｐゴシック" panose="020B0600070205080204" pitchFamily="50" charset="-128"/>
                <a:ea typeface="ＭＳ Ｐゴシック" panose="020B0600070205080204" pitchFamily="50" charset="-128"/>
              </a:rPr>
              <a:t>STEP</a:t>
            </a:r>
            <a:r>
              <a:rPr lang="ja-JP" altLang="en-US" sz="2400" spc="-150" dirty="0">
                <a:solidFill>
                  <a:schemeClr val="bg1"/>
                </a:solidFill>
                <a:effectLst/>
                <a:latin typeface="ＭＳ Ｐゴシック" panose="020B0600070205080204" pitchFamily="50" charset="-128"/>
                <a:ea typeface="ＭＳ Ｐゴシック" panose="020B0600070205080204" pitchFamily="50" charset="-128"/>
              </a:rPr>
              <a:t>４の本文を見ながら、音声の後に続いて、リピートしてみましょう。</a:t>
            </a:r>
            <a:endParaRPr kumimoji="1" lang="ja-JP" altLang="en-US" sz="2400" b="1" spc="-150" dirty="0">
              <a:solidFill>
                <a:schemeClr val="bg1"/>
              </a:solidFill>
              <a:latin typeface="ＭＳ Ｐゴシック" panose="020B0600070205080204" pitchFamily="50" charset="-128"/>
              <a:ea typeface="ＭＳ Ｐゴシック" panose="020B0600070205080204" pitchFamily="50" charset="-128"/>
            </a:endParaRPr>
          </a:p>
        </p:txBody>
      </p:sp>
      <p:pic>
        <p:nvPicPr>
          <p:cNvPr id="3" name="図 2">
            <a:extLst>
              <a:ext uri="{FF2B5EF4-FFF2-40B4-BE49-F238E27FC236}">
                <a16:creationId xmlns:a16="http://schemas.microsoft.com/office/drawing/2014/main" id="{1F5C036B-54F3-779F-8330-E5107DB486AE}"/>
              </a:ext>
            </a:extLst>
          </p:cNvPr>
          <p:cNvPicPr>
            <a:picLocks noChangeAspect="1"/>
          </p:cNvPicPr>
          <p:nvPr/>
        </p:nvPicPr>
        <p:blipFill>
          <a:blip r:embed="rId4"/>
          <a:stretch>
            <a:fillRect/>
          </a:stretch>
        </p:blipFill>
        <p:spPr>
          <a:xfrm>
            <a:off x="1107000" y="648740"/>
            <a:ext cx="6930000" cy="6136057"/>
          </a:xfrm>
          <a:prstGeom prst="rect">
            <a:avLst/>
          </a:prstGeom>
        </p:spPr>
      </p:pic>
      <p:pic>
        <p:nvPicPr>
          <p:cNvPr id="6" name="AS_G2_16_10_reading_s3">
            <a:hlinkClick r:id="" action="ppaction://media"/>
            <a:extLst>
              <a:ext uri="{FF2B5EF4-FFF2-40B4-BE49-F238E27FC236}">
                <a16:creationId xmlns:a16="http://schemas.microsoft.com/office/drawing/2014/main" id="{0F1D792D-6107-B43F-F4F2-288F4128AA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83775" y="2987675"/>
            <a:ext cx="406400" cy="406400"/>
          </a:xfrm>
          <a:prstGeom prst="rect">
            <a:avLst/>
          </a:prstGeom>
        </p:spPr>
      </p:pic>
    </p:spTree>
    <p:extLst>
      <p:ext uri="{BB962C8B-B14F-4D97-AF65-F5344CB8AC3E}">
        <p14:creationId xmlns:p14="http://schemas.microsoft.com/office/powerpoint/2010/main" val="5376922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50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6"/>
                </p:tgtEl>
              </p:cMediaNode>
            </p:audio>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451C5C3-0504-D018-10C6-B797A378CE54}"/>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2000548"/>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４ </a:t>
            </a:r>
            <a:r>
              <a:rPr kumimoji="1" lang="en-US" altLang="ja-JP" sz="4400" b="1" dirty="0">
                <a:solidFill>
                  <a:schemeClr val="bg1"/>
                </a:solidFill>
                <a:latin typeface="メイリオ" panose="020B0604030504040204" pitchFamily="50" charset="-128"/>
                <a:ea typeface="メイリオ" panose="020B0604030504040204" pitchFamily="50" charset="-128"/>
              </a:rPr>
              <a:t>Sight Translation</a:t>
            </a:r>
            <a:r>
              <a:rPr kumimoji="1" lang="ja-JP" altLang="en-US" sz="4400" b="1" dirty="0">
                <a:solidFill>
                  <a:schemeClr val="bg1"/>
                </a:solidFill>
                <a:latin typeface="メイリオ" panose="020B0604030504040204" pitchFamily="50" charset="-128"/>
                <a:ea typeface="メイリオ" panose="020B0604030504040204" pitchFamily="50" charset="-128"/>
              </a:rPr>
              <a:t>①</a:t>
            </a:r>
            <a:endParaRPr kumimoji="1" lang="en-US" altLang="ja-JP" sz="4400" b="1" dirty="0">
              <a:solidFill>
                <a:schemeClr val="bg1"/>
              </a:solidFill>
              <a:latin typeface="メイリオ" panose="020B0604030504040204" pitchFamily="50" charset="-128"/>
              <a:ea typeface="メイリオ" panose="020B0604030504040204" pitchFamily="50" charset="-128"/>
            </a:endParaRPr>
          </a:p>
          <a:p>
            <a:r>
              <a:rPr kumimoji="1" lang="ja-JP" altLang="en-US" sz="4400" b="1" dirty="0">
                <a:solidFill>
                  <a:schemeClr val="bg1"/>
                </a:solidFill>
                <a:latin typeface="メイリオ" panose="020B0604030504040204" pitchFamily="50" charset="-128"/>
                <a:ea typeface="メイリオ" panose="020B0604030504040204" pitchFamily="50" charset="-128"/>
              </a:rPr>
              <a:t>英語の語順通りに音読する！</a:t>
            </a:r>
            <a:endParaRPr kumimoji="1" lang="ja-JP" altLang="en-US" sz="4400" dirty="0">
              <a:solidFill>
                <a:schemeClr val="bg1"/>
              </a:solidFill>
              <a:latin typeface="メイリオ" panose="020B0604030504040204" pitchFamily="50" charset="-128"/>
              <a:ea typeface="メイリオ" panose="020B0604030504040204" pitchFamily="50" charset="-128"/>
            </a:endParaRPr>
          </a:p>
          <a:p>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8" name="Shortbridge24-1">
            <a:hlinkClick r:id="" action="ppaction://media"/>
            <a:extLst>
              <a:ext uri="{FF2B5EF4-FFF2-40B4-BE49-F238E27FC236}">
                <a16:creationId xmlns:a16="http://schemas.microsoft.com/office/drawing/2014/main" id="{05223D0C-2906-46B2-92EF-C179341F62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7586166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F2120E39-9C6D-4F9E-AAD1-B3D9C45B9B15}"/>
              </a:ext>
            </a:extLst>
          </p:cNvPr>
          <p:cNvSpPr txBox="1"/>
          <p:nvPr/>
        </p:nvSpPr>
        <p:spPr>
          <a:xfrm>
            <a:off x="533401" y="854574"/>
            <a:ext cx="4571999" cy="2677656"/>
          </a:xfrm>
          <a:prstGeom prst="rect">
            <a:avLst/>
          </a:prstGeom>
          <a:noFill/>
        </p:spPr>
        <p:txBody>
          <a:bodyPr wrap="square" rtlCol="0">
            <a:spAutoFit/>
          </a:bodyPr>
          <a:lstStyle/>
          <a:p>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自主練</a:t>
            </a:r>
            <a:endParaRPr kumimoji="1" lang="ja-JP" altLang="en-US" sz="6000" b="1" dirty="0">
              <a:solidFill>
                <a:schemeClr val="tx1">
                  <a:lumMod val="85000"/>
                  <a:lumOff val="15000"/>
                </a:schemeClr>
              </a:solidFill>
            </a:endParaRPr>
          </a:p>
          <a:p>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１分間</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121AE6ED-8140-440B-8C13-6D45F6803B50}"/>
              </a:ext>
            </a:extLst>
          </p:cNvPr>
          <p:cNvSpPr txBox="1"/>
          <p:nvPr/>
        </p:nvSpPr>
        <p:spPr>
          <a:xfrm>
            <a:off x="533401" y="4710469"/>
            <a:ext cx="8077200" cy="1323439"/>
          </a:xfrm>
          <a:prstGeom prst="rect">
            <a:avLst/>
          </a:prstGeom>
          <a:solidFill>
            <a:srgbClr val="FFFF00"/>
          </a:solidFill>
        </p:spPr>
        <p:txBody>
          <a:bodyPr wrap="square" rtlCol="0">
            <a:spAutoFit/>
          </a:bodyPr>
          <a:lstStyle/>
          <a:p>
            <a:pPr algn="just"/>
            <a:r>
              <a:rPr kumimoji="1" lang="ja-JP" altLang="en-US" sz="4000" b="1" dirty="0">
                <a:solidFill>
                  <a:schemeClr val="tx1">
                    <a:lumMod val="85000"/>
                    <a:lumOff val="15000"/>
                  </a:schemeClr>
                </a:solidFill>
                <a:latin typeface="メイリオ" panose="020B0604030504040204" pitchFamily="50" charset="-128"/>
                <a:ea typeface="メイリオ" panose="020B0604030504040204" pitchFamily="50" charset="-128"/>
              </a:rPr>
              <a:t>スラッシュごとに、</a:t>
            </a:r>
            <a:r>
              <a:rPr kumimoji="1" lang="ja-JP" altLang="en-US" sz="4000" b="1" dirty="0">
                <a:solidFill>
                  <a:srgbClr val="C00000"/>
                </a:solidFill>
                <a:latin typeface="メイリオ" panose="020B0604030504040204" pitchFamily="50" charset="-128"/>
                <a:ea typeface="メイリオ" panose="020B0604030504040204" pitchFamily="50" charset="-128"/>
              </a:rPr>
              <a:t>英語</a:t>
            </a:r>
            <a:r>
              <a:rPr kumimoji="1" lang="ja-JP" altLang="en-US" sz="40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000" b="1" dirty="0">
                <a:solidFill>
                  <a:srgbClr val="0043C8"/>
                </a:solidFill>
                <a:latin typeface="メイリオ" panose="020B0604030504040204" pitchFamily="50" charset="-128"/>
                <a:ea typeface="メイリオ" panose="020B0604030504040204" pitchFamily="50" charset="-128"/>
              </a:rPr>
              <a:t>日本語</a:t>
            </a:r>
          </a:p>
          <a:p>
            <a:pPr algn="just"/>
            <a:r>
              <a:rPr kumimoji="1" lang="ja-JP" altLang="en-US" sz="4000" b="1" dirty="0">
                <a:solidFill>
                  <a:schemeClr val="tx1">
                    <a:lumMod val="85000"/>
                    <a:lumOff val="15000"/>
                  </a:schemeClr>
                </a:solidFill>
                <a:latin typeface="メイリオ" panose="020B0604030504040204" pitchFamily="50" charset="-128"/>
                <a:ea typeface="メイリオ" panose="020B0604030504040204" pitchFamily="50" charset="-128"/>
              </a:rPr>
              <a:t>声に出して覚えましょう</a:t>
            </a:r>
          </a:p>
        </p:txBody>
      </p:sp>
      <p:pic>
        <p:nvPicPr>
          <p:cNvPr id="3" name="グラフィックス 2" descr="ストップウォッチ">
            <a:extLst>
              <a:ext uri="{FF2B5EF4-FFF2-40B4-BE49-F238E27FC236}">
                <a16:creationId xmlns:a16="http://schemas.microsoft.com/office/drawing/2014/main" id="{375A78A2-C117-0FE0-9430-D075102E06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73601" y="507461"/>
            <a:ext cx="4057008" cy="4057008"/>
          </a:xfrm>
          <a:prstGeom prst="rect">
            <a:avLst/>
          </a:prstGeom>
        </p:spPr>
      </p:pic>
      <p:sp>
        <p:nvSpPr>
          <p:cNvPr id="7" name="正方形/長方形 6">
            <a:extLst>
              <a:ext uri="{FF2B5EF4-FFF2-40B4-BE49-F238E27FC236}">
                <a16:creationId xmlns:a16="http://schemas.microsoft.com/office/drawing/2014/main" id="{3558C93E-5D59-34E9-F4FB-C7802ED8F2E7}"/>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23212488"/>
      </p:ext>
    </p:extLst>
  </p:cSld>
  <p:clrMapOvr>
    <a:masterClrMapping/>
  </p:clrMapOvr>
  <p:transition spd="slow">
    <p:push dir="u"/>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B05FD95E-C95B-41D2-B47C-0BBE6F35A820}"/>
              </a:ext>
            </a:extLst>
          </p:cNvPr>
          <p:cNvSpPr txBox="1"/>
          <p:nvPr/>
        </p:nvSpPr>
        <p:spPr>
          <a:xfrm>
            <a:off x="596348" y="1109809"/>
            <a:ext cx="7951304" cy="3631763"/>
          </a:xfrm>
          <a:prstGeom prst="rect">
            <a:avLst/>
          </a:prstGeom>
          <a:noFill/>
        </p:spPr>
        <p:txBody>
          <a:bodyPr wrap="square" rtlCol="0">
            <a:spAutoFit/>
          </a:bodyPr>
          <a:lstStyle/>
          <a:p>
            <a:pPr algn="ctr"/>
            <a:r>
              <a:rPr kumimoji="1" lang="en-US" altLang="ja-JP" sz="11500" b="1" dirty="0">
                <a:solidFill>
                  <a:srgbClr val="FF0000"/>
                </a:solidFill>
                <a:latin typeface="メイリオ" panose="020B0604030504040204" pitchFamily="50" charset="-128"/>
                <a:ea typeface="メイリオ" panose="020B0604030504040204" pitchFamily="50" charset="-128"/>
              </a:rPr>
              <a:t>Don’t  be quiet !</a:t>
            </a:r>
          </a:p>
        </p:txBody>
      </p:sp>
    </p:spTree>
    <p:extLst>
      <p:ext uri="{BB962C8B-B14F-4D97-AF65-F5344CB8AC3E}">
        <p14:creationId xmlns:p14="http://schemas.microsoft.com/office/powerpoint/2010/main" val="15401399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正方形/長方形 49">
            <a:extLst>
              <a:ext uri="{FF2B5EF4-FFF2-40B4-BE49-F238E27FC236}">
                <a16:creationId xmlns:a16="http://schemas.microsoft.com/office/drawing/2014/main" id="{4A1C7414-05BE-2203-2C4B-83D5DFFEDADC}"/>
              </a:ext>
            </a:extLst>
          </p:cNvPr>
          <p:cNvSpPr/>
          <p:nvPr/>
        </p:nvSpPr>
        <p:spPr>
          <a:xfrm>
            <a:off x="0" y="0"/>
            <a:ext cx="9144000" cy="6796611"/>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19421951-059A-397E-F170-158BB337E5E8}"/>
              </a:ext>
            </a:extLst>
          </p:cNvPr>
          <p:cNvPicPr>
            <a:picLocks noChangeAspect="1"/>
          </p:cNvPicPr>
          <p:nvPr/>
        </p:nvPicPr>
        <p:blipFill>
          <a:blip r:embed="rId6"/>
          <a:stretch>
            <a:fillRect/>
          </a:stretch>
        </p:blipFill>
        <p:spPr>
          <a:xfrm>
            <a:off x="1107000" y="191165"/>
            <a:ext cx="6930000" cy="6136057"/>
          </a:xfrm>
          <a:prstGeom prst="rect">
            <a:avLst/>
          </a:prstGeom>
        </p:spPr>
      </p:pic>
      <p:sp>
        <p:nvSpPr>
          <p:cNvPr id="2" name="正方形/長方形 1">
            <a:extLst>
              <a:ext uri="{FF2B5EF4-FFF2-40B4-BE49-F238E27FC236}">
                <a16:creationId xmlns:a16="http://schemas.microsoft.com/office/drawing/2014/main" id="{6E27A50D-3F41-44B7-A109-7F87432D6928}"/>
              </a:ext>
            </a:extLst>
          </p:cNvPr>
          <p:cNvSpPr/>
          <p:nvPr/>
        </p:nvSpPr>
        <p:spPr>
          <a:xfrm>
            <a:off x="0" y="6536669"/>
            <a:ext cx="9144000" cy="314860"/>
          </a:xfrm>
          <a:prstGeom prst="rect">
            <a:avLst/>
          </a:prstGeom>
          <a:solidFill>
            <a:srgbClr val="34F9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11B31CC2-51EB-41F5-A678-923C05802679}"/>
              </a:ext>
            </a:extLst>
          </p:cNvPr>
          <p:cNvSpPr/>
          <p:nvPr/>
        </p:nvSpPr>
        <p:spPr>
          <a:xfrm>
            <a:off x="0" y="6536669"/>
            <a:ext cx="9144000" cy="3148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olice-whistle2">
            <a:hlinkClick r:id="" action="ppaction://media"/>
            <a:extLst>
              <a:ext uri="{FF2B5EF4-FFF2-40B4-BE49-F238E27FC236}">
                <a16:creationId xmlns:a16="http://schemas.microsoft.com/office/drawing/2014/main" id="{28B36260-0625-4F88-9CE7-2D2DC70933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8550" y="1093632"/>
            <a:ext cx="609600" cy="609600"/>
          </a:xfrm>
          <a:prstGeom prst="rect">
            <a:avLst/>
          </a:prstGeom>
        </p:spPr>
      </p:pic>
      <p:pic>
        <p:nvPicPr>
          <p:cNvPr id="12" name="whistle003001">
            <a:hlinkClick r:id="" action="ppaction://media"/>
            <a:extLst>
              <a:ext uri="{FF2B5EF4-FFF2-40B4-BE49-F238E27FC236}">
                <a16:creationId xmlns:a16="http://schemas.microsoft.com/office/drawing/2014/main" id="{8863406B-F947-4A25-8EB3-1503CFBF8A2D}"/>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98550" y="74870"/>
            <a:ext cx="609600" cy="609600"/>
          </a:xfrm>
          <a:prstGeom prst="rect">
            <a:avLst/>
          </a:prstGeom>
        </p:spPr>
      </p:pic>
      <p:grpSp>
        <p:nvGrpSpPr>
          <p:cNvPr id="49" name="グループ化 48">
            <a:extLst>
              <a:ext uri="{FF2B5EF4-FFF2-40B4-BE49-F238E27FC236}">
                <a16:creationId xmlns:a16="http://schemas.microsoft.com/office/drawing/2014/main" id="{129884B3-2F93-5186-36B1-A706339E5A58}"/>
              </a:ext>
            </a:extLst>
          </p:cNvPr>
          <p:cNvGrpSpPr/>
          <p:nvPr/>
        </p:nvGrpSpPr>
        <p:grpSpPr>
          <a:xfrm>
            <a:off x="0" y="1093632"/>
            <a:ext cx="9144000" cy="3473939"/>
            <a:chOff x="0" y="1093632"/>
            <a:chExt cx="9144000" cy="3473939"/>
          </a:xfrm>
        </p:grpSpPr>
        <p:sp>
          <p:nvSpPr>
            <p:cNvPr id="46" name="正方形/長方形 45">
              <a:extLst>
                <a:ext uri="{FF2B5EF4-FFF2-40B4-BE49-F238E27FC236}">
                  <a16:creationId xmlns:a16="http://schemas.microsoft.com/office/drawing/2014/main" id="{0B46B9E4-D6C8-EFC7-0118-DD914BA9F85C}"/>
                </a:ext>
              </a:extLst>
            </p:cNvPr>
            <p:cNvSpPr/>
            <p:nvPr/>
          </p:nvSpPr>
          <p:spPr>
            <a:xfrm>
              <a:off x="0" y="1093632"/>
              <a:ext cx="9144000" cy="3473939"/>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a:extLst>
                <a:ext uri="{FF2B5EF4-FFF2-40B4-BE49-F238E27FC236}">
                  <a16:creationId xmlns:a16="http://schemas.microsoft.com/office/drawing/2014/main" id="{F00C167E-9ED8-FAB1-5E8A-33565342F8E4}"/>
                </a:ext>
              </a:extLst>
            </p:cNvPr>
            <p:cNvSpPr txBox="1"/>
            <p:nvPr/>
          </p:nvSpPr>
          <p:spPr>
            <a:xfrm>
              <a:off x="741073" y="172260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grpSp>
    </p:spTree>
    <p:extLst>
      <p:ext uri="{BB962C8B-B14F-4D97-AF65-F5344CB8AC3E}">
        <p14:creationId xmlns:p14="http://schemas.microsoft.com/office/powerpoint/2010/main" val="2080508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 fill="hold"/>
                                        <p:tgtEl>
                                          <p:spTgt spid="12"/>
                                        </p:tgtEl>
                                      </p:cBhvr>
                                    </p:cmd>
                                  </p:childTnLst>
                                </p:cTn>
                              </p:par>
                              <p:par>
                                <p:cTn id="7" presetID="22" presetClass="exit" presetSubtype="8" fill="hold" nodeType="withEffect">
                                  <p:stCondLst>
                                    <p:cond delay="0"/>
                                  </p:stCondLst>
                                  <p:childTnLst>
                                    <p:animEffect transition="out" filter="wipe(left)">
                                      <p:cBhvr>
                                        <p:cTn id="8" dur="500"/>
                                        <p:tgtEl>
                                          <p:spTgt spid="49"/>
                                        </p:tgtEl>
                                      </p:cBhvr>
                                    </p:animEffect>
                                    <p:set>
                                      <p:cBhvr>
                                        <p:cTn id="9" dur="1" fill="hold">
                                          <p:stCondLst>
                                            <p:cond delay="499"/>
                                          </p:stCondLst>
                                        </p:cTn>
                                        <p:tgtEl>
                                          <p:spTgt spid="49"/>
                                        </p:tgtEl>
                                        <p:attrNameLst>
                                          <p:attrName>style.visibility</p:attrName>
                                        </p:attrNameLst>
                                      </p:cBhvr>
                                      <p:to>
                                        <p:strVal val="hidden"/>
                                      </p:to>
                                    </p:set>
                                  </p:childTnLst>
                                </p:cTn>
                              </p:par>
                              <p:par>
                                <p:cTn id="10" presetID="2" presetClass="exit" presetSubtype="2" fill="hold" grpId="0" nodeType="withEffect">
                                  <p:stCondLst>
                                    <p:cond delay="0"/>
                                  </p:stCondLst>
                                  <p:childTnLst>
                                    <p:anim calcmode="lin" valueType="num">
                                      <p:cBhvr additive="base">
                                        <p:cTn id="11" dur="60000"/>
                                        <p:tgtEl>
                                          <p:spTgt spid="6"/>
                                        </p:tgtEl>
                                        <p:attrNameLst>
                                          <p:attrName>ppt_x</p:attrName>
                                        </p:attrNameLst>
                                      </p:cBhvr>
                                      <p:tavLst>
                                        <p:tav tm="0">
                                          <p:val>
                                            <p:strVal val="ppt_x"/>
                                          </p:val>
                                        </p:tav>
                                        <p:tav tm="100000">
                                          <p:val>
                                            <p:strVal val="1+ppt_w/2"/>
                                          </p:val>
                                        </p:tav>
                                      </p:tavLst>
                                    </p:anim>
                                    <p:anim calcmode="lin" valueType="num">
                                      <p:cBhvr additive="base">
                                        <p:cTn id="12" dur="60000"/>
                                        <p:tgtEl>
                                          <p:spTgt spid="6"/>
                                        </p:tgtEl>
                                        <p:attrNameLst>
                                          <p:attrName>ppt_y</p:attrName>
                                        </p:attrNameLst>
                                      </p:cBhvr>
                                      <p:tavLst>
                                        <p:tav tm="0">
                                          <p:val>
                                            <p:strVal val="ppt_y"/>
                                          </p:val>
                                        </p:tav>
                                        <p:tav tm="100000">
                                          <p:val>
                                            <p:strVal val="ppt_y"/>
                                          </p:val>
                                        </p:tav>
                                      </p:tavLst>
                                    </p:anim>
                                    <p:set>
                                      <p:cBhvr>
                                        <p:cTn id="13" dur="1" fill="hold">
                                          <p:stCondLst>
                                            <p:cond delay="59999"/>
                                          </p:stCondLst>
                                        </p:cTn>
                                        <p:tgtEl>
                                          <p:spTgt spid="6"/>
                                        </p:tgtEl>
                                        <p:attrNameLst>
                                          <p:attrName>style.visibility</p:attrName>
                                        </p:attrNameLst>
                                      </p:cBhvr>
                                      <p:to>
                                        <p:strVal val="hidden"/>
                                      </p:to>
                                    </p:set>
                                  </p:childTnLst>
                                </p:cTn>
                              </p:par>
                            </p:childTnLst>
                          </p:cTn>
                        </p:par>
                        <p:par>
                          <p:cTn id="14" fill="hold">
                            <p:stCondLst>
                              <p:cond delay="60000"/>
                            </p:stCondLst>
                            <p:childTnLst>
                              <p:par>
                                <p:cTn id="15" presetID="1" presetClass="mediacall" presetSubtype="0" fill="hold" nodeType="afterEffect">
                                  <p:stCondLst>
                                    <p:cond delay="0"/>
                                  </p:stCondLst>
                                  <p:childTnLst>
                                    <p:cmd type="call" cmd="playFrom(0.0)">
                                      <p:cBhvr>
                                        <p:cTn id="16" dur="141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7" fill="hold" display="0">
                  <p:stCondLst>
                    <p:cond delay="indefinite"/>
                  </p:stCondLst>
                  <p:endCondLst>
                    <p:cond evt="onStopAudio" delay="0">
                      <p:tgtEl>
                        <p:sldTgt/>
                      </p:tgtEl>
                    </p:cond>
                  </p:endCondLst>
                </p:cTn>
                <p:tgtEl>
                  <p:spTgt spid="11"/>
                </p:tgtEl>
              </p:cMediaNode>
            </p:audio>
            <p:audio>
              <p:cMediaNode vol="80000" showWhenStopped="0">
                <p:cTn id="18" fill="hold" display="0">
                  <p:stCondLst>
                    <p:cond delay="indefinite"/>
                  </p:stCondLst>
                  <p:endCondLst>
                    <p:cond evt="onStopAudio" delay="0">
                      <p:tgtEl>
                        <p:sldTgt/>
                      </p:tgtEl>
                    </p:cond>
                  </p:endCondLst>
                </p:cTn>
                <p:tgtEl>
                  <p:spTgt spid="12"/>
                </p:tgtEl>
              </p:cMediaNode>
            </p:audio>
          </p:childTnLst>
        </p:cTn>
      </p:par>
    </p:tnLst>
    <p:bldLst>
      <p:bldP spid="6"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75F5844C-917B-B688-91F7-CCB76BD111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657" y="542377"/>
            <a:ext cx="4697280" cy="4697280"/>
          </a:xfrm>
          <a:prstGeom prst="rect">
            <a:avLst/>
          </a:prstGeom>
        </p:spPr>
      </p:pic>
      <p:sp>
        <p:nvSpPr>
          <p:cNvPr id="8" name="正方形/長方形 7">
            <a:extLst>
              <a:ext uri="{FF2B5EF4-FFF2-40B4-BE49-F238E27FC236}">
                <a16:creationId xmlns:a16="http://schemas.microsoft.com/office/drawing/2014/main" id="{D29D603F-DD35-3B92-3D5A-F52DC69864CC}"/>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 name="グループ化 10">
            <a:extLst>
              <a:ext uri="{FF2B5EF4-FFF2-40B4-BE49-F238E27FC236}">
                <a16:creationId xmlns:a16="http://schemas.microsoft.com/office/drawing/2014/main" id="{968E8BF2-80F3-C7CD-7412-864F8CDD30FD}"/>
              </a:ext>
            </a:extLst>
          </p:cNvPr>
          <p:cNvGrpSpPr/>
          <p:nvPr/>
        </p:nvGrpSpPr>
        <p:grpSpPr>
          <a:xfrm>
            <a:off x="2217138" y="3836504"/>
            <a:ext cx="8468376" cy="3021496"/>
            <a:chOff x="2217138" y="3836504"/>
            <a:chExt cx="8468376" cy="3021496"/>
          </a:xfrm>
        </p:grpSpPr>
        <p:sp>
          <p:nvSpPr>
            <p:cNvPr id="9" name="タイトル 1">
              <a:extLst>
                <a:ext uri="{FF2B5EF4-FFF2-40B4-BE49-F238E27FC236}">
                  <a16:creationId xmlns:a16="http://schemas.microsoft.com/office/drawing/2014/main" id="{A3D3352E-0763-630D-6C66-369453AA070D}"/>
                </a:ext>
              </a:extLst>
            </p:cNvPr>
            <p:cNvSpPr txBox="1">
              <a:spLocks/>
            </p:cNvSpPr>
            <p:nvPr/>
          </p:nvSpPr>
          <p:spPr>
            <a:xfrm>
              <a:off x="2217138" y="3836504"/>
              <a:ext cx="8468376" cy="30214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8800" b="1" dirty="0">
                  <a:ln w="76200">
                    <a:solidFill>
                      <a:schemeClr val="bg1"/>
                    </a:solidFill>
                  </a:ln>
                  <a:noFill/>
                  <a:latin typeface="メイリオ" panose="020B0604030504040204" pitchFamily="50" charset="-128"/>
                  <a:ea typeface="メイリオ" panose="020B0604030504040204" pitchFamily="50" charset="-128"/>
                </a:rPr>
                <a:t>Work in Pairs</a:t>
              </a:r>
              <a:r>
                <a:rPr lang="ja-JP" altLang="en-US" sz="8800" b="1" dirty="0">
                  <a:ln w="76200">
                    <a:solidFill>
                      <a:schemeClr val="bg1"/>
                    </a:solidFill>
                  </a:ln>
                  <a:noFill/>
                  <a:latin typeface="メイリオ" panose="020B0604030504040204" pitchFamily="50" charset="-128"/>
                  <a:ea typeface="メイリオ" panose="020B0604030504040204" pitchFamily="50" charset="-128"/>
                </a:rPr>
                <a:t>！</a:t>
              </a:r>
            </a:p>
          </p:txBody>
        </p:sp>
        <p:sp>
          <p:nvSpPr>
            <p:cNvPr id="4" name="タイトル 1"/>
            <p:cNvSpPr txBox="1">
              <a:spLocks/>
            </p:cNvSpPr>
            <p:nvPr/>
          </p:nvSpPr>
          <p:spPr>
            <a:xfrm>
              <a:off x="2217138" y="3836504"/>
              <a:ext cx="8468376" cy="30214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8800" b="1" dirty="0">
                  <a:solidFill>
                    <a:srgbClr val="002060"/>
                  </a:solidFill>
                  <a:latin typeface="メイリオ" panose="020B0604030504040204" pitchFamily="50" charset="-128"/>
                  <a:ea typeface="メイリオ" panose="020B0604030504040204" pitchFamily="50" charset="-128"/>
                </a:rPr>
                <a:t>Work in </a:t>
              </a:r>
              <a:r>
                <a:rPr lang="en-US" altLang="ja-JP" sz="8800" b="1" dirty="0">
                  <a:solidFill>
                    <a:srgbClr val="C00000"/>
                  </a:solidFill>
                  <a:latin typeface="メイリオ" panose="020B0604030504040204" pitchFamily="50" charset="-128"/>
                  <a:ea typeface="メイリオ" panose="020B0604030504040204" pitchFamily="50" charset="-128"/>
                </a:rPr>
                <a:t>Pairs</a:t>
              </a:r>
              <a:r>
                <a:rPr lang="ja-JP" altLang="en-US" sz="8800" b="1" dirty="0">
                  <a:solidFill>
                    <a:srgbClr val="C00000"/>
                  </a:solidFill>
                  <a:latin typeface="メイリオ" panose="020B0604030504040204" pitchFamily="50" charset="-128"/>
                  <a:ea typeface="メイリオ" panose="020B0604030504040204" pitchFamily="50" charset="-128"/>
                </a:rPr>
                <a:t>！</a:t>
              </a:r>
            </a:p>
          </p:txBody>
        </p:sp>
      </p:grpSp>
    </p:spTree>
    <p:extLst>
      <p:ext uri="{BB962C8B-B14F-4D97-AF65-F5344CB8AC3E}">
        <p14:creationId xmlns:p14="http://schemas.microsoft.com/office/powerpoint/2010/main" val="302019473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F0FA5-E89E-04F7-B596-70752620D03C}"/>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163B8FD-339F-B142-8743-5678D1333C7E}"/>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FA4316DF-F007-FB32-894E-CD4DEFF57721}"/>
              </a:ext>
            </a:extLst>
          </p:cNvPr>
          <p:cNvSpPr txBox="1"/>
          <p:nvPr/>
        </p:nvSpPr>
        <p:spPr>
          <a:xfrm>
            <a:off x="972222" y="2321004"/>
            <a:ext cx="7199555"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この青い花は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より</a:t>
            </a:r>
            <a:r>
              <a:rPr kumimoji="1" lang="ja-JP" altLang="en-US" sz="4800" b="1" u="sng" dirty="0">
                <a:solidFill>
                  <a:schemeClr val="accent2"/>
                </a:solidFill>
                <a:latin typeface="メイリオ" panose="020B0604030504040204" pitchFamily="50" charset="-128"/>
                <a:ea typeface="メイリオ" panose="020B0604030504040204" pitchFamily="50" charset="-128"/>
              </a:rPr>
              <a:t>美しい</a:t>
            </a:r>
            <a:r>
              <a:rPr kumimoji="1" lang="ja-JP" altLang="en-US" sz="4800" b="1" dirty="0">
                <a:solidFill>
                  <a:schemeClr val="accent2"/>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あの赤い花より</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01-3 This blue flower is more beautiful than that red one.">
            <a:hlinkClick r:id="" action="ppaction://media"/>
            <a:extLst>
              <a:ext uri="{FF2B5EF4-FFF2-40B4-BE49-F238E27FC236}">
                <a16:creationId xmlns:a16="http://schemas.microsoft.com/office/drawing/2014/main" id="{87420DB7-0858-9444-5C00-D62C933C7B2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82725" y="846138"/>
            <a:ext cx="406400" cy="406400"/>
          </a:xfrm>
          <a:prstGeom prst="rect">
            <a:avLst/>
          </a:prstGeom>
        </p:spPr>
      </p:pic>
    </p:spTree>
    <p:extLst>
      <p:ext uri="{BB962C8B-B14F-4D97-AF65-F5344CB8AC3E}">
        <p14:creationId xmlns:p14="http://schemas.microsoft.com/office/powerpoint/2010/main" val="129715075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7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B05FD95E-C95B-41D2-B47C-0BBE6F35A820}"/>
              </a:ext>
            </a:extLst>
          </p:cNvPr>
          <p:cNvSpPr txBox="1"/>
          <p:nvPr/>
        </p:nvSpPr>
        <p:spPr>
          <a:xfrm>
            <a:off x="596348" y="2481409"/>
            <a:ext cx="7951304" cy="1862048"/>
          </a:xfrm>
          <a:prstGeom prst="rect">
            <a:avLst/>
          </a:prstGeom>
          <a:noFill/>
        </p:spPr>
        <p:txBody>
          <a:bodyPr wrap="square" rtlCol="0">
            <a:spAutoFit/>
          </a:bodyPr>
          <a:lstStyle/>
          <a:p>
            <a:pPr algn="ctr"/>
            <a:r>
              <a:rPr kumimoji="1" lang="en-US" altLang="ja-JP" sz="11500" b="1" dirty="0">
                <a:solidFill>
                  <a:srgbClr val="FF0000"/>
                </a:solidFill>
                <a:latin typeface="メイリオ" panose="020B0604030504040204" pitchFamily="50" charset="-128"/>
                <a:ea typeface="メイリオ" panose="020B0604030504040204" pitchFamily="50" charset="-128"/>
              </a:rPr>
              <a:t>Stand up!</a:t>
            </a:r>
            <a:endParaRPr kumimoji="1" lang="ja-JP" altLang="en-US" sz="11500" b="1" dirty="0">
              <a:solidFill>
                <a:srgbClr val="FF0000"/>
              </a:solidFill>
            </a:endParaRPr>
          </a:p>
        </p:txBody>
      </p:sp>
    </p:spTree>
    <p:extLst>
      <p:ext uri="{BB962C8B-B14F-4D97-AF65-F5344CB8AC3E}">
        <p14:creationId xmlns:p14="http://schemas.microsoft.com/office/powerpoint/2010/main" val="379782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0FA1F9D-48C1-BC88-A431-72822240BCF9}"/>
              </a:ext>
            </a:extLst>
          </p:cNvPr>
          <p:cNvSpPr/>
          <p:nvPr/>
        </p:nvSpPr>
        <p:spPr>
          <a:xfrm>
            <a:off x="0" y="912252"/>
            <a:ext cx="9144000" cy="594574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97097FE5-6A18-A381-8EDE-DF79802D065A}"/>
              </a:ext>
            </a:extLst>
          </p:cNvPr>
          <p:cNvSpPr/>
          <p:nvPr/>
        </p:nvSpPr>
        <p:spPr>
          <a:xfrm>
            <a:off x="0" y="-1"/>
            <a:ext cx="9144000" cy="94594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353E78D-F433-C296-0A6D-815CD69F7EF8}"/>
              </a:ext>
            </a:extLst>
          </p:cNvPr>
          <p:cNvSpPr txBox="1"/>
          <p:nvPr/>
        </p:nvSpPr>
        <p:spPr>
          <a:xfrm>
            <a:off x="302136" y="16126"/>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スラッシュごとに英語と日本語を交互に音読してください。</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終わったら役割を交代してください。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E3D62132-1517-4DA2-9DD0-0F6B669B30A4}"/>
              </a:ext>
            </a:extLst>
          </p:cNvPr>
          <p:cNvSpPr txBox="1"/>
          <p:nvPr/>
        </p:nvSpPr>
        <p:spPr>
          <a:xfrm>
            <a:off x="537541" y="1332640"/>
            <a:ext cx="8073060" cy="1200329"/>
          </a:xfrm>
          <a:prstGeom prst="rect">
            <a:avLst/>
          </a:prstGeom>
          <a:noFill/>
        </p:spPr>
        <p:txBody>
          <a:bodyPr wrap="square" rtlCol="0">
            <a:spAutoFit/>
          </a:bodyPr>
          <a:lstStyle/>
          <a:p>
            <a:r>
              <a:rPr kumimoji="1" lang="en-US" altLang="ja-JP" sz="7200" b="1" dirty="0">
                <a:solidFill>
                  <a:srgbClr val="FF0000"/>
                </a:solidFill>
                <a:latin typeface="メイリオ" panose="020B0604030504040204" pitchFamily="50" charset="-128"/>
                <a:ea typeface="メイリオ" panose="020B0604030504040204" pitchFamily="50" charset="-128"/>
              </a:rPr>
              <a:t>A</a:t>
            </a:r>
            <a:r>
              <a:rPr kumimoji="1" lang="ja-JP" altLang="en-US" sz="7200" b="1" dirty="0">
                <a:solidFill>
                  <a:srgbClr val="FF0000"/>
                </a:solidFill>
                <a:latin typeface="メイリオ" panose="020B0604030504040204" pitchFamily="50" charset="-128"/>
                <a:ea typeface="メイリオ" panose="020B0604030504040204" pitchFamily="50" charset="-128"/>
              </a:rPr>
              <a:t>さん：英語</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A4D226FD-0D2C-4A5C-9F76-ED9D45562FD8}"/>
              </a:ext>
            </a:extLst>
          </p:cNvPr>
          <p:cNvSpPr txBox="1"/>
          <p:nvPr/>
        </p:nvSpPr>
        <p:spPr>
          <a:xfrm>
            <a:off x="535470" y="4041489"/>
            <a:ext cx="8073060" cy="1200329"/>
          </a:xfrm>
          <a:prstGeom prst="rect">
            <a:avLst/>
          </a:prstGeom>
          <a:noFill/>
        </p:spPr>
        <p:txBody>
          <a:bodyPr wrap="square" rtlCol="0">
            <a:spAutoFit/>
          </a:bodyPr>
          <a:lstStyle/>
          <a:p>
            <a:r>
              <a:rPr kumimoji="1" lang="en-US" altLang="ja-JP" sz="7200" b="1" dirty="0">
                <a:solidFill>
                  <a:schemeClr val="accent5">
                    <a:lumMod val="50000"/>
                  </a:schemeClr>
                </a:solidFill>
                <a:latin typeface="メイリオ" panose="020B0604030504040204" pitchFamily="50" charset="-128"/>
                <a:ea typeface="メイリオ" panose="020B0604030504040204" pitchFamily="50" charset="-128"/>
              </a:rPr>
              <a:t>B</a:t>
            </a:r>
            <a:r>
              <a:rPr kumimoji="1" lang="ja-JP" altLang="en-US" sz="7200" b="1" dirty="0">
                <a:solidFill>
                  <a:schemeClr val="accent5">
                    <a:lumMod val="50000"/>
                  </a:schemeClr>
                </a:solidFill>
                <a:latin typeface="メイリオ" panose="020B0604030504040204" pitchFamily="50" charset="-128"/>
                <a:ea typeface="メイリオ" panose="020B0604030504040204" pitchFamily="50" charset="-128"/>
              </a:rPr>
              <a:t>さん：日本語</a:t>
            </a:r>
            <a:endParaRPr kumimoji="1" lang="en-US" altLang="ja-JP" sz="4400" b="1"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C775FC5C-57DA-4C29-8632-BEA0459676F3}"/>
              </a:ext>
            </a:extLst>
          </p:cNvPr>
          <p:cNvSpPr txBox="1"/>
          <p:nvPr/>
        </p:nvSpPr>
        <p:spPr>
          <a:xfrm>
            <a:off x="804241" y="2506431"/>
            <a:ext cx="7802218" cy="954107"/>
          </a:xfrm>
          <a:prstGeom prst="rect">
            <a:avLst/>
          </a:prstGeom>
          <a:solidFill>
            <a:schemeClr val="accent2">
              <a:lumMod val="60000"/>
              <a:lumOff val="4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テキストを見て</a:t>
            </a:r>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OK</a:t>
            </a:r>
            <a:r>
              <a:rPr kumimoji="1" lang="ja-JP" altLang="en-US" sz="2800" b="1" dirty="0" err="1">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ただし、パートナーへのアイコンタクト＆スマイルを忘れずにすること。</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BAC0BCF0-3374-4A01-AE7C-2DB6415C55DC}"/>
              </a:ext>
            </a:extLst>
          </p:cNvPr>
          <p:cNvSpPr txBox="1"/>
          <p:nvPr/>
        </p:nvSpPr>
        <p:spPr>
          <a:xfrm>
            <a:off x="804241" y="5231681"/>
            <a:ext cx="7802218" cy="954107"/>
          </a:xfrm>
          <a:prstGeom prst="rect">
            <a:avLst/>
          </a:prstGeom>
          <a:solidFill>
            <a:schemeClr val="accent1">
              <a:lumMod val="40000"/>
              <a:lumOff val="6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テキストを見て</a:t>
            </a:r>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OK</a:t>
            </a:r>
            <a:r>
              <a:rPr kumimoji="1" lang="ja-JP" altLang="en-US" sz="2800" b="1" dirty="0" err="1">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ただし、パートナーへのアイコンタクト＆スマイルを忘れずにすること。</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2" name="二等辺三角形 1">
            <a:extLst>
              <a:ext uri="{FF2B5EF4-FFF2-40B4-BE49-F238E27FC236}">
                <a16:creationId xmlns:a16="http://schemas.microsoft.com/office/drawing/2014/main" id="{5DBE0A10-7312-49C3-9A76-9F919653034E}"/>
              </a:ext>
            </a:extLst>
          </p:cNvPr>
          <p:cNvSpPr/>
          <p:nvPr/>
        </p:nvSpPr>
        <p:spPr>
          <a:xfrm rot="5400000">
            <a:off x="358763" y="277916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二等辺三角形 12">
            <a:extLst>
              <a:ext uri="{FF2B5EF4-FFF2-40B4-BE49-F238E27FC236}">
                <a16:creationId xmlns:a16="http://schemas.microsoft.com/office/drawing/2014/main" id="{2ABB009C-0138-40E7-8FD8-65A058C4C1E8}"/>
              </a:ext>
            </a:extLst>
          </p:cNvPr>
          <p:cNvSpPr/>
          <p:nvPr/>
        </p:nvSpPr>
        <p:spPr>
          <a:xfrm rot="5400000">
            <a:off x="358763" y="550441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4795750"/>
      </p:ext>
    </p:extLst>
  </p:cSld>
  <p:clrMapOvr>
    <a:masterClrMapping/>
  </p:clrMapOvr>
  <p:transition spd="slow">
    <p:push dir="u"/>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19BC80AF-8930-0316-8F79-16902F96FF8B}"/>
              </a:ext>
            </a:extLst>
          </p:cNvPr>
          <p:cNvSpPr/>
          <p:nvPr/>
        </p:nvSpPr>
        <p:spPr>
          <a:xfrm>
            <a:off x="0" y="0"/>
            <a:ext cx="9144000" cy="6796611"/>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34FBBA2A-4913-ECB6-85FA-E81F49FDB599}"/>
              </a:ext>
            </a:extLst>
          </p:cNvPr>
          <p:cNvPicPr>
            <a:picLocks noChangeAspect="1"/>
          </p:cNvPicPr>
          <p:nvPr/>
        </p:nvPicPr>
        <p:blipFill>
          <a:blip r:embed="rId6"/>
          <a:stretch>
            <a:fillRect/>
          </a:stretch>
        </p:blipFill>
        <p:spPr>
          <a:xfrm>
            <a:off x="1107000" y="191165"/>
            <a:ext cx="6930000" cy="6136057"/>
          </a:xfrm>
          <a:prstGeom prst="rect">
            <a:avLst/>
          </a:prstGeom>
        </p:spPr>
      </p:pic>
      <p:sp>
        <p:nvSpPr>
          <p:cNvPr id="2" name="正方形/長方形 1">
            <a:extLst>
              <a:ext uri="{FF2B5EF4-FFF2-40B4-BE49-F238E27FC236}">
                <a16:creationId xmlns:a16="http://schemas.microsoft.com/office/drawing/2014/main" id="{6E27A50D-3F41-44B7-A109-7F87432D6928}"/>
              </a:ext>
            </a:extLst>
          </p:cNvPr>
          <p:cNvSpPr/>
          <p:nvPr/>
        </p:nvSpPr>
        <p:spPr>
          <a:xfrm>
            <a:off x="0" y="6536669"/>
            <a:ext cx="9144000" cy="314860"/>
          </a:xfrm>
          <a:prstGeom prst="rect">
            <a:avLst/>
          </a:prstGeom>
          <a:solidFill>
            <a:srgbClr val="34F9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11B31CC2-51EB-41F5-A678-923C05802679}"/>
              </a:ext>
            </a:extLst>
          </p:cNvPr>
          <p:cNvSpPr/>
          <p:nvPr/>
        </p:nvSpPr>
        <p:spPr>
          <a:xfrm>
            <a:off x="0" y="6536669"/>
            <a:ext cx="9144000" cy="3148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olice-whistle2">
            <a:hlinkClick r:id="" action="ppaction://media"/>
            <a:extLst>
              <a:ext uri="{FF2B5EF4-FFF2-40B4-BE49-F238E27FC236}">
                <a16:creationId xmlns:a16="http://schemas.microsoft.com/office/drawing/2014/main" id="{28B36260-0625-4F88-9CE7-2D2DC70933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8550" y="1093632"/>
            <a:ext cx="609600" cy="609600"/>
          </a:xfrm>
          <a:prstGeom prst="rect">
            <a:avLst/>
          </a:prstGeom>
        </p:spPr>
      </p:pic>
      <p:pic>
        <p:nvPicPr>
          <p:cNvPr id="12" name="whistle003001">
            <a:hlinkClick r:id="" action="ppaction://media"/>
            <a:extLst>
              <a:ext uri="{FF2B5EF4-FFF2-40B4-BE49-F238E27FC236}">
                <a16:creationId xmlns:a16="http://schemas.microsoft.com/office/drawing/2014/main" id="{8863406B-F947-4A25-8EB3-1503CFBF8A2D}"/>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98550" y="74870"/>
            <a:ext cx="609600" cy="609600"/>
          </a:xfrm>
          <a:prstGeom prst="rect">
            <a:avLst/>
          </a:prstGeom>
        </p:spPr>
      </p:pic>
      <p:sp>
        <p:nvSpPr>
          <p:cNvPr id="15" name="Rectangle 2">
            <a:extLst>
              <a:ext uri="{FF2B5EF4-FFF2-40B4-BE49-F238E27FC236}">
                <a16:creationId xmlns:a16="http://schemas.microsoft.com/office/drawing/2014/main" id="{1FA1AE36-D27E-4308-8B08-F6DA695DBD5A}"/>
              </a:ext>
            </a:extLst>
          </p:cNvPr>
          <p:cNvSpPr>
            <a:spLocks noChangeArrowheads="1"/>
          </p:cNvSpPr>
          <p:nvPr/>
        </p:nvSpPr>
        <p:spPr bwMode="auto">
          <a:xfrm>
            <a:off x="3619776" y="6390188"/>
            <a:ext cx="1904448" cy="390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4000" dirty="0">
                <a:solidFill>
                  <a:schemeClr val="tx1">
                    <a:lumMod val="85000"/>
                    <a:lumOff val="15000"/>
                  </a:schemeClr>
                </a:solidFill>
              </a:rPr>
              <a:t>4</a:t>
            </a:r>
            <a:r>
              <a:rPr lang="ja-JP" altLang="en-US" sz="4000" dirty="0">
                <a:solidFill>
                  <a:schemeClr val="tx1">
                    <a:lumMod val="85000"/>
                    <a:lumOff val="15000"/>
                  </a:schemeClr>
                </a:solidFill>
              </a:rPr>
              <a:t>分間</a:t>
            </a:r>
          </a:p>
        </p:txBody>
      </p:sp>
      <p:grpSp>
        <p:nvGrpSpPr>
          <p:cNvPr id="42" name="グループ化 41">
            <a:extLst>
              <a:ext uri="{FF2B5EF4-FFF2-40B4-BE49-F238E27FC236}">
                <a16:creationId xmlns:a16="http://schemas.microsoft.com/office/drawing/2014/main" id="{615243AA-08B8-D310-936A-C83DBBD1CABA}"/>
              </a:ext>
            </a:extLst>
          </p:cNvPr>
          <p:cNvGrpSpPr/>
          <p:nvPr/>
        </p:nvGrpSpPr>
        <p:grpSpPr>
          <a:xfrm>
            <a:off x="0" y="1093632"/>
            <a:ext cx="9144000" cy="3473939"/>
            <a:chOff x="0" y="1093632"/>
            <a:chExt cx="9144000" cy="3473939"/>
          </a:xfrm>
        </p:grpSpPr>
        <p:sp>
          <p:nvSpPr>
            <p:cNvPr id="43" name="正方形/長方形 42">
              <a:extLst>
                <a:ext uri="{FF2B5EF4-FFF2-40B4-BE49-F238E27FC236}">
                  <a16:creationId xmlns:a16="http://schemas.microsoft.com/office/drawing/2014/main" id="{C16024F7-174C-7E8B-7B14-B59053A77310}"/>
                </a:ext>
              </a:extLst>
            </p:cNvPr>
            <p:cNvSpPr/>
            <p:nvPr/>
          </p:nvSpPr>
          <p:spPr>
            <a:xfrm>
              <a:off x="0" y="1093632"/>
              <a:ext cx="9144000" cy="3473939"/>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E6018E17-3E28-B8D0-044E-C53AFBA0EE81}"/>
                </a:ext>
              </a:extLst>
            </p:cNvPr>
            <p:cNvSpPr txBox="1"/>
            <p:nvPr/>
          </p:nvSpPr>
          <p:spPr>
            <a:xfrm>
              <a:off x="741073" y="172260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grpSp>
    </p:spTree>
    <p:extLst>
      <p:ext uri="{BB962C8B-B14F-4D97-AF65-F5344CB8AC3E}">
        <p14:creationId xmlns:p14="http://schemas.microsoft.com/office/powerpoint/2010/main" val="5000230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 fill="hold"/>
                                        <p:tgtEl>
                                          <p:spTgt spid="12"/>
                                        </p:tgtEl>
                                      </p:cBhvr>
                                    </p:cmd>
                                  </p:childTnLst>
                                </p:cTn>
                              </p:par>
                              <p:par>
                                <p:cTn id="7" presetID="22" presetClass="exit" presetSubtype="8" fill="hold" nodeType="withEffect">
                                  <p:stCondLst>
                                    <p:cond delay="0"/>
                                  </p:stCondLst>
                                  <p:childTnLst>
                                    <p:animEffect transition="out" filter="wipe(left)">
                                      <p:cBhvr>
                                        <p:cTn id="8" dur="500"/>
                                        <p:tgtEl>
                                          <p:spTgt spid="42"/>
                                        </p:tgtEl>
                                      </p:cBhvr>
                                    </p:animEffect>
                                    <p:set>
                                      <p:cBhvr>
                                        <p:cTn id="9" dur="1" fill="hold">
                                          <p:stCondLst>
                                            <p:cond delay="499"/>
                                          </p:stCondLst>
                                        </p:cTn>
                                        <p:tgtEl>
                                          <p:spTgt spid="42"/>
                                        </p:tgtEl>
                                        <p:attrNameLst>
                                          <p:attrName>style.visibility</p:attrName>
                                        </p:attrNameLst>
                                      </p:cBhvr>
                                      <p:to>
                                        <p:strVal val="hidden"/>
                                      </p:to>
                                    </p:set>
                                  </p:childTnLst>
                                </p:cTn>
                              </p:par>
                              <p:par>
                                <p:cTn id="10" presetID="2" presetClass="exit" presetSubtype="2" fill="hold" grpId="0" nodeType="withEffect">
                                  <p:stCondLst>
                                    <p:cond delay="0"/>
                                  </p:stCondLst>
                                  <p:childTnLst>
                                    <p:anim calcmode="lin" valueType="num">
                                      <p:cBhvr additive="base">
                                        <p:cTn id="11" dur="240000"/>
                                        <p:tgtEl>
                                          <p:spTgt spid="6"/>
                                        </p:tgtEl>
                                        <p:attrNameLst>
                                          <p:attrName>ppt_x</p:attrName>
                                        </p:attrNameLst>
                                      </p:cBhvr>
                                      <p:tavLst>
                                        <p:tav tm="0">
                                          <p:val>
                                            <p:strVal val="ppt_x"/>
                                          </p:val>
                                        </p:tav>
                                        <p:tav tm="100000">
                                          <p:val>
                                            <p:strVal val="1+ppt_w/2"/>
                                          </p:val>
                                        </p:tav>
                                      </p:tavLst>
                                    </p:anim>
                                    <p:anim calcmode="lin" valueType="num">
                                      <p:cBhvr additive="base">
                                        <p:cTn id="12" dur="240000"/>
                                        <p:tgtEl>
                                          <p:spTgt spid="6"/>
                                        </p:tgtEl>
                                        <p:attrNameLst>
                                          <p:attrName>ppt_y</p:attrName>
                                        </p:attrNameLst>
                                      </p:cBhvr>
                                      <p:tavLst>
                                        <p:tav tm="0">
                                          <p:val>
                                            <p:strVal val="ppt_y"/>
                                          </p:val>
                                        </p:tav>
                                        <p:tav tm="100000">
                                          <p:val>
                                            <p:strVal val="ppt_y"/>
                                          </p:val>
                                        </p:tav>
                                      </p:tavLst>
                                    </p:anim>
                                    <p:set>
                                      <p:cBhvr>
                                        <p:cTn id="13" dur="1" fill="hold">
                                          <p:stCondLst>
                                            <p:cond delay="239999"/>
                                          </p:stCondLst>
                                        </p:cTn>
                                        <p:tgtEl>
                                          <p:spTgt spid="6"/>
                                        </p:tgtEl>
                                        <p:attrNameLst>
                                          <p:attrName>style.visibility</p:attrName>
                                        </p:attrNameLst>
                                      </p:cBhvr>
                                      <p:to>
                                        <p:strVal val="hidden"/>
                                      </p:to>
                                    </p:set>
                                  </p:childTnLst>
                                </p:cTn>
                              </p:par>
                            </p:childTnLst>
                          </p:cTn>
                        </p:par>
                        <p:par>
                          <p:cTn id="14" fill="hold">
                            <p:stCondLst>
                              <p:cond delay="240000"/>
                            </p:stCondLst>
                            <p:childTnLst>
                              <p:par>
                                <p:cTn id="15" presetID="1" presetClass="mediacall" presetSubtype="0" fill="hold" nodeType="afterEffect">
                                  <p:stCondLst>
                                    <p:cond delay="0"/>
                                  </p:stCondLst>
                                  <p:childTnLst>
                                    <p:cmd type="call" cmd="playFrom(0.0)">
                                      <p:cBhvr>
                                        <p:cTn id="1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 showWhenStopped="0">
                <p:cTn id="17" fill="hold" display="0">
                  <p:stCondLst>
                    <p:cond delay="indefinite"/>
                  </p:stCondLst>
                  <p:endCondLst>
                    <p:cond evt="onStopAudio" delay="0">
                      <p:tgtEl>
                        <p:sldTgt/>
                      </p:tgtEl>
                    </p:cond>
                  </p:endCondLst>
                </p:cTn>
                <p:tgtEl>
                  <p:spTgt spid="11"/>
                </p:tgtEl>
              </p:cMediaNode>
            </p:audio>
            <p:audio>
              <p:cMediaNode vol="80000" showWhenStopped="0">
                <p:cTn id="18" fill="hold" display="0">
                  <p:stCondLst>
                    <p:cond delay="indefinite"/>
                  </p:stCondLst>
                  <p:endCondLst>
                    <p:cond evt="onStopAudio" delay="0">
                      <p:tgtEl>
                        <p:sldTgt/>
                      </p:tgtEl>
                    </p:cond>
                  </p:endCondLst>
                </p:cTn>
                <p:tgtEl>
                  <p:spTgt spid="12"/>
                </p:tgtEl>
              </p:cMediaNode>
            </p:audio>
          </p:childTnLst>
        </p:cTn>
      </p:par>
    </p:tnLst>
    <p:bldLst>
      <p:bldP spid="6"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3E7977E-772C-66C1-9ADE-C9B7B2389F2A}"/>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５ </a:t>
            </a:r>
            <a:r>
              <a:rPr kumimoji="1" lang="en-US" altLang="ja-JP" sz="4400" b="1" dirty="0">
                <a:solidFill>
                  <a:schemeClr val="bg1"/>
                </a:solidFill>
                <a:latin typeface="メイリオ" panose="020B0604030504040204" pitchFamily="50" charset="-128"/>
                <a:ea typeface="メイリオ" panose="020B0604030504040204" pitchFamily="50" charset="-128"/>
              </a:rPr>
              <a:t>Sight Translation</a:t>
            </a:r>
            <a:r>
              <a:rPr kumimoji="1" lang="ja-JP" altLang="en-US" sz="4400" b="1" dirty="0">
                <a:solidFill>
                  <a:schemeClr val="bg1"/>
                </a:solidFill>
                <a:latin typeface="メイリオ" panose="020B0604030504040204" pitchFamily="50" charset="-128"/>
                <a:ea typeface="メイリオ" panose="020B0604030504040204" pitchFamily="50" charset="-128"/>
              </a:rPr>
              <a:t>②</a:t>
            </a:r>
            <a:endParaRPr kumimoji="1" lang="en-US" altLang="ja-JP" sz="4400" b="1" dirty="0">
              <a:solidFill>
                <a:schemeClr val="bg1"/>
              </a:solidFill>
              <a:latin typeface="メイリオ" panose="020B0604030504040204" pitchFamily="50" charset="-128"/>
              <a:ea typeface="メイリオ" panose="020B0604030504040204" pitchFamily="50" charset="-128"/>
            </a:endParaRPr>
          </a:p>
          <a:p>
            <a:r>
              <a:rPr kumimoji="1" lang="ja-JP" altLang="en-US" sz="4400" b="1" dirty="0">
                <a:solidFill>
                  <a:schemeClr val="bg1"/>
                </a:solidFill>
                <a:latin typeface="メイリオ" panose="020B0604030504040204" pitchFamily="50" charset="-128"/>
                <a:ea typeface="メイリオ" panose="020B0604030504040204" pitchFamily="50" charset="-128"/>
              </a:rPr>
              <a:t>英語の語順通りに音読する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8" name="Shortbridge24-1">
            <a:hlinkClick r:id="" action="ppaction://media"/>
            <a:extLst>
              <a:ext uri="{FF2B5EF4-FFF2-40B4-BE49-F238E27FC236}">
                <a16:creationId xmlns:a16="http://schemas.microsoft.com/office/drawing/2014/main" id="{05223D0C-2906-46B2-92EF-C179341F62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22547354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1756B-F3C2-15F5-A2FB-B5AF8382F20D}"/>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A502067B-980B-954A-DBAB-B1D45B37F591}"/>
              </a:ext>
            </a:extLst>
          </p:cNvPr>
          <p:cNvSpPr txBox="1"/>
          <p:nvPr/>
        </p:nvSpPr>
        <p:spPr>
          <a:xfrm>
            <a:off x="596348" y="2481409"/>
            <a:ext cx="7951304" cy="1862048"/>
          </a:xfrm>
          <a:prstGeom prst="rect">
            <a:avLst/>
          </a:prstGeom>
          <a:noFill/>
        </p:spPr>
        <p:txBody>
          <a:bodyPr wrap="square" rtlCol="0">
            <a:spAutoFit/>
          </a:bodyPr>
          <a:lstStyle/>
          <a:p>
            <a:pPr algn="ctr"/>
            <a:r>
              <a:rPr kumimoji="1" lang="en-US" altLang="ja-JP" sz="11500" b="1" dirty="0">
                <a:solidFill>
                  <a:srgbClr val="FF0000"/>
                </a:solidFill>
                <a:latin typeface="メイリオ" panose="020B0604030504040204" pitchFamily="50" charset="-128"/>
                <a:ea typeface="メイリオ" panose="020B0604030504040204" pitchFamily="50" charset="-128"/>
              </a:rPr>
              <a:t>Stand up!</a:t>
            </a:r>
            <a:endParaRPr kumimoji="1" lang="ja-JP" altLang="en-US" sz="11500" b="1" dirty="0">
              <a:solidFill>
                <a:srgbClr val="FF0000"/>
              </a:solidFill>
            </a:endParaRPr>
          </a:p>
        </p:txBody>
      </p:sp>
    </p:spTree>
    <p:extLst>
      <p:ext uri="{BB962C8B-B14F-4D97-AF65-F5344CB8AC3E}">
        <p14:creationId xmlns:p14="http://schemas.microsoft.com/office/powerpoint/2010/main" val="37759171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5EB1E-EE6B-A59E-72D6-4760E5B318CE}"/>
            </a:ext>
          </a:extLst>
        </p:cNvPr>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6B46D7F0-95A7-9F91-2768-74E10AB3714D}"/>
              </a:ext>
            </a:extLst>
          </p:cNvPr>
          <p:cNvSpPr/>
          <p:nvPr/>
        </p:nvSpPr>
        <p:spPr>
          <a:xfrm>
            <a:off x="0" y="912252"/>
            <a:ext cx="9144000" cy="592962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9FD64176-FDE6-E95D-D19C-F185143D69DA}"/>
              </a:ext>
            </a:extLst>
          </p:cNvPr>
          <p:cNvSpPr/>
          <p:nvPr/>
        </p:nvSpPr>
        <p:spPr>
          <a:xfrm>
            <a:off x="0" y="-1"/>
            <a:ext cx="9144000" cy="94594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01992B7-3FE5-36C5-26F7-1EA9AD3B5D34}"/>
              </a:ext>
            </a:extLst>
          </p:cNvPr>
          <p:cNvSpPr txBox="1"/>
          <p:nvPr/>
        </p:nvSpPr>
        <p:spPr>
          <a:xfrm>
            <a:off x="302136" y="16126"/>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スラッシュごとに英語を音読し、日本語に訳してください。</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終わったら役割を交代してください。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1474ADA8-AF8D-BC24-88CB-B47577A088F6}"/>
              </a:ext>
            </a:extLst>
          </p:cNvPr>
          <p:cNvSpPr txBox="1"/>
          <p:nvPr/>
        </p:nvSpPr>
        <p:spPr>
          <a:xfrm>
            <a:off x="537541" y="1332640"/>
            <a:ext cx="8073060" cy="1200329"/>
          </a:xfrm>
          <a:prstGeom prst="rect">
            <a:avLst/>
          </a:prstGeom>
          <a:noFill/>
        </p:spPr>
        <p:txBody>
          <a:bodyPr wrap="square" rtlCol="0">
            <a:spAutoFit/>
          </a:bodyPr>
          <a:lstStyle/>
          <a:p>
            <a:r>
              <a:rPr kumimoji="1" lang="en-US" altLang="ja-JP" sz="7200" b="1" dirty="0">
                <a:solidFill>
                  <a:srgbClr val="FF0000"/>
                </a:solidFill>
                <a:latin typeface="メイリオ" panose="020B0604030504040204" pitchFamily="50" charset="-128"/>
                <a:ea typeface="メイリオ" panose="020B0604030504040204" pitchFamily="50" charset="-128"/>
              </a:rPr>
              <a:t>A</a:t>
            </a:r>
            <a:r>
              <a:rPr kumimoji="1" lang="ja-JP" altLang="en-US" sz="7200" b="1" dirty="0">
                <a:solidFill>
                  <a:srgbClr val="FF0000"/>
                </a:solidFill>
                <a:latin typeface="メイリオ" panose="020B0604030504040204" pitchFamily="50" charset="-128"/>
                <a:ea typeface="メイリオ" panose="020B0604030504040204" pitchFamily="50" charset="-128"/>
              </a:rPr>
              <a:t>さん：英語</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F3F5F5C3-7101-29FB-76B5-A766019AF05A}"/>
              </a:ext>
            </a:extLst>
          </p:cNvPr>
          <p:cNvSpPr txBox="1"/>
          <p:nvPr/>
        </p:nvSpPr>
        <p:spPr>
          <a:xfrm>
            <a:off x="535470" y="4041489"/>
            <a:ext cx="8073060" cy="1200329"/>
          </a:xfrm>
          <a:prstGeom prst="rect">
            <a:avLst/>
          </a:prstGeom>
          <a:noFill/>
        </p:spPr>
        <p:txBody>
          <a:bodyPr wrap="square" rtlCol="0">
            <a:spAutoFit/>
          </a:bodyPr>
          <a:lstStyle/>
          <a:p>
            <a:r>
              <a:rPr kumimoji="1" lang="en-US" altLang="ja-JP" sz="7200" b="1" dirty="0">
                <a:solidFill>
                  <a:schemeClr val="accent5">
                    <a:lumMod val="50000"/>
                  </a:schemeClr>
                </a:solidFill>
                <a:latin typeface="メイリオ" panose="020B0604030504040204" pitchFamily="50" charset="-128"/>
                <a:ea typeface="メイリオ" panose="020B0604030504040204" pitchFamily="50" charset="-128"/>
              </a:rPr>
              <a:t>B</a:t>
            </a:r>
            <a:r>
              <a:rPr kumimoji="1" lang="ja-JP" altLang="en-US" sz="7200" b="1" dirty="0">
                <a:solidFill>
                  <a:schemeClr val="accent5">
                    <a:lumMod val="50000"/>
                  </a:schemeClr>
                </a:solidFill>
                <a:latin typeface="メイリオ" panose="020B0604030504040204" pitchFamily="50" charset="-128"/>
                <a:ea typeface="メイリオ" panose="020B0604030504040204" pitchFamily="50" charset="-128"/>
              </a:rPr>
              <a:t>さん：日本語</a:t>
            </a:r>
            <a:endParaRPr kumimoji="1" lang="en-US" altLang="ja-JP" sz="4400" b="1"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03FD2652-20A1-42F2-2DC5-79CD473B8D26}"/>
              </a:ext>
            </a:extLst>
          </p:cNvPr>
          <p:cNvSpPr txBox="1"/>
          <p:nvPr/>
        </p:nvSpPr>
        <p:spPr>
          <a:xfrm>
            <a:off x="804241" y="2506431"/>
            <a:ext cx="7802218" cy="1384995"/>
          </a:xfrm>
          <a:prstGeom prst="rect">
            <a:avLst/>
          </a:prstGeom>
          <a:solidFill>
            <a:schemeClr val="accent2">
              <a:lumMod val="60000"/>
              <a:lumOff val="4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テキストを見て</a:t>
            </a:r>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OK</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パートナーに伝わるように一生懸命音読する。</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B</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さんは、あなたの声だけが頼りです！</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47097649-8F03-4F88-D44E-85A5C9F91EC0}"/>
              </a:ext>
            </a:extLst>
          </p:cNvPr>
          <p:cNvSpPr txBox="1"/>
          <p:nvPr/>
        </p:nvSpPr>
        <p:spPr>
          <a:xfrm>
            <a:off x="804241" y="5231681"/>
            <a:ext cx="7802218" cy="1384995"/>
          </a:xfrm>
          <a:prstGeom prst="rect">
            <a:avLst/>
          </a:prstGeom>
          <a:solidFill>
            <a:schemeClr val="accent1">
              <a:lumMod val="40000"/>
              <a:lumOff val="6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テキストは見ない！</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不自然な日本語でいいのでクイックレスポンス。</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反射神経＆集中力を高めろ！</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2" name="二等辺三角形 1">
            <a:extLst>
              <a:ext uri="{FF2B5EF4-FFF2-40B4-BE49-F238E27FC236}">
                <a16:creationId xmlns:a16="http://schemas.microsoft.com/office/drawing/2014/main" id="{36A4A52B-77C4-B6B6-514C-CBAA69502C62}"/>
              </a:ext>
            </a:extLst>
          </p:cNvPr>
          <p:cNvSpPr/>
          <p:nvPr/>
        </p:nvSpPr>
        <p:spPr>
          <a:xfrm rot="5400000">
            <a:off x="358763" y="277916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二等辺三角形 12">
            <a:extLst>
              <a:ext uri="{FF2B5EF4-FFF2-40B4-BE49-F238E27FC236}">
                <a16:creationId xmlns:a16="http://schemas.microsoft.com/office/drawing/2014/main" id="{B6003BA8-7E0B-17AE-C530-36CFA7AA2098}"/>
              </a:ext>
            </a:extLst>
          </p:cNvPr>
          <p:cNvSpPr/>
          <p:nvPr/>
        </p:nvSpPr>
        <p:spPr>
          <a:xfrm rot="5400000">
            <a:off x="358763" y="550441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1153817"/>
      </p:ext>
    </p:extLst>
  </p:cSld>
  <p:clrMapOvr>
    <a:masterClrMapping/>
  </p:clrMapOvr>
  <p:transition spd="slow">
    <p:push dir="u"/>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0B0E002E-AFED-FCA8-1B19-B78249D5653A}"/>
              </a:ext>
            </a:extLst>
          </p:cNvPr>
          <p:cNvSpPr/>
          <p:nvPr/>
        </p:nvSpPr>
        <p:spPr>
          <a:xfrm>
            <a:off x="0" y="0"/>
            <a:ext cx="9144000" cy="6796611"/>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6DEC2C44-D721-819F-A8ED-8C0A549C0CF4}"/>
              </a:ext>
            </a:extLst>
          </p:cNvPr>
          <p:cNvPicPr>
            <a:picLocks noChangeAspect="1"/>
          </p:cNvPicPr>
          <p:nvPr/>
        </p:nvPicPr>
        <p:blipFill>
          <a:blip r:embed="rId6"/>
          <a:stretch>
            <a:fillRect/>
          </a:stretch>
        </p:blipFill>
        <p:spPr>
          <a:xfrm>
            <a:off x="1126800" y="191164"/>
            <a:ext cx="6890400" cy="6111174"/>
          </a:xfrm>
          <a:prstGeom prst="rect">
            <a:avLst/>
          </a:prstGeom>
        </p:spPr>
      </p:pic>
      <p:sp>
        <p:nvSpPr>
          <p:cNvPr id="2" name="正方形/長方形 1">
            <a:extLst>
              <a:ext uri="{FF2B5EF4-FFF2-40B4-BE49-F238E27FC236}">
                <a16:creationId xmlns:a16="http://schemas.microsoft.com/office/drawing/2014/main" id="{6E27A50D-3F41-44B7-A109-7F87432D6928}"/>
              </a:ext>
            </a:extLst>
          </p:cNvPr>
          <p:cNvSpPr/>
          <p:nvPr/>
        </p:nvSpPr>
        <p:spPr>
          <a:xfrm>
            <a:off x="0" y="6536669"/>
            <a:ext cx="9144000" cy="314860"/>
          </a:xfrm>
          <a:prstGeom prst="rect">
            <a:avLst/>
          </a:prstGeom>
          <a:solidFill>
            <a:srgbClr val="34F9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11B31CC2-51EB-41F5-A678-923C05802679}"/>
              </a:ext>
            </a:extLst>
          </p:cNvPr>
          <p:cNvSpPr/>
          <p:nvPr/>
        </p:nvSpPr>
        <p:spPr>
          <a:xfrm>
            <a:off x="0" y="6536669"/>
            <a:ext cx="9144000" cy="3148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olice-whistle2">
            <a:hlinkClick r:id="" action="ppaction://media"/>
            <a:extLst>
              <a:ext uri="{FF2B5EF4-FFF2-40B4-BE49-F238E27FC236}">
                <a16:creationId xmlns:a16="http://schemas.microsoft.com/office/drawing/2014/main" id="{28B36260-0625-4F88-9CE7-2D2DC70933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8550" y="1093632"/>
            <a:ext cx="609600" cy="609600"/>
          </a:xfrm>
          <a:prstGeom prst="rect">
            <a:avLst/>
          </a:prstGeom>
        </p:spPr>
      </p:pic>
      <p:pic>
        <p:nvPicPr>
          <p:cNvPr id="12" name="whistle003001">
            <a:hlinkClick r:id="" action="ppaction://media"/>
            <a:extLst>
              <a:ext uri="{FF2B5EF4-FFF2-40B4-BE49-F238E27FC236}">
                <a16:creationId xmlns:a16="http://schemas.microsoft.com/office/drawing/2014/main" id="{8863406B-F947-4A25-8EB3-1503CFBF8A2D}"/>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98550" y="74870"/>
            <a:ext cx="609600" cy="609600"/>
          </a:xfrm>
          <a:prstGeom prst="rect">
            <a:avLst/>
          </a:prstGeom>
        </p:spPr>
      </p:pic>
      <p:sp>
        <p:nvSpPr>
          <p:cNvPr id="16" name="Rectangle 2">
            <a:extLst>
              <a:ext uri="{FF2B5EF4-FFF2-40B4-BE49-F238E27FC236}">
                <a16:creationId xmlns:a16="http://schemas.microsoft.com/office/drawing/2014/main" id="{3D9DF37B-8401-4B36-A293-9F54BDF3132E}"/>
              </a:ext>
            </a:extLst>
          </p:cNvPr>
          <p:cNvSpPr>
            <a:spLocks noChangeArrowheads="1"/>
          </p:cNvSpPr>
          <p:nvPr/>
        </p:nvSpPr>
        <p:spPr bwMode="auto">
          <a:xfrm>
            <a:off x="3619776" y="6390188"/>
            <a:ext cx="1904448" cy="390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4000" dirty="0">
                <a:solidFill>
                  <a:schemeClr val="tx1">
                    <a:lumMod val="85000"/>
                    <a:lumOff val="15000"/>
                  </a:schemeClr>
                </a:solidFill>
              </a:rPr>
              <a:t>4</a:t>
            </a:r>
            <a:r>
              <a:rPr lang="ja-JP" altLang="en-US" sz="4000" dirty="0">
                <a:solidFill>
                  <a:schemeClr val="tx1">
                    <a:lumMod val="85000"/>
                    <a:lumOff val="15000"/>
                  </a:schemeClr>
                </a:solidFill>
              </a:rPr>
              <a:t>分間</a:t>
            </a:r>
          </a:p>
        </p:txBody>
      </p:sp>
      <p:grpSp>
        <p:nvGrpSpPr>
          <p:cNvPr id="51" name="グループ化 50">
            <a:extLst>
              <a:ext uri="{FF2B5EF4-FFF2-40B4-BE49-F238E27FC236}">
                <a16:creationId xmlns:a16="http://schemas.microsoft.com/office/drawing/2014/main" id="{4AAD4E0E-56C7-39DF-C79D-7ED29440CBA0}"/>
              </a:ext>
            </a:extLst>
          </p:cNvPr>
          <p:cNvGrpSpPr/>
          <p:nvPr/>
        </p:nvGrpSpPr>
        <p:grpSpPr>
          <a:xfrm>
            <a:off x="0" y="1807715"/>
            <a:ext cx="9144000" cy="3473939"/>
            <a:chOff x="0" y="1093632"/>
            <a:chExt cx="9144000" cy="3473939"/>
          </a:xfrm>
        </p:grpSpPr>
        <p:sp>
          <p:nvSpPr>
            <p:cNvPr id="52" name="正方形/長方形 51">
              <a:extLst>
                <a:ext uri="{FF2B5EF4-FFF2-40B4-BE49-F238E27FC236}">
                  <a16:creationId xmlns:a16="http://schemas.microsoft.com/office/drawing/2014/main" id="{A067ECA5-A52D-336D-BDB8-E0A60825FE01}"/>
                </a:ext>
              </a:extLst>
            </p:cNvPr>
            <p:cNvSpPr/>
            <p:nvPr/>
          </p:nvSpPr>
          <p:spPr>
            <a:xfrm>
              <a:off x="0" y="1093632"/>
              <a:ext cx="9144000" cy="3473939"/>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027F7D23-52D6-9593-90C9-B56B717A8D3D}"/>
                </a:ext>
              </a:extLst>
            </p:cNvPr>
            <p:cNvSpPr txBox="1"/>
            <p:nvPr/>
          </p:nvSpPr>
          <p:spPr>
            <a:xfrm>
              <a:off x="741073" y="172260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grpSp>
    </p:spTree>
    <p:extLst>
      <p:ext uri="{BB962C8B-B14F-4D97-AF65-F5344CB8AC3E}">
        <p14:creationId xmlns:p14="http://schemas.microsoft.com/office/powerpoint/2010/main" val="32629150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 fill="hold"/>
                                        <p:tgtEl>
                                          <p:spTgt spid="12"/>
                                        </p:tgtEl>
                                      </p:cBhvr>
                                    </p:cmd>
                                  </p:childTnLst>
                                </p:cTn>
                              </p:par>
                              <p:par>
                                <p:cTn id="7" presetID="22" presetClass="exit" presetSubtype="8" fill="hold" nodeType="withEffect">
                                  <p:stCondLst>
                                    <p:cond delay="0"/>
                                  </p:stCondLst>
                                  <p:childTnLst>
                                    <p:animEffect transition="out" filter="wipe(left)">
                                      <p:cBhvr>
                                        <p:cTn id="8" dur="500"/>
                                        <p:tgtEl>
                                          <p:spTgt spid="51"/>
                                        </p:tgtEl>
                                      </p:cBhvr>
                                    </p:animEffect>
                                    <p:set>
                                      <p:cBhvr>
                                        <p:cTn id="9" dur="1" fill="hold">
                                          <p:stCondLst>
                                            <p:cond delay="499"/>
                                          </p:stCondLst>
                                        </p:cTn>
                                        <p:tgtEl>
                                          <p:spTgt spid="51"/>
                                        </p:tgtEl>
                                        <p:attrNameLst>
                                          <p:attrName>style.visibility</p:attrName>
                                        </p:attrNameLst>
                                      </p:cBhvr>
                                      <p:to>
                                        <p:strVal val="hidden"/>
                                      </p:to>
                                    </p:set>
                                  </p:childTnLst>
                                </p:cTn>
                              </p:par>
                              <p:par>
                                <p:cTn id="10" presetID="2" presetClass="exit" presetSubtype="2" fill="hold" grpId="0" nodeType="withEffect">
                                  <p:stCondLst>
                                    <p:cond delay="0"/>
                                  </p:stCondLst>
                                  <p:childTnLst>
                                    <p:anim calcmode="lin" valueType="num">
                                      <p:cBhvr additive="base">
                                        <p:cTn id="11" dur="240000"/>
                                        <p:tgtEl>
                                          <p:spTgt spid="6"/>
                                        </p:tgtEl>
                                        <p:attrNameLst>
                                          <p:attrName>ppt_x</p:attrName>
                                        </p:attrNameLst>
                                      </p:cBhvr>
                                      <p:tavLst>
                                        <p:tav tm="0">
                                          <p:val>
                                            <p:strVal val="ppt_x"/>
                                          </p:val>
                                        </p:tav>
                                        <p:tav tm="100000">
                                          <p:val>
                                            <p:strVal val="1+ppt_w/2"/>
                                          </p:val>
                                        </p:tav>
                                      </p:tavLst>
                                    </p:anim>
                                    <p:anim calcmode="lin" valueType="num">
                                      <p:cBhvr additive="base">
                                        <p:cTn id="12" dur="240000"/>
                                        <p:tgtEl>
                                          <p:spTgt spid="6"/>
                                        </p:tgtEl>
                                        <p:attrNameLst>
                                          <p:attrName>ppt_y</p:attrName>
                                        </p:attrNameLst>
                                      </p:cBhvr>
                                      <p:tavLst>
                                        <p:tav tm="0">
                                          <p:val>
                                            <p:strVal val="ppt_y"/>
                                          </p:val>
                                        </p:tav>
                                        <p:tav tm="100000">
                                          <p:val>
                                            <p:strVal val="ppt_y"/>
                                          </p:val>
                                        </p:tav>
                                      </p:tavLst>
                                    </p:anim>
                                    <p:set>
                                      <p:cBhvr>
                                        <p:cTn id="13" dur="1" fill="hold">
                                          <p:stCondLst>
                                            <p:cond delay="239999"/>
                                          </p:stCondLst>
                                        </p:cTn>
                                        <p:tgtEl>
                                          <p:spTgt spid="6"/>
                                        </p:tgtEl>
                                        <p:attrNameLst>
                                          <p:attrName>style.visibility</p:attrName>
                                        </p:attrNameLst>
                                      </p:cBhvr>
                                      <p:to>
                                        <p:strVal val="hidden"/>
                                      </p:to>
                                    </p:set>
                                  </p:childTnLst>
                                </p:cTn>
                              </p:par>
                            </p:childTnLst>
                          </p:cTn>
                        </p:par>
                        <p:par>
                          <p:cTn id="14" fill="hold">
                            <p:stCondLst>
                              <p:cond delay="240000"/>
                            </p:stCondLst>
                            <p:childTnLst>
                              <p:par>
                                <p:cTn id="15" presetID="1" presetClass="mediacall" presetSubtype="0" fill="hold" nodeType="afterEffect">
                                  <p:stCondLst>
                                    <p:cond delay="0"/>
                                  </p:stCondLst>
                                  <p:childTnLst>
                                    <p:cmd type="call" cmd="playFrom(0.0)">
                                      <p:cBhvr>
                                        <p:cTn id="1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 showWhenStopped="0">
                <p:cTn id="17" fill="hold" display="0">
                  <p:stCondLst>
                    <p:cond delay="indefinite"/>
                  </p:stCondLst>
                  <p:endCondLst>
                    <p:cond evt="onStopAudio" delay="0">
                      <p:tgtEl>
                        <p:sldTgt/>
                      </p:tgtEl>
                    </p:cond>
                  </p:endCondLst>
                </p:cTn>
                <p:tgtEl>
                  <p:spTgt spid="11"/>
                </p:tgtEl>
              </p:cMediaNode>
            </p:audio>
            <p:audio>
              <p:cMediaNode vol="80000" showWhenStopped="0">
                <p:cTn id="18" fill="hold" display="0">
                  <p:stCondLst>
                    <p:cond delay="indefinite"/>
                  </p:stCondLst>
                  <p:endCondLst>
                    <p:cond evt="onStopAudio" delay="0">
                      <p:tgtEl>
                        <p:sldTgt/>
                      </p:tgtEl>
                    </p:cond>
                  </p:endCondLst>
                </p:cTn>
                <p:tgtEl>
                  <p:spTgt spid="12"/>
                </p:tgtEl>
              </p:cMediaNode>
            </p:audio>
          </p:childTnLst>
        </p:cTn>
      </p:par>
    </p:tnLst>
    <p:bldLst>
      <p:bldP spid="6"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ACA4ADF-EA90-1CF8-A4FC-759F46A444D5}"/>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６ </a:t>
            </a:r>
            <a:r>
              <a:rPr kumimoji="1" lang="en-US" altLang="ja-JP" sz="4400" b="1" dirty="0">
                <a:solidFill>
                  <a:schemeClr val="bg1"/>
                </a:solidFill>
                <a:latin typeface="メイリオ" panose="020B0604030504040204" pitchFamily="50" charset="-128"/>
                <a:ea typeface="メイリオ" panose="020B0604030504040204" pitchFamily="50" charset="-128"/>
              </a:rPr>
              <a:t>Dictation</a:t>
            </a:r>
          </a:p>
          <a:p>
            <a:r>
              <a:rPr kumimoji="1" lang="ja-JP" altLang="en-US" sz="4400" b="1" dirty="0">
                <a:solidFill>
                  <a:schemeClr val="bg1"/>
                </a:solidFill>
                <a:latin typeface="メイリオ" panose="020B0604030504040204" pitchFamily="50" charset="-128"/>
                <a:ea typeface="メイリオ" panose="020B0604030504040204" pitchFamily="50" charset="-128"/>
              </a:rPr>
              <a:t>英語の音声を書き取る！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5" name="Shortbridge24-1">
            <a:hlinkClick r:id="" action="ppaction://media"/>
            <a:extLst>
              <a:ext uri="{FF2B5EF4-FFF2-40B4-BE49-F238E27FC236}">
                <a16:creationId xmlns:a16="http://schemas.microsoft.com/office/drawing/2014/main" id="{AFC9DBF7-A191-44AF-A03A-85956D4453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36735629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正方形/長方形 24">
            <a:extLst>
              <a:ext uri="{FF2B5EF4-FFF2-40B4-BE49-F238E27FC236}">
                <a16:creationId xmlns:a16="http://schemas.microsoft.com/office/drawing/2014/main" id="{DC326798-9AF0-4268-A024-AB2BF7D2F27A}"/>
              </a:ext>
            </a:extLst>
          </p:cNvPr>
          <p:cNvSpPr/>
          <p:nvPr/>
        </p:nvSpPr>
        <p:spPr>
          <a:xfrm>
            <a:off x="0" y="1445538"/>
            <a:ext cx="9144000" cy="541246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E8F46249-D53B-7036-7B8C-64CB25F5848C}"/>
              </a:ext>
            </a:extLst>
          </p:cNvPr>
          <p:cNvPicPr>
            <a:picLocks noChangeAspect="1"/>
          </p:cNvPicPr>
          <p:nvPr/>
        </p:nvPicPr>
        <p:blipFill>
          <a:blip r:embed="rId8"/>
          <a:stretch>
            <a:fillRect/>
          </a:stretch>
        </p:blipFill>
        <p:spPr>
          <a:xfrm>
            <a:off x="190800" y="1872128"/>
            <a:ext cx="8762400" cy="4534798"/>
          </a:xfrm>
          <a:prstGeom prst="rect">
            <a:avLst/>
          </a:prstGeom>
        </p:spPr>
      </p:pic>
      <p:pic>
        <p:nvPicPr>
          <p:cNvPr id="20" name="PPT_20">
            <a:hlinkClick r:id="" action="ppaction://media"/>
            <a:extLst>
              <a:ext uri="{FF2B5EF4-FFF2-40B4-BE49-F238E27FC236}">
                <a16:creationId xmlns:a16="http://schemas.microsoft.com/office/drawing/2014/main" id="{8A39EAC2-8D25-4F65-9D0D-4272A124E18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533868" y="1220261"/>
            <a:ext cx="609600" cy="609600"/>
          </a:xfrm>
          <a:prstGeom prst="rect">
            <a:avLst/>
          </a:prstGeom>
        </p:spPr>
      </p:pic>
      <p:sp>
        <p:nvSpPr>
          <p:cNvPr id="21" name="正方形/長方形 20">
            <a:extLst>
              <a:ext uri="{FF2B5EF4-FFF2-40B4-BE49-F238E27FC236}">
                <a16:creationId xmlns:a16="http://schemas.microsoft.com/office/drawing/2014/main" id="{ECC31C78-C7F1-4EBA-BD73-DDE98B3288C8}"/>
              </a:ext>
            </a:extLst>
          </p:cNvPr>
          <p:cNvSpPr/>
          <p:nvPr/>
        </p:nvSpPr>
        <p:spPr>
          <a:xfrm>
            <a:off x="0" y="-1"/>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D31121AF-649C-47B2-8D92-081E43F9D17E}"/>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013DE844-5730-4396-ACAC-B946ADD5A927}"/>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a:extLst>
              <a:ext uri="{FF2B5EF4-FFF2-40B4-BE49-F238E27FC236}">
                <a16:creationId xmlns:a16="http://schemas.microsoft.com/office/drawing/2014/main" id="{FB5ABDDB-BCAF-4D66-AC53-2DBDB77218E9}"/>
              </a:ext>
            </a:extLst>
          </p:cNvPr>
          <p:cNvGrpSpPr/>
          <p:nvPr/>
        </p:nvGrpSpPr>
        <p:grpSpPr>
          <a:xfrm>
            <a:off x="6668436" y="307677"/>
            <a:ext cx="603315" cy="601350"/>
            <a:chOff x="1765300" y="3319886"/>
            <a:chExt cx="2131151" cy="2124211"/>
          </a:xfrm>
        </p:grpSpPr>
        <p:sp>
          <p:nvSpPr>
            <p:cNvPr id="33" name="正方形/長方形 32">
              <a:extLst>
                <a:ext uri="{FF2B5EF4-FFF2-40B4-BE49-F238E27FC236}">
                  <a16:creationId xmlns:a16="http://schemas.microsoft.com/office/drawing/2014/main" id="{842196D1-EE66-456A-8241-6EC4587168C2}"/>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4" name="図 33">
              <a:extLst>
                <a:ext uri="{FF2B5EF4-FFF2-40B4-BE49-F238E27FC236}">
                  <a16:creationId xmlns:a16="http://schemas.microsoft.com/office/drawing/2014/main" id="{03A3D3AD-4D1B-4E2D-8681-24BF2D49EF7F}"/>
                </a:ext>
              </a:extLst>
            </p:cNvPr>
            <p:cNvPicPr>
              <a:picLocks noChangeAspect="1"/>
            </p:cNvPicPr>
            <p:nvPr/>
          </p:nvPicPr>
          <p:blipFill rotWithShape="1">
            <a:blip r:embed="rId10"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35" name="グループ化 34">
            <a:extLst>
              <a:ext uri="{FF2B5EF4-FFF2-40B4-BE49-F238E27FC236}">
                <a16:creationId xmlns:a16="http://schemas.microsoft.com/office/drawing/2014/main" id="{6122E27F-992C-4D10-8A15-79AB98918DF9}"/>
              </a:ext>
            </a:extLst>
          </p:cNvPr>
          <p:cNvGrpSpPr/>
          <p:nvPr/>
        </p:nvGrpSpPr>
        <p:grpSpPr>
          <a:xfrm>
            <a:off x="7869333" y="307676"/>
            <a:ext cx="606442" cy="601351"/>
            <a:chOff x="5070178" y="3319886"/>
            <a:chExt cx="2142195" cy="2124211"/>
          </a:xfrm>
        </p:grpSpPr>
        <p:sp>
          <p:nvSpPr>
            <p:cNvPr id="36" name="正方形/長方形 35">
              <a:extLst>
                <a:ext uri="{FF2B5EF4-FFF2-40B4-BE49-F238E27FC236}">
                  <a16:creationId xmlns:a16="http://schemas.microsoft.com/office/drawing/2014/main" id="{4F1E48CA-C0C7-4ACF-9C62-2FEF85FE9B31}"/>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7" name="図 36">
              <a:extLst>
                <a:ext uri="{FF2B5EF4-FFF2-40B4-BE49-F238E27FC236}">
                  <a16:creationId xmlns:a16="http://schemas.microsoft.com/office/drawing/2014/main" id="{1FB3E4F0-45BA-4511-86CC-CB4E5C91FFCD}"/>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4" name="テキスト ボックス 3">
            <a:extLst>
              <a:ext uri="{FF2B5EF4-FFF2-40B4-BE49-F238E27FC236}">
                <a16:creationId xmlns:a16="http://schemas.microsoft.com/office/drawing/2014/main" id="{FC5CDEEF-2A83-8AA4-DFBD-A0E2D96CBF9B}"/>
              </a:ext>
            </a:extLst>
          </p:cNvPr>
          <p:cNvSpPr txBox="1"/>
          <p:nvPr/>
        </p:nvSpPr>
        <p:spPr>
          <a:xfrm>
            <a:off x="302136" y="190561"/>
            <a:ext cx="5696511" cy="1138773"/>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音声を聞いて、単語を書き取りましょう。 </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200" spc="-150" dirty="0">
                <a:solidFill>
                  <a:schemeClr val="bg1"/>
                </a:solidFill>
                <a:effectLst/>
                <a:latin typeface="ＭＳ Ｐゴシック" panose="020B0600070205080204" pitchFamily="50" charset="-128"/>
                <a:ea typeface="ＭＳ Ｐゴシック" panose="020B0600070205080204" pitchFamily="50" charset="-128"/>
              </a:rPr>
              <a:t>　</a:t>
            </a:r>
            <a:r>
              <a:rPr lang="en-US" altLang="ja-JP" sz="2000" dirty="0">
                <a:solidFill>
                  <a:schemeClr val="bg1"/>
                </a:solidFill>
                <a:effectLst/>
                <a:latin typeface="ＭＳ Ｐゴシック" panose="020B0600070205080204" pitchFamily="50" charset="-128"/>
                <a:ea typeface="ＭＳ Ｐゴシック" panose="020B0600070205080204" pitchFamily="50" charset="-128"/>
              </a:rPr>
              <a:t>1</a:t>
            </a:r>
            <a:r>
              <a:rPr lang="ja-JP" altLang="en-US" sz="2000" dirty="0">
                <a:solidFill>
                  <a:schemeClr val="bg1"/>
                </a:solidFill>
                <a:effectLst/>
                <a:latin typeface="ＭＳ Ｐゴシック" panose="020B0600070205080204" pitchFamily="50" charset="-128"/>
                <a:ea typeface="ＭＳ Ｐゴシック" panose="020B0600070205080204" pitchFamily="50" charset="-128"/>
              </a:rPr>
              <a:t>回目 ： 書き取るためのポーズが入った音声</a:t>
            </a:r>
            <a:endParaRPr lang="en-US" altLang="ja-JP" sz="20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200" dirty="0">
                <a:solidFill>
                  <a:schemeClr val="bg1"/>
                </a:solidFill>
                <a:effectLst/>
                <a:latin typeface="ＭＳ Ｐゴシック" panose="020B0600070205080204" pitchFamily="50" charset="-128"/>
                <a:ea typeface="ＭＳ Ｐゴシック" panose="020B0600070205080204" pitchFamily="50" charset="-128"/>
              </a:rPr>
              <a:t>　</a:t>
            </a:r>
            <a:r>
              <a:rPr lang="en-US" altLang="ja-JP" sz="2000" dirty="0">
                <a:solidFill>
                  <a:schemeClr val="bg1"/>
                </a:solidFill>
                <a:effectLst/>
                <a:latin typeface="ＭＳ Ｐゴシック" panose="020B0600070205080204" pitchFamily="50" charset="-128"/>
                <a:ea typeface="ＭＳ Ｐゴシック" panose="020B0600070205080204" pitchFamily="50" charset="-128"/>
              </a:rPr>
              <a:t>2</a:t>
            </a:r>
            <a:r>
              <a:rPr lang="ja-JP" altLang="en-US" sz="2000" dirty="0">
                <a:solidFill>
                  <a:schemeClr val="bg1"/>
                </a:solidFill>
                <a:effectLst/>
                <a:latin typeface="ＭＳ Ｐゴシック" panose="020B0600070205080204" pitchFamily="50" charset="-128"/>
                <a:ea typeface="ＭＳ Ｐゴシック" panose="020B0600070205080204" pitchFamily="50" charset="-128"/>
              </a:rPr>
              <a:t>回目 ： ナチュラルスピードの音声</a:t>
            </a:r>
            <a:endParaRPr kumimoji="1" lang="ja-JP" altLang="en-US" sz="2200" b="1" dirty="0">
              <a:solidFill>
                <a:schemeClr val="bg1"/>
              </a:solidFill>
              <a:latin typeface="ＭＳ Ｐゴシック" panose="020B0600070205080204" pitchFamily="50" charset="-128"/>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CDE73772-5A84-7C50-8CBE-CF843B1D6B84}"/>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ポーズあり</a:t>
            </a:r>
            <a:endParaRPr kumimoji="1" lang="ja-JP" altLang="en-US" sz="1100" dirty="0">
              <a:solidFill>
                <a:schemeClr val="bg1"/>
              </a:solidFill>
            </a:endParaRPr>
          </a:p>
        </p:txBody>
      </p:sp>
      <p:sp>
        <p:nvSpPr>
          <p:cNvPr id="11" name="テキスト ボックス 10">
            <a:extLst>
              <a:ext uri="{FF2B5EF4-FFF2-40B4-BE49-F238E27FC236}">
                <a16:creationId xmlns:a16="http://schemas.microsoft.com/office/drawing/2014/main" id="{D73E6105-E9B3-16D9-D369-CCEBA0B68F85}"/>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ポーズなし</a:t>
            </a:r>
            <a:endParaRPr kumimoji="1" lang="ja-JP" altLang="en-US" sz="1100" dirty="0">
              <a:solidFill>
                <a:schemeClr val="bg1"/>
              </a:solidFill>
            </a:endParaRPr>
          </a:p>
        </p:txBody>
      </p:sp>
      <p:sp>
        <p:nvSpPr>
          <p:cNvPr id="6" name="テキスト ボックス 5">
            <a:extLst>
              <a:ext uri="{FF2B5EF4-FFF2-40B4-BE49-F238E27FC236}">
                <a16:creationId xmlns:a16="http://schemas.microsoft.com/office/drawing/2014/main" id="{338370B8-E08A-77F8-B16B-26E0ED239D4E}"/>
              </a:ext>
            </a:extLst>
          </p:cNvPr>
          <p:cNvSpPr txBox="1"/>
          <p:nvPr/>
        </p:nvSpPr>
        <p:spPr>
          <a:xfrm>
            <a:off x="3575161" y="1825385"/>
            <a:ext cx="739664"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talk</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6A4B0316-8E54-8F70-6509-7DCB6C26BC4E}"/>
              </a:ext>
            </a:extLst>
          </p:cNvPr>
          <p:cNvSpPr txBox="1"/>
          <p:nvPr/>
        </p:nvSpPr>
        <p:spPr>
          <a:xfrm>
            <a:off x="859210" y="2292574"/>
            <a:ext cx="2045916"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free     time</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6C2BB911-793E-A41E-9DFD-B06527F6773F}"/>
              </a:ext>
            </a:extLst>
          </p:cNvPr>
          <p:cNvSpPr txBox="1"/>
          <p:nvPr/>
        </p:nvSpPr>
        <p:spPr>
          <a:xfrm>
            <a:off x="4959468" y="2292574"/>
            <a:ext cx="1075176"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asked</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EDCA591E-E9E3-17E9-5FC0-FD4714F16766}"/>
              </a:ext>
            </a:extLst>
          </p:cNvPr>
          <p:cNvSpPr txBox="1"/>
          <p:nvPr/>
        </p:nvSpPr>
        <p:spPr>
          <a:xfrm>
            <a:off x="3630685" y="2774873"/>
            <a:ext cx="3875015"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the      most      popular</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E51FADE0-0402-A751-D421-F298F3660A5B}"/>
              </a:ext>
            </a:extLst>
          </p:cNvPr>
          <p:cNvSpPr txBox="1"/>
          <p:nvPr/>
        </p:nvSpPr>
        <p:spPr>
          <a:xfrm>
            <a:off x="1708594" y="3232809"/>
            <a:ext cx="2045916"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our     class</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3533A75B-57D6-EB58-F39E-A500A6EB51F2}"/>
              </a:ext>
            </a:extLst>
          </p:cNvPr>
          <p:cNvSpPr txBox="1"/>
          <p:nvPr/>
        </p:nvSpPr>
        <p:spPr>
          <a:xfrm>
            <a:off x="7531981" y="3252353"/>
            <a:ext cx="1075176"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music</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D4A9C17B-CB09-F3E2-5877-6C0FF95F2B86}"/>
              </a:ext>
            </a:extLst>
          </p:cNvPr>
          <p:cNvSpPr txBox="1"/>
          <p:nvPr/>
        </p:nvSpPr>
        <p:spPr>
          <a:xfrm>
            <a:off x="859210" y="4194315"/>
            <a:ext cx="3875015"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the      most      popular</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AA331C63-7D4B-27CE-DD80-F85B02B9F5EA}"/>
              </a:ext>
            </a:extLst>
          </p:cNvPr>
          <p:cNvSpPr txBox="1"/>
          <p:nvPr/>
        </p:nvSpPr>
        <p:spPr>
          <a:xfrm>
            <a:off x="7687516" y="4632578"/>
            <a:ext cx="966949"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more</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62711E3F-DF85-7C53-D44F-C231B1E0561B}"/>
              </a:ext>
            </a:extLst>
          </p:cNvPr>
          <p:cNvSpPr txBox="1"/>
          <p:nvPr/>
        </p:nvSpPr>
        <p:spPr>
          <a:xfrm>
            <a:off x="705965" y="5087106"/>
            <a:ext cx="1411994"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popular</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43" name="テキスト ボックス 42">
            <a:extLst>
              <a:ext uri="{FF2B5EF4-FFF2-40B4-BE49-F238E27FC236}">
                <a16:creationId xmlns:a16="http://schemas.microsoft.com/office/drawing/2014/main" id="{14913D39-D5EA-73FD-75CD-DFB7CF07D389}"/>
              </a:ext>
            </a:extLst>
          </p:cNvPr>
          <p:cNvSpPr txBox="1"/>
          <p:nvPr/>
        </p:nvSpPr>
        <p:spPr>
          <a:xfrm>
            <a:off x="4600874" y="5092669"/>
            <a:ext cx="1114125"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sports</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AC931D5D-B771-A475-463C-63639626A6F5}"/>
              </a:ext>
            </a:extLst>
          </p:cNvPr>
          <p:cNvSpPr txBox="1"/>
          <p:nvPr/>
        </p:nvSpPr>
        <p:spPr>
          <a:xfrm>
            <a:off x="939979" y="5569405"/>
            <a:ext cx="3660895"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as        popular       as</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pic>
        <p:nvPicPr>
          <p:cNvPr id="45" name="AS_G2_16_11_reading_s6_1">
            <a:hlinkClick r:id="" action="ppaction://media"/>
            <a:extLst>
              <a:ext uri="{FF2B5EF4-FFF2-40B4-BE49-F238E27FC236}">
                <a16:creationId xmlns:a16="http://schemas.microsoft.com/office/drawing/2014/main" id="{0C0E1606-6367-DF2E-54A5-C8242EBD0450}"/>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302875" y="3762375"/>
            <a:ext cx="406400" cy="406400"/>
          </a:xfrm>
          <a:prstGeom prst="rect">
            <a:avLst/>
          </a:prstGeom>
        </p:spPr>
      </p:pic>
      <p:pic>
        <p:nvPicPr>
          <p:cNvPr id="46" name="AS_G2_16_12_reading_s6_2">
            <a:hlinkClick r:id="" action="ppaction://media"/>
            <a:extLst>
              <a:ext uri="{FF2B5EF4-FFF2-40B4-BE49-F238E27FC236}">
                <a16:creationId xmlns:a16="http://schemas.microsoft.com/office/drawing/2014/main" id="{5FEC0C88-ADFF-73A5-3C0F-7BF0E21DB0AE}"/>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10302875" y="4632578"/>
            <a:ext cx="406400" cy="406400"/>
          </a:xfrm>
          <a:prstGeom prst="rect">
            <a:avLst/>
          </a:prstGeom>
        </p:spPr>
      </p:pic>
      <p:pic>
        <p:nvPicPr>
          <p:cNvPr id="47" name="AS_G2_16_11_reading_s6_1">
            <a:hlinkClick r:id="" action="ppaction://media"/>
            <a:extLst>
              <a:ext uri="{FF2B5EF4-FFF2-40B4-BE49-F238E27FC236}">
                <a16:creationId xmlns:a16="http://schemas.microsoft.com/office/drawing/2014/main" id="{56F9A68A-E3FA-9E68-2F6B-64E4DB0A0FDA}"/>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302875" y="5280870"/>
            <a:ext cx="406400" cy="406400"/>
          </a:xfrm>
          <a:prstGeom prst="rect">
            <a:avLst/>
          </a:prstGeom>
        </p:spPr>
      </p:pic>
    </p:spTree>
    <p:extLst>
      <p:ext uri="{BB962C8B-B14F-4D97-AF65-F5344CB8AC3E}">
        <p14:creationId xmlns:p14="http://schemas.microsoft.com/office/powerpoint/2010/main" val="39606789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78083" fill="hold"/>
                                        <p:tgtEl>
                                          <p:spTgt spid="45"/>
                                        </p:tgtEl>
                                      </p:cBhvr>
                                    </p:cmd>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28"/>
                                        </p:tgtEl>
                                      </p:cBhvr>
                                    </p:animEffect>
                                    <p:set>
                                      <p:cBhvr>
                                        <p:cTn id="13" dur="1" fill="hold">
                                          <p:stCondLst>
                                            <p:cond delay="499"/>
                                          </p:stCondLst>
                                        </p:cTn>
                                        <p:tgtEl>
                                          <p:spTgt spid="2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42195" fill="hold"/>
                                        <p:tgtEl>
                                          <p:spTgt spid="46"/>
                                        </p:tgtEl>
                                      </p:cBhvr>
                                    </p:cmd>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29"/>
                                        </p:tgtEl>
                                      </p:cBhvr>
                                    </p:animEffect>
                                    <p:set>
                                      <p:cBhvr>
                                        <p:cTn id="24" dur="1" fill="hold">
                                          <p:stCondLst>
                                            <p:cond delay="499"/>
                                          </p:stCondLst>
                                        </p:cTn>
                                        <p:tgtEl>
                                          <p:spTgt spid="29"/>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4039" fill="hold"/>
                                        <p:tgtEl>
                                          <p:spTgt spid="20"/>
                                        </p:tgtEl>
                                      </p:cBhvr>
                                    </p:cmd>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78083" fill="hold"/>
                                        <p:tgtEl>
                                          <p:spTgt spid="47"/>
                                        </p:tgtEl>
                                      </p:cBhvr>
                                    </p:cmd>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fade">
                                      <p:cBhvr>
                                        <p:cTn id="72" dur="500"/>
                                        <p:tgtEl>
                                          <p:spTgt spid="4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42"/>
                                        </p:tgtEl>
                                        <p:attrNameLst>
                                          <p:attrName>style.visibility</p:attrName>
                                        </p:attrNameLst>
                                      </p:cBhvr>
                                      <p:to>
                                        <p:strVal val="visible"/>
                                      </p:to>
                                    </p:set>
                                    <p:animEffect transition="in" filter="fade">
                                      <p:cBhvr>
                                        <p:cTn id="75" dur="500"/>
                                        <p:tgtEl>
                                          <p:spTgt spid="4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fade">
                                      <p:cBhvr>
                                        <p:cTn id="80" dur="500"/>
                                        <p:tgtEl>
                                          <p:spTgt spid="43"/>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44"/>
                                        </p:tgtEl>
                                        <p:attrNameLst>
                                          <p:attrName>style.visibility</p:attrName>
                                        </p:attrNameLst>
                                      </p:cBhvr>
                                      <p:to>
                                        <p:strVal val="visible"/>
                                      </p:to>
                                    </p:set>
                                    <p:animEffect transition="in" filter="fade">
                                      <p:cBhvr>
                                        <p:cTn id="85"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6" fill="hold" display="0">
                  <p:stCondLst>
                    <p:cond delay="indefinite"/>
                  </p:stCondLst>
                  <p:endCondLst>
                    <p:cond evt="onStopAudio" delay="0">
                      <p:tgtEl>
                        <p:sldTgt/>
                      </p:tgtEl>
                    </p:cond>
                    <p:cond evt="onNext" delay="0">
                      <p:tgtEl>
                        <p:sldTgt/>
                      </p:tgtEl>
                    </p:cond>
                  </p:endCondLst>
                </p:cTn>
                <p:tgtEl>
                  <p:spTgt spid="20"/>
                </p:tgtEl>
              </p:cMediaNode>
            </p:audio>
            <p:audio>
              <p:cMediaNode vol="80000">
                <p:cTn id="87" fill="hold" display="0">
                  <p:stCondLst>
                    <p:cond delay="indefinite"/>
                  </p:stCondLst>
                  <p:endCondLst>
                    <p:cond evt="onStopAudio" delay="0">
                      <p:tgtEl>
                        <p:sldTgt/>
                      </p:tgtEl>
                    </p:cond>
                    <p:cond evt="onNext" delay="0">
                      <p:tgtEl>
                        <p:sldTgt/>
                      </p:tgtEl>
                    </p:cond>
                  </p:endCondLst>
                </p:cTn>
                <p:tgtEl>
                  <p:spTgt spid="45"/>
                </p:tgtEl>
              </p:cMediaNode>
            </p:audio>
            <p:audio>
              <p:cMediaNode vol="80000">
                <p:cTn id="88" fill="hold" display="0">
                  <p:stCondLst>
                    <p:cond delay="indefinite"/>
                  </p:stCondLst>
                  <p:endCondLst>
                    <p:cond evt="onStopAudio" delay="0">
                      <p:tgtEl>
                        <p:sldTgt/>
                      </p:tgtEl>
                    </p:cond>
                    <p:cond evt="onNext" delay="0">
                      <p:tgtEl>
                        <p:sldTgt/>
                      </p:tgtEl>
                    </p:cond>
                  </p:endCondLst>
                </p:cTn>
                <p:tgtEl>
                  <p:spTgt spid="46"/>
                </p:tgtEl>
              </p:cMediaNode>
            </p:audio>
            <p:audio>
              <p:cMediaNode vol="80000">
                <p:cTn id="89" fill="hold" display="0">
                  <p:stCondLst>
                    <p:cond delay="indefinite"/>
                  </p:stCondLst>
                  <p:endCondLst>
                    <p:cond evt="onStopAudio" delay="0">
                      <p:tgtEl>
                        <p:sldTgt/>
                      </p:tgtEl>
                    </p:cond>
                  </p:endCondLst>
                </p:cTn>
                <p:tgtEl>
                  <p:spTgt spid="47"/>
                </p:tgtEl>
              </p:cMediaNode>
            </p:audio>
          </p:childTnLst>
        </p:cTn>
      </p:par>
    </p:tnLst>
    <p:bldLst>
      <p:bldP spid="28" grpId="0" animBg="1"/>
      <p:bldP spid="28" grpId="1" animBg="1"/>
      <p:bldP spid="29" grpId="0" animBg="1"/>
      <p:bldP spid="29" grpId="1" animBg="1"/>
      <p:bldP spid="6" grpId="0"/>
      <p:bldP spid="7" grpId="0"/>
      <p:bldP spid="8" grpId="0"/>
      <p:bldP spid="9" grpId="0"/>
      <p:bldP spid="23" grpId="0"/>
      <p:bldP spid="24" grpId="0"/>
      <p:bldP spid="40" grpId="0"/>
      <p:bldP spid="41" grpId="0"/>
      <p:bldP spid="42" grpId="0"/>
      <p:bldP spid="43" grpId="0"/>
      <p:bldP spid="44"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B9DB4B3-B1EF-9D2F-5B06-C49DC5232857}"/>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10688648" cy="1323439"/>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７ </a:t>
            </a:r>
            <a:r>
              <a:rPr kumimoji="1" lang="en-US" altLang="ja-JP" sz="4400" b="1" dirty="0">
                <a:solidFill>
                  <a:schemeClr val="bg1"/>
                </a:solidFill>
                <a:latin typeface="メイリオ" panose="020B0604030504040204" pitchFamily="50" charset="-128"/>
                <a:ea typeface="メイリオ" panose="020B0604030504040204" pitchFamily="50" charset="-128"/>
              </a:rPr>
              <a:t>Shadowing</a:t>
            </a:r>
          </a:p>
          <a:p>
            <a:r>
              <a:rPr kumimoji="1" lang="ja-JP" altLang="en-US" sz="3600" b="1" spc="-150" dirty="0">
                <a:solidFill>
                  <a:schemeClr val="bg1"/>
                </a:solidFill>
                <a:latin typeface="メイリオ" panose="020B0604030504040204" pitchFamily="50" charset="-128"/>
                <a:ea typeface="メイリオ" panose="020B0604030504040204" pitchFamily="50" charset="-128"/>
              </a:rPr>
              <a:t>ネイティブスピーカーのすぐ後に音読する！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3" name="Shortbridge24-1">
            <a:hlinkClick r:id="" action="ppaction://media"/>
            <a:extLst>
              <a:ext uri="{FF2B5EF4-FFF2-40B4-BE49-F238E27FC236}">
                <a16:creationId xmlns:a16="http://schemas.microsoft.com/office/drawing/2014/main" id="{B765EEAC-6A00-4812-BF45-9E5402D7C8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14857798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A34B8-7CB4-8FE8-BC8A-9BEA06E6BA2F}"/>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88AB0ADD-4C6F-04BC-2645-8A0D20B986E7}"/>
              </a:ext>
            </a:extLst>
          </p:cNvPr>
          <p:cNvPicPr>
            <a:picLocks noChangeAspect="1"/>
          </p:cNvPicPr>
          <p:nvPr/>
        </p:nvPicPr>
        <p:blipFill>
          <a:blip r:embed="rId2"/>
          <a:srcRect t="39605" b="43034"/>
          <a:stretch>
            <a:fillRect/>
          </a:stretch>
        </p:blipFill>
        <p:spPr>
          <a:xfrm>
            <a:off x="245278" y="895216"/>
            <a:ext cx="8586000" cy="836198"/>
          </a:xfrm>
          <a:prstGeom prst="rect">
            <a:avLst/>
          </a:prstGeom>
        </p:spPr>
      </p:pic>
      <p:sp>
        <p:nvSpPr>
          <p:cNvPr id="3" name="正方形/長方形 2">
            <a:extLst>
              <a:ext uri="{FF2B5EF4-FFF2-40B4-BE49-F238E27FC236}">
                <a16:creationId xmlns:a16="http://schemas.microsoft.com/office/drawing/2014/main" id="{2BF70970-BAB3-8FBE-3979-FB002BFF3E12}"/>
              </a:ext>
            </a:extLst>
          </p:cNvPr>
          <p:cNvSpPr/>
          <p:nvPr/>
        </p:nvSpPr>
        <p:spPr>
          <a:xfrm>
            <a:off x="0" y="3429000"/>
            <a:ext cx="9144000" cy="3429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F13CF43-21E6-96B7-938A-422CFD6E1D20}"/>
              </a:ext>
            </a:extLst>
          </p:cNvPr>
          <p:cNvSpPr txBox="1"/>
          <p:nvPr/>
        </p:nvSpPr>
        <p:spPr>
          <a:xfrm>
            <a:off x="537493" y="3677650"/>
            <a:ext cx="8069014" cy="2308324"/>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popular singer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Japan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「日本で」という意味をもち、</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popular singer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を説明しています。</a:t>
            </a:r>
          </a:p>
        </p:txBody>
      </p:sp>
      <p:pic>
        <p:nvPicPr>
          <p:cNvPr id="17" name="図 16">
            <a:extLst>
              <a:ext uri="{FF2B5EF4-FFF2-40B4-BE49-F238E27FC236}">
                <a16:creationId xmlns:a16="http://schemas.microsoft.com/office/drawing/2014/main" id="{13546783-96EB-8470-367D-58447B8BD29E}"/>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81470CD5-08FD-821B-41EB-95D6DC705C1D}"/>
              </a:ext>
            </a:extLst>
          </p:cNvPr>
          <p:cNvSpPr txBox="1"/>
          <p:nvPr/>
        </p:nvSpPr>
        <p:spPr>
          <a:xfrm>
            <a:off x="1032444" y="1684681"/>
            <a:ext cx="425075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彼は日本でいちばん人気のある歌手です。</a:t>
            </a:r>
          </a:p>
        </p:txBody>
      </p:sp>
    </p:spTree>
    <p:extLst>
      <p:ext uri="{BB962C8B-B14F-4D97-AF65-F5344CB8AC3E}">
        <p14:creationId xmlns:p14="http://schemas.microsoft.com/office/powerpoint/2010/main" val="2682104978"/>
      </p:ext>
    </p:extLst>
  </p:cSld>
  <p:clrMapOvr>
    <a:masterClrMapping/>
  </p:clrMapOvr>
  <p:transition spd="slow">
    <p:push dir="u"/>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6AF05EBC-C40C-48D0-9785-3F015673614A}"/>
              </a:ext>
            </a:extLst>
          </p:cNvPr>
          <p:cNvSpPr/>
          <p:nvPr/>
        </p:nvSpPr>
        <p:spPr>
          <a:xfrm>
            <a:off x="0" y="1445538"/>
            <a:ext cx="9144000" cy="541246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CF45D6E9-967A-406A-8860-C923C2A4E33F}"/>
              </a:ext>
            </a:extLst>
          </p:cNvPr>
          <p:cNvSpPr/>
          <p:nvPr/>
        </p:nvSpPr>
        <p:spPr>
          <a:xfrm>
            <a:off x="0" y="-1"/>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A8E2AD2C-303B-46B0-A676-6A8512767379}"/>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 name="グループ化 20">
            <a:extLst>
              <a:ext uri="{FF2B5EF4-FFF2-40B4-BE49-F238E27FC236}">
                <a16:creationId xmlns:a16="http://schemas.microsoft.com/office/drawing/2014/main" id="{967D8E71-8E5B-4F5B-9BF7-FAC4F3016C3B}"/>
              </a:ext>
            </a:extLst>
          </p:cNvPr>
          <p:cNvGrpSpPr/>
          <p:nvPr/>
        </p:nvGrpSpPr>
        <p:grpSpPr>
          <a:xfrm>
            <a:off x="6668436" y="307677"/>
            <a:ext cx="603315" cy="601350"/>
            <a:chOff x="1765300" y="3319886"/>
            <a:chExt cx="2131151" cy="2124211"/>
          </a:xfrm>
        </p:grpSpPr>
        <p:sp>
          <p:nvSpPr>
            <p:cNvPr id="22" name="正方形/長方形 21">
              <a:extLst>
                <a:ext uri="{FF2B5EF4-FFF2-40B4-BE49-F238E27FC236}">
                  <a16:creationId xmlns:a16="http://schemas.microsoft.com/office/drawing/2014/main" id="{7F44E80A-5259-4DAE-9BC9-4C4905DD549C}"/>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 name="図 22">
              <a:extLst>
                <a:ext uri="{FF2B5EF4-FFF2-40B4-BE49-F238E27FC236}">
                  <a16:creationId xmlns:a16="http://schemas.microsoft.com/office/drawing/2014/main" id="{0E4AFCEF-9AE6-4983-9B69-93FCB3BBA9E0}"/>
                </a:ext>
              </a:extLst>
            </p:cNvPr>
            <p:cNvPicPr>
              <a:picLocks noChangeAspect="1"/>
            </p:cNvPicPr>
            <p:nvPr/>
          </p:nvPicPr>
          <p:blipFill rotWithShape="1">
            <a:blip r:embed="rId6"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24" name="グループ化 23">
            <a:extLst>
              <a:ext uri="{FF2B5EF4-FFF2-40B4-BE49-F238E27FC236}">
                <a16:creationId xmlns:a16="http://schemas.microsoft.com/office/drawing/2014/main" id="{B9023138-A620-4626-89C8-7FF59CF75E2A}"/>
              </a:ext>
            </a:extLst>
          </p:cNvPr>
          <p:cNvGrpSpPr/>
          <p:nvPr/>
        </p:nvGrpSpPr>
        <p:grpSpPr>
          <a:xfrm>
            <a:off x="7869333" y="307676"/>
            <a:ext cx="606442" cy="601351"/>
            <a:chOff x="5070178" y="3319886"/>
            <a:chExt cx="2142195" cy="2124211"/>
          </a:xfrm>
        </p:grpSpPr>
        <p:sp>
          <p:nvSpPr>
            <p:cNvPr id="25" name="正方形/長方形 24">
              <a:extLst>
                <a:ext uri="{FF2B5EF4-FFF2-40B4-BE49-F238E27FC236}">
                  <a16:creationId xmlns:a16="http://schemas.microsoft.com/office/drawing/2014/main" id="{229BE232-AA89-4A95-8701-E1D24EB593F0}"/>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a:extLst>
                <a:ext uri="{FF2B5EF4-FFF2-40B4-BE49-F238E27FC236}">
                  <a16:creationId xmlns:a16="http://schemas.microsoft.com/office/drawing/2014/main" id="{87C2F656-A125-4830-9D98-128A19148C7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27" name="テキスト ボックス 26">
            <a:extLst>
              <a:ext uri="{FF2B5EF4-FFF2-40B4-BE49-F238E27FC236}">
                <a16:creationId xmlns:a16="http://schemas.microsoft.com/office/drawing/2014/main" id="{B739CF87-56A3-4A42-AF08-0643F04852AF}"/>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ポーズあり</a:t>
            </a:r>
            <a:endParaRPr kumimoji="1" lang="ja-JP" altLang="en-US" sz="1100" dirty="0">
              <a:solidFill>
                <a:schemeClr val="bg1"/>
              </a:solidFill>
            </a:endParaRPr>
          </a:p>
        </p:txBody>
      </p:sp>
      <p:sp>
        <p:nvSpPr>
          <p:cNvPr id="28" name="テキスト ボックス 27">
            <a:extLst>
              <a:ext uri="{FF2B5EF4-FFF2-40B4-BE49-F238E27FC236}">
                <a16:creationId xmlns:a16="http://schemas.microsoft.com/office/drawing/2014/main" id="{47C8D521-7210-4B27-8BE0-64F46D9072DF}"/>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ポーズなし</a:t>
            </a:r>
            <a:endParaRPr kumimoji="1" lang="ja-JP" altLang="en-US" sz="1100" dirty="0">
              <a:solidFill>
                <a:schemeClr val="bg1"/>
              </a:solidFill>
            </a:endParaRPr>
          </a:p>
        </p:txBody>
      </p:sp>
      <p:sp>
        <p:nvSpPr>
          <p:cNvPr id="4" name="テキスト ボックス 3">
            <a:extLst>
              <a:ext uri="{FF2B5EF4-FFF2-40B4-BE49-F238E27FC236}">
                <a16:creationId xmlns:a16="http://schemas.microsoft.com/office/drawing/2014/main" id="{2E83B54F-57E2-02C8-8552-028AD0038D01}"/>
              </a:ext>
            </a:extLst>
          </p:cNvPr>
          <p:cNvSpPr txBox="1"/>
          <p:nvPr/>
        </p:nvSpPr>
        <p:spPr>
          <a:xfrm>
            <a:off x="302136" y="190561"/>
            <a:ext cx="5696511"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本文を見ないで、音声のすぐあとを追いかけるように、音読してください。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5" name="正方形/長方形 4">
            <a:extLst>
              <a:ext uri="{FF2B5EF4-FFF2-40B4-BE49-F238E27FC236}">
                <a16:creationId xmlns:a16="http://schemas.microsoft.com/office/drawing/2014/main" id="{0C75F08F-9017-333A-5684-E9D7F4635E47}"/>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4193D4A1-250E-C278-7C58-FD7D70EA7E9B}"/>
              </a:ext>
            </a:extLst>
          </p:cNvPr>
          <p:cNvPicPr>
            <a:picLocks noChangeAspect="1"/>
          </p:cNvPicPr>
          <p:nvPr/>
        </p:nvPicPr>
        <p:blipFill>
          <a:blip r:embed="rId9"/>
          <a:stretch>
            <a:fillRect/>
          </a:stretch>
        </p:blipFill>
        <p:spPr>
          <a:xfrm>
            <a:off x="963750" y="1983709"/>
            <a:ext cx="5814135" cy="4017493"/>
          </a:xfrm>
          <a:prstGeom prst="rect">
            <a:avLst/>
          </a:prstGeom>
        </p:spPr>
      </p:pic>
      <p:pic>
        <p:nvPicPr>
          <p:cNvPr id="2" name="AS_G2_16_14_reading_s7_1">
            <a:hlinkClick r:id="" action="ppaction://media"/>
            <a:extLst>
              <a:ext uri="{FF2B5EF4-FFF2-40B4-BE49-F238E27FC236}">
                <a16:creationId xmlns:a16="http://schemas.microsoft.com/office/drawing/2014/main" id="{7482DF40-6AFA-CAF2-47A7-2F6126A22A6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493375" y="3508375"/>
            <a:ext cx="406400" cy="406400"/>
          </a:xfrm>
          <a:prstGeom prst="rect">
            <a:avLst/>
          </a:prstGeom>
        </p:spPr>
      </p:pic>
      <p:pic>
        <p:nvPicPr>
          <p:cNvPr id="3" name="AS_G2_16_15_reading_s7_2">
            <a:hlinkClick r:id="" action="ppaction://media"/>
            <a:extLst>
              <a:ext uri="{FF2B5EF4-FFF2-40B4-BE49-F238E27FC236}">
                <a16:creationId xmlns:a16="http://schemas.microsoft.com/office/drawing/2014/main" id="{A4BE8F40-5A24-0182-9E16-9961533DB513}"/>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0518775" y="4505367"/>
            <a:ext cx="406400" cy="406400"/>
          </a:xfrm>
          <a:prstGeom prst="rect">
            <a:avLst/>
          </a:prstGeom>
        </p:spPr>
      </p:pic>
    </p:spTree>
    <p:extLst>
      <p:ext uri="{BB962C8B-B14F-4D97-AF65-F5344CB8AC3E}">
        <p14:creationId xmlns:p14="http://schemas.microsoft.com/office/powerpoint/2010/main" val="2970939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60647" fill="hold"/>
                                        <p:tgtEl>
                                          <p:spTgt spid="2"/>
                                        </p:tgtEl>
                                      </p:cBhvr>
                                    </p:cmd>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42221" fill="hold"/>
                                        <p:tgtEl>
                                          <p:spTgt spid="3"/>
                                        </p:tgtEl>
                                      </p:cBhvr>
                                    </p:cmd>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cond evt="onNext" delay="0">
                      <p:tgtEl>
                        <p:sldTgt/>
                      </p:tgtEl>
                    </p:cond>
                  </p:endCondLst>
                </p:cTn>
                <p:tgtEl>
                  <p:spTgt spid="2"/>
                </p:tgtEl>
              </p:cMediaNode>
            </p:audio>
            <p:audio>
              <p:cMediaNode vol="80000">
                <p:cTn id="26" fill="hold" display="0">
                  <p:stCondLst>
                    <p:cond delay="indefinite"/>
                  </p:stCondLst>
                  <p:endCondLst>
                    <p:cond evt="onStopAudio" delay="0">
                      <p:tgtEl>
                        <p:sldTgt/>
                      </p:tgtEl>
                    </p:cond>
                    <p:cond evt="onNext" delay="0">
                      <p:tgtEl>
                        <p:sldTgt/>
                      </p:tgtEl>
                    </p:cond>
                  </p:endCondLst>
                </p:cTn>
                <p:tgtEl>
                  <p:spTgt spid="3"/>
                </p:tgtEl>
              </p:cMediaNode>
            </p:audio>
          </p:childTnLst>
        </p:cTn>
      </p:par>
    </p:tnLst>
    <p:bldLst>
      <p:bldP spid="19" grpId="0" animBg="1"/>
      <p:bldP spid="19" grpId="1" animBg="1"/>
      <p:bldP spid="5" grpId="0" animBg="1"/>
      <p:bldP spid="5" grpId="1"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E9E7D-E954-0522-C262-B18FD6CD2CEC}"/>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48651276-0DC3-E108-6AFB-85B0FE7841C0}"/>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81085AAB-4BF2-6D93-9BB2-898C41687130}"/>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57078B88-E9EC-7FBD-56D1-1B09DB653FC1}"/>
              </a:ext>
            </a:extLst>
          </p:cNvPr>
          <p:cNvSpPr txBox="1"/>
          <p:nvPr/>
        </p:nvSpPr>
        <p:spPr>
          <a:xfrm>
            <a:off x="166165" y="1712857"/>
            <a:ext cx="10688648"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８ </a:t>
            </a:r>
            <a:r>
              <a:rPr kumimoji="1" lang="en-US" altLang="ja-JP" sz="4400" b="1" dirty="0">
                <a:solidFill>
                  <a:schemeClr val="bg1"/>
                </a:solidFill>
                <a:latin typeface="メイリオ" panose="020B0604030504040204" pitchFamily="50" charset="-128"/>
                <a:ea typeface="メイリオ" panose="020B0604030504040204" pitchFamily="50" charset="-128"/>
              </a:rPr>
              <a:t>Listening Check</a:t>
            </a:r>
          </a:p>
          <a:p>
            <a:r>
              <a:rPr kumimoji="1" lang="ja-JP" altLang="en-US" sz="4400" b="1" spc="-150" dirty="0">
                <a:solidFill>
                  <a:schemeClr val="bg1"/>
                </a:solidFill>
                <a:latin typeface="メイリオ" panose="020B0604030504040204" pitchFamily="50" charset="-128"/>
                <a:ea typeface="メイリオ" panose="020B0604030504040204" pitchFamily="50" charset="-128"/>
              </a:rPr>
              <a:t>学習の成果を確かめよう！</a:t>
            </a:r>
            <a:endParaRPr kumimoji="1" lang="en-US" altLang="ja-JP" sz="4400" b="1" dirty="0">
              <a:solidFill>
                <a:schemeClr val="bg1"/>
              </a:solidFill>
              <a:latin typeface="メイリオ" panose="020B0604030504040204" pitchFamily="50" charset="-128"/>
              <a:ea typeface="メイリオ" panose="020B0604030504040204" pitchFamily="50" charset="-128"/>
            </a:endParaRPr>
          </a:p>
        </p:txBody>
      </p:sp>
      <p:pic>
        <p:nvPicPr>
          <p:cNvPr id="13" name="Shortbridge24-1">
            <a:hlinkClick r:id="" action="ppaction://media"/>
            <a:extLst>
              <a:ext uri="{FF2B5EF4-FFF2-40B4-BE49-F238E27FC236}">
                <a16:creationId xmlns:a16="http://schemas.microsoft.com/office/drawing/2014/main" id="{EBFBF20B-0647-5D38-E4A5-9CD39ADEBB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19495274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C520FF0-2D56-7D2B-280E-F820CDC83096}"/>
              </a:ext>
            </a:extLst>
          </p:cNvPr>
          <p:cNvSpPr/>
          <p:nvPr/>
        </p:nvSpPr>
        <p:spPr>
          <a:xfrm>
            <a:off x="0" y="-1"/>
            <a:ext cx="9144000" cy="1353132"/>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C13F98D5-7969-703D-BB4E-3357653C0C9D}"/>
              </a:ext>
            </a:extLst>
          </p:cNvPr>
          <p:cNvSpPr/>
          <p:nvPr/>
        </p:nvSpPr>
        <p:spPr>
          <a:xfrm>
            <a:off x="0" y="3021977"/>
            <a:ext cx="9144000" cy="182343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4CA240AD-4710-60CE-3EE3-2057B0A5FA24}"/>
              </a:ext>
            </a:extLst>
          </p:cNvPr>
          <p:cNvPicPr>
            <a:picLocks noChangeAspect="1"/>
          </p:cNvPicPr>
          <p:nvPr/>
        </p:nvPicPr>
        <p:blipFill>
          <a:blip r:embed="rId6"/>
          <a:srcRect l="66820"/>
          <a:stretch/>
        </p:blipFill>
        <p:spPr>
          <a:xfrm>
            <a:off x="4585711" y="5537605"/>
            <a:ext cx="3937658" cy="1000109"/>
          </a:xfrm>
          <a:prstGeom prst="rect">
            <a:avLst/>
          </a:prstGeom>
        </p:spPr>
      </p:pic>
      <p:pic>
        <p:nvPicPr>
          <p:cNvPr id="10" name="図 9">
            <a:extLst>
              <a:ext uri="{FF2B5EF4-FFF2-40B4-BE49-F238E27FC236}">
                <a16:creationId xmlns:a16="http://schemas.microsoft.com/office/drawing/2014/main" id="{C1B18265-AB02-987E-B3DA-7F7B4286DBE5}"/>
              </a:ext>
            </a:extLst>
          </p:cNvPr>
          <p:cNvPicPr>
            <a:picLocks noChangeAspect="1"/>
          </p:cNvPicPr>
          <p:nvPr/>
        </p:nvPicPr>
        <p:blipFill>
          <a:blip r:embed="rId7"/>
          <a:srcRect l="24003" t="68019" r="24375" b="6274"/>
          <a:stretch/>
        </p:blipFill>
        <p:spPr>
          <a:xfrm>
            <a:off x="274970" y="1989801"/>
            <a:ext cx="8594062" cy="1000110"/>
          </a:xfrm>
          <a:prstGeom prst="rect">
            <a:avLst/>
          </a:prstGeom>
        </p:spPr>
      </p:pic>
      <p:sp>
        <p:nvSpPr>
          <p:cNvPr id="12" name="楕円 11">
            <a:extLst>
              <a:ext uri="{FF2B5EF4-FFF2-40B4-BE49-F238E27FC236}">
                <a16:creationId xmlns:a16="http://schemas.microsoft.com/office/drawing/2014/main" id="{5A4EE6EE-749D-BC1C-3945-2B69FB8DB836}"/>
              </a:ext>
            </a:extLst>
          </p:cNvPr>
          <p:cNvSpPr/>
          <p:nvPr/>
        </p:nvSpPr>
        <p:spPr>
          <a:xfrm>
            <a:off x="3736959" y="2116259"/>
            <a:ext cx="447187" cy="397973"/>
          </a:xfrm>
          <a:prstGeom prst="ellipse">
            <a:avLst/>
          </a:prstGeom>
          <a:noFill/>
          <a:ln w="76200">
            <a:solidFill>
              <a:srgbClr val="0043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64CA13D1-3103-F006-D58E-C16D4E501559}"/>
              </a:ext>
            </a:extLst>
          </p:cNvPr>
          <p:cNvSpPr/>
          <p:nvPr/>
        </p:nvSpPr>
        <p:spPr>
          <a:xfrm>
            <a:off x="5775053" y="2116259"/>
            <a:ext cx="447187" cy="39797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右 13">
            <a:extLst>
              <a:ext uri="{FF2B5EF4-FFF2-40B4-BE49-F238E27FC236}">
                <a16:creationId xmlns:a16="http://schemas.microsoft.com/office/drawing/2014/main" id="{1E1DDE99-257C-9200-B6ED-FC62CD793250}"/>
              </a:ext>
            </a:extLst>
          </p:cNvPr>
          <p:cNvSpPr/>
          <p:nvPr/>
        </p:nvSpPr>
        <p:spPr>
          <a:xfrm>
            <a:off x="3962400" y="3151680"/>
            <a:ext cx="2036247" cy="1269085"/>
          </a:xfrm>
          <a:prstGeom prst="rightArrow">
            <a:avLst>
              <a:gd name="adj1" fmla="val 50000"/>
              <a:gd name="adj2" fmla="val 47788"/>
            </a:avLst>
          </a:prstGeom>
          <a:solidFill>
            <a:schemeClr val="accent6">
              <a:lumMod val="75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四角形: 角を丸くする 14">
            <a:extLst>
              <a:ext uri="{FF2B5EF4-FFF2-40B4-BE49-F238E27FC236}">
                <a16:creationId xmlns:a16="http://schemas.microsoft.com/office/drawing/2014/main" id="{F840FA49-5725-4177-FC38-3EB31BE15E92}"/>
              </a:ext>
            </a:extLst>
          </p:cNvPr>
          <p:cNvSpPr/>
          <p:nvPr/>
        </p:nvSpPr>
        <p:spPr>
          <a:xfrm>
            <a:off x="4609477" y="5591799"/>
            <a:ext cx="3863475" cy="845754"/>
          </a:xfrm>
          <a:prstGeom prst="round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a:extLst>
              <a:ext uri="{FF2B5EF4-FFF2-40B4-BE49-F238E27FC236}">
                <a16:creationId xmlns:a16="http://schemas.microsoft.com/office/drawing/2014/main" id="{AC17E1C7-37CE-6F2E-D9F8-740743DD50D3}"/>
              </a:ext>
            </a:extLst>
          </p:cNvPr>
          <p:cNvPicPr>
            <a:picLocks noChangeAspect="1"/>
          </p:cNvPicPr>
          <p:nvPr/>
        </p:nvPicPr>
        <p:blipFill>
          <a:blip r:embed="rId8"/>
          <a:srcRect t="73556"/>
          <a:stretch/>
        </p:blipFill>
        <p:spPr>
          <a:xfrm>
            <a:off x="274969" y="1567312"/>
            <a:ext cx="8594062" cy="169547"/>
          </a:xfrm>
          <a:prstGeom prst="rect">
            <a:avLst/>
          </a:prstGeom>
        </p:spPr>
      </p:pic>
      <p:pic>
        <p:nvPicPr>
          <p:cNvPr id="17" name="図 16">
            <a:extLst>
              <a:ext uri="{FF2B5EF4-FFF2-40B4-BE49-F238E27FC236}">
                <a16:creationId xmlns:a16="http://schemas.microsoft.com/office/drawing/2014/main" id="{793A0C8F-25CA-37C4-8185-61BDA91330A8}"/>
              </a:ext>
            </a:extLst>
          </p:cNvPr>
          <p:cNvPicPr>
            <a:picLocks noChangeAspect="1"/>
          </p:cNvPicPr>
          <p:nvPr/>
        </p:nvPicPr>
        <p:blipFill>
          <a:blip r:embed="rId6"/>
          <a:srcRect r="34836"/>
          <a:stretch/>
        </p:blipFill>
        <p:spPr>
          <a:xfrm>
            <a:off x="520699" y="4942889"/>
            <a:ext cx="4345523" cy="561980"/>
          </a:xfrm>
          <a:prstGeom prst="rect">
            <a:avLst/>
          </a:prstGeom>
        </p:spPr>
      </p:pic>
      <p:cxnSp>
        <p:nvCxnSpPr>
          <p:cNvPr id="18" name="直線コネクタ 17">
            <a:extLst>
              <a:ext uri="{FF2B5EF4-FFF2-40B4-BE49-F238E27FC236}">
                <a16:creationId xmlns:a16="http://schemas.microsoft.com/office/drawing/2014/main" id="{730557A7-C8A3-EEE8-9665-EDCBEF65AA30}"/>
              </a:ext>
            </a:extLst>
          </p:cNvPr>
          <p:cNvCxnSpPr>
            <a:cxnSpLocks/>
          </p:cNvCxnSpPr>
          <p:nvPr/>
        </p:nvCxnSpPr>
        <p:spPr>
          <a:xfrm>
            <a:off x="3947852" y="2102024"/>
            <a:ext cx="0" cy="2318741"/>
          </a:xfrm>
          <a:prstGeom prst="line">
            <a:avLst/>
          </a:prstGeom>
          <a:ln w="57150">
            <a:solidFill>
              <a:srgbClr val="0043C8"/>
            </a:solidFill>
            <a:prstDash val="sysDot"/>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D067401A-495D-0364-094C-09E20EAC48D0}"/>
              </a:ext>
            </a:extLst>
          </p:cNvPr>
          <p:cNvCxnSpPr>
            <a:cxnSpLocks/>
          </p:cNvCxnSpPr>
          <p:nvPr/>
        </p:nvCxnSpPr>
        <p:spPr>
          <a:xfrm>
            <a:off x="5971398" y="2102024"/>
            <a:ext cx="0" cy="2318741"/>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C9122C29-6B7C-C754-331D-4EBE9BAE2883}"/>
              </a:ext>
            </a:extLst>
          </p:cNvPr>
          <p:cNvCxnSpPr>
            <a:cxnSpLocks/>
          </p:cNvCxnSpPr>
          <p:nvPr/>
        </p:nvCxnSpPr>
        <p:spPr>
          <a:xfrm>
            <a:off x="4712845" y="3953031"/>
            <a:ext cx="619917" cy="160066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92B1B1A2-1276-1046-23B5-9DA47C28CB41}"/>
              </a:ext>
            </a:extLst>
          </p:cNvPr>
          <p:cNvCxnSpPr>
            <a:cxnSpLocks/>
          </p:cNvCxnSpPr>
          <p:nvPr/>
        </p:nvCxnSpPr>
        <p:spPr>
          <a:xfrm>
            <a:off x="4685597" y="3900482"/>
            <a:ext cx="1383362" cy="1691317"/>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9E96A86B-957D-4F19-5117-67DDE1DBAA83}"/>
              </a:ext>
            </a:extLst>
          </p:cNvPr>
          <p:cNvSpPr txBox="1"/>
          <p:nvPr/>
        </p:nvSpPr>
        <p:spPr>
          <a:xfrm>
            <a:off x="2834709" y="3944387"/>
            <a:ext cx="1114067" cy="461665"/>
          </a:xfrm>
          <a:prstGeom prst="rect">
            <a:avLst/>
          </a:prstGeom>
          <a:noFill/>
          <a:ln>
            <a:noFill/>
          </a:ln>
        </p:spPr>
        <p:txBody>
          <a:bodyPr wrap="square" rtlCol="0">
            <a:spAutoFit/>
          </a:bodyPr>
          <a:lstStyle/>
          <a:p>
            <a:r>
              <a:rPr lang="en-US" altLang="ja-JP" sz="2400" dirty="0">
                <a:solidFill>
                  <a:srgbClr val="0043C8"/>
                </a:solidFill>
                <a:effectLst/>
                <a:latin typeface="ＭＳ Ｐゴシック" panose="020B0600070205080204" pitchFamily="50" charset="-128"/>
                <a:ea typeface="ＭＳ Ｐゴシック" panose="020B0600070205080204" pitchFamily="50" charset="-128"/>
              </a:rPr>
              <a:t>STEP1</a:t>
            </a:r>
            <a:endParaRPr kumimoji="1" lang="ja-JP" altLang="en-US" sz="2400" b="1" dirty="0">
              <a:solidFill>
                <a:srgbClr val="0043C8"/>
              </a:solidFill>
              <a:latin typeface="ＭＳ Ｐゴシック" panose="020B0600070205080204" pitchFamily="50" charset="-128"/>
              <a:ea typeface="ＭＳ Ｐゴシック" panose="020B0600070205080204" pitchFamily="50" charset="-128"/>
            </a:endParaRPr>
          </a:p>
        </p:txBody>
      </p:sp>
      <p:sp>
        <p:nvSpPr>
          <p:cNvPr id="23" name="テキスト ボックス 22">
            <a:extLst>
              <a:ext uri="{FF2B5EF4-FFF2-40B4-BE49-F238E27FC236}">
                <a16:creationId xmlns:a16="http://schemas.microsoft.com/office/drawing/2014/main" id="{0A957EE4-1EE5-DC77-BAD0-BF2F30AB98D8}"/>
              </a:ext>
            </a:extLst>
          </p:cNvPr>
          <p:cNvSpPr txBox="1"/>
          <p:nvPr/>
        </p:nvSpPr>
        <p:spPr>
          <a:xfrm>
            <a:off x="6111402" y="3944387"/>
            <a:ext cx="1114067" cy="461665"/>
          </a:xfrm>
          <a:prstGeom prst="rect">
            <a:avLst/>
          </a:prstGeom>
          <a:noFill/>
          <a:ln>
            <a:noFill/>
          </a:ln>
        </p:spPr>
        <p:txBody>
          <a:bodyPr wrap="square" rtlCol="0">
            <a:spAutoFit/>
          </a:bodyPr>
          <a:lstStyle/>
          <a:p>
            <a:r>
              <a:rPr lang="en-US" altLang="ja-JP" sz="2400" dirty="0">
                <a:solidFill>
                  <a:srgbClr val="FF0000"/>
                </a:solidFill>
                <a:effectLst/>
                <a:latin typeface="ＭＳ Ｐゴシック" panose="020B0600070205080204" pitchFamily="50" charset="-128"/>
                <a:ea typeface="ＭＳ Ｐゴシック" panose="020B0600070205080204" pitchFamily="50" charset="-128"/>
              </a:rPr>
              <a:t>STEP8</a:t>
            </a:r>
            <a:endParaRPr kumimoji="1" lang="ja-JP" altLang="en-US" sz="2400" b="1" dirty="0">
              <a:solidFill>
                <a:srgbClr val="FF0000"/>
              </a:solidFill>
              <a:latin typeface="ＭＳ Ｐゴシック" panose="020B0600070205080204" pitchFamily="50" charset="-128"/>
              <a:ea typeface="ＭＳ Ｐゴシック" panose="020B0600070205080204" pitchFamily="50" charset="-128"/>
            </a:endParaRPr>
          </a:p>
        </p:txBody>
      </p:sp>
      <p:sp>
        <p:nvSpPr>
          <p:cNvPr id="37" name="正方形/長方形 36">
            <a:extLst>
              <a:ext uri="{FF2B5EF4-FFF2-40B4-BE49-F238E27FC236}">
                <a16:creationId xmlns:a16="http://schemas.microsoft.com/office/drawing/2014/main" id="{20CDA0EF-1EAE-4566-9A4F-ED7BBCA7E588}"/>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9" name="グループ化 38">
            <a:extLst>
              <a:ext uri="{FF2B5EF4-FFF2-40B4-BE49-F238E27FC236}">
                <a16:creationId xmlns:a16="http://schemas.microsoft.com/office/drawing/2014/main" id="{5B094CD1-AE9E-478C-9112-22B0394F9695}"/>
              </a:ext>
            </a:extLst>
          </p:cNvPr>
          <p:cNvGrpSpPr/>
          <p:nvPr/>
        </p:nvGrpSpPr>
        <p:grpSpPr>
          <a:xfrm>
            <a:off x="6668436" y="307677"/>
            <a:ext cx="603315" cy="601350"/>
            <a:chOff x="1765300" y="3319886"/>
            <a:chExt cx="2131151" cy="2124211"/>
          </a:xfrm>
        </p:grpSpPr>
        <p:sp>
          <p:nvSpPr>
            <p:cNvPr id="40" name="正方形/長方形 39">
              <a:extLst>
                <a:ext uri="{FF2B5EF4-FFF2-40B4-BE49-F238E27FC236}">
                  <a16:creationId xmlns:a16="http://schemas.microsoft.com/office/drawing/2014/main" id="{9BE8717C-A8E4-4C9F-AB7C-401FDCDEF4ED}"/>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a:extLst>
                <a:ext uri="{FF2B5EF4-FFF2-40B4-BE49-F238E27FC236}">
                  <a16:creationId xmlns:a16="http://schemas.microsoft.com/office/drawing/2014/main" id="{D4031944-810E-444D-B159-4ABD7B0BC0AD}"/>
                </a:ext>
              </a:extLst>
            </p:cNvPr>
            <p:cNvPicPr>
              <a:picLocks noChangeAspect="1"/>
            </p:cNvPicPr>
            <p:nvPr/>
          </p:nvPicPr>
          <p:blipFill rotWithShape="1">
            <a:blip r:embed="rId9"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42" name="グループ化 41">
            <a:extLst>
              <a:ext uri="{FF2B5EF4-FFF2-40B4-BE49-F238E27FC236}">
                <a16:creationId xmlns:a16="http://schemas.microsoft.com/office/drawing/2014/main" id="{D04DAEA7-076E-4893-8F7A-A0163B18F5DD}"/>
              </a:ext>
            </a:extLst>
          </p:cNvPr>
          <p:cNvGrpSpPr/>
          <p:nvPr/>
        </p:nvGrpSpPr>
        <p:grpSpPr>
          <a:xfrm>
            <a:off x="7869333" y="307676"/>
            <a:ext cx="606442" cy="601351"/>
            <a:chOff x="5070178" y="3319886"/>
            <a:chExt cx="2142195" cy="2124211"/>
          </a:xfrm>
        </p:grpSpPr>
        <p:sp>
          <p:nvSpPr>
            <p:cNvPr id="43" name="正方形/長方形 42">
              <a:extLst>
                <a:ext uri="{FF2B5EF4-FFF2-40B4-BE49-F238E27FC236}">
                  <a16:creationId xmlns:a16="http://schemas.microsoft.com/office/drawing/2014/main" id="{2C45458F-2DA8-4236-A43C-8543C4DF7F5E}"/>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4" name="図 43">
              <a:extLst>
                <a:ext uri="{FF2B5EF4-FFF2-40B4-BE49-F238E27FC236}">
                  <a16:creationId xmlns:a16="http://schemas.microsoft.com/office/drawing/2014/main" id="{E2105CAD-2AF2-4E2D-AFCB-C32B8E584097}"/>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2" name="テキスト ボックス 1">
            <a:extLst>
              <a:ext uri="{FF2B5EF4-FFF2-40B4-BE49-F238E27FC236}">
                <a16:creationId xmlns:a16="http://schemas.microsoft.com/office/drawing/2014/main" id="{5E7B68E4-CFFF-111C-0330-675F1D7C220E}"/>
              </a:ext>
            </a:extLst>
          </p:cNvPr>
          <p:cNvSpPr txBox="1"/>
          <p:nvPr/>
        </p:nvSpPr>
        <p:spPr>
          <a:xfrm>
            <a:off x="302136" y="190561"/>
            <a:ext cx="5696511"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最初に聞いた音声が、どれくらい聞ける</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ようになったか確認しておきましょう。</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4" name="テキスト ボックス 3">
            <a:extLst>
              <a:ext uri="{FF2B5EF4-FFF2-40B4-BE49-F238E27FC236}">
                <a16:creationId xmlns:a16="http://schemas.microsoft.com/office/drawing/2014/main" id="{236D7AA2-1417-AC64-A33C-219016254401}"/>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標準</a:t>
            </a:r>
            <a:endParaRPr kumimoji="1" lang="ja-JP" altLang="en-US" sz="1100" dirty="0">
              <a:solidFill>
                <a:schemeClr val="bg1"/>
              </a:solidFill>
            </a:endParaRPr>
          </a:p>
        </p:txBody>
      </p:sp>
      <p:sp>
        <p:nvSpPr>
          <p:cNvPr id="11" name="テキスト ボックス 10">
            <a:extLst>
              <a:ext uri="{FF2B5EF4-FFF2-40B4-BE49-F238E27FC236}">
                <a16:creationId xmlns:a16="http://schemas.microsoft.com/office/drawing/2014/main" id="{408F9EB8-D545-C9DE-6678-60032516BB0B}"/>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倍速</a:t>
            </a:r>
            <a:endParaRPr kumimoji="1" lang="ja-JP" altLang="en-US" sz="1100" dirty="0">
              <a:solidFill>
                <a:schemeClr val="bg1"/>
              </a:solidFill>
            </a:endParaRPr>
          </a:p>
        </p:txBody>
      </p:sp>
      <p:sp>
        <p:nvSpPr>
          <p:cNvPr id="3" name="正方形/長方形 2">
            <a:extLst>
              <a:ext uri="{FF2B5EF4-FFF2-40B4-BE49-F238E27FC236}">
                <a16:creationId xmlns:a16="http://schemas.microsoft.com/office/drawing/2014/main" id="{52F76B9D-7075-6ACF-8533-1A40E1F17936}"/>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AS_G2_16_16_reading_s8_1">
            <a:hlinkClick r:id="" action="ppaction://media"/>
            <a:extLst>
              <a:ext uri="{FF2B5EF4-FFF2-40B4-BE49-F238E27FC236}">
                <a16:creationId xmlns:a16="http://schemas.microsoft.com/office/drawing/2014/main" id="{312F17CC-B0BD-A1F1-7388-21104ED09E0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610975" y="1323975"/>
            <a:ext cx="406400" cy="406400"/>
          </a:xfrm>
          <a:prstGeom prst="rect">
            <a:avLst/>
          </a:prstGeom>
        </p:spPr>
      </p:pic>
      <p:pic>
        <p:nvPicPr>
          <p:cNvPr id="25" name="AS_G2_16_17_reading_s8_2">
            <a:hlinkClick r:id="" action="ppaction://media"/>
            <a:extLst>
              <a:ext uri="{FF2B5EF4-FFF2-40B4-BE49-F238E27FC236}">
                <a16:creationId xmlns:a16="http://schemas.microsoft.com/office/drawing/2014/main" id="{230FE849-2E61-D6EE-C6E5-B9E4000C3C24}"/>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1610975" y="2007050"/>
            <a:ext cx="406400" cy="406400"/>
          </a:xfrm>
          <a:prstGeom prst="rect">
            <a:avLst/>
          </a:prstGeom>
        </p:spPr>
      </p:pic>
    </p:spTree>
    <p:extLst>
      <p:ext uri="{BB962C8B-B14F-4D97-AF65-F5344CB8AC3E}">
        <p14:creationId xmlns:p14="http://schemas.microsoft.com/office/powerpoint/2010/main" val="13820702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42090" fill="hold"/>
                                        <p:tgtEl>
                                          <p:spTgt spid="24"/>
                                        </p:tgtEl>
                                      </p:cBhvr>
                                    </p:cmd>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36096" fill="hold"/>
                                        <p:tgtEl>
                                          <p:spTgt spid="25"/>
                                        </p:tgtEl>
                                      </p:cBhvr>
                                    </p:cmd>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cond evt="onNext" delay="0">
                      <p:tgtEl>
                        <p:sldTgt/>
                      </p:tgtEl>
                    </p:cond>
                  </p:endCondLst>
                </p:cTn>
                <p:tgtEl>
                  <p:spTgt spid="24"/>
                </p:tgtEl>
              </p:cMediaNode>
            </p:audio>
            <p:audio>
              <p:cMediaNode vol="80000">
                <p:cTn id="26" fill="hold" display="0">
                  <p:stCondLst>
                    <p:cond delay="indefinite"/>
                  </p:stCondLst>
                  <p:endCondLst>
                    <p:cond evt="onStopAudio" delay="0">
                      <p:tgtEl>
                        <p:sldTgt/>
                      </p:tgtEl>
                    </p:cond>
                    <p:cond evt="onNext" delay="0">
                      <p:tgtEl>
                        <p:sldTgt/>
                      </p:tgtEl>
                    </p:cond>
                  </p:endCondLst>
                </p:cTn>
                <p:tgtEl>
                  <p:spTgt spid="25"/>
                </p:tgtEl>
              </p:cMediaNode>
            </p:audio>
          </p:childTnLst>
        </p:cTn>
      </p:par>
    </p:tnLst>
    <p:bldLst>
      <p:bldP spid="37" grpId="0" animBg="1"/>
      <p:bldP spid="37" grpId="1" animBg="1"/>
      <p:bldP spid="3" grpId="0" animBg="1"/>
      <p:bldP spid="3" grpId="1"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2ECD2F7A-29A8-1199-C962-7CDDCBEAAE78}"/>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pic>
        <p:nvPicPr>
          <p:cNvPr id="9" name="合格の鐘">
            <a:hlinkClick r:id="" action="ppaction://media"/>
            <a:extLst>
              <a:ext uri="{FF2B5EF4-FFF2-40B4-BE49-F238E27FC236}">
                <a16:creationId xmlns:a16="http://schemas.microsoft.com/office/drawing/2014/main" id="{B665D7A6-C68C-4AB5-9FFF-B07275182F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8680" y="4244492"/>
            <a:ext cx="609601" cy="609600"/>
          </a:xfrm>
          <a:prstGeom prst="rect">
            <a:avLst/>
          </a:prstGeom>
        </p:spPr>
      </p:pic>
      <p:sp>
        <p:nvSpPr>
          <p:cNvPr id="8" name="テキスト ボックス 7">
            <a:extLst>
              <a:ext uri="{FF2B5EF4-FFF2-40B4-BE49-F238E27FC236}">
                <a16:creationId xmlns:a16="http://schemas.microsoft.com/office/drawing/2014/main" id="{1A486E7B-290D-4A20-93CB-5810801F5E00}"/>
              </a:ext>
            </a:extLst>
          </p:cNvPr>
          <p:cNvSpPr txBox="1"/>
          <p:nvPr/>
        </p:nvSpPr>
        <p:spPr>
          <a:xfrm>
            <a:off x="696811" y="1068765"/>
            <a:ext cx="7750379" cy="3631763"/>
          </a:xfrm>
          <a:prstGeom prst="rect">
            <a:avLst/>
          </a:prstGeom>
          <a:noFill/>
        </p:spPr>
        <p:txBody>
          <a:bodyPr wrap="square" rtlCol="0">
            <a:spAutoFit/>
          </a:bodyPr>
          <a:lstStyle/>
          <a:p>
            <a:r>
              <a:rPr kumimoji="1" lang="en-US" altLang="ja-JP" sz="11500" b="1" dirty="0">
                <a:ln w="38100">
                  <a:noFill/>
                </a:ln>
                <a:solidFill>
                  <a:srgbClr val="FFFF00"/>
                </a:solidFill>
                <a:latin typeface="メイリオ" panose="020B0604030504040204" pitchFamily="50" charset="-128"/>
                <a:ea typeface="メイリオ" panose="020B0604030504040204" pitchFamily="50" charset="-128"/>
              </a:rPr>
              <a:t>That’s all </a:t>
            </a:r>
          </a:p>
          <a:p>
            <a:r>
              <a:rPr kumimoji="1" lang="en-US" altLang="ja-JP" sz="11500" b="1" dirty="0">
                <a:ln w="38100">
                  <a:noFill/>
                </a:ln>
                <a:solidFill>
                  <a:srgbClr val="FFFF00"/>
                </a:solidFill>
                <a:latin typeface="メイリオ" panose="020B0604030504040204" pitchFamily="50" charset="-128"/>
                <a:ea typeface="メイリオ" panose="020B0604030504040204" pitchFamily="50" charset="-128"/>
              </a:rPr>
              <a:t>for today.</a:t>
            </a:r>
            <a:endParaRPr kumimoji="1" lang="ja-JP" altLang="en-US" sz="11500" b="1" dirty="0">
              <a:ln w="38100">
                <a:noFill/>
              </a:ln>
              <a:solidFill>
                <a:srgbClr val="FFFF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068360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8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7B8BA-3184-F810-E268-7474FC7A0C4E}"/>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5C96EFFB-41F3-716B-532F-F5D8ABEBC5F3}"/>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9308E00F-1CB1-EF45-0055-13ED23F9A40F}"/>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176F57B8-1C97-EED2-74B8-BCB2C5952082}"/>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7EF4C6C9-DB44-660D-B72E-04E2E4C9BD85}"/>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94493A30-6C40-9E03-C2B7-AE870C6F8717}"/>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77120227"/>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B59DD-049C-677D-3FAE-E5CB04995BA6}"/>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CD97E052-5533-FC6E-2E50-5D1C2FE5CFD1}"/>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8AD21C46-6C8A-C32B-FD49-D68BD2AADB82}"/>
              </a:ext>
            </a:extLst>
          </p:cNvPr>
          <p:cNvSpPr txBox="1"/>
          <p:nvPr/>
        </p:nvSpPr>
        <p:spPr>
          <a:xfrm>
            <a:off x="1080471" y="4128490"/>
            <a:ext cx="6983058"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He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the most popular singer</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in Japan.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4A3D1E5E-0FF8-9C3D-34D8-8DAB9776D19E}"/>
              </a:ext>
            </a:extLst>
          </p:cNvPr>
          <p:cNvSpPr txBox="1"/>
          <p:nvPr/>
        </p:nvSpPr>
        <p:spPr>
          <a:xfrm>
            <a:off x="328108" y="690490"/>
            <a:ext cx="8487784"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いちばん人気のある歌手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日本で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2-1 He is the most popular singer in Japan.">
            <a:hlinkClick r:id="" action="ppaction://media"/>
            <a:extLst>
              <a:ext uri="{FF2B5EF4-FFF2-40B4-BE49-F238E27FC236}">
                <a16:creationId xmlns:a16="http://schemas.microsoft.com/office/drawing/2014/main" id="{387CBE39-0568-2350-9732-72F48639F8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2663" y="1227138"/>
            <a:ext cx="406400" cy="406400"/>
          </a:xfrm>
          <a:prstGeom prst="rect">
            <a:avLst/>
          </a:prstGeom>
        </p:spPr>
      </p:pic>
    </p:spTree>
    <p:extLst>
      <p:ext uri="{BB962C8B-B14F-4D97-AF65-F5344CB8AC3E}">
        <p14:creationId xmlns:p14="http://schemas.microsoft.com/office/powerpoint/2010/main" val="4023802175"/>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3C896-3AEE-1697-BA05-A3D7D2DCA368}"/>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A6938BD7-29C0-8170-9303-9D3C25F063D2}"/>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7B6E053A-80E9-CC0F-CEED-34E9C85849FD}"/>
              </a:ext>
            </a:extLst>
          </p:cNvPr>
          <p:cNvSpPr txBox="1"/>
          <p:nvPr/>
        </p:nvSpPr>
        <p:spPr>
          <a:xfrm>
            <a:off x="314325" y="2409490"/>
            <a:ext cx="8515350"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He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 [m---] [p------] singer</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in Japan.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02-1 He is the most popular singer in Japan.">
            <a:hlinkClick r:id="" action="ppaction://media"/>
            <a:extLst>
              <a:ext uri="{FF2B5EF4-FFF2-40B4-BE49-F238E27FC236}">
                <a16:creationId xmlns:a16="http://schemas.microsoft.com/office/drawing/2014/main" id="{3B4F64F3-B534-386C-DDAA-8D1DD53858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2663" y="1227138"/>
            <a:ext cx="406400" cy="406400"/>
          </a:xfrm>
          <a:prstGeom prst="rect">
            <a:avLst/>
          </a:prstGeom>
        </p:spPr>
      </p:pic>
    </p:spTree>
    <p:extLst>
      <p:ext uri="{BB962C8B-B14F-4D97-AF65-F5344CB8AC3E}">
        <p14:creationId xmlns:p14="http://schemas.microsoft.com/office/powerpoint/2010/main" val="269798959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70E40EA8-EE90-0EBC-31F7-62353B577732}"/>
              </a:ext>
            </a:extLst>
          </p:cNvPr>
          <p:cNvSpPr/>
          <p:nvPr/>
        </p:nvSpPr>
        <p:spPr>
          <a:xfrm>
            <a:off x="863833" y="3584323"/>
            <a:ext cx="7177760"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A95086B7-C74A-CB02-6BDC-462B76A2E7F4}"/>
              </a:ext>
            </a:extLst>
          </p:cNvPr>
          <p:cNvSpPr/>
          <p:nvPr/>
        </p:nvSpPr>
        <p:spPr>
          <a:xfrm>
            <a:off x="863833" y="4333997"/>
            <a:ext cx="7314492"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EBE7C5D9-E50A-E5AD-C1DE-3D24DA927F2A}"/>
              </a:ext>
            </a:extLst>
          </p:cNvPr>
          <p:cNvSpPr/>
          <p:nvPr/>
        </p:nvSpPr>
        <p:spPr>
          <a:xfrm>
            <a:off x="863834" y="2868833"/>
            <a:ext cx="6665012"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1D3FE033-2669-1F43-0FC7-62E7A8E718AF}"/>
              </a:ext>
            </a:extLst>
          </p:cNvPr>
          <p:cNvSpPr/>
          <p:nvPr/>
        </p:nvSpPr>
        <p:spPr>
          <a:xfrm>
            <a:off x="863833" y="1754150"/>
            <a:ext cx="7558714"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A7E1C6DB-DB34-F07A-2BE5-D897257F3631}"/>
              </a:ext>
            </a:extLst>
          </p:cNvPr>
          <p:cNvSpPr/>
          <p:nvPr/>
        </p:nvSpPr>
        <p:spPr>
          <a:xfrm>
            <a:off x="620818" y="2148163"/>
            <a:ext cx="5087774"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B50E4FDB-24E1-F485-DA43-5A1A086BBF4B}"/>
              </a:ext>
            </a:extLst>
          </p:cNvPr>
          <p:cNvSpPr/>
          <p:nvPr/>
        </p:nvSpPr>
        <p:spPr>
          <a:xfrm>
            <a:off x="-209725" y="68580"/>
            <a:ext cx="9605395" cy="10654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p:cNvSpPr txBox="1">
            <a:spLocks/>
          </p:cNvSpPr>
          <p:nvPr/>
        </p:nvSpPr>
        <p:spPr>
          <a:xfrm>
            <a:off x="566057" y="210403"/>
            <a:ext cx="8468376" cy="7817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5400" b="1" dirty="0">
                <a:solidFill>
                  <a:schemeClr val="bg1"/>
                </a:solidFill>
                <a:latin typeface="ＭＳ Ｐゴシック" panose="020B0600070205080204" pitchFamily="50" charset="-128"/>
                <a:ea typeface="ＭＳ Ｐゴシック" panose="020B0600070205080204" pitchFamily="50" charset="-128"/>
              </a:rPr>
              <a:t>P.126</a:t>
            </a:r>
            <a:r>
              <a:rPr lang="ja-JP" altLang="en-US" sz="5400" b="1" dirty="0">
                <a:solidFill>
                  <a:schemeClr val="bg1"/>
                </a:solidFill>
                <a:latin typeface="ＭＳ Ｐゴシック" panose="020B0600070205080204" pitchFamily="50" charset="-128"/>
                <a:ea typeface="ＭＳ Ｐゴシック" panose="020B0600070205080204" pitchFamily="50" charset="-128"/>
              </a:rPr>
              <a:t> 基本文法の整理</a:t>
            </a:r>
          </a:p>
        </p:txBody>
      </p:sp>
      <p:sp>
        <p:nvSpPr>
          <p:cNvPr id="3" name="テキスト ボックス 2">
            <a:extLst>
              <a:ext uri="{FF2B5EF4-FFF2-40B4-BE49-F238E27FC236}">
                <a16:creationId xmlns:a16="http://schemas.microsoft.com/office/drawing/2014/main" id="{95C25A84-2B03-2C57-C3F4-C0C803B88189}"/>
              </a:ext>
            </a:extLst>
          </p:cNvPr>
          <p:cNvSpPr txBox="1"/>
          <p:nvPr/>
        </p:nvSpPr>
        <p:spPr>
          <a:xfrm>
            <a:off x="620817" y="1714563"/>
            <a:ext cx="7944309" cy="3046988"/>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・比較的長いつづりの形容詞や一部の副詞は、前に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more</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most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を置いて比較級、最上級を作る。</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・比較級は</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〈more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＋形容詞［副詞］＋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than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の形。</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・最上級は</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 most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＋形容詞［副詞］＋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of</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の形。</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〈as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＋原級＋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as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の形で、「～と同じくらい</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」の意味。</a:t>
            </a:r>
          </a:p>
        </p:txBody>
      </p:sp>
      <p:sp>
        <p:nvSpPr>
          <p:cNvPr id="7" name="正方形/長方形 6">
            <a:extLst>
              <a:ext uri="{FF2B5EF4-FFF2-40B4-BE49-F238E27FC236}">
                <a16:creationId xmlns:a16="http://schemas.microsoft.com/office/drawing/2014/main" id="{AFA0203C-156E-7709-19DE-5DBC56B166F4}"/>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se_maoudamashii_onepoint17">
            <a:hlinkClick r:id="" action="ppaction://media"/>
            <a:extLst>
              <a:ext uri="{FF2B5EF4-FFF2-40B4-BE49-F238E27FC236}">
                <a16:creationId xmlns:a16="http://schemas.microsoft.com/office/drawing/2014/main" id="{4385C575-7A0C-E5B9-BCE7-7D5CD027ECB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5418" y="2424941"/>
            <a:ext cx="609601" cy="609600"/>
          </a:xfrm>
          <a:prstGeom prst="rect">
            <a:avLst/>
          </a:prstGeom>
        </p:spPr>
      </p:pic>
    </p:spTree>
    <p:extLst>
      <p:ext uri="{BB962C8B-B14F-4D97-AF65-F5344CB8AC3E}">
        <p14:creationId xmlns:p14="http://schemas.microsoft.com/office/powerpoint/2010/main" val="10639323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8" fill="hold"/>
                                        <p:tgtEl>
                                          <p:spTgt spid="5"/>
                                        </p:tgtEl>
                                      </p:cBhvr>
                                    </p:cmd>
                                  </p:childTnLst>
                                </p:cTn>
                              </p:par>
                            </p:childTnLst>
                          </p:cTn>
                        </p:par>
                        <p:par>
                          <p:cTn id="7" fill="hold">
                            <p:stCondLst>
                              <p:cond delay="2768"/>
                            </p:stCondLst>
                            <p:childTnLst>
                              <p:par>
                                <p:cTn id="8" presetID="22" presetClass="entr" presetSubtype="8"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par>
                          <p:cTn id="11" fill="hold">
                            <p:stCondLst>
                              <p:cond delay="3268"/>
                            </p:stCondLst>
                            <p:childTnLst>
                              <p:par>
                                <p:cTn id="12" presetID="22" presetClass="entr" presetSubtype="8"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par>
                          <p:cTn id="15" fill="hold">
                            <p:stCondLst>
                              <p:cond delay="3768"/>
                            </p:stCondLst>
                            <p:childTnLst>
                              <p:par>
                                <p:cTn id="16" presetID="22" presetClass="entr" presetSubtype="8"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4268"/>
                            </p:stCondLst>
                            <p:childTnLst>
                              <p:par>
                                <p:cTn id="20" presetID="22" presetClass="entr" presetSubtype="8"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p:stCondLst>
                              <p:cond delay="4768"/>
                            </p:stCondLst>
                            <p:childTnLst>
                              <p:par>
                                <p:cTn id="24" presetID="22" presetClass="entr" presetSubtype="8"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7" fill="hold" display="0">
                  <p:stCondLst>
                    <p:cond delay="indefinite"/>
                  </p:stCondLst>
                  <p:endCondLst>
                    <p:cond evt="onStopAudio" delay="0">
                      <p:tgtEl>
                        <p:sldTgt/>
                      </p:tgtEl>
                    </p:cond>
                  </p:endCondLst>
                </p:cTn>
                <p:tgtEl>
                  <p:spTgt spid="5"/>
                </p:tgtEl>
              </p:cMediaNode>
            </p:audio>
          </p:childTnLst>
        </p:cTn>
      </p:par>
    </p:tnLst>
    <p:bldLst>
      <p:bldP spid="12" grpId="0" animBg="1"/>
      <p:bldP spid="13" grpId="0" animBg="1"/>
      <p:bldP spid="11" grpId="0" animBg="1"/>
      <p:bldP spid="6"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C98AA-4420-0C06-D7B5-616822D9E102}"/>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989E970-B9B2-00FD-53F6-3EF366140CCA}"/>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6DF3D871-620E-8CFD-0EDF-5AE2C8F3441B}"/>
              </a:ext>
            </a:extLst>
          </p:cNvPr>
          <p:cNvSpPr txBox="1"/>
          <p:nvPr/>
        </p:nvSpPr>
        <p:spPr>
          <a:xfrm>
            <a:off x="328108" y="2321004"/>
            <a:ext cx="8487784"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いちばん人気のある歌手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日本で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02-1 He is the most popular singer in Japan.">
            <a:hlinkClick r:id="" action="ppaction://media"/>
            <a:extLst>
              <a:ext uri="{FF2B5EF4-FFF2-40B4-BE49-F238E27FC236}">
                <a16:creationId xmlns:a16="http://schemas.microsoft.com/office/drawing/2014/main" id="{3C2C7484-3983-904A-7F7A-AE319781EA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2663" y="1227138"/>
            <a:ext cx="406400" cy="406400"/>
          </a:xfrm>
          <a:prstGeom prst="rect">
            <a:avLst/>
          </a:prstGeom>
        </p:spPr>
      </p:pic>
    </p:spTree>
    <p:extLst>
      <p:ext uri="{BB962C8B-B14F-4D97-AF65-F5344CB8AC3E}">
        <p14:creationId xmlns:p14="http://schemas.microsoft.com/office/powerpoint/2010/main" val="1463192379"/>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2C3E1-9BB5-B722-E3D6-F5FDDCAE39D0}"/>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CCF5BAD0-B8BF-7F5C-E1D8-F3EB098972BF}"/>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BB5E21E-ED2B-7D54-730B-6FAEF08699E3}"/>
              </a:ext>
            </a:extLst>
          </p:cNvPr>
          <p:cNvSpPr txBox="1"/>
          <p:nvPr/>
        </p:nvSpPr>
        <p:spPr>
          <a:xfrm>
            <a:off x="443416" y="4128490"/>
            <a:ext cx="8257167"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He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the most </a:t>
            </a:r>
            <a:r>
              <a:rPr kumimoji="1" lang="en-US" altLang="ja-JP" sz="4400" b="1" u="sng" dirty="0">
                <a:solidFill>
                  <a:schemeClr val="accent2"/>
                </a:solidFill>
                <a:latin typeface="メイリオ" panose="020B0604030504040204" pitchFamily="50" charset="-128"/>
                <a:ea typeface="メイリオ" panose="020B0604030504040204" pitchFamily="50" charset="-128"/>
              </a:rPr>
              <a:t>famous</a:t>
            </a:r>
          </a:p>
          <a:p>
            <a:pPr>
              <a:lnSpc>
                <a:spcPct val="150000"/>
              </a:lnSpc>
            </a:pPr>
            <a:r>
              <a:rPr kumimoji="1" lang="en-US" altLang="ja-JP" sz="4400" b="1" dirty="0">
                <a:solidFill>
                  <a:schemeClr val="accent2"/>
                </a:solidFill>
                <a:latin typeface="メイリオ" panose="020B0604030504040204" pitchFamily="50" charset="-128"/>
                <a:ea typeface="メイリオ" panose="020B0604030504040204" pitchFamily="50" charset="-128"/>
              </a:rPr>
              <a:t>baseball player</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in Japan.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3334BA0E-48D1-59A0-5B59-FCF2A6C6D85D}"/>
              </a:ext>
            </a:extLst>
          </p:cNvPr>
          <p:cNvSpPr txBox="1"/>
          <p:nvPr/>
        </p:nvSpPr>
        <p:spPr>
          <a:xfrm>
            <a:off x="328108" y="690490"/>
            <a:ext cx="8487784"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いちばん</a:t>
            </a:r>
            <a:r>
              <a:rPr kumimoji="1" lang="ja-JP" altLang="en-US" sz="4800" b="1" u="sng" dirty="0">
                <a:solidFill>
                  <a:schemeClr val="accent2"/>
                </a:solidFill>
                <a:latin typeface="メイリオ" panose="020B0604030504040204" pitchFamily="50" charset="-128"/>
                <a:ea typeface="メイリオ" panose="020B0604030504040204" pitchFamily="50" charset="-128"/>
              </a:rPr>
              <a:t>有名な</a:t>
            </a:r>
            <a:r>
              <a:rPr kumimoji="1" lang="ja-JP" altLang="en-US" sz="4800" b="1" dirty="0">
                <a:solidFill>
                  <a:schemeClr val="accent2"/>
                </a:solidFill>
                <a:latin typeface="メイリオ" panose="020B0604030504040204" pitchFamily="50" charset="-128"/>
                <a:ea typeface="メイリオ" panose="020B0604030504040204" pitchFamily="50" charset="-128"/>
              </a:rPr>
              <a:t>野球選手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日本で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2-2 He is the most famous baseball player in Japan.">
            <a:hlinkClick r:id="" action="ppaction://media"/>
            <a:extLst>
              <a:ext uri="{FF2B5EF4-FFF2-40B4-BE49-F238E27FC236}">
                <a16:creationId xmlns:a16="http://schemas.microsoft.com/office/drawing/2014/main" id="{6D571467-A14E-8E93-888F-35F9DD3352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96988" y="1725613"/>
            <a:ext cx="406400" cy="406400"/>
          </a:xfrm>
          <a:prstGeom prst="rect">
            <a:avLst/>
          </a:prstGeom>
        </p:spPr>
      </p:pic>
    </p:spTree>
    <p:extLst>
      <p:ext uri="{BB962C8B-B14F-4D97-AF65-F5344CB8AC3E}">
        <p14:creationId xmlns:p14="http://schemas.microsoft.com/office/powerpoint/2010/main" val="350909212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41206-009B-9F72-9708-C59475B2270F}"/>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9D1E6CA4-A0A3-8B10-729E-E82A50D8F0AE}"/>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EE378F8D-6112-17E9-8F82-741E70825353}"/>
              </a:ext>
            </a:extLst>
          </p:cNvPr>
          <p:cNvSpPr txBox="1"/>
          <p:nvPr/>
        </p:nvSpPr>
        <p:spPr>
          <a:xfrm>
            <a:off x="237845" y="2409490"/>
            <a:ext cx="8668310"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[H-]</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 [m---] [</a:t>
            </a:r>
            <a:r>
              <a:rPr kumimoji="1" lang="en-US" altLang="ja-JP" sz="4400" b="1" u="sng" dirty="0">
                <a:solidFill>
                  <a:schemeClr val="accent2"/>
                </a:solidFill>
                <a:latin typeface="メイリオ" panose="020B0604030504040204" pitchFamily="50" charset="-128"/>
                <a:ea typeface="メイリオ" panose="020B0604030504040204" pitchFamily="50" charset="-128"/>
              </a:rPr>
              <a:t>f-----</a:t>
            </a:r>
            <a:r>
              <a:rPr kumimoji="1" lang="en-US" altLang="ja-JP" sz="4400" b="1" dirty="0">
                <a:solidFill>
                  <a:schemeClr val="accent2"/>
                </a:solidFill>
                <a:latin typeface="メイリオ" panose="020B0604030504040204" pitchFamily="50" charset="-128"/>
                <a:ea typeface="メイリオ" panose="020B0604030504040204" pitchFamily="50" charset="-128"/>
              </a:rPr>
              <a:t>] baseball player</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t>
            </a:r>
            <a:r>
              <a:rPr kumimoji="1" lang="en-US" altLang="ja-JP" sz="4400" dirty="0" err="1">
                <a:solidFill>
                  <a:schemeClr val="bg1">
                    <a:lumMod val="50000"/>
                  </a:schemeClr>
                </a:solidFill>
                <a:latin typeface="メイリオ" panose="020B0604030504040204" pitchFamily="50" charset="-128"/>
                <a:ea typeface="メイリオ" panose="020B0604030504040204" pitchFamily="50" charset="-128"/>
              </a:rPr>
              <a:t>i</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Japan.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02-2 He is the most famous baseball player in Japan.">
            <a:hlinkClick r:id="" action="ppaction://media"/>
            <a:extLst>
              <a:ext uri="{FF2B5EF4-FFF2-40B4-BE49-F238E27FC236}">
                <a16:creationId xmlns:a16="http://schemas.microsoft.com/office/drawing/2014/main" id="{E199B5EF-947E-39D2-0D1C-2B167B601F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96988" y="1725613"/>
            <a:ext cx="406400" cy="406400"/>
          </a:xfrm>
          <a:prstGeom prst="rect">
            <a:avLst/>
          </a:prstGeom>
        </p:spPr>
      </p:pic>
    </p:spTree>
    <p:extLst>
      <p:ext uri="{BB962C8B-B14F-4D97-AF65-F5344CB8AC3E}">
        <p14:creationId xmlns:p14="http://schemas.microsoft.com/office/powerpoint/2010/main" val="1194892648"/>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5C871-DF40-24BB-11CA-16FAC0975E9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1CC39F72-0700-E5C8-1475-524F2A59EC5C}"/>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テキスト ボックス 2">
            <a:extLst>
              <a:ext uri="{FF2B5EF4-FFF2-40B4-BE49-F238E27FC236}">
                <a16:creationId xmlns:a16="http://schemas.microsoft.com/office/drawing/2014/main" id="{3E8795D3-9B11-73CC-285F-022A54B29FA5}"/>
              </a:ext>
            </a:extLst>
          </p:cNvPr>
          <p:cNvSpPr txBox="1"/>
          <p:nvPr/>
        </p:nvSpPr>
        <p:spPr>
          <a:xfrm>
            <a:off x="328108" y="2321004"/>
            <a:ext cx="8487784"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いちばん</a:t>
            </a:r>
            <a:r>
              <a:rPr kumimoji="1" lang="ja-JP" altLang="en-US" sz="4800" b="1" u="sng" dirty="0">
                <a:solidFill>
                  <a:schemeClr val="accent2"/>
                </a:solidFill>
                <a:latin typeface="メイリオ" panose="020B0604030504040204" pitchFamily="50" charset="-128"/>
                <a:ea typeface="メイリオ" panose="020B0604030504040204" pitchFamily="50" charset="-128"/>
              </a:rPr>
              <a:t>有名な</a:t>
            </a:r>
            <a:r>
              <a:rPr kumimoji="1" lang="ja-JP" altLang="en-US" sz="4800" b="1" dirty="0">
                <a:solidFill>
                  <a:schemeClr val="accent2"/>
                </a:solidFill>
                <a:latin typeface="メイリオ" panose="020B0604030504040204" pitchFamily="50" charset="-128"/>
                <a:ea typeface="メイリオ" panose="020B0604030504040204" pitchFamily="50" charset="-128"/>
              </a:rPr>
              <a:t>野球選手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日本で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2-2 He is the most famous baseball player in Japan.">
            <a:hlinkClick r:id="" action="ppaction://media"/>
            <a:extLst>
              <a:ext uri="{FF2B5EF4-FFF2-40B4-BE49-F238E27FC236}">
                <a16:creationId xmlns:a16="http://schemas.microsoft.com/office/drawing/2014/main" id="{1EA81962-8805-B7F9-90E4-876FA6784AE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96988" y="1725613"/>
            <a:ext cx="406400" cy="406400"/>
          </a:xfrm>
          <a:prstGeom prst="rect">
            <a:avLst/>
          </a:prstGeom>
        </p:spPr>
      </p:pic>
    </p:spTree>
    <p:extLst>
      <p:ext uri="{BB962C8B-B14F-4D97-AF65-F5344CB8AC3E}">
        <p14:creationId xmlns:p14="http://schemas.microsoft.com/office/powerpoint/2010/main" val="195084497"/>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D6003-9F01-D351-047B-DE0E66035258}"/>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3A20FCF1-D67E-2644-DC81-B71398E6BF5E}"/>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915D543F-F2A0-6995-A49F-85EE647E6D31}"/>
              </a:ext>
            </a:extLst>
          </p:cNvPr>
          <p:cNvSpPr txBox="1"/>
          <p:nvPr/>
        </p:nvSpPr>
        <p:spPr>
          <a:xfrm>
            <a:off x="635875" y="4128490"/>
            <a:ext cx="7872245"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problem</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the most </a:t>
            </a:r>
            <a:r>
              <a:rPr kumimoji="1" lang="en-US" altLang="ja-JP" sz="4400" b="1" u="sng" dirty="0">
                <a:solidFill>
                  <a:schemeClr val="accent2"/>
                </a:solidFill>
                <a:latin typeface="メイリオ" panose="020B0604030504040204" pitchFamily="50" charset="-128"/>
                <a:ea typeface="メイリオ" panose="020B0604030504040204" pitchFamily="50" charset="-128"/>
              </a:rPr>
              <a:t>difficult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in the textbook.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ED6D6349-2887-056E-8FB3-8D328CF89AC1}"/>
              </a:ext>
            </a:extLst>
          </p:cNvPr>
          <p:cNvSpPr txBox="1"/>
          <p:nvPr/>
        </p:nvSpPr>
        <p:spPr>
          <a:xfrm>
            <a:off x="696556" y="690490"/>
            <a:ext cx="7750885"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この問題は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いちばん</a:t>
            </a:r>
            <a:r>
              <a:rPr kumimoji="1" lang="ja-JP" altLang="en-US" sz="4800" b="1" u="sng" dirty="0">
                <a:solidFill>
                  <a:schemeClr val="accent2"/>
                </a:solidFill>
                <a:latin typeface="メイリオ" panose="020B0604030504040204" pitchFamily="50" charset="-128"/>
                <a:ea typeface="メイリオ" panose="020B0604030504040204" pitchFamily="50" charset="-128"/>
              </a:rPr>
              <a:t>難しい</a:t>
            </a:r>
            <a:r>
              <a:rPr kumimoji="1" lang="ja-JP" altLang="en-US" sz="4800" b="1" dirty="0">
                <a:solidFill>
                  <a:schemeClr val="accent2"/>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その教科書の中で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2-3 This problem is the most difficult in the textbook.">
            <a:hlinkClick r:id="" action="ppaction://media"/>
            <a:extLst>
              <a:ext uri="{FF2B5EF4-FFF2-40B4-BE49-F238E27FC236}">
                <a16:creationId xmlns:a16="http://schemas.microsoft.com/office/drawing/2014/main" id="{12D4FA32-1431-A4DA-6454-4E4C4CFAA4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5988" y="1489075"/>
            <a:ext cx="406400" cy="406400"/>
          </a:xfrm>
          <a:prstGeom prst="rect">
            <a:avLst/>
          </a:prstGeom>
        </p:spPr>
      </p:pic>
    </p:spTree>
    <p:extLst>
      <p:ext uri="{BB962C8B-B14F-4D97-AF65-F5344CB8AC3E}">
        <p14:creationId xmlns:p14="http://schemas.microsoft.com/office/powerpoint/2010/main" val="1016100249"/>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48D03-5CBD-1E7A-D7ED-FEF5450E826E}"/>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F53A3209-ED0D-F1CA-6CB9-606E2D1A771F}"/>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テキスト ボックス 2">
            <a:extLst>
              <a:ext uri="{FF2B5EF4-FFF2-40B4-BE49-F238E27FC236}">
                <a16:creationId xmlns:a16="http://schemas.microsoft.com/office/drawing/2014/main" id="{A4EE6DF5-9974-AFB7-EABB-54E99BA2BDB1}"/>
              </a:ext>
            </a:extLst>
          </p:cNvPr>
          <p:cNvSpPr txBox="1"/>
          <p:nvPr/>
        </p:nvSpPr>
        <p:spPr>
          <a:xfrm>
            <a:off x="43617" y="2409490"/>
            <a:ext cx="9056765"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problem</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[t--] [m---] [</a:t>
            </a:r>
            <a:r>
              <a:rPr kumimoji="1" lang="en-US" altLang="ja-JP" sz="4400" b="1" u="sng" dirty="0">
                <a:solidFill>
                  <a:schemeClr val="accent2"/>
                </a:solidFill>
                <a:latin typeface="メイリオ" panose="020B0604030504040204" pitchFamily="50" charset="-128"/>
                <a:ea typeface="メイリオ" panose="020B0604030504040204" pitchFamily="50" charset="-128"/>
              </a:rPr>
              <a:t>d--------</a:t>
            </a:r>
            <a:r>
              <a:rPr kumimoji="1" lang="en-US" altLang="ja-JP" sz="4400" b="1" dirty="0">
                <a:solidFill>
                  <a:schemeClr val="accent2"/>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t>
            </a:r>
            <a:r>
              <a:rPr kumimoji="1" lang="en-US" altLang="ja-JP" sz="4400" dirty="0" err="1">
                <a:solidFill>
                  <a:schemeClr val="bg1">
                    <a:lumMod val="50000"/>
                  </a:schemeClr>
                </a:solidFill>
                <a:latin typeface="メイリオ" panose="020B0604030504040204" pitchFamily="50" charset="-128"/>
                <a:ea typeface="メイリオ" panose="020B0604030504040204" pitchFamily="50" charset="-128"/>
              </a:rPr>
              <a:t>i</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the textbook.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2-3 This problem is the most difficult in the textbook.">
            <a:hlinkClick r:id="" action="ppaction://media"/>
            <a:extLst>
              <a:ext uri="{FF2B5EF4-FFF2-40B4-BE49-F238E27FC236}">
                <a16:creationId xmlns:a16="http://schemas.microsoft.com/office/drawing/2014/main" id="{2D60383D-1A5C-C9DA-BD3A-A588AB033E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5988" y="1489075"/>
            <a:ext cx="406400" cy="406400"/>
          </a:xfrm>
          <a:prstGeom prst="rect">
            <a:avLst/>
          </a:prstGeom>
        </p:spPr>
      </p:pic>
    </p:spTree>
    <p:extLst>
      <p:ext uri="{BB962C8B-B14F-4D97-AF65-F5344CB8AC3E}">
        <p14:creationId xmlns:p14="http://schemas.microsoft.com/office/powerpoint/2010/main" val="368761947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1A61C-4E3F-EEF2-6B25-9292D304067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6D0E4C3F-30C2-30A8-E1B3-4B092F15F899}"/>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B4D6FF17-BF4B-8E6C-3500-E17F554F1028}"/>
              </a:ext>
            </a:extLst>
          </p:cNvPr>
          <p:cNvSpPr txBox="1"/>
          <p:nvPr/>
        </p:nvSpPr>
        <p:spPr>
          <a:xfrm>
            <a:off x="696557" y="2321004"/>
            <a:ext cx="7750885"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この問題は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いちばん</a:t>
            </a:r>
            <a:r>
              <a:rPr kumimoji="1" lang="ja-JP" altLang="en-US" sz="4800" b="1" u="sng" dirty="0">
                <a:solidFill>
                  <a:schemeClr val="accent2"/>
                </a:solidFill>
                <a:latin typeface="メイリオ" panose="020B0604030504040204" pitchFamily="50" charset="-128"/>
                <a:ea typeface="メイリオ" panose="020B0604030504040204" pitchFamily="50" charset="-128"/>
              </a:rPr>
              <a:t>難しい</a:t>
            </a:r>
            <a:r>
              <a:rPr kumimoji="1" lang="ja-JP" altLang="en-US" sz="4800" b="1" dirty="0">
                <a:solidFill>
                  <a:schemeClr val="accent2"/>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その教科書の中で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02-3 This problem is the most difficult in the textbook.">
            <a:hlinkClick r:id="" action="ppaction://media"/>
            <a:extLst>
              <a:ext uri="{FF2B5EF4-FFF2-40B4-BE49-F238E27FC236}">
                <a16:creationId xmlns:a16="http://schemas.microsoft.com/office/drawing/2014/main" id="{DB64C48B-9D43-8214-9D7F-D4641D7C66D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5988" y="1489075"/>
            <a:ext cx="406400" cy="406400"/>
          </a:xfrm>
          <a:prstGeom prst="rect">
            <a:avLst/>
          </a:prstGeom>
        </p:spPr>
      </p:pic>
    </p:spTree>
    <p:extLst>
      <p:ext uri="{BB962C8B-B14F-4D97-AF65-F5344CB8AC3E}">
        <p14:creationId xmlns:p14="http://schemas.microsoft.com/office/powerpoint/2010/main" val="3132766582"/>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6B88F-C11F-207D-54ED-7B795E5806CC}"/>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21B278F6-FB28-38A1-7CF6-F0D86E7948AC}"/>
              </a:ext>
            </a:extLst>
          </p:cNvPr>
          <p:cNvPicPr>
            <a:picLocks noChangeAspect="1"/>
          </p:cNvPicPr>
          <p:nvPr/>
        </p:nvPicPr>
        <p:blipFill>
          <a:blip r:embed="rId2"/>
          <a:srcRect t="58853" b="25326"/>
          <a:stretch>
            <a:fillRect/>
          </a:stretch>
        </p:blipFill>
        <p:spPr>
          <a:xfrm>
            <a:off x="245278" y="958716"/>
            <a:ext cx="8586000" cy="762000"/>
          </a:xfrm>
          <a:prstGeom prst="rect">
            <a:avLst/>
          </a:prstGeom>
        </p:spPr>
      </p:pic>
      <p:sp>
        <p:nvSpPr>
          <p:cNvPr id="3" name="正方形/長方形 2">
            <a:extLst>
              <a:ext uri="{FF2B5EF4-FFF2-40B4-BE49-F238E27FC236}">
                <a16:creationId xmlns:a16="http://schemas.microsoft.com/office/drawing/2014/main" id="{58630303-820F-DA25-B561-C97826C08CD2}"/>
              </a:ext>
            </a:extLst>
          </p:cNvPr>
          <p:cNvSpPr/>
          <p:nvPr/>
        </p:nvSpPr>
        <p:spPr>
          <a:xfrm>
            <a:off x="0" y="3089488"/>
            <a:ext cx="9144000" cy="376851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0555B30-EBB0-1FC8-954D-7EF72564F85D}"/>
              </a:ext>
            </a:extLst>
          </p:cNvPr>
          <p:cNvSpPr txBox="1"/>
          <p:nvPr/>
        </p:nvSpPr>
        <p:spPr>
          <a:xfrm>
            <a:off x="537493" y="3338138"/>
            <a:ext cx="8069014" cy="3046988"/>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Bob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tall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1</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つ目の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as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は副詞で、「同じくらい」という意味をもち、</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形容詞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tall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を修飾し、どのくらい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tall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かを説明しています。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as Jack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「ジャックと同じくらい」という意味をもちます。</a:t>
            </a:r>
          </a:p>
        </p:txBody>
      </p:sp>
      <p:pic>
        <p:nvPicPr>
          <p:cNvPr id="17" name="図 16">
            <a:extLst>
              <a:ext uri="{FF2B5EF4-FFF2-40B4-BE49-F238E27FC236}">
                <a16:creationId xmlns:a16="http://schemas.microsoft.com/office/drawing/2014/main" id="{C45DE175-BEBF-F2CD-2D6C-76033A68B177}"/>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109365B1-E15D-D541-2C2B-AED17DEAF804}"/>
              </a:ext>
            </a:extLst>
          </p:cNvPr>
          <p:cNvSpPr txBox="1"/>
          <p:nvPr/>
        </p:nvSpPr>
        <p:spPr>
          <a:xfrm>
            <a:off x="1032444" y="1772487"/>
            <a:ext cx="435235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ボブはジャックと同じくらいの背の高さです。</a:t>
            </a:r>
          </a:p>
        </p:txBody>
      </p:sp>
    </p:spTree>
    <p:extLst>
      <p:ext uri="{BB962C8B-B14F-4D97-AF65-F5344CB8AC3E}">
        <p14:creationId xmlns:p14="http://schemas.microsoft.com/office/powerpoint/2010/main" val="2630382859"/>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F570A-67B0-EB20-52B6-F8FE9A58A2D7}"/>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ABB021EF-B6D8-B64B-403A-A7C505B4F8FE}"/>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83DCC209-5CA0-1155-799A-BE7237EC4E45}"/>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9DFA2939-88D7-DFFA-9882-A70356F4479C}"/>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572127AF-CA6B-81FB-8DEF-3E8F99B45D9A}"/>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F67ABF0A-62F3-0FEE-068E-3FA14CD74ACD}"/>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47137489"/>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E9C8C-0AE6-8B38-44E2-51757A0A9FDD}"/>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3CCA4859-9A68-00FD-FC30-7065E2ABB57C}"/>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F45EBA8-4BEA-E8CD-50F4-7DAF5B70015A}"/>
              </a:ext>
            </a:extLst>
          </p:cNvPr>
          <p:cNvSpPr txBox="1"/>
          <p:nvPr/>
        </p:nvSpPr>
        <p:spPr>
          <a:xfrm>
            <a:off x="1002476" y="4636321"/>
            <a:ext cx="7139045" cy="1023357"/>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Bob</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a:t>
            </a:r>
            <a:r>
              <a:rPr kumimoji="1" lang="en-US" altLang="ja-JP" sz="4400" b="1" dirty="0">
                <a:solidFill>
                  <a:schemeClr val="accent2"/>
                </a:solidFill>
                <a:latin typeface="メイリオ" panose="020B0604030504040204" pitchFamily="50" charset="-128"/>
                <a:ea typeface="メイリオ" panose="020B0604030504040204" pitchFamily="50" charset="-128"/>
              </a:rPr>
              <a:t>tall</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Jack.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18BA2832-287E-9D31-95F1-B1E0562DD4EE}"/>
              </a:ext>
            </a:extLst>
          </p:cNvPr>
          <p:cNvSpPr txBox="1"/>
          <p:nvPr/>
        </p:nvSpPr>
        <p:spPr>
          <a:xfrm>
            <a:off x="328107" y="690490"/>
            <a:ext cx="8487784"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ボブは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同じくらいの</a:t>
            </a:r>
            <a:r>
              <a:rPr kumimoji="1" lang="ja-JP" altLang="en-US" sz="4800" b="1" dirty="0">
                <a:solidFill>
                  <a:schemeClr val="accent2"/>
                </a:solidFill>
                <a:latin typeface="メイリオ" panose="020B0604030504040204" pitchFamily="50" charset="-128"/>
                <a:ea typeface="メイリオ" panose="020B0604030504040204" pitchFamily="50" charset="-128"/>
              </a:rPr>
              <a:t>背の高さ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ジャックと</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3-1 Bob is as tall as Jack.">
            <a:hlinkClick r:id="" action="ppaction://media"/>
            <a:extLst>
              <a:ext uri="{FF2B5EF4-FFF2-40B4-BE49-F238E27FC236}">
                <a16:creationId xmlns:a16="http://schemas.microsoft.com/office/drawing/2014/main" id="{92048212-D655-F9BE-D82B-0B5469D07B3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3463" y="1887538"/>
            <a:ext cx="406400" cy="406400"/>
          </a:xfrm>
          <a:prstGeom prst="rect">
            <a:avLst/>
          </a:prstGeom>
        </p:spPr>
      </p:pic>
    </p:spTree>
    <p:extLst>
      <p:ext uri="{BB962C8B-B14F-4D97-AF65-F5344CB8AC3E}">
        <p14:creationId xmlns:p14="http://schemas.microsoft.com/office/powerpoint/2010/main" val="249918281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EAB4B93B-15FB-43E7-8079-B3162DEA95E0}"/>
              </a:ext>
            </a:extLst>
          </p:cNvPr>
          <p:cNvSpPr/>
          <p:nvPr/>
        </p:nvSpPr>
        <p:spPr>
          <a:xfrm>
            <a:off x="0" y="1029686"/>
            <a:ext cx="9144000" cy="582831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81FC1979-4189-4538-A9D0-07D470F535F3}"/>
              </a:ext>
            </a:extLst>
          </p:cNvPr>
          <p:cNvSpPr/>
          <p:nvPr/>
        </p:nvSpPr>
        <p:spPr>
          <a:xfrm>
            <a:off x="0" y="-1"/>
            <a:ext cx="9144000" cy="102968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543C86BA-35A9-47C6-8FA2-B588921918DC}"/>
              </a:ext>
            </a:extLst>
          </p:cNvPr>
          <p:cNvSpPr txBox="1"/>
          <p:nvPr/>
        </p:nvSpPr>
        <p:spPr>
          <a:xfrm>
            <a:off x="302136" y="69374"/>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それぞれ、音声が４回ずつ流れます。音声のあとに、ポーズがありますので、すべて英語でリピートしてください。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pic>
        <p:nvPicPr>
          <p:cNvPr id="4" name="図 3">
            <a:extLst>
              <a:ext uri="{FF2B5EF4-FFF2-40B4-BE49-F238E27FC236}">
                <a16:creationId xmlns:a16="http://schemas.microsoft.com/office/drawing/2014/main" id="{77A45D2F-86C4-868C-9D68-6591518D2013}"/>
              </a:ext>
            </a:extLst>
          </p:cNvPr>
          <p:cNvPicPr>
            <a:picLocks noChangeAspect="1"/>
          </p:cNvPicPr>
          <p:nvPr/>
        </p:nvPicPr>
        <p:blipFill>
          <a:blip r:embed="rId4"/>
          <a:stretch>
            <a:fillRect/>
          </a:stretch>
        </p:blipFill>
        <p:spPr>
          <a:xfrm>
            <a:off x="279000" y="1263650"/>
            <a:ext cx="8586000" cy="4816769"/>
          </a:xfrm>
          <a:prstGeom prst="rect">
            <a:avLst/>
          </a:prstGeom>
        </p:spPr>
      </p:pic>
      <p:pic>
        <p:nvPicPr>
          <p:cNvPr id="6" name="AS_G2_16_01_kihon">
            <a:hlinkClick r:id="" action="ppaction://media"/>
            <a:extLst>
              <a:ext uri="{FF2B5EF4-FFF2-40B4-BE49-F238E27FC236}">
                <a16:creationId xmlns:a16="http://schemas.microsoft.com/office/drawing/2014/main" id="{00E5CEB9-2D2D-063F-C54C-7B513859E86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45675" y="826486"/>
            <a:ext cx="406400" cy="406400"/>
          </a:xfrm>
          <a:prstGeom prst="rect">
            <a:avLst/>
          </a:prstGeom>
        </p:spPr>
      </p:pic>
    </p:spTree>
    <p:extLst>
      <p:ext uri="{BB962C8B-B14F-4D97-AF65-F5344CB8AC3E}">
        <p14:creationId xmlns:p14="http://schemas.microsoft.com/office/powerpoint/2010/main" val="1412387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45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171B0-12D1-48A9-5432-F1334DCE1B87}"/>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9E5CE9A3-0908-92B3-9A50-B3B5C7F13A4D}"/>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a:extLst>
              <a:ext uri="{FF2B5EF4-FFF2-40B4-BE49-F238E27FC236}">
                <a16:creationId xmlns:a16="http://schemas.microsoft.com/office/drawing/2014/main" id="{ECDAAE89-ED71-D34B-21B3-4E3F3D0ADCF8}"/>
              </a:ext>
            </a:extLst>
          </p:cNvPr>
          <p:cNvSpPr txBox="1"/>
          <p:nvPr/>
        </p:nvSpPr>
        <p:spPr>
          <a:xfrm>
            <a:off x="1571120" y="2409490"/>
            <a:ext cx="6001760"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Bob</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a:t>
            </a:r>
            <a:r>
              <a:rPr kumimoji="1" lang="en-US" altLang="ja-JP" sz="4400" b="1" dirty="0">
                <a:solidFill>
                  <a:schemeClr val="accent2"/>
                </a:solidFill>
                <a:latin typeface="メイリオ" panose="020B0604030504040204" pitchFamily="50" charset="-128"/>
                <a:ea typeface="メイリオ" panose="020B0604030504040204" pitchFamily="50" charset="-128"/>
              </a:rPr>
              <a:t>[t---]</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Jack.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3-1 Bob is as tall as Jack.">
            <a:hlinkClick r:id="" action="ppaction://media"/>
            <a:extLst>
              <a:ext uri="{FF2B5EF4-FFF2-40B4-BE49-F238E27FC236}">
                <a16:creationId xmlns:a16="http://schemas.microsoft.com/office/drawing/2014/main" id="{40B77969-72A2-878A-9CA9-5C65253614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3463" y="1887538"/>
            <a:ext cx="406400" cy="406400"/>
          </a:xfrm>
          <a:prstGeom prst="rect">
            <a:avLst/>
          </a:prstGeom>
        </p:spPr>
      </p:pic>
    </p:spTree>
    <p:extLst>
      <p:ext uri="{BB962C8B-B14F-4D97-AF65-F5344CB8AC3E}">
        <p14:creationId xmlns:p14="http://schemas.microsoft.com/office/powerpoint/2010/main" val="3209815192"/>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C2BE6-8C95-13AB-E63B-0441133AADFE}"/>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D4D4123F-4205-9FA1-FDB9-109306FAFAB6}"/>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a:extLst>
              <a:ext uri="{FF2B5EF4-FFF2-40B4-BE49-F238E27FC236}">
                <a16:creationId xmlns:a16="http://schemas.microsoft.com/office/drawing/2014/main" id="{EDDA6B3A-D4E5-3AE6-F521-31EA3066C73A}"/>
              </a:ext>
            </a:extLst>
          </p:cNvPr>
          <p:cNvSpPr txBox="1"/>
          <p:nvPr/>
        </p:nvSpPr>
        <p:spPr>
          <a:xfrm>
            <a:off x="328108" y="2321004"/>
            <a:ext cx="8487784"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ボブは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同じくらいの</a:t>
            </a:r>
            <a:r>
              <a:rPr kumimoji="1" lang="ja-JP" altLang="en-US" sz="4800" b="1" dirty="0">
                <a:solidFill>
                  <a:schemeClr val="accent2"/>
                </a:solidFill>
                <a:latin typeface="メイリオ" panose="020B0604030504040204" pitchFamily="50" charset="-128"/>
                <a:ea typeface="メイリオ" panose="020B0604030504040204" pitchFamily="50" charset="-128"/>
              </a:rPr>
              <a:t>背の高さ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ジャックと</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3-1 Bob is as tall as Jack.">
            <a:hlinkClick r:id="" action="ppaction://media"/>
            <a:extLst>
              <a:ext uri="{FF2B5EF4-FFF2-40B4-BE49-F238E27FC236}">
                <a16:creationId xmlns:a16="http://schemas.microsoft.com/office/drawing/2014/main" id="{FE716916-3C7A-67A9-30AD-9B7FC53C390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3463" y="1887538"/>
            <a:ext cx="406400" cy="406400"/>
          </a:xfrm>
          <a:prstGeom prst="rect">
            <a:avLst/>
          </a:prstGeom>
        </p:spPr>
      </p:pic>
    </p:spTree>
    <p:extLst>
      <p:ext uri="{BB962C8B-B14F-4D97-AF65-F5344CB8AC3E}">
        <p14:creationId xmlns:p14="http://schemas.microsoft.com/office/powerpoint/2010/main" val="147796073"/>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01643-F497-6946-87DE-178C2D64DAD2}"/>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A657AF8C-17EA-3B83-4562-BE35F31BBA65}"/>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758C97B-F0BE-5173-67ED-9C213ED9CBA2}"/>
              </a:ext>
            </a:extLst>
          </p:cNvPr>
          <p:cNvSpPr txBox="1"/>
          <p:nvPr/>
        </p:nvSpPr>
        <p:spPr>
          <a:xfrm>
            <a:off x="1002476" y="4636321"/>
            <a:ext cx="7139045" cy="1023357"/>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Bob</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a:t>
            </a:r>
            <a:r>
              <a:rPr kumimoji="1" lang="en-US" altLang="ja-JP" sz="4400" b="1" u="sng" dirty="0">
                <a:solidFill>
                  <a:schemeClr val="accent2"/>
                </a:solidFill>
                <a:latin typeface="メイリオ" panose="020B0604030504040204" pitchFamily="50" charset="-128"/>
                <a:ea typeface="メイリオ" panose="020B0604030504040204" pitchFamily="50" charset="-128"/>
              </a:rPr>
              <a:t>old</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Jack.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D462AC04-A3A8-B24B-023B-F651B0E79E70}"/>
              </a:ext>
            </a:extLst>
          </p:cNvPr>
          <p:cNvSpPr txBox="1"/>
          <p:nvPr/>
        </p:nvSpPr>
        <p:spPr>
          <a:xfrm>
            <a:off x="1578683" y="690490"/>
            <a:ext cx="5986632"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ボブは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同じ</a:t>
            </a:r>
            <a:r>
              <a:rPr kumimoji="1" lang="ja-JP" altLang="en-US" sz="4800" b="1" u="sng" dirty="0">
                <a:solidFill>
                  <a:schemeClr val="accent2"/>
                </a:solidFill>
                <a:latin typeface="メイリオ" panose="020B0604030504040204" pitchFamily="50" charset="-128"/>
                <a:ea typeface="メイリオ" panose="020B0604030504040204" pitchFamily="50" charset="-128"/>
              </a:rPr>
              <a:t>年</a:t>
            </a:r>
            <a:r>
              <a:rPr kumimoji="1" lang="ja-JP" altLang="en-US" sz="4800" b="1" dirty="0">
                <a:solidFill>
                  <a:schemeClr val="accent2"/>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ジャックと</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3-2 Bob is as old as Jack.">
            <a:hlinkClick r:id="" action="ppaction://media"/>
            <a:extLst>
              <a:ext uri="{FF2B5EF4-FFF2-40B4-BE49-F238E27FC236}">
                <a16:creationId xmlns:a16="http://schemas.microsoft.com/office/drawing/2014/main" id="{B701830D-AAC5-3E97-F3BC-8024BC8828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2525" y="1641475"/>
            <a:ext cx="406400" cy="406400"/>
          </a:xfrm>
          <a:prstGeom prst="rect">
            <a:avLst/>
          </a:prstGeom>
        </p:spPr>
      </p:pic>
    </p:spTree>
    <p:extLst>
      <p:ext uri="{BB962C8B-B14F-4D97-AF65-F5344CB8AC3E}">
        <p14:creationId xmlns:p14="http://schemas.microsoft.com/office/powerpoint/2010/main" val="406272538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30E89-DAC5-F527-7DED-E08D5162C75A}"/>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B57B90-DC96-C88F-054F-ED03BC26AF6C}"/>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a:extLst>
              <a:ext uri="{FF2B5EF4-FFF2-40B4-BE49-F238E27FC236}">
                <a16:creationId xmlns:a16="http://schemas.microsoft.com/office/drawing/2014/main" id="{B4456D86-8DBF-66C2-F752-8BB94E76DB0D}"/>
              </a:ext>
            </a:extLst>
          </p:cNvPr>
          <p:cNvSpPr txBox="1"/>
          <p:nvPr/>
        </p:nvSpPr>
        <p:spPr>
          <a:xfrm>
            <a:off x="0" y="2917321"/>
            <a:ext cx="9144000" cy="1023357"/>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Bob</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a:t>
            </a:r>
            <a:r>
              <a:rPr kumimoji="1" lang="en-US" altLang="ja-JP" sz="4400" b="1" dirty="0">
                <a:solidFill>
                  <a:schemeClr val="accent2"/>
                </a:solidFill>
                <a:latin typeface="メイリオ" panose="020B0604030504040204" pitchFamily="50" charset="-128"/>
                <a:ea typeface="メイリオ" panose="020B0604030504040204" pitchFamily="50" charset="-128"/>
              </a:rPr>
              <a:t>[</a:t>
            </a:r>
            <a:r>
              <a:rPr kumimoji="1" lang="en-US" altLang="ja-JP" sz="4400" b="1" u="sng" dirty="0">
                <a:solidFill>
                  <a:schemeClr val="accent2"/>
                </a:solidFill>
                <a:latin typeface="メイリオ" panose="020B0604030504040204" pitchFamily="50" charset="-128"/>
                <a:ea typeface="メイリオ" panose="020B0604030504040204" pitchFamily="50" charset="-128"/>
              </a:rPr>
              <a:t>o--</a:t>
            </a:r>
            <a:r>
              <a:rPr kumimoji="1" lang="en-US" altLang="ja-JP" sz="4400" b="1" dirty="0">
                <a:solidFill>
                  <a:schemeClr val="accent2"/>
                </a:solidFill>
                <a:latin typeface="メイリオ" panose="020B0604030504040204" pitchFamily="50" charset="-128"/>
                <a:ea typeface="メイリオ" panose="020B0604030504040204" pitchFamily="50" charset="-128"/>
              </a:rPr>
              <a:t>]</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Jack.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3-2 Bob is as old as Jack.">
            <a:hlinkClick r:id="" action="ppaction://media"/>
            <a:extLst>
              <a:ext uri="{FF2B5EF4-FFF2-40B4-BE49-F238E27FC236}">
                <a16:creationId xmlns:a16="http://schemas.microsoft.com/office/drawing/2014/main" id="{7BFF372C-58F8-93E9-4893-9B42AFBF58F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2525" y="1641475"/>
            <a:ext cx="406400" cy="406400"/>
          </a:xfrm>
          <a:prstGeom prst="rect">
            <a:avLst/>
          </a:prstGeom>
        </p:spPr>
      </p:pic>
    </p:spTree>
    <p:extLst>
      <p:ext uri="{BB962C8B-B14F-4D97-AF65-F5344CB8AC3E}">
        <p14:creationId xmlns:p14="http://schemas.microsoft.com/office/powerpoint/2010/main" val="2827600699"/>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36BDE-C103-87A6-6760-A511FF77620B}"/>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CBB0C98D-B1E2-7366-DE19-05A2DBB6D037}"/>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FB200B72-37CD-C595-4FB3-DB3DB02B4A68}"/>
              </a:ext>
            </a:extLst>
          </p:cNvPr>
          <p:cNvSpPr txBox="1"/>
          <p:nvPr/>
        </p:nvSpPr>
        <p:spPr>
          <a:xfrm>
            <a:off x="1578684" y="2321004"/>
            <a:ext cx="5986632"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ボブは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同じ</a:t>
            </a:r>
            <a:r>
              <a:rPr kumimoji="1" lang="ja-JP" altLang="en-US" sz="4800" b="1" u="sng" dirty="0">
                <a:solidFill>
                  <a:schemeClr val="accent2"/>
                </a:solidFill>
                <a:latin typeface="メイリオ" panose="020B0604030504040204" pitchFamily="50" charset="-128"/>
                <a:ea typeface="メイリオ" panose="020B0604030504040204" pitchFamily="50" charset="-128"/>
              </a:rPr>
              <a:t>年</a:t>
            </a:r>
            <a:r>
              <a:rPr kumimoji="1" lang="ja-JP" altLang="en-US" sz="4800" b="1" dirty="0">
                <a:solidFill>
                  <a:schemeClr val="accent2"/>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です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ジャックと</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03-2 Bob is as old as Jack.">
            <a:hlinkClick r:id="" action="ppaction://media"/>
            <a:extLst>
              <a:ext uri="{FF2B5EF4-FFF2-40B4-BE49-F238E27FC236}">
                <a16:creationId xmlns:a16="http://schemas.microsoft.com/office/drawing/2014/main" id="{F018A9A2-FFFC-03E3-E1F3-5A61351378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2525" y="1641475"/>
            <a:ext cx="406400" cy="406400"/>
          </a:xfrm>
          <a:prstGeom prst="rect">
            <a:avLst/>
          </a:prstGeom>
        </p:spPr>
      </p:pic>
    </p:spTree>
    <p:extLst>
      <p:ext uri="{BB962C8B-B14F-4D97-AF65-F5344CB8AC3E}">
        <p14:creationId xmlns:p14="http://schemas.microsoft.com/office/powerpoint/2010/main" val="3523508753"/>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0EE66-352B-9E69-7EB7-E79E764B5792}"/>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DC598433-45F8-C51F-28D7-8F02B127C447}"/>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BFF1508-91DB-9678-1B01-72BFC37261D6}"/>
              </a:ext>
            </a:extLst>
          </p:cNvPr>
          <p:cNvSpPr txBox="1"/>
          <p:nvPr/>
        </p:nvSpPr>
        <p:spPr>
          <a:xfrm>
            <a:off x="2063280" y="4128490"/>
            <a:ext cx="5227209"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Bob</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u="sng" dirty="0">
                <a:solidFill>
                  <a:srgbClr val="FF0000"/>
                </a:solidFill>
                <a:latin typeface="メイリオ" panose="020B0604030504040204" pitchFamily="50" charset="-128"/>
                <a:ea typeface="メイリオ" panose="020B0604030504040204" pitchFamily="50" charset="-128"/>
              </a:rPr>
              <a:t>can run</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a:t>
            </a:r>
            <a:r>
              <a:rPr kumimoji="1" lang="en-US" altLang="ja-JP" sz="4400" u="sng" dirty="0">
                <a:solidFill>
                  <a:schemeClr val="bg1">
                    <a:lumMod val="50000"/>
                  </a:schemeClr>
                </a:solidFill>
                <a:latin typeface="メイリオ" panose="020B0604030504040204" pitchFamily="50" charset="-128"/>
                <a:ea typeface="メイリオ" panose="020B0604030504040204" pitchFamily="50" charset="-128"/>
              </a:rPr>
              <a:t>fast</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Jack.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580EFEB4-E5E2-5525-CC66-C03FA9F12F82}"/>
              </a:ext>
            </a:extLst>
          </p:cNvPr>
          <p:cNvSpPr txBox="1"/>
          <p:nvPr/>
        </p:nvSpPr>
        <p:spPr>
          <a:xfrm>
            <a:off x="328106" y="690490"/>
            <a:ext cx="8697559"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ボブは </a:t>
            </a:r>
            <a:r>
              <a:rPr kumimoji="1" lang="ja-JP" altLang="en-US" sz="4800" b="1" u="sng" dirty="0">
                <a:solidFill>
                  <a:srgbClr val="FF0000"/>
                </a:solidFill>
                <a:latin typeface="メイリオ" panose="020B0604030504040204" pitchFamily="50" charset="-128"/>
                <a:ea typeface="メイリオ" panose="020B0604030504040204" pitchFamily="50" charset="-128"/>
              </a:rPr>
              <a:t>走ることができます</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同じくらい</a:t>
            </a:r>
            <a:r>
              <a:rPr kumimoji="1" lang="ja-JP" altLang="en-US" sz="4800" u="sng" dirty="0">
                <a:solidFill>
                  <a:schemeClr val="bg1">
                    <a:lumMod val="50000"/>
                  </a:schemeClr>
                </a:solidFill>
                <a:latin typeface="メイリオ" panose="020B0604030504040204" pitchFamily="50" charset="-128"/>
                <a:ea typeface="メイリオ" panose="020B0604030504040204" pitchFamily="50" charset="-128"/>
              </a:rPr>
              <a:t>速く</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ジャックと</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3-3 Bob can run as fast  as Jack.">
            <a:hlinkClick r:id="" action="ppaction://media"/>
            <a:extLst>
              <a:ext uri="{FF2B5EF4-FFF2-40B4-BE49-F238E27FC236}">
                <a16:creationId xmlns:a16="http://schemas.microsoft.com/office/drawing/2014/main" id="{A1281D61-B33D-BA47-5AB4-36BC4B4E758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31925" y="1793875"/>
            <a:ext cx="406400" cy="406400"/>
          </a:xfrm>
          <a:prstGeom prst="rect">
            <a:avLst/>
          </a:prstGeom>
        </p:spPr>
      </p:pic>
    </p:spTree>
    <p:extLst>
      <p:ext uri="{BB962C8B-B14F-4D97-AF65-F5344CB8AC3E}">
        <p14:creationId xmlns:p14="http://schemas.microsoft.com/office/powerpoint/2010/main" val="1198395836"/>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713AC-5714-1DD5-2D3D-8540BBB58FB5}"/>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0ADD26E6-0415-EDE7-B905-1649C91ACA1B}"/>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14F73D90-E928-2965-C77D-5C8297069398}"/>
              </a:ext>
            </a:extLst>
          </p:cNvPr>
          <p:cNvSpPr txBox="1"/>
          <p:nvPr/>
        </p:nvSpPr>
        <p:spPr>
          <a:xfrm>
            <a:off x="1252172" y="2409490"/>
            <a:ext cx="6639656"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Bob</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u="sng" dirty="0">
                <a:solidFill>
                  <a:srgbClr val="FF0000"/>
                </a:solidFill>
                <a:latin typeface="メイリオ" panose="020B0604030504040204" pitchFamily="50" charset="-128"/>
                <a:ea typeface="メイリオ" panose="020B0604030504040204" pitchFamily="50" charset="-128"/>
              </a:rPr>
              <a:t>c--</a:t>
            </a:r>
            <a:r>
              <a:rPr kumimoji="1" lang="en-US" altLang="ja-JP" sz="4400" b="1" dirty="0">
                <a:solidFill>
                  <a:srgbClr val="FF0000"/>
                </a:solidFill>
                <a:latin typeface="メイリオ" panose="020B0604030504040204" pitchFamily="50" charset="-128"/>
                <a:ea typeface="メイリオ" panose="020B0604030504040204" pitchFamily="50" charset="-128"/>
              </a:rPr>
              <a:t>] [</a:t>
            </a:r>
            <a:r>
              <a:rPr kumimoji="1" lang="en-US" altLang="ja-JP" sz="4400" b="1" u="sng" dirty="0">
                <a:solidFill>
                  <a:srgbClr val="FF0000"/>
                </a:solidFill>
                <a:latin typeface="メイリオ" panose="020B0604030504040204" pitchFamily="50" charset="-128"/>
                <a:ea typeface="メイリオ" panose="020B0604030504040204" pitchFamily="50" charset="-128"/>
              </a:rPr>
              <a:t>r--</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a:t>
            </a:r>
            <a:r>
              <a:rPr kumimoji="1" lang="en-US" altLang="ja-JP" sz="4400" u="sng" dirty="0">
                <a:solidFill>
                  <a:schemeClr val="bg1">
                    <a:lumMod val="50000"/>
                  </a:schemeClr>
                </a:solidFill>
                <a:latin typeface="メイリオ" panose="020B0604030504040204" pitchFamily="50" charset="-128"/>
                <a:ea typeface="メイリオ" panose="020B0604030504040204" pitchFamily="50" charset="-128"/>
              </a:rPr>
              <a:t>f---</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Jack.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03-3 Bob can run as fast  as Jack.">
            <a:hlinkClick r:id="" action="ppaction://media"/>
            <a:extLst>
              <a:ext uri="{FF2B5EF4-FFF2-40B4-BE49-F238E27FC236}">
                <a16:creationId xmlns:a16="http://schemas.microsoft.com/office/drawing/2014/main" id="{6A91B4BD-ADA0-77F6-889B-25DB5B9054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31925" y="1793875"/>
            <a:ext cx="406400" cy="406400"/>
          </a:xfrm>
          <a:prstGeom prst="rect">
            <a:avLst/>
          </a:prstGeom>
        </p:spPr>
      </p:pic>
    </p:spTree>
    <p:extLst>
      <p:ext uri="{BB962C8B-B14F-4D97-AF65-F5344CB8AC3E}">
        <p14:creationId xmlns:p14="http://schemas.microsoft.com/office/powerpoint/2010/main" val="324638150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E8CFB-2755-7F22-0A4F-8CDDA224029A}"/>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0B90E966-565F-88A4-F3A6-9FA270FA68C3}"/>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12D48021-5B83-6D1F-536F-C77D4335B947}"/>
              </a:ext>
            </a:extLst>
          </p:cNvPr>
          <p:cNvSpPr txBox="1"/>
          <p:nvPr/>
        </p:nvSpPr>
        <p:spPr>
          <a:xfrm>
            <a:off x="223220" y="2321004"/>
            <a:ext cx="8697559"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ボブは </a:t>
            </a:r>
            <a:r>
              <a:rPr kumimoji="1" lang="ja-JP" altLang="en-US" sz="4800" b="1" u="sng" dirty="0">
                <a:solidFill>
                  <a:srgbClr val="FF0000"/>
                </a:solidFill>
                <a:latin typeface="メイリオ" panose="020B0604030504040204" pitchFamily="50" charset="-128"/>
                <a:ea typeface="メイリオ" panose="020B0604030504040204" pitchFamily="50" charset="-128"/>
              </a:rPr>
              <a:t>走ることができます</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同じくらい</a:t>
            </a:r>
            <a:r>
              <a:rPr kumimoji="1" lang="ja-JP" altLang="en-US" sz="4800" u="sng" dirty="0">
                <a:solidFill>
                  <a:schemeClr val="bg1">
                    <a:lumMod val="50000"/>
                  </a:schemeClr>
                </a:solidFill>
                <a:latin typeface="メイリオ" panose="020B0604030504040204" pitchFamily="50" charset="-128"/>
                <a:ea typeface="メイリオ" panose="020B0604030504040204" pitchFamily="50" charset="-128"/>
              </a:rPr>
              <a:t>速く</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ジャックと</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03-3 Bob can run as fast  as Jack.">
            <a:hlinkClick r:id="" action="ppaction://media"/>
            <a:extLst>
              <a:ext uri="{FF2B5EF4-FFF2-40B4-BE49-F238E27FC236}">
                <a16:creationId xmlns:a16="http://schemas.microsoft.com/office/drawing/2014/main" id="{CC1B4317-42E7-1D39-EEC6-EB9BA22ED5E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31925" y="1793875"/>
            <a:ext cx="406400" cy="406400"/>
          </a:xfrm>
          <a:prstGeom prst="rect">
            <a:avLst/>
          </a:prstGeom>
        </p:spPr>
      </p:pic>
    </p:spTree>
    <p:extLst>
      <p:ext uri="{BB962C8B-B14F-4D97-AF65-F5344CB8AC3E}">
        <p14:creationId xmlns:p14="http://schemas.microsoft.com/office/powerpoint/2010/main" val="4000311873"/>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04A3F-E037-AABD-ED00-2266C6A3538E}"/>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C57566D2-360B-8A12-9E90-1583251346DD}"/>
              </a:ext>
            </a:extLst>
          </p:cNvPr>
          <p:cNvPicPr>
            <a:picLocks noChangeAspect="1"/>
          </p:cNvPicPr>
          <p:nvPr/>
        </p:nvPicPr>
        <p:blipFill>
          <a:blip r:embed="rId2"/>
          <a:srcRect t="77047" b="7395"/>
          <a:stretch>
            <a:fillRect/>
          </a:stretch>
        </p:blipFill>
        <p:spPr>
          <a:xfrm>
            <a:off x="245278" y="946016"/>
            <a:ext cx="8586000" cy="749300"/>
          </a:xfrm>
          <a:prstGeom prst="rect">
            <a:avLst/>
          </a:prstGeom>
        </p:spPr>
      </p:pic>
      <p:sp>
        <p:nvSpPr>
          <p:cNvPr id="3" name="正方形/長方形 2">
            <a:extLst>
              <a:ext uri="{FF2B5EF4-FFF2-40B4-BE49-F238E27FC236}">
                <a16:creationId xmlns:a16="http://schemas.microsoft.com/office/drawing/2014/main" id="{5057F716-151C-56B1-5D44-05D96A9C6FDF}"/>
              </a:ext>
            </a:extLst>
          </p:cNvPr>
          <p:cNvSpPr/>
          <p:nvPr/>
        </p:nvSpPr>
        <p:spPr>
          <a:xfrm>
            <a:off x="0" y="2933700"/>
            <a:ext cx="9144000" cy="39243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D4C2A136-5F4C-D2C3-03C6-C4169BDC55CF}"/>
              </a:ext>
            </a:extLst>
          </p:cNvPr>
          <p:cNvSpPr txBox="1"/>
          <p:nvPr/>
        </p:nvSpPr>
        <p:spPr>
          <a:xfrm>
            <a:off x="537493" y="3098774"/>
            <a:ext cx="8069014" cy="3416320"/>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My bike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not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new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1</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つ目の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as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は副詞で、「同じくらい」という意味をもち、</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形容詞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new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を修飾し、どのくらい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new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かを説明しています。</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as yours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「あなたの（自転車）と同じくらい」という意味をもちます。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yours = your bike</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（所有代名詞）です。</a:t>
            </a:r>
          </a:p>
        </p:txBody>
      </p:sp>
      <p:pic>
        <p:nvPicPr>
          <p:cNvPr id="17" name="図 16">
            <a:extLst>
              <a:ext uri="{FF2B5EF4-FFF2-40B4-BE49-F238E27FC236}">
                <a16:creationId xmlns:a16="http://schemas.microsoft.com/office/drawing/2014/main" id="{94DEC0A8-FE0F-C102-C8A4-0BA7A685DF53}"/>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91843A29-6875-A80B-2D99-2AF353F7B89C}"/>
              </a:ext>
            </a:extLst>
          </p:cNvPr>
          <p:cNvSpPr txBox="1"/>
          <p:nvPr/>
        </p:nvSpPr>
        <p:spPr>
          <a:xfrm>
            <a:off x="1032444" y="1684681"/>
            <a:ext cx="458095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私の自転車はあなたのほど新しくありません。</a:t>
            </a:r>
          </a:p>
        </p:txBody>
      </p:sp>
    </p:spTree>
    <p:extLst>
      <p:ext uri="{BB962C8B-B14F-4D97-AF65-F5344CB8AC3E}">
        <p14:creationId xmlns:p14="http://schemas.microsoft.com/office/powerpoint/2010/main" val="695444286"/>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A3DC2-EE3C-0A31-4C85-65205A86757C}"/>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DC78C83B-C468-AC24-79DB-878B27B4F4BC}"/>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0F021108-7AC3-5189-E003-CA7E509008E5}"/>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2D758849-3BA5-6827-4DFA-C1A252BCF78F}"/>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8A06EA5B-F902-AADF-9BA1-DF640747BAB8}"/>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A7F53AD9-2064-9536-D847-AEF095F88ECF}"/>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8673808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73DC9-9F6B-057C-83F2-3BC1CC0CE7A7}"/>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7656801-C8A8-46C7-B4BE-F25A3F104A2B}"/>
              </a:ext>
            </a:extLst>
          </p:cNvPr>
          <p:cNvSpPr txBox="1"/>
          <p:nvPr/>
        </p:nvSpPr>
        <p:spPr>
          <a:xfrm>
            <a:off x="446847" y="2037213"/>
            <a:ext cx="8440806" cy="923330"/>
          </a:xfrm>
          <a:prstGeom prst="rect">
            <a:avLst/>
          </a:prstGeom>
          <a:noFill/>
        </p:spPr>
        <p:txBody>
          <a:bodyPr wrap="square" rtlCol="0">
            <a:spAutoFit/>
          </a:bodyPr>
          <a:lstStyle/>
          <a:p>
            <a:pPr algn="ctr"/>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構造を確認しましょう。</a:t>
            </a:r>
          </a:p>
        </p:txBody>
      </p:sp>
      <p:sp>
        <p:nvSpPr>
          <p:cNvPr id="3" name="正方形/長方形 2">
            <a:extLst>
              <a:ext uri="{FF2B5EF4-FFF2-40B4-BE49-F238E27FC236}">
                <a16:creationId xmlns:a16="http://schemas.microsoft.com/office/drawing/2014/main" id="{1F8B6552-B916-F181-6BEF-EA51B8859A76}"/>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64837623"/>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554F5-AE26-7FCE-02A2-A35B2CF4373A}"/>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D288651B-C03D-46B3-AACF-A47199D7B66C}"/>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71205D4-5F7F-1434-9F90-6F840BDE5B0B}"/>
              </a:ext>
            </a:extLst>
          </p:cNvPr>
          <p:cNvSpPr txBox="1"/>
          <p:nvPr/>
        </p:nvSpPr>
        <p:spPr>
          <a:xfrm>
            <a:off x="1002475" y="4128490"/>
            <a:ext cx="7139045"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My bike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 not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a:t>
            </a:r>
            <a:r>
              <a:rPr kumimoji="1" lang="en-US" altLang="ja-JP" sz="4400" b="1" dirty="0">
                <a:solidFill>
                  <a:schemeClr val="accent2"/>
                </a:solidFill>
                <a:latin typeface="メイリオ" panose="020B0604030504040204" pitchFamily="50" charset="-128"/>
                <a:ea typeface="メイリオ" panose="020B0604030504040204" pitchFamily="50" charset="-128"/>
              </a:rPr>
              <a:t>new</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yours.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5CF0A0A3-32C6-2E3D-72AE-A4AA4BAB7B5A}"/>
              </a:ext>
            </a:extLst>
          </p:cNvPr>
          <p:cNvSpPr txBox="1"/>
          <p:nvPr/>
        </p:nvSpPr>
        <p:spPr>
          <a:xfrm>
            <a:off x="1634767" y="114012"/>
            <a:ext cx="5874462"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私の自転車は </a:t>
            </a:r>
            <a:r>
              <a:rPr kumimoji="1" lang="ja-JP" altLang="en-US" sz="4800" b="1" dirty="0">
                <a:solidFill>
                  <a:schemeClr val="accent2"/>
                </a:solidFill>
                <a:latin typeface="メイリオ" panose="020B0604030504040204" pitchFamily="50" charset="-128"/>
                <a:ea typeface="メイリオ" panose="020B0604030504040204" pitchFamily="50" charset="-128"/>
              </a:rPr>
              <a:t>新しく</a:t>
            </a:r>
            <a:endParaRPr kumimoji="1" lang="en-US" altLang="ja-JP" sz="4800" b="1" dirty="0">
              <a:solidFill>
                <a:schemeClr val="accent2"/>
              </a:solidFill>
              <a:latin typeface="メイリオ" panose="020B0604030504040204" pitchFamily="50" charset="-128"/>
              <a:ea typeface="メイリオ" panose="020B0604030504040204" pitchFamily="50" charset="-128"/>
            </a:endParaRPr>
          </a:p>
          <a:p>
            <a:pPr>
              <a:lnSpc>
                <a:spcPct val="150000"/>
              </a:lnSpc>
            </a:pPr>
            <a:r>
              <a:rPr kumimoji="1" lang="ja-JP" altLang="en-US" sz="4800" b="1" dirty="0">
                <a:solidFill>
                  <a:srgbClr val="FF0000"/>
                </a:solidFill>
                <a:latin typeface="メイリオ" panose="020B0604030504040204" pitchFamily="50" charset="-128"/>
                <a:ea typeface="メイリオ" panose="020B0604030504040204" pitchFamily="50" charset="-128"/>
              </a:rPr>
              <a:t>ありません</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あなたのものほど</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4-1 My bike is not as new as yours.">
            <a:hlinkClick r:id="" action="ppaction://media"/>
            <a:extLst>
              <a:ext uri="{FF2B5EF4-FFF2-40B4-BE49-F238E27FC236}">
                <a16:creationId xmlns:a16="http://schemas.microsoft.com/office/drawing/2014/main" id="{CB116C43-07A8-A101-AD1D-CEDC214A84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8388" y="1573213"/>
            <a:ext cx="406400" cy="406400"/>
          </a:xfrm>
          <a:prstGeom prst="rect">
            <a:avLst/>
          </a:prstGeom>
        </p:spPr>
      </p:pic>
    </p:spTree>
    <p:extLst>
      <p:ext uri="{BB962C8B-B14F-4D97-AF65-F5344CB8AC3E}">
        <p14:creationId xmlns:p14="http://schemas.microsoft.com/office/powerpoint/2010/main" val="87473575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E3C8-9C29-C082-CEFB-F1ADC9F3DD7D}"/>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6664359-AE9F-336B-AAC3-4A77C6EFBC00}"/>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5DDB3AB8-0485-6B58-F0C2-CD398EAACACF}"/>
              </a:ext>
            </a:extLst>
          </p:cNvPr>
          <p:cNvSpPr txBox="1"/>
          <p:nvPr/>
        </p:nvSpPr>
        <p:spPr>
          <a:xfrm>
            <a:off x="248433" y="2409490"/>
            <a:ext cx="8647134"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My bike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 [n--]</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a:t>
            </a:r>
            <a:r>
              <a:rPr kumimoji="1" lang="en-US" altLang="ja-JP" sz="4400" b="1" dirty="0">
                <a:solidFill>
                  <a:schemeClr val="accent2"/>
                </a:solidFill>
                <a:latin typeface="メイリオ" panose="020B0604030504040204" pitchFamily="50" charset="-128"/>
                <a:ea typeface="メイリオ" panose="020B0604030504040204" pitchFamily="50" charset="-128"/>
              </a:rPr>
              <a:t>[n--]</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yours.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04-1 My bike is not as new as yours.">
            <a:hlinkClick r:id="" action="ppaction://media"/>
            <a:extLst>
              <a:ext uri="{FF2B5EF4-FFF2-40B4-BE49-F238E27FC236}">
                <a16:creationId xmlns:a16="http://schemas.microsoft.com/office/drawing/2014/main" id="{6713A2A2-1EA5-A110-33D1-99FE0328750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8388" y="1573213"/>
            <a:ext cx="406400" cy="406400"/>
          </a:xfrm>
          <a:prstGeom prst="rect">
            <a:avLst/>
          </a:prstGeom>
        </p:spPr>
      </p:pic>
    </p:spTree>
    <p:extLst>
      <p:ext uri="{BB962C8B-B14F-4D97-AF65-F5344CB8AC3E}">
        <p14:creationId xmlns:p14="http://schemas.microsoft.com/office/powerpoint/2010/main" val="328637688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F5FF1-8A15-85BB-481A-57B798040E75}"/>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FC486344-C959-B8AC-9EC8-539CE40DD2DE}"/>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E0B1385D-461A-5818-FCD1-937A405E6F88}"/>
              </a:ext>
            </a:extLst>
          </p:cNvPr>
          <p:cNvSpPr txBox="1"/>
          <p:nvPr/>
        </p:nvSpPr>
        <p:spPr>
          <a:xfrm>
            <a:off x="1634769" y="1767006"/>
            <a:ext cx="5874462"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私の自転車は </a:t>
            </a:r>
            <a:r>
              <a:rPr kumimoji="1" lang="ja-JP" altLang="en-US" sz="4800" b="1" dirty="0">
                <a:solidFill>
                  <a:schemeClr val="accent2"/>
                </a:solidFill>
                <a:latin typeface="メイリオ" panose="020B0604030504040204" pitchFamily="50" charset="-128"/>
                <a:ea typeface="メイリオ" panose="020B0604030504040204" pitchFamily="50" charset="-128"/>
              </a:rPr>
              <a:t>新しく</a:t>
            </a:r>
            <a:endParaRPr kumimoji="1" lang="en-US" altLang="ja-JP" sz="4800" b="1" dirty="0">
              <a:solidFill>
                <a:schemeClr val="accent2"/>
              </a:solidFill>
              <a:latin typeface="メイリオ" panose="020B0604030504040204" pitchFamily="50" charset="-128"/>
              <a:ea typeface="メイリオ" panose="020B0604030504040204" pitchFamily="50" charset="-128"/>
            </a:endParaRPr>
          </a:p>
          <a:p>
            <a:pPr>
              <a:lnSpc>
                <a:spcPct val="150000"/>
              </a:lnSpc>
            </a:pPr>
            <a:r>
              <a:rPr kumimoji="1" lang="ja-JP" altLang="en-US" sz="4800" b="1" dirty="0">
                <a:solidFill>
                  <a:srgbClr val="FF0000"/>
                </a:solidFill>
                <a:latin typeface="メイリオ" panose="020B0604030504040204" pitchFamily="50" charset="-128"/>
                <a:ea typeface="メイリオ" panose="020B0604030504040204" pitchFamily="50" charset="-128"/>
              </a:rPr>
              <a:t>ありません</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あなたのものほど</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04-1 My bike is not as new as yours.">
            <a:hlinkClick r:id="" action="ppaction://media"/>
            <a:extLst>
              <a:ext uri="{FF2B5EF4-FFF2-40B4-BE49-F238E27FC236}">
                <a16:creationId xmlns:a16="http://schemas.microsoft.com/office/drawing/2014/main" id="{A2E7F87E-A92E-28C1-5A10-95FAAA252E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8388" y="1573213"/>
            <a:ext cx="406400" cy="406400"/>
          </a:xfrm>
          <a:prstGeom prst="rect">
            <a:avLst/>
          </a:prstGeom>
        </p:spPr>
      </p:pic>
    </p:spTree>
    <p:extLst>
      <p:ext uri="{BB962C8B-B14F-4D97-AF65-F5344CB8AC3E}">
        <p14:creationId xmlns:p14="http://schemas.microsoft.com/office/powerpoint/2010/main" val="46377727"/>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A8C28-4A72-9AF4-A6A4-D2AE617B7D8A}"/>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B8D3A04D-4F7A-A825-7D25-68364365E6DF}"/>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EDD8FD1-F673-BAFD-0F5C-596FB5986871}"/>
              </a:ext>
            </a:extLst>
          </p:cNvPr>
          <p:cNvSpPr txBox="1"/>
          <p:nvPr/>
        </p:nvSpPr>
        <p:spPr>
          <a:xfrm>
            <a:off x="678735" y="4128490"/>
            <a:ext cx="7786524"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My house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 not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a:t>
            </a:r>
            <a:r>
              <a:rPr kumimoji="1" lang="en-US" altLang="ja-JP" sz="4400" b="1" u="sng" dirty="0">
                <a:solidFill>
                  <a:schemeClr val="accent2"/>
                </a:solidFill>
                <a:latin typeface="メイリオ" panose="020B0604030504040204" pitchFamily="50" charset="-128"/>
                <a:ea typeface="メイリオ" panose="020B0604030504040204" pitchFamily="50" charset="-128"/>
              </a:rPr>
              <a:t>large</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yours.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D586E105-9E5C-D529-DE38-A06FB0A36021}"/>
              </a:ext>
            </a:extLst>
          </p:cNvPr>
          <p:cNvSpPr txBox="1"/>
          <p:nvPr/>
        </p:nvSpPr>
        <p:spPr>
          <a:xfrm>
            <a:off x="462576" y="690490"/>
            <a:ext cx="8218842"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私の家は </a:t>
            </a:r>
            <a:r>
              <a:rPr kumimoji="1" lang="ja-JP" altLang="en-US" sz="4800" b="1" u="sng" dirty="0">
                <a:solidFill>
                  <a:schemeClr val="accent2"/>
                </a:solidFill>
                <a:latin typeface="メイリオ" panose="020B0604030504040204" pitchFamily="50" charset="-128"/>
                <a:ea typeface="メイリオ" panose="020B0604030504040204" pitchFamily="50" charset="-128"/>
              </a:rPr>
              <a:t>大きく</a:t>
            </a:r>
            <a:r>
              <a:rPr kumimoji="1" lang="ja-JP" altLang="en-US" sz="4800" b="1" dirty="0">
                <a:solidFill>
                  <a:srgbClr val="FF0000"/>
                </a:solidFill>
                <a:latin typeface="メイリオ" panose="020B0604030504040204" pitchFamily="50" charset="-128"/>
                <a:ea typeface="メイリオ" panose="020B0604030504040204" pitchFamily="50" charset="-128"/>
              </a:rPr>
              <a:t>ありません</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あなたのものほど</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4-2 My house is not as large as yours.">
            <a:hlinkClick r:id="" action="ppaction://media"/>
            <a:extLst>
              <a:ext uri="{FF2B5EF4-FFF2-40B4-BE49-F238E27FC236}">
                <a16:creationId xmlns:a16="http://schemas.microsoft.com/office/drawing/2014/main" id="{48625AEE-87F4-62F3-86D1-85F4731CB68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2988" y="1666875"/>
            <a:ext cx="406400" cy="406400"/>
          </a:xfrm>
          <a:prstGeom prst="rect">
            <a:avLst/>
          </a:prstGeom>
        </p:spPr>
      </p:pic>
    </p:spTree>
    <p:extLst>
      <p:ext uri="{BB962C8B-B14F-4D97-AF65-F5344CB8AC3E}">
        <p14:creationId xmlns:p14="http://schemas.microsoft.com/office/powerpoint/2010/main" val="3336638202"/>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BD610-4B65-0DA7-5CA7-E3C5F5AC759A}"/>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6B22012A-0F96-00FD-5AB6-DFA7CD45D3DC}"/>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9B18C4B5-B43D-47A4-6D1D-64202F4CCAF3}"/>
              </a:ext>
            </a:extLst>
          </p:cNvPr>
          <p:cNvSpPr txBox="1"/>
          <p:nvPr/>
        </p:nvSpPr>
        <p:spPr>
          <a:xfrm>
            <a:off x="753539" y="2409490"/>
            <a:ext cx="7636922"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My house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 [n--]</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a:t>
            </a:r>
            <a:r>
              <a:rPr kumimoji="1" lang="en-US" altLang="ja-JP" sz="4400" b="1" dirty="0">
                <a:solidFill>
                  <a:schemeClr val="accent2"/>
                </a:solidFill>
                <a:latin typeface="メイリオ" panose="020B0604030504040204" pitchFamily="50" charset="-128"/>
                <a:ea typeface="メイリオ" panose="020B0604030504040204" pitchFamily="50" charset="-128"/>
              </a:rPr>
              <a:t>[</a:t>
            </a:r>
            <a:r>
              <a:rPr kumimoji="1" lang="en-US" altLang="ja-JP" sz="4400" b="1" u="sng" dirty="0">
                <a:solidFill>
                  <a:schemeClr val="accent2"/>
                </a:solidFill>
                <a:latin typeface="メイリオ" panose="020B0604030504040204" pitchFamily="50" charset="-128"/>
                <a:ea typeface="メイリオ" panose="020B0604030504040204" pitchFamily="50" charset="-128"/>
              </a:rPr>
              <a:t>l----</a:t>
            </a:r>
            <a:r>
              <a:rPr kumimoji="1" lang="en-US" altLang="ja-JP" sz="4400" b="1" dirty="0">
                <a:solidFill>
                  <a:schemeClr val="accent2"/>
                </a:solidFill>
                <a:latin typeface="メイリオ" panose="020B0604030504040204" pitchFamily="50" charset="-128"/>
                <a:ea typeface="メイリオ" panose="020B0604030504040204" pitchFamily="50" charset="-128"/>
              </a:rPr>
              <a:t>]</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[y----].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04-2 My house is not as large as yours.">
            <a:hlinkClick r:id="" action="ppaction://media"/>
            <a:extLst>
              <a:ext uri="{FF2B5EF4-FFF2-40B4-BE49-F238E27FC236}">
                <a16:creationId xmlns:a16="http://schemas.microsoft.com/office/drawing/2014/main" id="{FF21CAC9-2179-1C23-10E2-1E52D16BE3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2988" y="1666875"/>
            <a:ext cx="406400" cy="406400"/>
          </a:xfrm>
          <a:prstGeom prst="rect">
            <a:avLst/>
          </a:prstGeom>
        </p:spPr>
      </p:pic>
    </p:spTree>
    <p:extLst>
      <p:ext uri="{BB962C8B-B14F-4D97-AF65-F5344CB8AC3E}">
        <p14:creationId xmlns:p14="http://schemas.microsoft.com/office/powerpoint/2010/main" val="1956117862"/>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DE652-B174-ADA5-2B34-B514D35E40E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A643C68D-6718-4AAA-CE05-A78A7F6C481B}"/>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テキスト ボックス 2">
            <a:extLst>
              <a:ext uri="{FF2B5EF4-FFF2-40B4-BE49-F238E27FC236}">
                <a16:creationId xmlns:a16="http://schemas.microsoft.com/office/drawing/2014/main" id="{CBD8F811-170C-6F06-A7EA-77FF618685D2}"/>
              </a:ext>
            </a:extLst>
          </p:cNvPr>
          <p:cNvSpPr txBox="1"/>
          <p:nvPr/>
        </p:nvSpPr>
        <p:spPr>
          <a:xfrm>
            <a:off x="462579" y="2321004"/>
            <a:ext cx="8218842"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私の家は </a:t>
            </a:r>
            <a:r>
              <a:rPr kumimoji="1" lang="ja-JP" altLang="en-US" sz="4800" b="1" u="sng" dirty="0">
                <a:solidFill>
                  <a:schemeClr val="accent2"/>
                </a:solidFill>
                <a:latin typeface="メイリオ" panose="020B0604030504040204" pitchFamily="50" charset="-128"/>
                <a:ea typeface="メイリオ" panose="020B0604030504040204" pitchFamily="50" charset="-128"/>
              </a:rPr>
              <a:t>大きく</a:t>
            </a:r>
            <a:r>
              <a:rPr kumimoji="1" lang="ja-JP" altLang="en-US" sz="4800" b="1" dirty="0">
                <a:solidFill>
                  <a:srgbClr val="FF0000"/>
                </a:solidFill>
                <a:latin typeface="メイリオ" panose="020B0604030504040204" pitchFamily="50" charset="-128"/>
                <a:ea typeface="メイリオ" panose="020B0604030504040204" pitchFamily="50" charset="-128"/>
              </a:rPr>
              <a:t>ありません</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あなたのものほど</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4-2 My house is not as large as yours.">
            <a:hlinkClick r:id="" action="ppaction://media"/>
            <a:extLst>
              <a:ext uri="{FF2B5EF4-FFF2-40B4-BE49-F238E27FC236}">
                <a16:creationId xmlns:a16="http://schemas.microsoft.com/office/drawing/2014/main" id="{DB5C1E58-64B0-06A9-0786-AB2901C5A9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2988" y="1666875"/>
            <a:ext cx="406400" cy="406400"/>
          </a:xfrm>
          <a:prstGeom prst="rect">
            <a:avLst/>
          </a:prstGeom>
        </p:spPr>
      </p:pic>
    </p:spTree>
    <p:extLst>
      <p:ext uri="{BB962C8B-B14F-4D97-AF65-F5344CB8AC3E}">
        <p14:creationId xmlns:p14="http://schemas.microsoft.com/office/powerpoint/2010/main" val="3118768569"/>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A699B-2FFD-26D8-6C34-64C3BA20A353}"/>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8075A8BE-B757-F011-4BF4-FCB6ED7AEDFC}"/>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C0A0DB2-9C04-C748-65DB-7291EFF0663D}"/>
              </a:ext>
            </a:extLst>
          </p:cNvPr>
          <p:cNvSpPr txBox="1"/>
          <p:nvPr/>
        </p:nvSpPr>
        <p:spPr>
          <a:xfrm>
            <a:off x="1252171" y="4128490"/>
            <a:ext cx="6639656"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Mary</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u="sng" dirty="0">
                <a:solidFill>
                  <a:srgbClr val="FF0000"/>
                </a:solidFill>
                <a:latin typeface="メイリオ" panose="020B0604030504040204" pitchFamily="50" charset="-128"/>
                <a:ea typeface="メイリオ" panose="020B0604030504040204" pitchFamily="50" charset="-128"/>
              </a:rPr>
              <a:t>doesn’t get up</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a:t>
            </a:r>
            <a:r>
              <a:rPr kumimoji="1" lang="en-US" altLang="ja-JP" sz="4400" u="sng" dirty="0">
                <a:solidFill>
                  <a:schemeClr val="bg1">
                    <a:lumMod val="50000"/>
                  </a:schemeClr>
                </a:solidFill>
                <a:latin typeface="メイリオ" panose="020B0604030504040204" pitchFamily="50" charset="-128"/>
                <a:ea typeface="メイリオ" panose="020B0604030504040204" pitchFamily="50" charset="-128"/>
              </a:rPr>
              <a:t>early</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as Yumi.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37F2C76E-5CE6-4FEE-809B-FD1627688812}"/>
              </a:ext>
            </a:extLst>
          </p:cNvPr>
          <p:cNvSpPr txBox="1"/>
          <p:nvPr/>
        </p:nvSpPr>
        <p:spPr>
          <a:xfrm>
            <a:off x="1090808" y="690490"/>
            <a:ext cx="6962383"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メアリーは </a:t>
            </a:r>
            <a:r>
              <a:rPr kumimoji="1" lang="ja-JP" altLang="en-US" sz="4800" b="1" u="sng" dirty="0">
                <a:solidFill>
                  <a:srgbClr val="FF0000"/>
                </a:solidFill>
                <a:latin typeface="メイリオ" panose="020B0604030504040204" pitchFamily="50" charset="-128"/>
                <a:ea typeface="メイリオ" panose="020B0604030504040204" pitchFamily="50" charset="-128"/>
              </a:rPr>
              <a:t>起きません</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800" b="1" dirty="0">
                <a:solidFill>
                  <a:srgbClr val="FF0000"/>
                </a:solidFill>
                <a:latin typeface="メイリオ" panose="020B0604030504040204" pitchFamily="50" charset="-128"/>
                <a:ea typeface="メイリオ" panose="020B0604030504040204" pitchFamily="50" charset="-128"/>
              </a:rPr>
              <a:t> </a:t>
            </a:r>
            <a:endParaRPr kumimoji="1" lang="en-US" altLang="ja-JP" sz="4800" b="1" dirty="0">
              <a:solidFill>
                <a:srgbClr val="FF0000"/>
              </a:solidFill>
              <a:latin typeface="メイリオ" panose="020B0604030504040204" pitchFamily="50" charset="-128"/>
              <a:ea typeface="メイリオ" panose="020B0604030504040204" pitchFamily="50" charset="-128"/>
            </a:endParaRPr>
          </a:p>
          <a:p>
            <a:pPr>
              <a:lnSpc>
                <a:spcPct val="150000"/>
              </a:lnSpc>
            </a:pPr>
            <a:r>
              <a:rPr kumimoji="1" lang="ja-JP" altLang="en-US" sz="4800" u="sng" dirty="0">
                <a:solidFill>
                  <a:schemeClr val="bg1">
                    <a:lumMod val="50000"/>
                  </a:schemeClr>
                </a:solidFill>
                <a:latin typeface="メイリオ" panose="020B0604030504040204" pitchFamily="50" charset="-128"/>
                <a:ea typeface="メイリオ" panose="020B0604030504040204" pitchFamily="50" charset="-128"/>
              </a:rPr>
              <a:t>早く</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ユミほど</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4-3 Mary doesn’t get up as early as Yumi.">
            <a:hlinkClick r:id="" action="ppaction://media"/>
            <a:extLst>
              <a:ext uri="{FF2B5EF4-FFF2-40B4-BE49-F238E27FC236}">
                <a16:creationId xmlns:a16="http://schemas.microsoft.com/office/drawing/2014/main" id="{4145F160-B9C1-C0BC-D520-83249DF13FD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4125" y="1557338"/>
            <a:ext cx="406400" cy="406400"/>
          </a:xfrm>
          <a:prstGeom prst="rect">
            <a:avLst/>
          </a:prstGeom>
        </p:spPr>
      </p:pic>
    </p:spTree>
    <p:extLst>
      <p:ext uri="{BB962C8B-B14F-4D97-AF65-F5344CB8AC3E}">
        <p14:creationId xmlns:p14="http://schemas.microsoft.com/office/powerpoint/2010/main" val="4085199203"/>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9925B-14E3-3D98-22E9-74593CB801C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C1D457E-02E4-62FE-2627-1BA1549945B8}"/>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B0F85D34-8F1E-9BA4-09D0-98A34C999796}"/>
              </a:ext>
            </a:extLst>
          </p:cNvPr>
          <p:cNvSpPr txBox="1"/>
          <p:nvPr/>
        </p:nvSpPr>
        <p:spPr>
          <a:xfrm>
            <a:off x="663737" y="2409490"/>
            <a:ext cx="7816525"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Mary</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u="sng" dirty="0">
                <a:solidFill>
                  <a:srgbClr val="FF0000"/>
                </a:solidFill>
                <a:latin typeface="メイリオ" panose="020B0604030504040204" pitchFamily="50" charset="-128"/>
                <a:ea typeface="メイリオ" panose="020B0604030504040204" pitchFamily="50" charset="-128"/>
              </a:rPr>
              <a:t>d------</a:t>
            </a:r>
            <a:r>
              <a:rPr kumimoji="1" lang="en-US" altLang="ja-JP" sz="4400" b="1" dirty="0">
                <a:solidFill>
                  <a:srgbClr val="FF0000"/>
                </a:solidFill>
                <a:latin typeface="メイリオ" panose="020B0604030504040204" pitchFamily="50" charset="-128"/>
                <a:ea typeface="メイリオ" panose="020B0604030504040204" pitchFamily="50" charset="-128"/>
              </a:rPr>
              <a:t>] [</a:t>
            </a:r>
            <a:r>
              <a:rPr kumimoji="1" lang="en-US" altLang="ja-JP" sz="4400" b="1" u="sng" dirty="0">
                <a:solidFill>
                  <a:srgbClr val="FF0000"/>
                </a:solidFill>
                <a:latin typeface="メイリオ" panose="020B0604030504040204" pitchFamily="50" charset="-128"/>
                <a:ea typeface="メイリオ" panose="020B0604030504040204" pitchFamily="50" charset="-128"/>
              </a:rPr>
              <a:t>g--</a:t>
            </a:r>
            <a:r>
              <a:rPr kumimoji="1" lang="en-US" altLang="ja-JP" sz="4400" b="1" dirty="0">
                <a:solidFill>
                  <a:srgbClr val="FF0000"/>
                </a:solidFill>
                <a:latin typeface="メイリオ" panose="020B0604030504040204" pitchFamily="50" charset="-128"/>
                <a:ea typeface="メイリオ" panose="020B0604030504040204" pitchFamily="50" charset="-128"/>
              </a:rPr>
              <a:t>] [</a:t>
            </a:r>
            <a:r>
              <a:rPr kumimoji="1" lang="en-US" altLang="ja-JP" sz="4400" b="1" u="sng" dirty="0">
                <a:solidFill>
                  <a:srgbClr val="FF0000"/>
                </a:solidFill>
                <a:latin typeface="メイリオ" panose="020B0604030504040204" pitchFamily="50" charset="-128"/>
                <a:ea typeface="メイリオ" panose="020B0604030504040204" pitchFamily="50" charset="-128"/>
              </a:rPr>
              <a:t>u-</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a:t>
            </a:r>
            <a:r>
              <a:rPr kumimoji="1" lang="en-US" altLang="ja-JP" sz="4400" u="sng" dirty="0">
                <a:solidFill>
                  <a:schemeClr val="bg1">
                    <a:lumMod val="50000"/>
                  </a:schemeClr>
                </a:solidFill>
                <a:latin typeface="メイリオ" panose="020B0604030504040204" pitchFamily="50" charset="-128"/>
                <a:ea typeface="メイリオ" panose="020B0604030504040204" pitchFamily="50" charset="-128"/>
              </a:rPr>
              <a:t>e----</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 Yumi.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3" name="04-3 Mary doesn’t get up as early as Yumi.">
            <a:hlinkClick r:id="" action="ppaction://media"/>
            <a:extLst>
              <a:ext uri="{FF2B5EF4-FFF2-40B4-BE49-F238E27FC236}">
                <a16:creationId xmlns:a16="http://schemas.microsoft.com/office/drawing/2014/main" id="{EA65E568-B1F7-5649-A31E-978C41DB49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4125" y="1557338"/>
            <a:ext cx="406400" cy="406400"/>
          </a:xfrm>
          <a:prstGeom prst="rect">
            <a:avLst/>
          </a:prstGeom>
        </p:spPr>
      </p:pic>
    </p:spTree>
    <p:extLst>
      <p:ext uri="{BB962C8B-B14F-4D97-AF65-F5344CB8AC3E}">
        <p14:creationId xmlns:p14="http://schemas.microsoft.com/office/powerpoint/2010/main" val="1935678506"/>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AD9E7-FDA2-ED6D-9905-5563B30E742A}"/>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6172AAEA-8525-7359-3B31-0874C7997FCE}"/>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テキスト ボックス 2">
            <a:extLst>
              <a:ext uri="{FF2B5EF4-FFF2-40B4-BE49-F238E27FC236}">
                <a16:creationId xmlns:a16="http://schemas.microsoft.com/office/drawing/2014/main" id="{AFB0E692-95D3-D426-1B08-56E1EF2B4F3D}"/>
              </a:ext>
            </a:extLst>
          </p:cNvPr>
          <p:cNvSpPr txBox="1"/>
          <p:nvPr/>
        </p:nvSpPr>
        <p:spPr>
          <a:xfrm>
            <a:off x="1090808" y="2321004"/>
            <a:ext cx="6962383"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メアリーは </a:t>
            </a:r>
            <a:r>
              <a:rPr kumimoji="1" lang="ja-JP" altLang="en-US" sz="4800" b="1" u="sng" dirty="0">
                <a:solidFill>
                  <a:srgbClr val="FF0000"/>
                </a:solidFill>
                <a:latin typeface="メイリオ" panose="020B0604030504040204" pitchFamily="50" charset="-128"/>
                <a:ea typeface="メイリオ" panose="020B0604030504040204" pitchFamily="50" charset="-128"/>
              </a:rPr>
              <a:t>起きません</a:t>
            </a:r>
            <a:r>
              <a:rPr kumimoji="1" lang="ja-JP" altLang="en-US" sz="4800" b="1" dirty="0">
                <a:solidFill>
                  <a:srgbClr val="FF0000"/>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800" b="1" dirty="0">
                <a:solidFill>
                  <a:srgbClr val="FF0000"/>
                </a:solidFill>
                <a:latin typeface="メイリオ" panose="020B0604030504040204" pitchFamily="50" charset="-128"/>
                <a:ea typeface="メイリオ" panose="020B0604030504040204" pitchFamily="50" charset="-128"/>
              </a:rPr>
              <a:t> </a:t>
            </a:r>
            <a:endParaRPr kumimoji="1" lang="en-US" altLang="ja-JP" sz="4800" b="1" dirty="0">
              <a:solidFill>
                <a:srgbClr val="FF0000"/>
              </a:solidFill>
              <a:latin typeface="メイリオ" panose="020B0604030504040204" pitchFamily="50" charset="-128"/>
              <a:ea typeface="メイリオ" panose="020B0604030504040204" pitchFamily="50" charset="-128"/>
            </a:endParaRPr>
          </a:p>
          <a:p>
            <a:pPr>
              <a:lnSpc>
                <a:spcPct val="150000"/>
              </a:lnSpc>
            </a:pPr>
            <a:r>
              <a:rPr kumimoji="1" lang="ja-JP" altLang="en-US" sz="4800" u="sng" dirty="0">
                <a:solidFill>
                  <a:schemeClr val="bg1">
                    <a:lumMod val="50000"/>
                  </a:schemeClr>
                </a:solidFill>
                <a:latin typeface="メイリオ" panose="020B0604030504040204" pitchFamily="50" charset="-128"/>
                <a:ea typeface="メイリオ" panose="020B0604030504040204" pitchFamily="50" charset="-128"/>
              </a:rPr>
              <a:t>早く</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ユミほど</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4-3 Mary doesn’t get up as early as Yumi.">
            <a:hlinkClick r:id="" action="ppaction://media"/>
            <a:extLst>
              <a:ext uri="{FF2B5EF4-FFF2-40B4-BE49-F238E27FC236}">
                <a16:creationId xmlns:a16="http://schemas.microsoft.com/office/drawing/2014/main" id="{23B1E8EF-89CF-24E9-CF92-C24361ABDA3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4125" y="1557338"/>
            <a:ext cx="406400" cy="406400"/>
          </a:xfrm>
          <a:prstGeom prst="rect">
            <a:avLst/>
          </a:prstGeom>
        </p:spPr>
      </p:pic>
    </p:spTree>
    <p:extLst>
      <p:ext uri="{BB962C8B-B14F-4D97-AF65-F5344CB8AC3E}">
        <p14:creationId xmlns:p14="http://schemas.microsoft.com/office/powerpoint/2010/main" val="38538935"/>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37364-B2E6-E658-E012-E3186E97CC8A}"/>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220CF7D3-5956-905F-6EB7-58E023AD31AF}"/>
              </a:ext>
            </a:extLst>
          </p:cNvPr>
          <p:cNvSpPr txBox="1"/>
          <p:nvPr/>
        </p:nvSpPr>
        <p:spPr>
          <a:xfrm>
            <a:off x="299831" y="415246"/>
            <a:ext cx="5171685"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Vocabulary</a:t>
            </a:r>
          </a:p>
        </p:txBody>
      </p:sp>
      <p:sp>
        <p:nvSpPr>
          <p:cNvPr id="10" name="正方形/長方形 9">
            <a:extLst>
              <a:ext uri="{FF2B5EF4-FFF2-40B4-BE49-F238E27FC236}">
                <a16:creationId xmlns:a16="http://schemas.microsoft.com/office/drawing/2014/main" id="{60481A35-CCD7-B949-3E66-0A05D5D2C66A}"/>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55922192-FCD6-10F8-07A0-770C53EF9377}"/>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Shortbridge24-1">
            <a:hlinkClick r:id="" action="ppaction://media"/>
            <a:extLst>
              <a:ext uri="{FF2B5EF4-FFF2-40B4-BE49-F238E27FC236}">
                <a16:creationId xmlns:a16="http://schemas.microsoft.com/office/drawing/2014/main" id="{CA4BAAB6-E858-7287-2294-935B9B2F15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0121" y="635217"/>
            <a:ext cx="609600" cy="609600"/>
          </a:xfrm>
          <a:prstGeom prst="rect">
            <a:avLst/>
          </a:prstGeom>
        </p:spPr>
      </p:pic>
      <p:sp>
        <p:nvSpPr>
          <p:cNvPr id="2" name="テキスト ボックス 1">
            <a:extLst>
              <a:ext uri="{FF2B5EF4-FFF2-40B4-BE49-F238E27FC236}">
                <a16:creationId xmlns:a16="http://schemas.microsoft.com/office/drawing/2014/main" id="{27821E6F-FAFE-E4E3-0820-80A3A4C1001D}"/>
              </a:ext>
            </a:extLst>
          </p:cNvPr>
          <p:cNvSpPr txBox="1"/>
          <p:nvPr/>
        </p:nvSpPr>
        <p:spPr>
          <a:xfrm rot="21600000">
            <a:off x="707941" y="234565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4" name="矢印: 右 3">
            <a:extLst>
              <a:ext uri="{FF2B5EF4-FFF2-40B4-BE49-F238E27FC236}">
                <a16:creationId xmlns:a16="http://schemas.microsoft.com/office/drawing/2014/main" id="{39299873-C9B0-0B4A-DA5E-210F92D7BE07}"/>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952083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D8206-DEF4-0FD2-5EA6-7EC923C8E8DF}"/>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D0C1BD02-0BBC-A1C9-1950-F9DF1FCA51F4}"/>
              </a:ext>
            </a:extLst>
          </p:cNvPr>
          <p:cNvPicPr>
            <a:picLocks noChangeAspect="1"/>
          </p:cNvPicPr>
          <p:nvPr/>
        </p:nvPicPr>
        <p:blipFill>
          <a:blip r:embed="rId2"/>
          <a:srcRect t="24424" b="61865"/>
          <a:stretch>
            <a:fillRect/>
          </a:stretch>
        </p:blipFill>
        <p:spPr>
          <a:xfrm>
            <a:off x="245278" y="1022216"/>
            <a:ext cx="8586000" cy="660400"/>
          </a:xfrm>
          <a:prstGeom prst="rect">
            <a:avLst/>
          </a:prstGeom>
        </p:spPr>
      </p:pic>
      <p:sp>
        <p:nvSpPr>
          <p:cNvPr id="3" name="正方形/長方形 2">
            <a:extLst>
              <a:ext uri="{FF2B5EF4-FFF2-40B4-BE49-F238E27FC236}">
                <a16:creationId xmlns:a16="http://schemas.microsoft.com/office/drawing/2014/main" id="{A590CA1D-9B84-5E52-BE1E-254F4A7AEF85}"/>
              </a:ext>
            </a:extLst>
          </p:cNvPr>
          <p:cNvSpPr/>
          <p:nvPr/>
        </p:nvSpPr>
        <p:spPr>
          <a:xfrm>
            <a:off x="0" y="3429000"/>
            <a:ext cx="9144000" cy="3429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1F0619D-C099-9800-3D16-1D4594989050}"/>
              </a:ext>
            </a:extLst>
          </p:cNvPr>
          <p:cNvSpPr txBox="1"/>
          <p:nvPr/>
        </p:nvSpPr>
        <p:spPr>
          <a:xfrm>
            <a:off x="537493" y="3677650"/>
            <a:ext cx="8069014" cy="2677656"/>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This book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is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more useful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than that one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「あの本より」という意味をもち、</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more useful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の比較の対象を示しています。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one = book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です。</a:t>
            </a:r>
          </a:p>
        </p:txBody>
      </p:sp>
      <p:pic>
        <p:nvPicPr>
          <p:cNvPr id="17" name="図 16">
            <a:extLst>
              <a:ext uri="{FF2B5EF4-FFF2-40B4-BE49-F238E27FC236}">
                <a16:creationId xmlns:a16="http://schemas.microsoft.com/office/drawing/2014/main" id="{9FD8C0F4-CB43-A067-6ACE-1ECB1AE17AC1}"/>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D72ED730-B32D-BFC6-E380-3B466CDAF848}"/>
              </a:ext>
            </a:extLst>
          </p:cNvPr>
          <p:cNvSpPr txBox="1"/>
          <p:nvPr/>
        </p:nvSpPr>
        <p:spPr>
          <a:xfrm>
            <a:off x="1032444" y="1684681"/>
            <a:ext cx="353955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この本はあの本より役に立ちます。</a:t>
            </a:r>
          </a:p>
        </p:txBody>
      </p:sp>
    </p:spTree>
    <p:extLst>
      <p:ext uri="{BB962C8B-B14F-4D97-AF65-F5344CB8AC3E}">
        <p14:creationId xmlns:p14="http://schemas.microsoft.com/office/powerpoint/2010/main" val="1617627385"/>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A37DA-349F-F6DA-A4A3-F2B8D0763140}"/>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A0C8485F-D687-9F34-C60B-EE1583C4B0A3}"/>
              </a:ext>
            </a:extLst>
          </p:cNvPr>
          <p:cNvSpPr/>
          <p:nvPr/>
        </p:nvSpPr>
        <p:spPr>
          <a:xfrm>
            <a:off x="0" y="0"/>
            <a:ext cx="9144000" cy="6858000"/>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開始のゴング">
            <a:hlinkClick r:id="" action="ppaction://media"/>
            <a:extLst>
              <a:ext uri="{FF2B5EF4-FFF2-40B4-BE49-F238E27FC236}">
                <a16:creationId xmlns:a16="http://schemas.microsoft.com/office/drawing/2014/main" id="{936D4D03-1C2F-F5F4-CEBA-40C515EA050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8213" y="3416300"/>
            <a:ext cx="609600" cy="609600"/>
          </a:xfrm>
          <a:prstGeom prst="rect">
            <a:avLst/>
          </a:prstGeom>
        </p:spPr>
      </p:pic>
      <p:sp>
        <p:nvSpPr>
          <p:cNvPr id="2" name="テキスト ボックス 1">
            <a:extLst>
              <a:ext uri="{FF2B5EF4-FFF2-40B4-BE49-F238E27FC236}">
                <a16:creationId xmlns:a16="http://schemas.microsoft.com/office/drawing/2014/main" id="{2B606FB7-2ABD-320E-D28A-8678929463D8}"/>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solidFill>
                  <a:schemeClr val="bg1"/>
                </a:solidFill>
                <a:latin typeface="メイリオ" panose="020B0604030504040204" pitchFamily="50" charset="-128"/>
                <a:ea typeface="メイリオ" panose="020B0604030504040204" pitchFamily="50" charset="-128"/>
              </a:rPr>
              <a:t>スライドを見ながらリピートしましょう</a:t>
            </a:r>
          </a:p>
        </p:txBody>
      </p:sp>
      <p:sp>
        <p:nvSpPr>
          <p:cNvPr id="6" name="テキスト ボックス 5">
            <a:extLst>
              <a:ext uri="{FF2B5EF4-FFF2-40B4-BE49-F238E27FC236}">
                <a16:creationId xmlns:a16="http://schemas.microsoft.com/office/drawing/2014/main" id="{A96355F6-4056-13FE-B231-56677C9D7852}"/>
              </a:ext>
            </a:extLst>
          </p:cNvPr>
          <p:cNvSpPr txBox="1"/>
          <p:nvPr/>
        </p:nvSpPr>
        <p:spPr>
          <a:xfrm>
            <a:off x="741073" y="185593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spTree>
    <p:extLst>
      <p:ext uri="{BB962C8B-B14F-4D97-AF65-F5344CB8AC3E}">
        <p14:creationId xmlns:p14="http://schemas.microsoft.com/office/powerpoint/2010/main" val="10706847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C07A4887-86C4-49F0-8107-0C5B33488907}"/>
              </a:ext>
            </a:extLst>
          </p:cNvPr>
          <p:cNvGrpSpPr/>
          <p:nvPr/>
        </p:nvGrpSpPr>
        <p:grpSpPr>
          <a:xfrm>
            <a:off x="815009" y="1638118"/>
            <a:ext cx="7513983" cy="3581765"/>
            <a:chOff x="815009" y="1995530"/>
            <a:chExt cx="7513983" cy="3581765"/>
          </a:xfrm>
        </p:grpSpPr>
        <p:sp>
          <p:nvSpPr>
            <p:cNvPr id="9" name="テキスト ボックス 8">
              <a:extLst>
                <a:ext uri="{FF2B5EF4-FFF2-40B4-BE49-F238E27FC236}">
                  <a16:creationId xmlns:a16="http://schemas.microsoft.com/office/drawing/2014/main" id="{4B0975BA-8A2A-4D7C-81D3-8565E2E19B61}"/>
                </a:ext>
              </a:extLst>
            </p:cNvPr>
            <p:cNvSpPr txBox="1"/>
            <p:nvPr/>
          </p:nvSpPr>
          <p:spPr>
            <a:xfrm>
              <a:off x="815009" y="1995530"/>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もっと</a:t>
              </a:r>
              <a:r>
                <a:rPr kumimoji="1"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6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4235C4D9-3333-4EDE-B4F4-CECC127A9682}"/>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m---</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G2_L18_kihon_v1_more">
            <a:hlinkClick r:id="" action="ppaction://media"/>
            <a:extLst>
              <a:ext uri="{FF2B5EF4-FFF2-40B4-BE49-F238E27FC236}">
                <a16:creationId xmlns:a16="http://schemas.microsoft.com/office/drawing/2014/main" id="{C5FD08D3-8E26-4894-9A84-9B57EF0D8C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12938" y="917575"/>
            <a:ext cx="609600" cy="609600"/>
          </a:xfrm>
          <a:prstGeom prst="rect">
            <a:avLst/>
          </a:prstGeom>
        </p:spPr>
      </p:pic>
    </p:spTree>
    <p:extLst>
      <p:ext uri="{BB962C8B-B14F-4D97-AF65-F5344CB8AC3E}">
        <p14:creationId xmlns:p14="http://schemas.microsoft.com/office/powerpoint/2010/main" val="277504472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105561"/>
            <a:ext cx="7474226"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more</a:t>
            </a:r>
            <a:endParaRPr kumimoji="1" lang="ja-JP" altLang="en-US" sz="8000" dirty="0">
              <a:solidFill>
                <a:schemeClr val="tx1">
                  <a:lumMod val="85000"/>
                  <a:lumOff val="15000"/>
                </a:schemeClr>
              </a:solidFill>
            </a:endParaRPr>
          </a:p>
        </p:txBody>
      </p:sp>
      <p:pic>
        <p:nvPicPr>
          <p:cNvPr id="8" name="G2_L18_kihon_v1_more">
            <a:hlinkClick r:id="" action="ppaction://media"/>
            <a:extLst>
              <a:ext uri="{FF2B5EF4-FFF2-40B4-BE49-F238E27FC236}">
                <a16:creationId xmlns:a16="http://schemas.microsoft.com/office/drawing/2014/main" id="{F979E6E3-A809-4B12-BA4A-B311EB8E2C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12938" y="917575"/>
            <a:ext cx="609600" cy="609600"/>
          </a:xfrm>
          <a:prstGeom prst="rect">
            <a:avLst/>
          </a:prstGeom>
        </p:spPr>
      </p:pic>
    </p:spTree>
    <p:extLst>
      <p:ext uri="{BB962C8B-B14F-4D97-AF65-F5344CB8AC3E}">
        <p14:creationId xmlns:p14="http://schemas.microsoft.com/office/powerpoint/2010/main" val="57884964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497976"/>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もっと</a:t>
            </a:r>
            <a:r>
              <a:rPr kumimoji="1"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600" dirty="0">
              <a:solidFill>
                <a:schemeClr val="tx1">
                  <a:lumMod val="85000"/>
                  <a:lumOff val="15000"/>
                </a:schemeClr>
              </a:solidFill>
            </a:endParaRPr>
          </a:p>
        </p:txBody>
      </p:sp>
      <p:pic>
        <p:nvPicPr>
          <p:cNvPr id="5" name="G2_L18_kihon_v1_more">
            <a:hlinkClick r:id="" action="ppaction://media"/>
            <a:extLst>
              <a:ext uri="{FF2B5EF4-FFF2-40B4-BE49-F238E27FC236}">
                <a16:creationId xmlns:a16="http://schemas.microsoft.com/office/drawing/2014/main" id="{BAA27D3A-74A6-4359-A97B-54C9D7E2FA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12938" y="917575"/>
            <a:ext cx="609600" cy="609600"/>
          </a:xfrm>
          <a:prstGeom prst="rect">
            <a:avLst/>
          </a:prstGeom>
        </p:spPr>
      </p:pic>
    </p:spTree>
    <p:extLst>
      <p:ext uri="{BB962C8B-B14F-4D97-AF65-F5344CB8AC3E}">
        <p14:creationId xmlns:p14="http://schemas.microsoft.com/office/powerpoint/2010/main" val="215372602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C07A4887-86C4-49F0-8107-0C5B33488907}"/>
              </a:ext>
            </a:extLst>
          </p:cNvPr>
          <p:cNvGrpSpPr/>
          <p:nvPr/>
        </p:nvGrpSpPr>
        <p:grpSpPr>
          <a:xfrm>
            <a:off x="815009" y="1638118"/>
            <a:ext cx="7513983" cy="3581765"/>
            <a:chOff x="815009" y="1995530"/>
            <a:chExt cx="7513983" cy="3581765"/>
          </a:xfrm>
        </p:grpSpPr>
        <p:sp>
          <p:nvSpPr>
            <p:cNvPr id="9" name="テキスト ボックス 8">
              <a:extLst>
                <a:ext uri="{FF2B5EF4-FFF2-40B4-BE49-F238E27FC236}">
                  <a16:creationId xmlns:a16="http://schemas.microsoft.com/office/drawing/2014/main" id="{4B0975BA-8A2A-4D7C-81D3-8565E2E19B61}"/>
                </a:ext>
              </a:extLst>
            </p:cNvPr>
            <p:cNvSpPr txBox="1"/>
            <p:nvPr/>
          </p:nvSpPr>
          <p:spPr>
            <a:xfrm>
              <a:off x="815009" y="1995530"/>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役に立つ</a:t>
              </a:r>
              <a:endParaRPr kumimoji="1" lang="ja-JP" altLang="en-US" sz="66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4235C4D9-3333-4EDE-B4F4-CECC127A9682}"/>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u-----</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kihon_v2_useful">
            <a:hlinkClick r:id="" action="ppaction://media"/>
            <a:extLst>
              <a:ext uri="{FF2B5EF4-FFF2-40B4-BE49-F238E27FC236}">
                <a16:creationId xmlns:a16="http://schemas.microsoft.com/office/drawing/2014/main" id="{17409146-9656-48C3-9F14-2FE5CF9D72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47825" y="976313"/>
            <a:ext cx="609600" cy="609600"/>
          </a:xfrm>
          <a:prstGeom prst="rect">
            <a:avLst/>
          </a:prstGeom>
        </p:spPr>
      </p:pic>
    </p:spTree>
    <p:extLst>
      <p:ext uri="{BB962C8B-B14F-4D97-AF65-F5344CB8AC3E}">
        <p14:creationId xmlns:p14="http://schemas.microsoft.com/office/powerpoint/2010/main" val="276053030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FBEF904F-8747-4DBD-94B6-033BBD91603C}"/>
              </a:ext>
            </a:extLst>
          </p:cNvPr>
          <p:cNvSpPr txBox="1"/>
          <p:nvPr/>
        </p:nvSpPr>
        <p:spPr>
          <a:xfrm>
            <a:off x="463826" y="2228672"/>
            <a:ext cx="8216348" cy="2400657"/>
          </a:xfrm>
          <a:prstGeom prst="rect">
            <a:avLst/>
          </a:prstGeom>
          <a:noFill/>
        </p:spPr>
        <p:txBody>
          <a:bodyPr wrap="square" rtlCol="0">
            <a:spAutoFit/>
          </a:bodyPr>
          <a:lstStyle/>
          <a:p>
            <a:pPr algn="ctr"/>
            <a:r>
              <a:rPr lang="en-US" altLang="ja-JP" sz="15000" b="1" dirty="0">
                <a:solidFill>
                  <a:schemeClr val="tx1">
                    <a:lumMod val="85000"/>
                    <a:lumOff val="15000"/>
                  </a:schemeClr>
                </a:solidFill>
                <a:latin typeface="メイリオ" panose="020B0604030504040204" pitchFamily="50" charset="-128"/>
                <a:ea typeface="メイリオ" panose="020B0604030504040204" pitchFamily="50" charset="-128"/>
              </a:rPr>
              <a:t>useful</a:t>
            </a:r>
            <a:endParaRPr kumimoji="1" lang="ja-JP" altLang="en-US" sz="15000" dirty="0">
              <a:solidFill>
                <a:schemeClr val="tx1">
                  <a:lumMod val="85000"/>
                  <a:lumOff val="15000"/>
                </a:schemeClr>
              </a:solidFill>
            </a:endParaRPr>
          </a:p>
        </p:txBody>
      </p:sp>
      <p:pic>
        <p:nvPicPr>
          <p:cNvPr id="5" name="G2_L18_kihon_v2_useful">
            <a:hlinkClick r:id="" action="ppaction://media"/>
            <a:extLst>
              <a:ext uri="{FF2B5EF4-FFF2-40B4-BE49-F238E27FC236}">
                <a16:creationId xmlns:a16="http://schemas.microsoft.com/office/drawing/2014/main" id="{A2B0E107-133D-455C-A163-AA230C5BA8C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47825" y="976313"/>
            <a:ext cx="609600" cy="609600"/>
          </a:xfrm>
          <a:prstGeom prst="rect">
            <a:avLst/>
          </a:prstGeom>
        </p:spPr>
      </p:pic>
    </p:spTree>
    <p:extLst>
      <p:ext uri="{BB962C8B-B14F-4D97-AF65-F5344CB8AC3E}">
        <p14:creationId xmlns:p14="http://schemas.microsoft.com/office/powerpoint/2010/main" val="56193132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497976"/>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役に立つ</a:t>
            </a:r>
            <a:endParaRPr kumimoji="1" lang="ja-JP" altLang="en-US" sz="6600" dirty="0">
              <a:solidFill>
                <a:schemeClr val="tx1">
                  <a:lumMod val="85000"/>
                  <a:lumOff val="15000"/>
                </a:schemeClr>
              </a:solidFill>
            </a:endParaRPr>
          </a:p>
        </p:txBody>
      </p:sp>
      <p:pic>
        <p:nvPicPr>
          <p:cNvPr id="6" name="G2_L18_kihon_v2_useful">
            <a:hlinkClick r:id="" action="ppaction://media"/>
            <a:extLst>
              <a:ext uri="{FF2B5EF4-FFF2-40B4-BE49-F238E27FC236}">
                <a16:creationId xmlns:a16="http://schemas.microsoft.com/office/drawing/2014/main" id="{D25E677D-0B59-4106-9A50-541CDAABF2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47825" y="976313"/>
            <a:ext cx="609600" cy="609600"/>
          </a:xfrm>
          <a:prstGeom prst="rect">
            <a:avLst/>
          </a:prstGeom>
        </p:spPr>
      </p:pic>
    </p:spTree>
    <p:extLst>
      <p:ext uri="{BB962C8B-B14F-4D97-AF65-F5344CB8AC3E}">
        <p14:creationId xmlns:p14="http://schemas.microsoft.com/office/powerpoint/2010/main" val="303496552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C07A4887-86C4-49F0-8107-0C5B33488907}"/>
              </a:ext>
            </a:extLst>
          </p:cNvPr>
          <p:cNvGrpSpPr/>
          <p:nvPr/>
        </p:nvGrpSpPr>
        <p:grpSpPr>
          <a:xfrm>
            <a:off x="815009" y="1638118"/>
            <a:ext cx="7513983" cy="3581765"/>
            <a:chOff x="815009" y="1995530"/>
            <a:chExt cx="7513983" cy="3581765"/>
          </a:xfrm>
        </p:grpSpPr>
        <p:sp>
          <p:nvSpPr>
            <p:cNvPr id="9" name="テキスト ボックス 8">
              <a:extLst>
                <a:ext uri="{FF2B5EF4-FFF2-40B4-BE49-F238E27FC236}">
                  <a16:creationId xmlns:a16="http://schemas.microsoft.com/office/drawing/2014/main" id="{4B0975BA-8A2A-4D7C-81D3-8565E2E19B61}"/>
                </a:ext>
              </a:extLst>
            </p:cNvPr>
            <p:cNvSpPr txBox="1"/>
            <p:nvPr/>
          </p:nvSpPr>
          <p:spPr>
            <a:xfrm>
              <a:off x="815009" y="1995530"/>
              <a:ext cx="7513983" cy="1862048"/>
            </a:xfrm>
            <a:prstGeom prst="rect">
              <a:avLst/>
            </a:prstGeom>
            <a:noFill/>
          </p:spPr>
          <p:txBody>
            <a:bodyPr wrap="square" rtlCol="0">
              <a:spAutoFit/>
            </a:bodyPr>
            <a:lstStyle/>
            <a:p>
              <a:pPr algn="ctr"/>
              <a:r>
                <a:rPr kumimoji="1"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なもの</a:t>
              </a:r>
              <a:endParaRPr kumimoji="1" lang="ja-JP" altLang="en-US" sz="66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4235C4D9-3333-4EDE-B4F4-CECC127A9682}"/>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o--</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kihon_v3_one">
            <a:hlinkClick r:id="" action="ppaction://media"/>
            <a:extLst>
              <a:ext uri="{FF2B5EF4-FFF2-40B4-BE49-F238E27FC236}">
                <a16:creationId xmlns:a16="http://schemas.microsoft.com/office/drawing/2014/main" id="{3857E020-B6BE-46D0-94AE-0322104962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84363" y="1831975"/>
            <a:ext cx="609600" cy="609600"/>
          </a:xfrm>
          <a:prstGeom prst="rect">
            <a:avLst/>
          </a:prstGeom>
        </p:spPr>
      </p:pic>
    </p:spTree>
    <p:extLst>
      <p:ext uri="{BB962C8B-B14F-4D97-AF65-F5344CB8AC3E}">
        <p14:creationId xmlns:p14="http://schemas.microsoft.com/office/powerpoint/2010/main" val="387192703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105561"/>
            <a:ext cx="7474226"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one</a:t>
            </a:r>
            <a:endParaRPr kumimoji="1" lang="ja-JP" altLang="en-US" sz="8000" dirty="0">
              <a:solidFill>
                <a:schemeClr val="tx1">
                  <a:lumMod val="85000"/>
                  <a:lumOff val="15000"/>
                </a:schemeClr>
              </a:solidFill>
            </a:endParaRPr>
          </a:p>
        </p:txBody>
      </p:sp>
      <p:pic>
        <p:nvPicPr>
          <p:cNvPr id="7" name="G2_L18_kihon_v3_one">
            <a:hlinkClick r:id="" action="ppaction://media"/>
            <a:extLst>
              <a:ext uri="{FF2B5EF4-FFF2-40B4-BE49-F238E27FC236}">
                <a16:creationId xmlns:a16="http://schemas.microsoft.com/office/drawing/2014/main" id="{8F7EA270-564D-4EBA-9B0F-538123028B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84363" y="1831975"/>
            <a:ext cx="609600" cy="609600"/>
          </a:xfrm>
          <a:prstGeom prst="rect">
            <a:avLst/>
          </a:prstGeom>
        </p:spPr>
      </p:pic>
    </p:spTree>
    <p:extLst>
      <p:ext uri="{BB962C8B-B14F-4D97-AF65-F5344CB8AC3E}">
        <p14:creationId xmlns:p14="http://schemas.microsoft.com/office/powerpoint/2010/main" val="211478084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497976"/>
            <a:ext cx="7513983" cy="1862048"/>
          </a:xfrm>
          <a:prstGeom prst="rect">
            <a:avLst/>
          </a:prstGeom>
          <a:noFill/>
        </p:spPr>
        <p:txBody>
          <a:bodyPr wrap="square" rtlCol="0">
            <a:spAutoFit/>
          </a:bodyPr>
          <a:lstStyle/>
          <a:p>
            <a:pPr algn="ctr"/>
            <a:r>
              <a:rPr kumimoji="1"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なもの</a:t>
            </a:r>
            <a:endParaRPr kumimoji="1" lang="ja-JP" altLang="en-US" sz="6600" dirty="0">
              <a:solidFill>
                <a:schemeClr val="tx1">
                  <a:lumMod val="85000"/>
                  <a:lumOff val="15000"/>
                </a:schemeClr>
              </a:solidFill>
            </a:endParaRPr>
          </a:p>
        </p:txBody>
      </p:sp>
      <p:pic>
        <p:nvPicPr>
          <p:cNvPr id="6" name="G2_L18_kihon_v3_one">
            <a:hlinkClick r:id="" action="ppaction://media"/>
            <a:extLst>
              <a:ext uri="{FF2B5EF4-FFF2-40B4-BE49-F238E27FC236}">
                <a16:creationId xmlns:a16="http://schemas.microsoft.com/office/drawing/2014/main" id="{D848605F-463C-4604-BC16-64FD00658D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84363" y="1831975"/>
            <a:ext cx="609600" cy="609600"/>
          </a:xfrm>
          <a:prstGeom prst="rect">
            <a:avLst/>
          </a:prstGeom>
        </p:spPr>
      </p:pic>
    </p:spTree>
    <p:extLst>
      <p:ext uri="{BB962C8B-B14F-4D97-AF65-F5344CB8AC3E}">
        <p14:creationId xmlns:p14="http://schemas.microsoft.com/office/powerpoint/2010/main" val="62683374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1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DA0F1-CE46-AB46-E469-6363A3F65668}"/>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759B59C5-2764-F637-C618-B27D3F5E95C0}"/>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C0F61556-30E0-AD85-B3A9-F3C47F3A6E5A}"/>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BB27487B-7212-099E-4A12-B75377F34B8B}"/>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7E559A42-B9B3-8B04-1675-204CA2AA6D87}"/>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3E81C259-3788-4F0D-5A96-8C95E5400BFA}"/>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12836226"/>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C07A4887-86C4-49F0-8107-0C5B33488907}"/>
              </a:ext>
            </a:extLst>
          </p:cNvPr>
          <p:cNvGrpSpPr/>
          <p:nvPr/>
        </p:nvGrpSpPr>
        <p:grpSpPr>
          <a:xfrm>
            <a:off x="815009" y="1638118"/>
            <a:ext cx="7513983" cy="3581765"/>
            <a:chOff x="815009" y="1995530"/>
            <a:chExt cx="7513983" cy="3581765"/>
          </a:xfrm>
        </p:grpSpPr>
        <p:sp>
          <p:nvSpPr>
            <p:cNvPr id="9" name="テキスト ボックス 8">
              <a:extLst>
                <a:ext uri="{FF2B5EF4-FFF2-40B4-BE49-F238E27FC236}">
                  <a16:creationId xmlns:a16="http://schemas.microsoft.com/office/drawing/2014/main" id="{4B0975BA-8A2A-4D7C-81D3-8565E2E19B61}"/>
                </a:ext>
              </a:extLst>
            </p:cNvPr>
            <p:cNvSpPr txBox="1"/>
            <p:nvPr/>
          </p:nvSpPr>
          <p:spPr>
            <a:xfrm>
              <a:off x="815009" y="1995530"/>
              <a:ext cx="7513983" cy="1708160"/>
            </a:xfrm>
            <a:prstGeom prst="rect">
              <a:avLst/>
            </a:prstGeom>
            <a:noFill/>
          </p:spPr>
          <p:txBody>
            <a:bodyPr wrap="square" rtlCol="0">
              <a:spAutoFit/>
            </a:bodyPr>
            <a:lstStyle/>
            <a:p>
              <a:pPr algn="ctr"/>
              <a:r>
                <a:rPr kumimoji="1" lang="ja-JP" altLang="en-US" sz="10500" b="1" dirty="0">
                  <a:solidFill>
                    <a:schemeClr val="tx1">
                      <a:lumMod val="85000"/>
                      <a:lumOff val="15000"/>
                    </a:schemeClr>
                  </a:solidFill>
                  <a:latin typeface="メイリオ" panose="020B0604030504040204" pitchFamily="50" charset="-128"/>
                  <a:ea typeface="メイリオ" panose="020B0604030504040204" pitchFamily="50" charset="-128"/>
                </a:rPr>
                <a:t>いちばん</a:t>
              </a:r>
              <a:r>
                <a:rPr kumimoji="1" lang="en-US" altLang="ja-JP" sz="105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105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4235C4D9-3333-4EDE-B4F4-CECC127A9682}"/>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m---</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kihon_v4_most">
            <a:hlinkClick r:id="" action="ppaction://media"/>
            <a:extLst>
              <a:ext uri="{FF2B5EF4-FFF2-40B4-BE49-F238E27FC236}">
                <a16:creationId xmlns:a16="http://schemas.microsoft.com/office/drawing/2014/main" id="{9DDD1B0C-64F1-4189-9B3C-DEE6B03E0D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65238" y="682625"/>
            <a:ext cx="609600" cy="609600"/>
          </a:xfrm>
          <a:prstGeom prst="rect">
            <a:avLst/>
          </a:prstGeom>
        </p:spPr>
      </p:pic>
    </p:spTree>
    <p:extLst>
      <p:ext uri="{BB962C8B-B14F-4D97-AF65-F5344CB8AC3E}">
        <p14:creationId xmlns:p14="http://schemas.microsoft.com/office/powerpoint/2010/main" val="185904123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105561"/>
            <a:ext cx="7474226"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most</a:t>
            </a:r>
            <a:endParaRPr kumimoji="1" lang="ja-JP" altLang="en-US" sz="8000" dirty="0">
              <a:solidFill>
                <a:schemeClr val="tx1">
                  <a:lumMod val="85000"/>
                  <a:lumOff val="15000"/>
                </a:schemeClr>
              </a:solidFill>
            </a:endParaRPr>
          </a:p>
        </p:txBody>
      </p:sp>
      <p:pic>
        <p:nvPicPr>
          <p:cNvPr id="7" name="G2_L18_kihon_v4_most">
            <a:hlinkClick r:id="" action="ppaction://media"/>
            <a:extLst>
              <a:ext uri="{FF2B5EF4-FFF2-40B4-BE49-F238E27FC236}">
                <a16:creationId xmlns:a16="http://schemas.microsoft.com/office/drawing/2014/main" id="{6B48B748-1B57-423A-B330-6057EC8AD2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65238" y="682625"/>
            <a:ext cx="609600" cy="609600"/>
          </a:xfrm>
          <a:prstGeom prst="rect">
            <a:avLst/>
          </a:prstGeom>
        </p:spPr>
      </p:pic>
    </p:spTree>
    <p:extLst>
      <p:ext uri="{BB962C8B-B14F-4D97-AF65-F5344CB8AC3E}">
        <p14:creationId xmlns:p14="http://schemas.microsoft.com/office/powerpoint/2010/main" val="34252295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6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A233DAC-1D24-4E23-8862-66E60D229FEB}"/>
              </a:ext>
            </a:extLst>
          </p:cNvPr>
          <p:cNvSpPr txBox="1"/>
          <p:nvPr/>
        </p:nvSpPr>
        <p:spPr>
          <a:xfrm>
            <a:off x="815009" y="2574920"/>
            <a:ext cx="7513983" cy="1708160"/>
          </a:xfrm>
          <a:prstGeom prst="rect">
            <a:avLst/>
          </a:prstGeom>
          <a:noFill/>
        </p:spPr>
        <p:txBody>
          <a:bodyPr wrap="square" rtlCol="0">
            <a:spAutoFit/>
          </a:bodyPr>
          <a:lstStyle/>
          <a:p>
            <a:pPr algn="ctr"/>
            <a:r>
              <a:rPr kumimoji="1" lang="ja-JP" altLang="en-US" sz="10500" b="1" dirty="0">
                <a:solidFill>
                  <a:schemeClr val="tx1">
                    <a:lumMod val="85000"/>
                    <a:lumOff val="15000"/>
                  </a:schemeClr>
                </a:solidFill>
                <a:latin typeface="メイリオ" panose="020B0604030504040204" pitchFamily="50" charset="-128"/>
                <a:ea typeface="メイリオ" panose="020B0604030504040204" pitchFamily="50" charset="-128"/>
              </a:rPr>
              <a:t>いちばん</a:t>
            </a:r>
            <a:r>
              <a:rPr kumimoji="1" lang="en-US" altLang="ja-JP" sz="105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10500" dirty="0">
              <a:solidFill>
                <a:schemeClr val="tx1">
                  <a:lumMod val="85000"/>
                  <a:lumOff val="15000"/>
                </a:schemeClr>
              </a:solidFill>
            </a:endParaRPr>
          </a:p>
        </p:txBody>
      </p:sp>
      <p:pic>
        <p:nvPicPr>
          <p:cNvPr id="7" name="G2_L18_kihon_v4_most">
            <a:hlinkClick r:id="" action="ppaction://media"/>
            <a:extLst>
              <a:ext uri="{FF2B5EF4-FFF2-40B4-BE49-F238E27FC236}">
                <a16:creationId xmlns:a16="http://schemas.microsoft.com/office/drawing/2014/main" id="{59A73C65-12A3-499A-A2DF-3EE4C2BB859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65238" y="682625"/>
            <a:ext cx="609600" cy="609600"/>
          </a:xfrm>
          <a:prstGeom prst="rect">
            <a:avLst/>
          </a:prstGeom>
        </p:spPr>
      </p:pic>
    </p:spTree>
    <p:extLst>
      <p:ext uri="{BB962C8B-B14F-4D97-AF65-F5344CB8AC3E}">
        <p14:creationId xmlns:p14="http://schemas.microsoft.com/office/powerpoint/2010/main" val="380548950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6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C07A4887-86C4-49F0-8107-0C5B33488907}"/>
              </a:ext>
            </a:extLst>
          </p:cNvPr>
          <p:cNvGrpSpPr/>
          <p:nvPr/>
        </p:nvGrpSpPr>
        <p:grpSpPr>
          <a:xfrm>
            <a:off x="815009" y="1717951"/>
            <a:ext cx="7513983" cy="3422099"/>
            <a:chOff x="815009" y="2155196"/>
            <a:chExt cx="7513983" cy="3422099"/>
          </a:xfrm>
        </p:grpSpPr>
        <p:sp>
          <p:nvSpPr>
            <p:cNvPr id="9" name="テキスト ボックス 8">
              <a:extLst>
                <a:ext uri="{FF2B5EF4-FFF2-40B4-BE49-F238E27FC236}">
                  <a16:creationId xmlns:a16="http://schemas.microsoft.com/office/drawing/2014/main" id="{4B0975BA-8A2A-4D7C-81D3-8565E2E19B61}"/>
                </a:ext>
              </a:extLst>
            </p:cNvPr>
            <p:cNvSpPr txBox="1"/>
            <p:nvPr/>
          </p:nvSpPr>
          <p:spPr>
            <a:xfrm>
              <a:off x="815009" y="2155196"/>
              <a:ext cx="7513983" cy="1631216"/>
            </a:xfrm>
            <a:prstGeom prst="rect">
              <a:avLst/>
            </a:prstGeom>
            <a:noFill/>
          </p:spPr>
          <p:txBody>
            <a:bodyPr wrap="square" rtlCol="0">
              <a:spAutoFit/>
            </a:bodyPr>
            <a:lstStyle/>
            <a:p>
              <a:pPr algn="ctr"/>
              <a:r>
                <a:rPr kumimoji="1" lang="ja-JP" altLang="en-US" sz="10000" b="1" dirty="0">
                  <a:solidFill>
                    <a:schemeClr val="tx1">
                      <a:lumMod val="85000"/>
                      <a:lumOff val="15000"/>
                    </a:schemeClr>
                  </a:solidFill>
                  <a:latin typeface="メイリオ" panose="020B0604030504040204" pitchFamily="50" charset="-128"/>
                  <a:ea typeface="メイリオ" panose="020B0604030504040204" pitchFamily="50" charset="-128"/>
                </a:rPr>
                <a:t>人気のある</a:t>
              </a:r>
              <a:endParaRPr kumimoji="1" lang="ja-JP" altLang="en-US" sz="100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4235C4D9-3333-4EDE-B4F4-CECC127A9682}"/>
                </a:ext>
              </a:extLst>
            </p:cNvPr>
            <p:cNvSpPr txBox="1"/>
            <p:nvPr/>
          </p:nvSpPr>
          <p:spPr>
            <a:xfrm>
              <a:off x="998290" y="4007635"/>
              <a:ext cx="7147420"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p------</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G2_L18_kihon_v5_popular">
            <a:hlinkClick r:id="" action="ppaction://media"/>
            <a:extLst>
              <a:ext uri="{FF2B5EF4-FFF2-40B4-BE49-F238E27FC236}">
                <a16:creationId xmlns:a16="http://schemas.microsoft.com/office/drawing/2014/main" id="{AA910CC0-B2D7-4D46-B999-820D38FD99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19250" y="1360488"/>
            <a:ext cx="609600" cy="609600"/>
          </a:xfrm>
          <a:prstGeom prst="rect">
            <a:avLst/>
          </a:prstGeom>
        </p:spPr>
      </p:pic>
    </p:spTree>
    <p:extLst>
      <p:ext uri="{BB962C8B-B14F-4D97-AF65-F5344CB8AC3E}">
        <p14:creationId xmlns:p14="http://schemas.microsoft.com/office/powerpoint/2010/main" val="226870978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321005"/>
            <a:ext cx="7474226" cy="2215991"/>
          </a:xfrm>
          <a:prstGeom prst="rect">
            <a:avLst/>
          </a:prstGeom>
          <a:noFill/>
        </p:spPr>
        <p:txBody>
          <a:bodyPr wrap="square" rtlCol="0">
            <a:spAutoFit/>
          </a:bodyPr>
          <a:lstStyle/>
          <a:p>
            <a:pPr algn="ctr"/>
            <a:r>
              <a:rPr lang="en-US" altLang="ja-JP" sz="13800" b="1" dirty="0">
                <a:solidFill>
                  <a:schemeClr val="tx1">
                    <a:lumMod val="85000"/>
                    <a:lumOff val="15000"/>
                  </a:schemeClr>
                </a:solidFill>
                <a:latin typeface="メイリオ" panose="020B0604030504040204" pitchFamily="50" charset="-128"/>
                <a:ea typeface="メイリオ" panose="020B0604030504040204" pitchFamily="50" charset="-128"/>
              </a:rPr>
              <a:t>popular</a:t>
            </a:r>
            <a:endParaRPr kumimoji="1" lang="ja-JP" altLang="en-US" sz="8000" dirty="0">
              <a:solidFill>
                <a:schemeClr val="tx1">
                  <a:lumMod val="85000"/>
                  <a:lumOff val="15000"/>
                </a:schemeClr>
              </a:solidFill>
            </a:endParaRPr>
          </a:p>
        </p:txBody>
      </p:sp>
      <p:pic>
        <p:nvPicPr>
          <p:cNvPr id="8" name="G2_L18_kihon_v5_popular">
            <a:hlinkClick r:id="" action="ppaction://media"/>
            <a:extLst>
              <a:ext uri="{FF2B5EF4-FFF2-40B4-BE49-F238E27FC236}">
                <a16:creationId xmlns:a16="http://schemas.microsoft.com/office/drawing/2014/main" id="{FA91D5C3-580A-4F49-B716-75B714D570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19250" y="1360488"/>
            <a:ext cx="609600" cy="609600"/>
          </a:xfrm>
          <a:prstGeom prst="rect">
            <a:avLst/>
          </a:prstGeom>
        </p:spPr>
      </p:pic>
    </p:spTree>
    <p:extLst>
      <p:ext uri="{BB962C8B-B14F-4D97-AF65-F5344CB8AC3E}">
        <p14:creationId xmlns:p14="http://schemas.microsoft.com/office/powerpoint/2010/main" val="412258094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7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613392"/>
            <a:ext cx="7513983" cy="1631216"/>
          </a:xfrm>
          <a:prstGeom prst="rect">
            <a:avLst/>
          </a:prstGeom>
          <a:noFill/>
        </p:spPr>
        <p:txBody>
          <a:bodyPr wrap="square" rtlCol="0">
            <a:spAutoFit/>
          </a:bodyPr>
          <a:lstStyle/>
          <a:p>
            <a:pPr algn="ctr"/>
            <a:r>
              <a:rPr kumimoji="1" lang="ja-JP" altLang="en-US" sz="10000" b="1" dirty="0">
                <a:solidFill>
                  <a:schemeClr val="tx1">
                    <a:lumMod val="85000"/>
                    <a:lumOff val="15000"/>
                  </a:schemeClr>
                </a:solidFill>
                <a:latin typeface="メイリオ" panose="020B0604030504040204" pitchFamily="50" charset="-128"/>
                <a:ea typeface="メイリオ" panose="020B0604030504040204" pitchFamily="50" charset="-128"/>
              </a:rPr>
              <a:t>人気のある</a:t>
            </a:r>
            <a:endParaRPr kumimoji="1" lang="ja-JP" altLang="en-US" sz="10000" dirty="0">
              <a:solidFill>
                <a:schemeClr val="tx1">
                  <a:lumMod val="85000"/>
                  <a:lumOff val="15000"/>
                </a:schemeClr>
              </a:solidFill>
            </a:endParaRPr>
          </a:p>
        </p:txBody>
      </p:sp>
      <p:pic>
        <p:nvPicPr>
          <p:cNvPr id="5" name="G2_L18_kihon_v5_popular">
            <a:hlinkClick r:id="" action="ppaction://media"/>
            <a:extLst>
              <a:ext uri="{FF2B5EF4-FFF2-40B4-BE49-F238E27FC236}">
                <a16:creationId xmlns:a16="http://schemas.microsoft.com/office/drawing/2014/main" id="{18A16AB1-46EE-4DAE-BD1C-97CDD8294E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19250" y="1360488"/>
            <a:ext cx="609600" cy="609600"/>
          </a:xfrm>
          <a:prstGeom prst="rect">
            <a:avLst/>
          </a:prstGeom>
        </p:spPr>
      </p:pic>
    </p:spTree>
    <p:extLst>
      <p:ext uri="{BB962C8B-B14F-4D97-AF65-F5344CB8AC3E}">
        <p14:creationId xmlns:p14="http://schemas.microsoft.com/office/powerpoint/2010/main" val="114489291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60DC33CD-2A10-428B-9F01-05EE17DCCC70}"/>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歌手</a:t>
              </a:r>
              <a:endParaRPr kumimoji="1" lang="ja-JP" altLang="en-US" sz="7200" dirty="0">
                <a:solidFill>
                  <a:schemeClr val="tx1">
                    <a:lumMod val="85000"/>
                    <a:lumOff val="15000"/>
                  </a:schemeClr>
                </a:solidFill>
              </a:endParaRPr>
            </a:p>
          </p:txBody>
        </p:sp>
      </p:grpSp>
      <p:pic>
        <p:nvPicPr>
          <p:cNvPr id="4" name="G2_L18_kihon_v6_singer">
            <a:hlinkClick r:id="" action="ppaction://media"/>
            <a:extLst>
              <a:ext uri="{FF2B5EF4-FFF2-40B4-BE49-F238E27FC236}">
                <a16:creationId xmlns:a16="http://schemas.microsoft.com/office/drawing/2014/main" id="{0FD60870-DA21-404F-97A9-D37135AD67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30350" y="976313"/>
            <a:ext cx="609600" cy="609600"/>
          </a:xfrm>
          <a:prstGeom prst="rect">
            <a:avLst/>
          </a:prstGeom>
        </p:spPr>
      </p:pic>
    </p:spTree>
    <p:extLst>
      <p:ext uri="{BB962C8B-B14F-4D97-AF65-F5344CB8AC3E}">
        <p14:creationId xmlns:p14="http://schemas.microsoft.com/office/powerpoint/2010/main" val="403510577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321005"/>
            <a:ext cx="7474226" cy="2215991"/>
          </a:xfrm>
          <a:prstGeom prst="rect">
            <a:avLst/>
          </a:prstGeom>
          <a:noFill/>
        </p:spPr>
        <p:txBody>
          <a:bodyPr wrap="square" rtlCol="0">
            <a:spAutoFit/>
          </a:bodyPr>
          <a:lstStyle/>
          <a:p>
            <a:pPr algn="ctr"/>
            <a:r>
              <a:rPr lang="en-US" altLang="ja-JP" sz="13800" b="1" dirty="0">
                <a:solidFill>
                  <a:schemeClr val="tx1">
                    <a:lumMod val="85000"/>
                    <a:lumOff val="15000"/>
                  </a:schemeClr>
                </a:solidFill>
                <a:latin typeface="メイリオ" panose="020B0604030504040204" pitchFamily="50" charset="-128"/>
                <a:ea typeface="メイリオ" panose="020B0604030504040204" pitchFamily="50" charset="-128"/>
              </a:rPr>
              <a:t>singer</a:t>
            </a:r>
            <a:endParaRPr kumimoji="1" lang="ja-JP" altLang="en-US" sz="7200" dirty="0">
              <a:solidFill>
                <a:schemeClr val="tx1">
                  <a:lumMod val="85000"/>
                  <a:lumOff val="15000"/>
                </a:schemeClr>
              </a:solidFill>
            </a:endParaRPr>
          </a:p>
        </p:txBody>
      </p:sp>
      <p:pic>
        <p:nvPicPr>
          <p:cNvPr id="7" name="G2_L18_kihon_v6_singer">
            <a:hlinkClick r:id="" action="ppaction://media"/>
            <a:extLst>
              <a:ext uri="{FF2B5EF4-FFF2-40B4-BE49-F238E27FC236}">
                <a16:creationId xmlns:a16="http://schemas.microsoft.com/office/drawing/2014/main" id="{AD6CCCC9-3739-4BE7-8D60-AD7B1B964CA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30350" y="976313"/>
            <a:ext cx="609600" cy="609600"/>
          </a:xfrm>
          <a:prstGeom prst="rect">
            <a:avLst/>
          </a:prstGeom>
        </p:spPr>
      </p:pic>
    </p:spTree>
    <p:extLst>
      <p:ext uri="{BB962C8B-B14F-4D97-AF65-F5344CB8AC3E}">
        <p14:creationId xmlns:p14="http://schemas.microsoft.com/office/powerpoint/2010/main" val="19484607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9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歌手</a:t>
            </a:r>
            <a:endParaRPr kumimoji="1" lang="ja-JP" altLang="en-US" sz="7200" dirty="0">
              <a:solidFill>
                <a:schemeClr val="tx1">
                  <a:lumMod val="85000"/>
                  <a:lumOff val="15000"/>
                </a:schemeClr>
              </a:solidFill>
            </a:endParaRPr>
          </a:p>
        </p:txBody>
      </p:sp>
      <p:pic>
        <p:nvPicPr>
          <p:cNvPr id="6" name="G2_L18_kihon_v6_singer">
            <a:hlinkClick r:id="" action="ppaction://media"/>
            <a:extLst>
              <a:ext uri="{FF2B5EF4-FFF2-40B4-BE49-F238E27FC236}">
                <a16:creationId xmlns:a16="http://schemas.microsoft.com/office/drawing/2014/main" id="{3C3133D2-E390-464E-8EDE-445A3FC1CFC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30350" y="976313"/>
            <a:ext cx="609600" cy="609600"/>
          </a:xfrm>
          <a:prstGeom prst="rect">
            <a:avLst/>
          </a:prstGeom>
        </p:spPr>
      </p:pic>
    </p:spTree>
    <p:extLst>
      <p:ext uri="{BB962C8B-B14F-4D97-AF65-F5344CB8AC3E}">
        <p14:creationId xmlns:p14="http://schemas.microsoft.com/office/powerpoint/2010/main" val="327315604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9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F924305B-0621-46ED-ABA4-83D4E8C4D8CA}"/>
              </a:ext>
            </a:extLst>
          </p:cNvPr>
          <p:cNvGrpSpPr/>
          <p:nvPr/>
        </p:nvGrpSpPr>
        <p:grpSpPr>
          <a:xfrm>
            <a:off x="0" y="2001949"/>
            <a:ext cx="9144000" cy="2854102"/>
            <a:chOff x="0" y="2742014"/>
            <a:chExt cx="9144000" cy="2854102"/>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0" y="4395787"/>
              <a:ext cx="9144000" cy="1200329"/>
            </a:xfrm>
            <a:prstGeom prst="rect">
              <a:avLst/>
            </a:prstGeom>
            <a:noFill/>
          </p:spPr>
          <p:txBody>
            <a:bodyPr wrap="square" rtlCol="0">
              <a:spAutoFit/>
            </a:bodyPr>
            <a:lstStyle/>
            <a:p>
              <a:pPr algn="ctr"/>
              <a:r>
                <a:rPr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[a-] … [a-] </a:t>
              </a:r>
              <a:r>
                <a:rPr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54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251792" y="2742014"/>
              <a:ext cx="8640418" cy="1200329"/>
            </a:xfrm>
            <a:prstGeom prst="rect">
              <a:avLst/>
            </a:prstGeom>
            <a:noFill/>
          </p:spPr>
          <p:txBody>
            <a:bodyPr wrap="square" rtlCol="0">
              <a:spAutoFit/>
            </a:bodyPr>
            <a:lstStyle/>
            <a:p>
              <a:pPr algn="ctr"/>
              <a:r>
                <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と同じくらい～</a:t>
              </a:r>
              <a:endParaRPr kumimoji="1" lang="ja-JP" altLang="en-US" sz="4800" dirty="0">
                <a:solidFill>
                  <a:schemeClr val="tx1">
                    <a:lumMod val="85000"/>
                    <a:lumOff val="15000"/>
                  </a:schemeClr>
                </a:solidFill>
              </a:endParaRPr>
            </a:p>
          </p:txBody>
        </p:sp>
      </p:grpSp>
      <p:pic>
        <p:nvPicPr>
          <p:cNvPr id="4" name="G2_L18_kihon_v7_as as">
            <a:hlinkClick r:id="" action="ppaction://media"/>
            <a:extLst>
              <a:ext uri="{FF2B5EF4-FFF2-40B4-BE49-F238E27FC236}">
                <a16:creationId xmlns:a16="http://schemas.microsoft.com/office/drawing/2014/main" id="{E0F3497D-81C5-4C17-BB0B-2E35282AD6F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1875" y="1006475"/>
            <a:ext cx="609600" cy="609600"/>
          </a:xfrm>
          <a:prstGeom prst="rect">
            <a:avLst/>
          </a:prstGeom>
        </p:spPr>
      </p:pic>
    </p:spTree>
    <p:extLst>
      <p:ext uri="{BB962C8B-B14F-4D97-AF65-F5344CB8AC3E}">
        <p14:creationId xmlns:p14="http://schemas.microsoft.com/office/powerpoint/2010/main" val="147666045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A4F6E-4EBE-366D-2148-5B7A999D0B99}"/>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3A7BC83A-8774-3271-AFF3-4A79D1782310}"/>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18B4BAF-FDF1-9E5D-023B-F588DE300C86}"/>
              </a:ext>
            </a:extLst>
          </p:cNvPr>
          <p:cNvSpPr txBox="1"/>
          <p:nvPr/>
        </p:nvSpPr>
        <p:spPr>
          <a:xfrm>
            <a:off x="633356" y="4128490"/>
            <a:ext cx="7877288"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book</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is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more useful</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than that one.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554EC5EF-3635-7B57-9B89-CC8152A7E4AE}"/>
              </a:ext>
            </a:extLst>
          </p:cNvPr>
          <p:cNvSpPr txBox="1"/>
          <p:nvPr/>
        </p:nvSpPr>
        <p:spPr>
          <a:xfrm>
            <a:off x="328108" y="690490"/>
            <a:ext cx="8487784"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この本は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より役に立ち </a:t>
            </a:r>
            <a:r>
              <a:rPr kumimoji="1" lang="ja-JP" altLang="en-US" sz="4800" b="1" dirty="0">
                <a:solidFill>
                  <a:srgbClr val="FF0000"/>
                </a:solidFill>
                <a:latin typeface="メイリオ" panose="020B0604030504040204" pitchFamily="50" charset="-128"/>
                <a:ea typeface="メイリオ" panose="020B0604030504040204" pitchFamily="50" charset="-128"/>
              </a:rPr>
              <a:t>ます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あの本より</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1 This book is more useful than that one.">
            <a:hlinkClick r:id="" action="ppaction://media"/>
            <a:extLst>
              <a:ext uri="{FF2B5EF4-FFF2-40B4-BE49-F238E27FC236}">
                <a16:creationId xmlns:a16="http://schemas.microsoft.com/office/drawing/2014/main" id="{4C5690AD-ABEE-EA26-A896-BE7CE3D4096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27188" y="465138"/>
            <a:ext cx="406400" cy="406400"/>
          </a:xfrm>
          <a:prstGeom prst="rect">
            <a:avLst/>
          </a:prstGeom>
        </p:spPr>
      </p:pic>
    </p:spTree>
    <p:extLst>
      <p:ext uri="{BB962C8B-B14F-4D97-AF65-F5344CB8AC3E}">
        <p14:creationId xmlns:p14="http://schemas.microsoft.com/office/powerpoint/2010/main" val="1400258612"/>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19268" y="2644170"/>
            <a:ext cx="9144000" cy="1569660"/>
          </a:xfrm>
          <a:prstGeom prst="rect">
            <a:avLst/>
          </a:prstGeom>
          <a:noFill/>
        </p:spPr>
        <p:txBody>
          <a:bodyPr wrap="square" rtlCol="0">
            <a:spAutoFit/>
          </a:bodyPr>
          <a:lstStyle/>
          <a:p>
            <a:pPr algn="ct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as … as </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9600" dirty="0">
              <a:solidFill>
                <a:schemeClr val="tx1">
                  <a:lumMod val="85000"/>
                  <a:lumOff val="15000"/>
                </a:schemeClr>
              </a:solidFill>
            </a:endParaRPr>
          </a:p>
        </p:txBody>
      </p:sp>
      <p:pic>
        <p:nvPicPr>
          <p:cNvPr id="7" name="G2_L18_kihon_v7_as as">
            <a:hlinkClick r:id="" action="ppaction://media"/>
            <a:extLst>
              <a:ext uri="{FF2B5EF4-FFF2-40B4-BE49-F238E27FC236}">
                <a16:creationId xmlns:a16="http://schemas.microsoft.com/office/drawing/2014/main" id="{8070EAC5-E06C-4BEF-93F5-2BDE510131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1875" y="1006475"/>
            <a:ext cx="609600" cy="609600"/>
          </a:xfrm>
          <a:prstGeom prst="rect">
            <a:avLst/>
          </a:prstGeom>
        </p:spPr>
      </p:pic>
    </p:spTree>
    <p:extLst>
      <p:ext uri="{BB962C8B-B14F-4D97-AF65-F5344CB8AC3E}">
        <p14:creationId xmlns:p14="http://schemas.microsoft.com/office/powerpoint/2010/main" val="139961401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8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34DA780A-CD1B-4A7B-B523-DFAB9AD36AB4}"/>
              </a:ext>
            </a:extLst>
          </p:cNvPr>
          <p:cNvSpPr txBox="1"/>
          <p:nvPr/>
        </p:nvSpPr>
        <p:spPr>
          <a:xfrm>
            <a:off x="251792" y="2828836"/>
            <a:ext cx="8640418" cy="1200329"/>
          </a:xfrm>
          <a:prstGeom prst="rect">
            <a:avLst/>
          </a:prstGeom>
          <a:noFill/>
        </p:spPr>
        <p:txBody>
          <a:bodyPr wrap="square" rtlCol="0">
            <a:spAutoFit/>
          </a:bodyPr>
          <a:lstStyle/>
          <a:p>
            <a:pPr algn="ctr"/>
            <a:r>
              <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と同じくらい～</a:t>
            </a:r>
            <a:endParaRPr kumimoji="1" lang="ja-JP" altLang="en-US" sz="4800" dirty="0">
              <a:solidFill>
                <a:schemeClr val="tx1">
                  <a:lumMod val="85000"/>
                  <a:lumOff val="15000"/>
                </a:schemeClr>
              </a:solidFill>
            </a:endParaRPr>
          </a:p>
        </p:txBody>
      </p:sp>
      <p:pic>
        <p:nvPicPr>
          <p:cNvPr id="7" name="G2_L18_kihon_v7_as as">
            <a:hlinkClick r:id="" action="ppaction://media"/>
            <a:extLst>
              <a:ext uri="{FF2B5EF4-FFF2-40B4-BE49-F238E27FC236}">
                <a16:creationId xmlns:a16="http://schemas.microsoft.com/office/drawing/2014/main" id="{ED03CBFF-8EA8-47E3-856A-91C9EC18FE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1875" y="1006475"/>
            <a:ext cx="609600" cy="609600"/>
          </a:xfrm>
          <a:prstGeom prst="rect">
            <a:avLst/>
          </a:prstGeom>
        </p:spPr>
      </p:pic>
    </p:spTree>
    <p:extLst>
      <p:ext uri="{BB962C8B-B14F-4D97-AF65-F5344CB8AC3E}">
        <p14:creationId xmlns:p14="http://schemas.microsoft.com/office/powerpoint/2010/main" val="301452230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8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69D40CC0-798F-4E48-A864-03BC6D8212AC}"/>
              </a:ext>
            </a:extLst>
          </p:cNvPr>
          <p:cNvGrpSpPr/>
          <p:nvPr/>
        </p:nvGrpSpPr>
        <p:grpSpPr>
          <a:xfrm>
            <a:off x="815009" y="1666764"/>
            <a:ext cx="7513983" cy="3524472"/>
            <a:chOff x="815009" y="2052823"/>
            <a:chExt cx="7513983" cy="3524472"/>
          </a:xfrm>
        </p:grpSpPr>
        <p:sp>
          <p:nvSpPr>
            <p:cNvPr id="5" name="テキスト ボックス 4"/>
            <p:cNvSpPr txBox="1"/>
            <p:nvPr/>
          </p:nvSpPr>
          <p:spPr>
            <a:xfrm>
              <a:off x="815009" y="2052823"/>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背が高い</a:t>
              </a:r>
              <a:endParaRPr kumimoji="1" lang="ja-JP" altLang="en-US" sz="6600" dirty="0">
                <a:solidFill>
                  <a:schemeClr val="tx1">
                    <a:lumMod val="85000"/>
                    <a:lumOff val="15000"/>
                  </a:schemeClr>
                </a:solidFill>
              </a:endParaRPr>
            </a:p>
          </p:txBody>
        </p:sp>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kihon_v8_tall">
            <a:hlinkClick r:id="" action="ppaction://media"/>
            <a:extLst>
              <a:ext uri="{FF2B5EF4-FFF2-40B4-BE49-F238E27FC236}">
                <a16:creationId xmlns:a16="http://schemas.microsoft.com/office/drawing/2014/main" id="{30250E26-0492-473E-83F7-F06C7C3A73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52550" y="180975"/>
            <a:ext cx="609600" cy="609600"/>
          </a:xfrm>
          <a:prstGeom prst="rect">
            <a:avLst/>
          </a:prstGeom>
        </p:spPr>
      </p:pic>
      <p:cxnSp>
        <p:nvCxnSpPr>
          <p:cNvPr id="3" name="直線コネクタ 2">
            <a:extLst>
              <a:ext uri="{FF2B5EF4-FFF2-40B4-BE49-F238E27FC236}">
                <a16:creationId xmlns:a16="http://schemas.microsoft.com/office/drawing/2014/main" id="{9B4383CA-CBC1-98FF-2BDA-6BCC6F64B14A}"/>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9117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158775" y="2105561"/>
            <a:ext cx="682645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tall</a:t>
            </a:r>
            <a:endParaRPr kumimoji="1" lang="ja-JP" altLang="en-US" sz="8000" dirty="0">
              <a:solidFill>
                <a:schemeClr val="tx1">
                  <a:lumMod val="85000"/>
                  <a:lumOff val="15000"/>
                </a:schemeClr>
              </a:solidFill>
            </a:endParaRPr>
          </a:p>
        </p:txBody>
      </p:sp>
      <p:pic>
        <p:nvPicPr>
          <p:cNvPr id="7" name="G2_L18_kihon_v8_tall">
            <a:hlinkClick r:id="" action="ppaction://media"/>
            <a:extLst>
              <a:ext uri="{FF2B5EF4-FFF2-40B4-BE49-F238E27FC236}">
                <a16:creationId xmlns:a16="http://schemas.microsoft.com/office/drawing/2014/main" id="{FCD95DF0-9E55-4A2F-A282-0087D20A0A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52550" y="180975"/>
            <a:ext cx="609600" cy="609600"/>
          </a:xfrm>
          <a:prstGeom prst="rect">
            <a:avLst/>
          </a:prstGeom>
        </p:spPr>
      </p:pic>
      <p:cxnSp>
        <p:nvCxnSpPr>
          <p:cNvPr id="2" name="直線コネクタ 1">
            <a:extLst>
              <a:ext uri="{FF2B5EF4-FFF2-40B4-BE49-F238E27FC236}">
                <a16:creationId xmlns:a16="http://schemas.microsoft.com/office/drawing/2014/main" id="{F49E84C2-36CE-EA82-E8D6-AD3474977206}"/>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75568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7F0C667A-D404-4BCB-A121-6C80537213BC}"/>
              </a:ext>
            </a:extLst>
          </p:cNvPr>
          <p:cNvSpPr txBox="1"/>
          <p:nvPr/>
        </p:nvSpPr>
        <p:spPr>
          <a:xfrm>
            <a:off x="815009" y="2497976"/>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背が高い</a:t>
            </a:r>
            <a:endParaRPr kumimoji="1" lang="ja-JP" altLang="en-US" sz="6600" dirty="0">
              <a:solidFill>
                <a:schemeClr val="tx1">
                  <a:lumMod val="85000"/>
                  <a:lumOff val="15000"/>
                </a:schemeClr>
              </a:solidFill>
            </a:endParaRPr>
          </a:p>
        </p:txBody>
      </p:sp>
      <p:pic>
        <p:nvPicPr>
          <p:cNvPr id="7" name="G2_L18_kihon_v8_tall">
            <a:hlinkClick r:id="" action="ppaction://media"/>
            <a:extLst>
              <a:ext uri="{FF2B5EF4-FFF2-40B4-BE49-F238E27FC236}">
                <a16:creationId xmlns:a16="http://schemas.microsoft.com/office/drawing/2014/main" id="{68461CE4-90E7-48BA-AEC3-6121DC9C1B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52550" y="180975"/>
            <a:ext cx="609600" cy="609600"/>
          </a:xfrm>
          <a:prstGeom prst="rect">
            <a:avLst/>
          </a:prstGeom>
        </p:spPr>
      </p:pic>
      <p:pic>
        <p:nvPicPr>
          <p:cNvPr id="3" name="合格の鐘">
            <a:hlinkClick r:id="" action="ppaction://media"/>
            <a:extLst>
              <a:ext uri="{FF2B5EF4-FFF2-40B4-BE49-F238E27FC236}">
                <a16:creationId xmlns:a16="http://schemas.microsoft.com/office/drawing/2014/main" id="{1985F746-D403-E24A-EBE1-2AB5AD8A7F3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688680" y="4244492"/>
            <a:ext cx="609601" cy="609600"/>
          </a:xfrm>
          <a:prstGeom prst="rect">
            <a:avLst/>
          </a:prstGeom>
        </p:spPr>
      </p:pic>
      <p:cxnSp>
        <p:nvCxnSpPr>
          <p:cNvPr id="6" name="直線コネクタ 5">
            <a:extLst>
              <a:ext uri="{FF2B5EF4-FFF2-40B4-BE49-F238E27FC236}">
                <a16:creationId xmlns:a16="http://schemas.microsoft.com/office/drawing/2014/main" id="{5AE5B463-D313-00A6-091B-DDFC24F3DB79}"/>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6176928"/>
      </p:ext>
    </p:extLst>
  </p:cSld>
  <p:clrMapOvr>
    <a:masterClrMapping/>
  </p:clrMapOvr>
  <p:transition spd="med">
    <p:pull/>
    <p:sndAc>
      <p:stSnd>
        <p:snd r:embed="rId6"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4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7"/>
                </p:tgtEl>
              </p:cMediaNode>
            </p:audio>
            <p:audio>
              <p:cMediaNode vol="80000" showWhenStopped="0">
                <p:cTn id="12" fill="hold" display="0">
                  <p:stCondLst>
                    <p:cond delay="indefinite"/>
                  </p:stCondLst>
                  <p:endCondLst>
                    <p:cond evt="onStopAudio" delay="0">
                      <p:tgtEl>
                        <p:sldTgt/>
                      </p:tgtEl>
                    </p:cond>
                  </p:endCondLst>
                </p:cTn>
                <p:tgtEl>
                  <p:spTgt spid="3"/>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DB328-DDB3-B0E0-11AD-2A948CF27D7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C7A70B9-512D-5103-51B8-EFF9577B0607}"/>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latin typeface="メイリオ" panose="020B0604030504040204" pitchFamily="50" charset="-128"/>
                <a:ea typeface="メイリオ" panose="020B0604030504040204" pitchFamily="50" charset="-128"/>
              </a:rPr>
              <a:t>英語にしなさい</a:t>
            </a:r>
          </a:p>
        </p:txBody>
      </p:sp>
      <p:sp>
        <p:nvSpPr>
          <p:cNvPr id="6" name="テキスト ボックス 5">
            <a:extLst>
              <a:ext uri="{FF2B5EF4-FFF2-40B4-BE49-F238E27FC236}">
                <a16:creationId xmlns:a16="http://schemas.microsoft.com/office/drawing/2014/main" id="{142E353E-7DD6-E37E-E6CE-1A14614E875A}"/>
              </a:ext>
            </a:extLst>
          </p:cNvPr>
          <p:cNvSpPr txBox="1"/>
          <p:nvPr/>
        </p:nvSpPr>
        <p:spPr>
          <a:xfrm>
            <a:off x="741073" y="1855936"/>
            <a:ext cx="7661855" cy="1862048"/>
          </a:xfrm>
          <a:prstGeom prst="rect">
            <a:avLst/>
          </a:prstGeom>
          <a:noFill/>
        </p:spPr>
        <p:txBody>
          <a:bodyPr wrap="square" rtlCol="0">
            <a:spAutoFit/>
          </a:bodyPr>
          <a:lstStyle/>
          <a:p>
            <a:pPr algn="ctr"/>
            <a:r>
              <a:rPr kumimoji="1" lang="ja-JP" altLang="en-US" sz="11500" b="1" dirty="0">
                <a:ln w="28575">
                  <a:noFill/>
                </a:ln>
                <a:latin typeface="メイリオ" panose="020B0604030504040204" pitchFamily="50" charset="-128"/>
                <a:ea typeface="メイリオ" panose="020B0604030504040204" pitchFamily="50" charset="-128"/>
              </a:rPr>
              <a:t>確認テスト</a:t>
            </a:r>
          </a:p>
        </p:txBody>
      </p:sp>
      <p:sp>
        <p:nvSpPr>
          <p:cNvPr id="3" name="正方形/長方形 2">
            <a:extLst>
              <a:ext uri="{FF2B5EF4-FFF2-40B4-BE49-F238E27FC236}">
                <a16:creationId xmlns:a16="http://schemas.microsoft.com/office/drawing/2014/main" id="{2E9C12C0-2A54-3868-E813-474F989ADD5D}"/>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01112244"/>
      </p:ext>
    </p:extLst>
  </p:cSld>
  <p:clrMapOvr>
    <a:masterClrMapping/>
  </p:clrMapOvr>
  <p:transition spd="slow">
    <p:push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61F20-D5C5-73D1-3640-717CB477C3B3}"/>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7F0DB59E-5B22-38A5-F66C-C28E1A0F70AE}"/>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3E7E99E0-4759-6A68-DB3D-6F6E5D93248A}"/>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ADB77EC-1C44-874E-9F81-E603D8A54527}"/>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確認テスト①</a:t>
            </a:r>
          </a:p>
        </p:txBody>
      </p:sp>
      <p:grpSp>
        <p:nvGrpSpPr>
          <p:cNvPr id="3" name="グループ化 2">
            <a:extLst>
              <a:ext uri="{FF2B5EF4-FFF2-40B4-BE49-F238E27FC236}">
                <a16:creationId xmlns:a16="http://schemas.microsoft.com/office/drawing/2014/main" id="{4442E5B3-8B5B-6428-B3AE-14E25D58CFEA}"/>
              </a:ext>
            </a:extLst>
          </p:cNvPr>
          <p:cNvGrpSpPr/>
          <p:nvPr/>
        </p:nvGrpSpPr>
        <p:grpSpPr>
          <a:xfrm>
            <a:off x="815009" y="1638118"/>
            <a:ext cx="7513983" cy="3581765"/>
            <a:chOff x="815009" y="1995530"/>
            <a:chExt cx="7513983" cy="3581765"/>
          </a:xfrm>
        </p:grpSpPr>
        <p:sp>
          <p:nvSpPr>
            <p:cNvPr id="9" name="テキスト ボックス 8">
              <a:extLst>
                <a:ext uri="{FF2B5EF4-FFF2-40B4-BE49-F238E27FC236}">
                  <a16:creationId xmlns:a16="http://schemas.microsoft.com/office/drawing/2014/main" id="{8F9C81AA-5552-9484-4489-37B8BB22C99A}"/>
                </a:ext>
              </a:extLst>
            </p:cNvPr>
            <p:cNvSpPr txBox="1"/>
            <p:nvPr/>
          </p:nvSpPr>
          <p:spPr>
            <a:xfrm>
              <a:off x="815009" y="1995530"/>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もっと</a:t>
              </a:r>
              <a:r>
                <a:rPr kumimoji="1"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6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06ACC024-739C-97F1-9A5C-A9D0B7A772D6}"/>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more</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G2_L18_kihon_v1_more">
            <a:hlinkClick r:id="" action="ppaction://media"/>
            <a:extLst>
              <a:ext uri="{FF2B5EF4-FFF2-40B4-BE49-F238E27FC236}">
                <a16:creationId xmlns:a16="http://schemas.microsoft.com/office/drawing/2014/main" id="{DB297051-12F0-6BC6-BA66-08217C4D7B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12938" y="917575"/>
            <a:ext cx="609600" cy="609600"/>
          </a:xfrm>
          <a:prstGeom prst="rect">
            <a:avLst/>
          </a:prstGeom>
        </p:spPr>
      </p:pic>
      <p:sp>
        <p:nvSpPr>
          <p:cNvPr id="8" name="正方形/長方形 7">
            <a:extLst>
              <a:ext uri="{FF2B5EF4-FFF2-40B4-BE49-F238E27FC236}">
                <a16:creationId xmlns:a16="http://schemas.microsoft.com/office/drawing/2014/main" id="{C2B68E69-15A9-61B0-7068-50CD6192E8E6}"/>
              </a:ext>
            </a:extLst>
          </p:cNvPr>
          <p:cNvSpPr/>
          <p:nvPr/>
        </p:nvSpPr>
        <p:spPr>
          <a:xfrm>
            <a:off x="2819400" y="3402390"/>
            <a:ext cx="3514736"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516499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3"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CD372-8E3D-4252-FA3C-B9B7111A3A95}"/>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8A3799E5-E40B-4F42-4280-9D7CFA44F0F7}"/>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DF84E24E-9FB7-B52C-9B65-FA5288A52959}"/>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2B45A594-1488-A8BD-568D-7E3F13E78B60}"/>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確認テスト②</a:t>
            </a:r>
          </a:p>
        </p:txBody>
      </p:sp>
      <p:grpSp>
        <p:nvGrpSpPr>
          <p:cNvPr id="3" name="グループ化 2">
            <a:extLst>
              <a:ext uri="{FF2B5EF4-FFF2-40B4-BE49-F238E27FC236}">
                <a16:creationId xmlns:a16="http://schemas.microsoft.com/office/drawing/2014/main" id="{6B78577B-AFC6-25E9-6D29-A305D373660B}"/>
              </a:ext>
            </a:extLst>
          </p:cNvPr>
          <p:cNvGrpSpPr/>
          <p:nvPr/>
        </p:nvGrpSpPr>
        <p:grpSpPr>
          <a:xfrm>
            <a:off x="815009" y="1638118"/>
            <a:ext cx="7513983" cy="3581765"/>
            <a:chOff x="815009" y="1995530"/>
            <a:chExt cx="7513983" cy="3581765"/>
          </a:xfrm>
        </p:grpSpPr>
        <p:sp>
          <p:nvSpPr>
            <p:cNvPr id="9" name="テキスト ボックス 8">
              <a:extLst>
                <a:ext uri="{FF2B5EF4-FFF2-40B4-BE49-F238E27FC236}">
                  <a16:creationId xmlns:a16="http://schemas.microsoft.com/office/drawing/2014/main" id="{F23FF8A1-BB7C-4D43-50BB-7B3CB4F2F02B}"/>
                </a:ext>
              </a:extLst>
            </p:cNvPr>
            <p:cNvSpPr txBox="1"/>
            <p:nvPr/>
          </p:nvSpPr>
          <p:spPr>
            <a:xfrm>
              <a:off x="815009" y="1995530"/>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役に立つ</a:t>
              </a:r>
              <a:endParaRPr kumimoji="1" lang="ja-JP" altLang="en-US" sz="66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8B59E722-DD0F-FA24-64AC-C9D5C93DEC66}"/>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useful</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kihon_v2_useful">
            <a:hlinkClick r:id="" action="ppaction://media"/>
            <a:extLst>
              <a:ext uri="{FF2B5EF4-FFF2-40B4-BE49-F238E27FC236}">
                <a16:creationId xmlns:a16="http://schemas.microsoft.com/office/drawing/2014/main" id="{46ED1D12-6B44-70BA-CEED-FD9F01803B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47825" y="976313"/>
            <a:ext cx="609600" cy="609600"/>
          </a:xfrm>
          <a:prstGeom prst="rect">
            <a:avLst/>
          </a:prstGeom>
        </p:spPr>
      </p:pic>
      <p:sp>
        <p:nvSpPr>
          <p:cNvPr id="8" name="正方形/長方形 7">
            <a:extLst>
              <a:ext uri="{FF2B5EF4-FFF2-40B4-BE49-F238E27FC236}">
                <a16:creationId xmlns:a16="http://schemas.microsoft.com/office/drawing/2014/main" id="{F05B66E7-76A8-B8B5-E401-4D0D8B2F38D2}"/>
              </a:ext>
            </a:extLst>
          </p:cNvPr>
          <p:cNvSpPr/>
          <p:nvPr/>
        </p:nvSpPr>
        <p:spPr>
          <a:xfrm>
            <a:off x="2463800" y="3402390"/>
            <a:ext cx="4225936"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14167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4"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A686E-70EA-335D-4C09-BEC9C8EE7FD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A55EA2F2-6C0E-58C6-2C39-EE82F12FA1FE}"/>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A3881441-94AD-744F-CF44-835BDA55FF00}"/>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C6F7764-6758-9C6C-5853-7E1839239119}"/>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確認テスト③</a:t>
            </a:r>
          </a:p>
        </p:txBody>
      </p:sp>
      <p:grpSp>
        <p:nvGrpSpPr>
          <p:cNvPr id="3" name="グループ化 2">
            <a:extLst>
              <a:ext uri="{FF2B5EF4-FFF2-40B4-BE49-F238E27FC236}">
                <a16:creationId xmlns:a16="http://schemas.microsoft.com/office/drawing/2014/main" id="{E6522C42-8888-6E8F-52EA-538A5CF56331}"/>
              </a:ext>
            </a:extLst>
          </p:cNvPr>
          <p:cNvGrpSpPr/>
          <p:nvPr/>
        </p:nvGrpSpPr>
        <p:grpSpPr>
          <a:xfrm>
            <a:off x="815009" y="1638118"/>
            <a:ext cx="7513983" cy="3581765"/>
            <a:chOff x="815009" y="1995530"/>
            <a:chExt cx="7513983" cy="3581765"/>
          </a:xfrm>
        </p:grpSpPr>
        <p:sp>
          <p:nvSpPr>
            <p:cNvPr id="9" name="テキスト ボックス 8">
              <a:extLst>
                <a:ext uri="{FF2B5EF4-FFF2-40B4-BE49-F238E27FC236}">
                  <a16:creationId xmlns:a16="http://schemas.microsoft.com/office/drawing/2014/main" id="{464BD0AB-B61B-CAAF-A6AC-20FEF5DEAD2C}"/>
                </a:ext>
              </a:extLst>
            </p:cNvPr>
            <p:cNvSpPr txBox="1"/>
            <p:nvPr/>
          </p:nvSpPr>
          <p:spPr>
            <a:xfrm>
              <a:off x="815009" y="1995530"/>
              <a:ext cx="7513983" cy="1862048"/>
            </a:xfrm>
            <a:prstGeom prst="rect">
              <a:avLst/>
            </a:prstGeom>
            <a:noFill/>
          </p:spPr>
          <p:txBody>
            <a:bodyPr wrap="square" rtlCol="0">
              <a:spAutoFit/>
            </a:bodyPr>
            <a:lstStyle/>
            <a:p>
              <a:pPr algn="ctr"/>
              <a:r>
                <a:rPr kumimoji="1"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なもの</a:t>
              </a:r>
              <a:endParaRPr kumimoji="1" lang="ja-JP" altLang="en-US" sz="66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28B82D70-4477-6B8C-4C92-D82E8A8FD3B0}"/>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one</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kihon_v3_one">
            <a:hlinkClick r:id="" action="ppaction://media"/>
            <a:extLst>
              <a:ext uri="{FF2B5EF4-FFF2-40B4-BE49-F238E27FC236}">
                <a16:creationId xmlns:a16="http://schemas.microsoft.com/office/drawing/2014/main" id="{E4713901-000F-8ED7-4F4F-06553588890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84363" y="1831975"/>
            <a:ext cx="609600" cy="609600"/>
          </a:xfrm>
          <a:prstGeom prst="rect">
            <a:avLst/>
          </a:prstGeom>
        </p:spPr>
      </p:pic>
      <p:sp>
        <p:nvSpPr>
          <p:cNvPr id="8" name="正方形/長方形 7">
            <a:extLst>
              <a:ext uri="{FF2B5EF4-FFF2-40B4-BE49-F238E27FC236}">
                <a16:creationId xmlns:a16="http://schemas.microsoft.com/office/drawing/2014/main" id="{E97A97D4-2B50-5F80-E2AA-76A1E0880B08}"/>
              </a:ext>
            </a:extLst>
          </p:cNvPr>
          <p:cNvSpPr/>
          <p:nvPr/>
        </p:nvSpPr>
        <p:spPr>
          <a:xfrm>
            <a:off x="3133725" y="3402390"/>
            <a:ext cx="2886086"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015916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9"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8"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4E88F-A418-BDA6-F3B2-69641C274FCE}"/>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401A383D-597C-0F4B-31B4-4DFC21FE5760}"/>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2B393320-D297-DABA-E8F1-38BF2D1A669A}"/>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C0AD2A05-09F7-5760-5FE8-8BE1F0E7824B}"/>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確認テスト④</a:t>
            </a:r>
          </a:p>
        </p:txBody>
      </p:sp>
      <p:grpSp>
        <p:nvGrpSpPr>
          <p:cNvPr id="3" name="グループ化 2">
            <a:extLst>
              <a:ext uri="{FF2B5EF4-FFF2-40B4-BE49-F238E27FC236}">
                <a16:creationId xmlns:a16="http://schemas.microsoft.com/office/drawing/2014/main" id="{46A1C298-AE51-3C22-63EB-9006AA3E3F7E}"/>
              </a:ext>
            </a:extLst>
          </p:cNvPr>
          <p:cNvGrpSpPr/>
          <p:nvPr/>
        </p:nvGrpSpPr>
        <p:grpSpPr>
          <a:xfrm>
            <a:off x="815009" y="1638118"/>
            <a:ext cx="7513983" cy="3581765"/>
            <a:chOff x="815009" y="1995530"/>
            <a:chExt cx="7513983" cy="3581765"/>
          </a:xfrm>
        </p:grpSpPr>
        <p:sp>
          <p:nvSpPr>
            <p:cNvPr id="9" name="テキスト ボックス 8">
              <a:extLst>
                <a:ext uri="{FF2B5EF4-FFF2-40B4-BE49-F238E27FC236}">
                  <a16:creationId xmlns:a16="http://schemas.microsoft.com/office/drawing/2014/main" id="{E1C57B30-DE08-6C18-01A2-866D932AFAF5}"/>
                </a:ext>
              </a:extLst>
            </p:cNvPr>
            <p:cNvSpPr txBox="1"/>
            <p:nvPr/>
          </p:nvSpPr>
          <p:spPr>
            <a:xfrm>
              <a:off x="815009" y="1995530"/>
              <a:ext cx="7513983" cy="1708160"/>
            </a:xfrm>
            <a:prstGeom prst="rect">
              <a:avLst/>
            </a:prstGeom>
            <a:noFill/>
          </p:spPr>
          <p:txBody>
            <a:bodyPr wrap="square" rtlCol="0">
              <a:spAutoFit/>
            </a:bodyPr>
            <a:lstStyle/>
            <a:p>
              <a:pPr algn="ctr"/>
              <a:r>
                <a:rPr kumimoji="1" lang="ja-JP" altLang="en-US" sz="10500" b="1" dirty="0">
                  <a:solidFill>
                    <a:schemeClr val="tx1">
                      <a:lumMod val="85000"/>
                      <a:lumOff val="15000"/>
                    </a:schemeClr>
                  </a:solidFill>
                  <a:latin typeface="メイリオ" panose="020B0604030504040204" pitchFamily="50" charset="-128"/>
                  <a:ea typeface="メイリオ" panose="020B0604030504040204" pitchFamily="50" charset="-128"/>
                </a:rPr>
                <a:t>いちばん</a:t>
              </a:r>
              <a:r>
                <a:rPr kumimoji="1" lang="en-US" altLang="ja-JP" sz="105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105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427358F4-E022-6790-7ED1-1C892A13FB3E}"/>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most</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kihon_v4_most">
            <a:hlinkClick r:id="" action="ppaction://media"/>
            <a:extLst>
              <a:ext uri="{FF2B5EF4-FFF2-40B4-BE49-F238E27FC236}">
                <a16:creationId xmlns:a16="http://schemas.microsoft.com/office/drawing/2014/main" id="{57D47753-17DA-2041-14C7-1A3366897B8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65238" y="682625"/>
            <a:ext cx="609600" cy="609600"/>
          </a:xfrm>
          <a:prstGeom prst="rect">
            <a:avLst/>
          </a:prstGeom>
        </p:spPr>
      </p:pic>
      <p:sp>
        <p:nvSpPr>
          <p:cNvPr id="8" name="正方形/長方形 7">
            <a:extLst>
              <a:ext uri="{FF2B5EF4-FFF2-40B4-BE49-F238E27FC236}">
                <a16:creationId xmlns:a16="http://schemas.microsoft.com/office/drawing/2014/main" id="{A93F2122-9710-CBF6-EEF4-0672A2CF852F}"/>
              </a:ext>
            </a:extLst>
          </p:cNvPr>
          <p:cNvSpPr/>
          <p:nvPr/>
        </p:nvSpPr>
        <p:spPr>
          <a:xfrm>
            <a:off x="2806700" y="3402390"/>
            <a:ext cx="3540136"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328583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7"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D85FD-6013-411E-4088-68C2366378BB}"/>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E57C214D-3F2D-B0DE-8771-4D3EF042147A}"/>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a:extLst>
              <a:ext uri="{FF2B5EF4-FFF2-40B4-BE49-F238E27FC236}">
                <a16:creationId xmlns:a16="http://schemas.microsoft.com/office/drawing/2014/main" id="{207C5CB4-4687-0B11-6AB1-2C01E8134687}"/>
              </a:ext>
            </a:extLst>
          </p:cNvPr>
          <p:cNvSpPr txBox="1"/>
          <p:nvPr/>
        </p:nvSpPr>
        <p:spPr>
          <a:xfrm>
            <a:off x="725804" y="2409490"/>
            <a:ext cx="7692391"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This book</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err="1">
                <a:solidFill>
                  <a:srgbClr val="FF000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chemeClr val="accent2"/>
                </a:solidFill>
                <a:latin typeface="メイリオ" panose="020B0604030504040204" pitchFamily="50" charset="-128"/>
                <a:ea typeface="メイリオ" panose="020B0604030504040204" pitchFamily="50" charset="-128"/>
              </a:rPr>
              <a:t>[m---] </a:t>
            </a:r>
          </a:p>
          <a:p>
            <a:pPr>
              <a:lnSpc>
                <a:spcPct val="150000"/>
              </a:lnSpc>
            </a:pPr>
            <a:r>
              <a:rPr kumimoji="1" lang="en-US" altLang="ja-JP" sz="4400" b="1" dirty="0">
                <a:solidFill>
                  <a:schemeClr val="accent2"/>
                </a:solidFill>
                <a:latin typeface="メイリオ" panose="020B0604030504040204" pitchFamily="50" charset="-128"/>
                <a:ea typeface="メイリオ" panose="020B0604030504040204" pitchFamily="50" charset="-128"/>
              </a:rPr>
              <a:t>[u-----]</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that one.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1-1 This book is more useful than that one.">
            <a:hlinkClick r:id="" action="ppaction://media"/>
            <a:extLst>
              <a:ext uri="{FF2B5EF4-FFF2-40B4-BE49-F238E27FC236}">
                <a16:creationId xmlns:a16="http://schemas.microsoft.com/office/drawing/2014/main" id="{165F546F-1BC6-E2E5-52BF-A1FA5288AD1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27188" y="465138"/>
            <a:ext cx="406400" cy="406400"/>
          </a:xfrm>
          <a:prstGeom prst="rect">
            <a:avLst/>
          </a:prstGeom>
        </p:spPr>
      </p:pic>
    </p:spTree>
    <p:extLst>
      <p:ext uri="{BB962C8B-B14F-4D97-AF65-F5344CB8AC3E}">
        <p14:creationId xmlns:p14="http://schemas.microsoft.com/office/powerpoint/2010/main" val="288216646"/>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811D1-4D2A-A35B-8153-41242BC0201B}"/>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309DD76D-F42E-C9FF-9A11-83EDC295CD75}"/>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247E7129-B584-168B-E4DB-21558ACB73EE}"/>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F859912-5462-BA4D-669B-66FDDCEF900A}"/>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確認テスト⑤</a:t>
            </a:r>
          </a:p>
        </p:txBody>
      </p:sp>
      <p:grpSp>
        <p:nvGrpSpPr>
          <p:cNvPr id="3" name="グループ化 2">
            <a:extLst>
              <a:ext uri="{FF2B5EF4-FFF2-40B4-BE49-F238E27FC236}">
                <a16:creationId xmlns:a16="http://schemas.microsoft.com/office/drawing/2014/main" id="{886A74B6-0851-D305-3CEE-04EBCC807C6B}"/>
              </a:ext>
            </a:extLst>
          </p:cNvPr>
          <p:cNvGrpSpPr/>
          <p:nvPr/>
        </p:nvGrpSpPr>
        <p:grpSpPr>
          <a:xfrm>
            <a:off x="711200" y="1717951"/>
            <a:ext cx="7721600" cy="3422099"/>
            <a:chOff x="711200" y="2155196"/>
            <a:chExt cx="7721600" cy="3422099"/>
          </a:xfrm>
        </p:grpSpPr>
        <p:sp>
          <p:nvSpPr>
            <p:cNvPr id="9" name="テキスト ボックス 8">
              <a:extLst>
                <a:ext uri="{FF2B5EF4-FFF2-40B4-BE49-F238E27FC236}">
                  <a16:creationId xmlns:a16="http://schemas.microsoft.com/office/drawing/2014/main" id="{77090ABE-276E-7EFD-5C47-BFEC75B27B69}"/>
                </a:ext>
              </a:extLst>
            </p:cNvPr>
            <p:cNvSpPr txBox="1"/>
            <p:nvPr/>
          </p:nvSpPr>
          <p:spPr>
            <a:xfrm>
              <a:off x="815009" y="2155196"/>
              <a:ext cx="7513983" cy="1631216"/>
            </a:xfrm>
            <a:prstGeom prst="rect">
              <a:avLst/>
            </a:prstGeom>
            <a:noFill/>
          </p:spPr>
          <p:txBody>
            <a:bodyPr wrap="square" rtlCol="0">
              <a:spAutoFit/>
            </a:bodyPr>
            <a:lstStyle/>
            <a:p>
              <a:pPr algn="ctr"/>
              <a:r>
                <a:rPr kumimoji="1" lang="ja-JP" altLang="en-US" sz="10000" b="1" dirty="0">
                  <a:solidFill>
                    <a:schemeClr val="tx1">
                      <a:lumMod val="85000"/>
                      <a:lumOff val="15000"/>
                    </a:schemeClr>
                  </a:solidFill>
                  <a:latin typeface="メイリオ" panose="020B0604030504040204" pitchFamily="50" charset="-128"/>
                  <a:ea typeface="メイリオ" panose="020B0604030504040204" pitchFamily="50" charset="-128"/>
                </a:rPr>
                <a:t>人気のある</a:t>
              </a:r>
              <a:endParaRPr kumimoji="1" lang="ja-JP" altLang="en-US" sz="100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D2DAD264-E3CB-BFAC-2B36-F6689E38DAAB}"/>
                </a:ext>
              </a:extLst>
            </p:cNvPr>
            <p:cNvSpPr txBox="1"/>
            <p:nvPr/>
          </p:nvSpPr>
          <p:spPr>
            <a:xfrm>
              <a:off x="711200" y="4007635"/>
              <a:ext cx="7721600"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popular</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G2_L18_kihon_v5_popular">
            <a:hlinkClick r:id="" action="ppaction://media"/>
            <a:extLst>
              <a:ext uri="{FF2B5EF4-FFF2-40B4-BE49-F238E27FC236}">
                <a16:creationId xmlns:a16="http://schemas.microsoft.com/office/drawing/2014/main" id="{E4D32C46-09CF-A8BD-83A9-9D3179E7A3B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19250" y="1360488"/>
            <a:ext cx="609600" cy="609600"/>
          </a:xfrm>
          <a:prstGeom prst="rect">
            <a:avLst/>
          </a:prstGeom>
        </p:spPr>
      </p:pic>
      <p:sp>
        <p:nvSpPr>
          <p:cNvPr id="8" name="正方形/長方形 7">
            <a:extLst>
              <a:ext uri="{FF2B5EF4-FFF2-40B4-BE49-F238E27FC236}">
                <a16:creationId xmlns:a16="http://schemas.microsoft.com/office/drawing/2014/main" id="{57A1E9E6-A2B5-76D4-78CF-8D66DFD6262E}"/>
              </a:ext>
            </a:extLst>
          </p:cNvPr>
          <p:cNvSpPr/>
          <p:nvPr/>
        </p:nvSpPr>
        <p:spPr>
          <a:xfrm>
            <a:off x="2044700" y="3402390"/>
            <a:ext cx="5064136"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270454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76"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1EC59-A841-E9BC-789A-329C9CB09B3D}"/>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8F1EBD97-1FDD-88FC-8AD5-06E5C6206FEA}"/>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669A127C-2882-6EAF-727E-3673BA9B368A}"/>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B87BEF7-4D53-EFCA-79A7-1720CB054598}"/>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確認テスト⑥</a:t>
            </a:r>
          </a:p>
        </p:txBody>
      </p:sp>
      <p:grpSp>
        <p:nvGrpSpPr>
          <p:cNvPr id="3" name="グループ化 2">
            <a:extLst>
              <a:ext uri="{FF2B5EF4-FFF2-40B4-BE49-F238E27FC236}">
                <a16:creationId xmlns:a16="http://schemas.microsoft.com/office/drawing/2014/main" id="{63214650-2CEB-016C-6E3B-2F0D8B3784A5}"/>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BC4CAD50-B29E-8912-BEE5-4B36E7F30F12}"/>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singer</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30275A1F-D018-A1DD-6C5A-395D08B3E43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歌手</a:t>
              </a:r>
              <a:endParaRPr kumimoji="1" lang="ja-JP" altLang="en-US" sz="7200" dirty="0">
                <a:solidFill>
                  <a:schemeClr val="tx1">
                    <a:lumMod val="85000"/>
                    <a:lumOff val="15000"/>
                  </a:schemeClr>
                </a:solidFill>
              </a:endParaRPr>
            </a:p>
          </p:txBody>
        </p:sp>
      </p:grpSp>
      <p:pic>
        <p:nvPicPr>
          <p:cNvPr id="4" name="G2_L18_kihon_v6_singer">
            <a:hlinkClick r:id="" action="ppaction://media"/>
            <a:extLst>
              <a:ext uri="{FF2B5EF4-FFF2-40B4-BE49-F238E27FC236}">
                <a16:creationId xmlns:a16="http://schemas.microsoft.com/office/drawing/2014/main" id="{F93DCE29-8102-7092-609B-E471B2C63E5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30350" y="976313"/>
            <a:ext cx="609600" cy="609600"/>
          </a:xfrm>
          <a:prstGeom prst="rect">
            <a:avLst/>
          </a:prstGeom>
        </p:spPr>
      </p:pic>
      <p:sp>
        <p:nvSpPr>
          <p:cNvPr id="10" name="正方形/長方形 9">
            <a:extLst>
              <a:ext uri="{FF2B5EF4-FFF2-40B4-BE49-F238E27FC236}">
                <a16:creationId xmlns:a16="http://schemas.microsoft.com/office/drawing/2014/main" id="{56BD2112-C422-EF02-82B8-3F9C1816EF8E}"/>
              </a:ext>
            </a:extLst>
          </p:cNvPr>
          <p:cNvSpPr/>
          <p:nvPr/>
        </p:nvSpPr>
        <p:spPr>
          <a:xfrm>
            <a:off x="2451100" y="3519516"/>
            <a:ext cx="4251336"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621678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7"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10"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BCB26-DCF6-1790-69B6-170CDF2C8754}"/>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99BFEC22-C3AA-BA82-69AA-0CD4FB0A390E}"/>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3AB27896-12B6-138C-121F-1799C886C71F}"/>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D5624813-7862-85F0-FB01-2A19D3FCA6BC}"/>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確認テスト⑦</a:t>
            </a:r>
          </a:p>
        </p:txBody>
      </p:sp>
      <p:grpSp>
        <p:nvGrpSpPr>
          <p:cNvPr id="3" name="グループ化 2">
            <a:extLst>
              <a:ext uri="{FF2B5EF4-FFF2-40B4-BE49-F238E27FC236}">
                <a16:creationId xmlns:a16="http://schemas.microsoft.com/office/drawing/2014/main" id="{3963776E-81E3-557D-7A2D-8D86363DBF40}"/>
              </a:ext>
            </a:extLst>
          </p:cNvPr>
          <p:cNvGrpSpPr/>
          <p:nvPr/>
        </p:nvGrpSpPr>
        <p:grpSpPr>
          <a:xfrm>
            <a:off x="0" y="2001949"/>
            <a:ext cx="9144000" cy="2854102"/>
            <a:chOff x="0" y="2742014"/>
            <a:chExt cx="9144000" cy="2854102"/>
          </a:xfrm>
        </p:grpSpPr>
        <p:sp>
          <p:nvSpPr>
            <p:cNvPr id="6" name="テキスト ボックス 5">
              <a:extLst>
                <a:ext uri="{FF2B5EF4-FFF2-40B4-BE49-F238E27FC236}">
                  <a16:creationId xmlns:a16="http://schemas.microsoft.com/office/drawing/2014/main" id="{A401FD2C-8BDC-93B7-69FD-0DC923A33B28}"/>
                </a:ext>
              </a:extLst>
            </p:cNvPr>
            <p:cNvSpPr txBox="1"/>
            <p:nvPr/>
          </p:nvSpPr>
          <p:spPr>
            <a:xfrm>
              <a:off x="0" y="4395787"/>
              <a:ext cx="9144000" cy="1200329"/>
            </a:xfrm>
            <a:prstGeom prst="rect">
              <a:avLst/>
            </a:prstGeom>
            <a:noFill/>
          </p:spPr>
          <p:txBody>
            <a:bodyPr wrap="square" rtlCol="0">
              <a:spAutoFit/>
            </a:bodyPr>
            <a:lstStyle/>
            <a:p>
              <a:pPr algn="ctr"/>
              <a:r>
                <a:rPr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[as] … [as] </a:t>
              </a:r>
              <a:r>
                <a:rPr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54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251AB146-31E4-3686-91A7-9F6BF2A91212}"/>
                </a:ext>
              </a:extLst>
            </p:cNvPr>
            <p:cNvSpPr txBox="1"/>
            <p:nvPr/>
          </p:nvSpPr>
          <p:spPr>
            <a:xfrm>
              <a:off x="251792" y="2742014"/>
              <a:ext cx="8640418" cy="1200329"/>
            </a:xfrm>
            <a:prstGeom prst="rect">
              <a:avLst/>
            </a:prstGeom>
            <a:noFill/>
          </p:spPr>
          <p:txBody>
            <a:bodyPr wrap="square" rtlCol="0">
              <a:spAutoFit/>
            </a:bodyPr>
            <a:lstStyle/>
            <a:p>
              <a:pPr algn="ctr"/>
              <a:r>
                <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と同じくらい～</a:t>
              </a:r>
              <a:endParaRPr kumimoji="1" lang="ja-JP" altLang="en-US" sz="4800" dirty="0">
                <a:solidFill>
                  <a:schemeClr val="tx1">
                    <a:lumMod val="85000"/>
                    <a:lumOff val="15000"/>
                  </a:schemeClr>
                </a:solidFill>
              </a:endParaRPr>
            </a:p>
          </p:txBody>
        </p:sp>
      </p:grpSp>
      <p:pic>
        <p:nvPicPr>
          <p:cNvPr id="4" name="G2_L18_kihon_v7_as as">
            <a:hlinkClick r:id="" action="ppaction://media"/>
            <a:extLst>
              <a:ext uri="{FF2B5EF4-FFF2-40B4-BE49-F238E27FC236}">
                <a16:creationId xmlns:a16="http://schemas.microsoft.com/office/drawing/2014/main" id="{7641E3B3-C29F-AD18-E612-03690A2B2CC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1875" y="1006475"/>
            <a:ext cx="609600" cy="609600"/>
          </a:xfrm>
          <a:prstGeom prst="rect">
            <a:avLst/>
          </a:prstGeom>
        </p:spPr>
      </p:pic>
      <p:sp>
        <p:nvSpPr>
          <p:cNvPr id="10" name="正方形/長方形 9">
            <a:extLst>
              <a:ext uri="{FF2B5EF4-FFF2-40B4-BE49-F238E27FC236}">
                <a16:creationId xmlns:a16="http://schemas.microsoft.com/office/drawing/2014/main" id="{ED99406F-C2D2-9F88-17F4-288A2E4C27EB}"/>
              </a:ext>
            </a:extLst>
          </p:cNvPr>
          <p:cNvSpPr/>
          <p:nvPr/>
        </p:nvSpPr>
        <p:spPr>
          <a:xfrm>
            <a:off x="1546225" y="3402390"/>
            <a:ext cx="1349375"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E1C8C2BA-1BD1-410E-8791-20DCF04F5B24}"/>
              </a:ext>
            </a:extLst>
          </p:cNvPr>
          <p:cNvSpPr/>
          <p:nvPr/>
        </p:nvSpPr>
        <p:spPr>
          <a:xfrm>
            <a:off x="5026025" y="3402390"/>
            <a:ext cx="1349375"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242900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86"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par>
                                <p:cTn id="10" presetID="22" presetClass="exit" presetSubtype="8" fill="hold" grpId="0" nodeType="withEffect">
                                  <p:stCondLst>
                                    <p:cond delay="0"/>
                                  </p:stCondLst>
                                  <p:childTnLst>
                                    <p:animEffect transition="out" filter="wipe(left)">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4"/>
                </p:tgtEl>
              </p:cMediaNode>
            </p:audio>
          </p:childTnLst>
        </p:cTn>
      </p:par>
    </p:tnLst>
    <p:bldLst>
      <p:bldP spid="10" grpId="0" animBg="1"/>
      <p:bldP spid="11"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23486-0105-89E7-BD6D-0933FACC7A1D}"/>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A89DB452-DF18-026F-07D4-9FD01AB35CD3}"/>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F0EE816D-7DCF-7A0E-9821-75D3DAE766CE}"/>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5A60969-C50B-A53D-1414-F54E1A004582}"/>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確認テスト⑧</a:t>
            </a:r>
          </a:p>
        </p:txBody>
      </p:sp>
      <p:grpSp>
        <p:nvGrpSpPr>
          <p:cNvPr id="2" name="グループ化 1">
            <a:extLst>
              <a:ext uri="{FF2B5EF4-FFF2-40B4-BE49-F238E27FC236}">
                <a16:creationId xmlns:a16="http://schemas.microsoft.com/office/drawing/2014/main" id="{AEED08E8-BD50-1C67-D903-481DF912647C}"/>
              </a:ext>
            </a:extLst>
          </p:cNvPr>
          <p:cNvGrpSpPr/>
          <p:nvPr/>
        </p:nvGrpSpPr>
        <p:grpSpPr>
          <a:xfrm>
            <a:off x="815009" y="1666764"/>
            <a:ext cx="7513983" cy="3524472"/>
            <a:chOff x="815009" y="2052823"/>
            <a:chExt cx="7513983" cy="3524472"/>
          </a:xfrm>
        </p:grpSpPr>
        <p:sp>
          <p:nvSpPr>
            <p:cNvPr id="5" name="テキスト ボックス 4">
              <a:extLst>
                <a:ext uri="{FF2B5EF4-FFF2-40B4-BE49-F238E27FC236}">
                  <a16:creationId xmlns:a16="http://schemas.microsoft.com/office/drawing/2014/main" id="{80E0F929-025D-7CA9-AF6A-82CCFEEBEEE0}"/>
                </a:ext>
              </a:extLst>
            </p:cNvPr>
            <p:cNvSpPr txBox="1"/>
            <p:nvPr/>
          </p:nvSpPr>
          <p:spPr>
            <a:xfrm>
              <a:off x="815009" y="2052823"/>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背が高い</a:t>
              </a:r>
              <a:endParaRPr kumimoji="1" lang="ja-JP" altLang="en-US" sz="6600" dirty="0">
                <a:solidFill>
                  <a:schemeClr val="tx1">
                    <a:lumMod val="85000"/>
                    <a:lumOff val="15000"/>
                  </a:schemeClr>
                </a:solidFill>
              </a:endParaRPr>
            </a:p>
          </p:txBody>
        </p:sp>
        <p:sp>
          <p:nvSpPr>
            <p:cNvPr id="6" name="テキスト ボックス 5">
              <a:extLst>
                <a:ext uri="{FF2B5EF4-FFF2-40B4-BE49-F238E27FC236}">
                  <a16:creationId xmlns:a16="http://schemas.microsoft.com/office/drawing/2014/main" id="{9BAAA603-A75F-DAFC-23BA-06164E8EAFFC}"/>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tall</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2_L18_kihon_v8_tall">
            <a:hlinkClick r:id="" action="ppaction://media"/>
            <a:extLst>
              <a:ext uri="{FF2B5EF4-FFF2-40B4-BE49-F238E27FC236}">
                <a16:creationId xmlns:a16="http://schemas.microsoft.com/office/drawing/2014/main" id="{D9CD34BD-0074-7098-D281-D8538A81442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52550" y="180975"/>
            <a:ext cx="609600" cy="609600"/>
          </a:xfrm>
          <a:prstGeom prst="rect">
            <a:avLst/>
          </a:prstGeom>
        </p:spPr>
      </p:pic>
      <p:cxnSp>
        <p:nvCxnSpPr>
          <p:cNvPr id="3" name="直線コネクタ 2">
            <a:extLst>
              <a:ext uri="{FF2B5EF4-FFF2-40B4-BE49-F238E27FC236}">
                <a16:creationId xmlns:a16="http://schemas.microsoft.com/office/drawing/2014/main" id="{60A4C23F-4E15-DF01-0124-BC505924D9A6}"/>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F91C75D3-4E17-F04A-BF47-2A4BC8A6DE28}"/>
              </a:ext>
            </a:extLst>
          </p:cNvPr>
          <p:cNvSpPr/>
          <p:nvPr/>
        </p:nvSpPr>
        <p:spPr>
          <a:xfrm>
            <a:off x="3251200" y="3402390"/>
            <a:ext cx="2651136" cy="171359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333970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5"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11"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B9398-3DF2-4F93-20CE-33162B859C18}"/>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678CDB63-6BBB-0FCD-46E3-CCCA8B3A55A6}"/>
              </a:ext>
            </a:extLst>
          </p:cNvPr>
          <p:cNvSpPr/>
          <p:nvPr/>
        </p:nvSpPr>
        <p:spPr>
          <a:xfrm>
            <a:off x="-209725" y="1127824"/>
            <a:ext cx="9605395" cy="1065402"/>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1295FB1D-3FAE-7504-2EAD-B04D20D659EA}"/>
              </a:ext>
            </a:extLst>
          </p:cNvPr>
          <p:cNvSpPr/>
          <p:nvPr/>
        </p:nvSpPr>
        <p:spPr>
          <a:xfrm>
            <a:off x="-209725" y="68580"/>
            <a:ext cx="9605395" cy="10654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8C2E9580-2236-3C9D-C372-6DE100B3CD62}"/>
              </a:ext>
            </a:extLst>
          </p:cNvPr>
          <p:cNvSpPr txBox="1">
            <a:spLocks/>
          </p:cNvSpPr>
          <p:nvPr/>
        </p:nvSpPr>
        <p:spPr>
          <a:xfrm>
            <a:off x="566057" y="210403"/>
            <a:ext cx="8468376" cy="7817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5400" b="1" dirty="0">
                <a:solidFill>
                  <a:schemeClr val="bg1"/>
                </a:solidFill>
                <a:latin typeface="ＭＳ Ｐゴシック" panose="020B0600070205080204" pitchFamily="50" charset="-128"/>
                <a:ea typeface="ＭＳ Ｐゴシック" panose="020B0600070205080204" pitchFamily="50" charset="-128"/>
              </a:rPr>
              <a:t>P.127</a:t>
            </a:r>
            <a:r>
              <a:rPr lang="ja-JP" altLang="en-US" sz="5400" b="1" dirty="0">
                <a:solidFill>
                  <a:schemeClr val="bg1"/>
                </a:solidFill>
                <a:latin typeface="ＭＳ Ｐゴシック" panose="020B0600070205080204" pitchFamily="50" charset="-128"/>
                <a:ea typeface="ＭＳ Ｐゴシック" panose="020B0600070205080204" pitchFamily="50" charset="-128"/>
              </a:rPr>
              <a:t> トレーニング</a:t>
            </a:r>
          </a:p>
        </p:txBody>
      </p:sp>
      <p:sp>
        <p:nvSpPr>
          <p:cNvPr id="3" name="テキスト ボックス 2">
            <a:extLst>
              <a:ext uri="{FF2B5EF4-FFF2-40B4-BE49-F238E27FC236}">
                <a16:creationId xmlns:a16="http://schemas.microsoft.com/office/drawing/2014/main" id="{FBD0AD1B-9DD7-8EF4-89B1-F1A589A4DE44}"/>
              </a:ext>
            </a:extLst>
          </p:cNvPr>
          <p:cNvSpPr txBox="1"/>
          <p:nvPr/>
        </p:nvSpPr>
        <p:spPr>
          <a:xfrm>
            <a:off x="620817" y="1275805"/>
            <a:ext cx="7944309" cy="769441"/>
          </a:xfrm>
          <a:prstGeom prst="rect">
            <a:avLst/>
          </a:prstGeom>
          <a:noFill/>
          <a:ln>
            <a:noFill/>
          </a:ln>
        </p:spPr>
        <p:txBody>
          <a:bodyPr wrap="square" rtlCol="0">
            <a:spAutoFit/>
          </a:bodyPr>
          <a:lstStyle/>
          <a:p>
            <a:pPr algn="just"/>
            <a:r>
              <a:rPr kumimoji="1" lang="ja-JP" altLang="en-US" sz="4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～より</a:t>
            </a:r>
            <a:r>
              <a:rPr kumimoji="1" lang="en-US" altLang="ja-JP" sz="4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sz="4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です。</a:t>
            </a:r>
          </a:p>
        </p:txBody>
      </p:sp>
      <p:sp>
        <p:nvSpPr>
          <p:cNvPr id="8" name="正方形/長方形 7">
            <a:extLst>
              <a:ext uri="{FF2B5EF4-FFF2-40B4-BE49-F238E27FC236}">
                <a16:creationId xmlns:a16="http://schemas.microsoft.com/office/drawing/2014/main" id="{31EF2D10-E101-5DC5-5C6C-701D2302DB5B}"/>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1507F738-C30F-A6E5-FA9D-3BF364EEC8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6500" y="3827337"/>
            <a:ext cx="4132322" cy="3099242"/>
          </a:xfrm>
          <a:prstGeom prst="rect">
            <a:avLst/>
          </a:prstGeom>
        </p:spPr>
      </p:pic>
      <p:pic>
        <p:nvPicPr>
          <p:cNvPr id="10" name="se_maoudamashii_onepoint17">
            <a:hlinkClick r:id="" action="ppaction://media"/>
            <a:extLst>
              <a:ext uri="{FF2B5EF4-FFF2-40B4-BE49-F238E27FC236}">
                <a16:creationId xmlns:a16="http://schemas.microsoft.com/office/drawing/2014/main" id="{F11792CB-94E7-F71F-6DA3-92B1FBE36D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5418" y="2424941"/>
            <a:ext cx="609601" cy="609600"/>
          </a:xfrm>
          <a:prstGeom prst="rect">
            <a:avLst/>
          </a:prstGeom>
        </p:spPr>
      </p:pic>
    </p:spTree>
    <p:extLst>
      <p:ext uri="{BB962C8B-B14F-4D97-AF65-F5344CB8AC3E}">
        <p14:creationId xmlns:p14="http://schemas.microsoft.com/office/powerpoint/2010/main" val="6360774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6B4F-D616-84B2-0528-2934B43DDDAF}"/>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5A6B5F0A-9EE6-2C9C-6C4C-BE913AC76CAC}"/>
              </a:ext>
            </a:extLst>
          </p:cNvPr>
          <p:cNvSpPr/>
          <p:nvPr/>
        </p:nvSpPr>
        <p:spPr>
          <a:xfrm>
            <a:off x="0" y="1021558"/>
            <a:ext cx="9144000" cy="583644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FA1F82C3-8419-37D0-669A-20EC9E053D23}"/>
              </a:ext>
            </a:extLst>
          </p:cNvPr>
          <p:cNvSpPr/>
          <p:nvPr/>
        </p:nvSpPr>
        <p:spPr>
          <a:xfrm>
            <a:off x="0" y="-1"/>
            <a:ext cx="9144000" cy="1021559"/>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98B8B65-5B06-6FD6-6A9F-DF511D1B9A81}"/>
              </a:ext>
            </a:extLst>
          </p:cNvPr>
          <p:cNvSpPr txBox="1"/>
          <p:nvPr/>
        </p:nvSpPr>
        <p:spPr>
          <a:xfrm>
            <a:off x="302136" y="75750"/>
            <a:ext cx="8716030" cy="830997"/>
          </a:xfrm>
          <a:prstGeom prst="rect">
            <a:avLst/>
          </a:prstGeom>
          <a:noFill/>
          <a:ln>
            <a:noFill/>
          </a:ln>
        </p:spPr>
        <p:txBody>
          <a:bodyPr wrap="square" rtlCol="0">
            <a:spAutoFit/>
          </a:bodyPr>
          <a:lstStyle/>
          <a:p>
            <a:r>
              <a:rPr lang="en-US" altLang="ja-JP" sz="2400" dirty="0">
                <a:solidFill>
                  <a:schemeClr val="bg1"/>
                </a:solidFill>
                <a:effectLst/>
                <a:latin typeface="ＭＳ Ｐゴシック" panose="020B0600070205080204" pitchFamily="50" charset="-128"/>
                <a:ea typeface="ＭＳ Ｐゴシック" panose="020B0600070205080204" pitchFamily="50" charset="-128"/>
              </a:rPr>
              <a:t>A </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から </a:t>
            </a:r>
            <a:r>
              <a:rPr lang="en-US" altLang="ja-JP" sz="2400" dirty="0">
                <a:solidFill>
                  <a:schemeClr val="bg1"/>
                </a:solidFill>
                <a:effectLst/>
                <a:latin typeface="ＭＳ Ｐゴシック" panose="020B0600070205080204" pitchFamily="50" charset="-128"/>
                <a:ea typeface="ＭＳ Ｐゴシック" panose="020B0600070205080204" pitchFamily="50" charset="-128"/>
              </a:rPr>
              <a:t>C </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のイラストに合う英文になるように、空欄にあてはまる</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英語を書いてください。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pic>
        <p:nvPicPr>
          <p:cNvPr id="3" name="図 2">
            <a:extLst>
              <a:ext uri="{FF2B5EF4-FFF2-40B4-BE49-F238E27FC236}">
                <a16:creationId xmlns:a16="http://schemas.microsoft.com/office/drawing/2014/main" id="{50BA6725-418F-B9F6-9197-8CF08EA2C97D}"/>
              </a:ext>
            </a:extLst>
          </p:cNvPr>
          <p:cNvPicPr>
            <a:picLocks noChangeAspect="1"/>
          </p:cNvPicPr>
          <p:nvPr/>
        </p:nvPicPr>
        <p:blipFill>
          <a:blip r:embed="rId2"/>
          <a:stretch>
            <a:fillRect/>
          </a:stretch>
        </p:blipFill>
        <p:spPr>
          <a:xfrm>
            <a:off x="216000" y="1097308"/>
            <a:ext cx="8712000" cy="5585175"/>
          </a:xfrm>
          <a:prstGeom prst="rect">
            <a:avLst/>
          </a:prstGeom>
        </p:spPr>
      </p:pic>
    </p:spTree>
    <p:extLst>
      <p:ext uri="{BB962C8B-B14F-4D97-AF65-F5344CB8AC3E}">
        <p14:creationId xmlns:p14="http://schemas.microsoft.com/office/powerpoint/2010/main" val="767105152"/>
      </p:ext>
    </p:extLst>
  </p:cSld>
  <p:clrMapOvr>
    <a:masterClrMapping/>
  </p:clrMapOvr>
  <p:transition spd="slow">
    <p:push dir="u"/>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6B4F-D616-84B2-0528-2934B43DDDAF}"/>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5A6B5F0A-9EE6-2C9C-6C4C-BE913AC76CAC}"/>
              </a:ext>
            </a:extLst>
          </p:cNvPr>
          <p:cNvSpPr/>
          <p:nvPr/>
        </p:nvSpPr>
        <p:spPr>
          <a:xfrm>
            <a:off x="0" y="637116"/>
            <a:ext cx="9144000" cy="622088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80D7D9E0-9893-E506-016B-2359A3DEF747}"/>
              </a:ext>
            </a:extLst>
          </p:cNvPr>
          <p:cNvPicPr>
            <a:picLocks noChangeAspect="1"/>
          </p:cNvPicPr>
          <p:nvPr/>
        </p:nvPicPr>
        <p:blipFill>
          <a:blip r:embed="rId6"/>
          <a:stretch>
            <a:fillRect/>
          </a:stretch>
        </p:blipFill>
        <p:spPr>
          <a:xfrm>
            <a:off x="216000" y="1097308"/>
            <a:ext cx="8712000" cy="5585175"/>
          </a:xfrm>
          <a:prstGeom prst="rect">
            <a:avLst/>
          </a:prstGeom>
        </p:spPr>
      </p:pic>
      <p:sp>
        <p:nvSpPr>
          <p:cNvPr id="5" name="正方形/長方形 4">
            <a:extLst>
              <a:ext uri="{FF2B5EF4-FFF2-40B4-BE49-F238E27FC236}">
                <a16:creationId xmlns:a16="http://schemas.microsoft.com/office/drawing/2014/main" id="{B806755A-D7B8-DFDA-614C-37FE3E2C263A}"/>
              </a:ext>
            </a:extLst>
          </p:cNvPr>
          <p:cNvSpPr/>
          <p:nvPr/>
        </p:nvSpPr>
        <p:spPr>
          <a:xfrm>
            <a:off x="0" y="-1"/>
            <a:ext cx="9144000" cy="63711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AC660129-2CDE-2EC5-DA86-B5D20970A6FE}"/>
              </a:ext>
            </a:extLst>
          </p:cNvPr>
          <p:cNvSpPr txBox="1"/>
          <p:nvPr/>
        </p:nvSpPr>
        <p:spPr>
          <a:xfrm>
            <a:off x="302136" y="75750"/>
            <a:ext cx="8716030" cy="461665"/>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次は、音声を聞いて、確認してください。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pic>
        <p:nvPicPr>
          <p:cNvPr id="3" name="PPT_20">
            <a:hlinkClick r:id="" action="ppaction://media"/>
            <a:extLst>
              <a:ext uri="{FF2B5EF4-FFF2-40B4-BE49-F238E27FC236}">
                <a16:creationId xmlns:a16="http://schemas.microsoft.com/office/drawing/2014/main" id="{72358614-AACB-5FDF-6782-44F2BD7C2D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33868" y="1220261"/>
            <a:ext cx="609600" cy="609600"/>
          </a:xfrm>
          <a:prstGeom prst="rect">
            <a:avLst/>
          </a:prstGeom>
        </p:spPr>
      </p:pic>
      <p:sp>
        <p:nvSpPr>
          <p:cNvPr id="29" name="テキスト ボックス 28">
            <a:extLst>
              <a:ext uri="{FF2B5EF4-FFF2-40B4-BE49-F238E27FC236}">
                <a16:creationId xmlns:a16="http://schemas.microsoft.com/office/drawing/2014/main" id="{E7723929-729F-F8B4-7296-46E28F9BBE29}"/>
              </a:ext>
            </a:extLst>
          </p:cNvPr>
          <p:cNvSpPr txBox="1"/>
          <p:nvPr/>
        </p:nvSpPr>
        <p:spPr>
          <a:xfrm>
            <a:off x="2638143" y="3429000"/>
            <a:ext cx="4143657"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more  popular     than</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30F47C70-8A62-5ADF-FEBA-506CA36481A2}"/>
              </a:ext>
            </a:extLst>
          </p:cNvPr>
          <p:cNvSpPr txBox="1"/>
          <p:nvPr/>
        </p:nvSpPr>
        <p:spPr>
          <a:xfrm>
            <a:off x="2142843" y="4665537"/>
            <a:ext cx="4296057"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more  expensive   than</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BC59A529-55CF-D0B4-E39E-F2C0D1427728}"/>
              </a:ext>
            </a:extLst>
          </p:cNvPr>
          <p:cNvSpPr txBox="1"/>
          <p:nvPr/>
        </p:nvSpPr>
        <p:spPr>
          <a:xfrm>
            <a:off x="2428593" y="5902074"/>
            <a:ext cx="4143657"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more    boring     than</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pic>
        <p:nvPicPr>
          <p:cNvPr id="13" name="AS_G2_16_03_kihon_t_1">
            <a:hlinkClick r:id="" action="ppaction://media"/>
            <a:extLst>
              <a:ext uri="{FF2B5EF4-FFF2-40B4-BE49-F238E27FC236}">
                <a16:creationId xmlns:a16="http://schemas.microsoft.com/office/drawing/2014/main" id="{F10AF49F-A535-0BFA-AAA1-E57490842836}"/>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899775" y="3762375"/>
            <a:ext cx="406400" cy="406400"/>
          </a:xfrm>
          <a:prstGeom prst="rect">
            <a:avLst/>
          </a:prstGeom>
        </p:spPr>
      </p:pic>
      <p:pic>
        <p:nvPicPr>
          <p:cNvPr id="14" name="AS_G2_16_03_kihon_t_1">
            <a:hlinkClick r:id="" action="ppaction://media"/>
            <a:extLst>
              <a:ext uri="{FF2B5EF4-FFF2-40B4-BE49-F238E27FC236}">
                <a16:creationId xmlns:a16="http://schemas.microsoft.com/office/drawing/2014/main" id="{605BFA36-D4D7-CF23-6885-00A2CEF1B523}"/>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899775" y="4848377"/>
            <a:ext cx="406400" cy="406400"/>
          </a:xfrm>
          <a:prstGeom prst="rect">
            <a:avLst/>
          </a:prstGeom>
        </p:spPr>
      </p:pic>
    </p:spTree>
    <p:extLst>
      <p:ext uri="{BB962C8B-B14F-4D97-AF65-F5344CB8AC3E}">
        <p14:creationId xmlns:p14="http://schemas.microsoft.com/office/powerpoint/2010/main" val="42477278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217"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39"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8217" fill="hold"/>
                                        <p:tgtEl>
                                          <p:spTgt spid="14"/>
                                        </p:tgtEl>
                                      </p:cBhvr>
                                    </p:cmd>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0" fill="hold" display="0">
                  <p:stCondLst>
                    <p:cond delay="indefinite"/>
                  </p:stCondLst>
                  <p:endCondLst>
                    <p:cond evt="onStopAudio" delay="0">
                      <p:tgtEl>
                        <p:sldTgt/>
                      </p:tgtEl>
                    </p:cond>
                    <p:cond evt="onNext" delay="0">
                      <p:tgtEl>
                        <p:sldTgt/>
                      </p:tgtEl>
                    </p:cond>
                  </p:endCondLst>
                </p:cTn>
                <p:tgtEl>
                  <p:spTgt spid="3"/>
                </p:tgtEl>
              </p:cMediaNode>
            </p:audio>
            <p:audio>
              <p:cMediaNode vol="80000">
                <p:cTn id="31" fill="hold" display="0">
                  <p:stCondLst>
                    <p:cond delay="indefinite"/>
                  </p:stCondLst>
                  <p:endCondLst>
                    <p:cond evt="onStopAudio" delay="0">
                      <p:tgtEl>
                        <p:sldTgt/>
                      </p:tgtEl>
                    </p:cond>
                    <p:cond evt="onNext" delay="0">
                      <p:tgtEl>
                        <p:sldTgt/>
                      </p:tgtEl>
                    </p:cond>
                  </p:endCondLst>
                </p:cTn>
                <p:tgtEl>
                  <p:spTgt spid="13"/>
                </p:tgtEl>
              </p:cMediaNode>
            </p:audio>
            <p:audio>
              <p:cMediaNode vol="80000">
                <p:cTn id="32" fill="hold" display="0">
                  <p:stCondLst>
                    <p:cond delay="indefinite"/>
                  </p:stCondLst>
                  <p:endCondLst>
                    <p:cond evt="onStopAudio" delay="0">
                      <p:tgtEl>
                        <p:sldTgt/>
                      </p:tgtEl>
                    </p:cond>
                  </p:endCondLst>
                </p:cTn>
                <p:tgtEl>
                  <p:spTgt spid="14"/>
                </p:tgtEl>
              </p:cMediaNode>
            </p:audio>
          </p:childTnLst>
        </p:cTn>
      </p:par>
    </p:tnLst>
    <p:bldLst>
      <p:bldP spid="29" grpId="0"/>
      <p:bldP spid="10" grpId="0"/>
      <p:bldP spid="12"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6B4F-D616-84B2-0528-2934B43DDDAF}"/>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5A6B5F0A-9EE6-2C9C-6C4C-BE913AC76CAC}"/>
              </a:ext>
            </a:extLst>
          </p:cNvPr>
          <p:cNvSpPr/>
          <p:nvPr/>
        </p:nvSpPr>
        <p:spPr>
          <a:xfrm>
            <a:off x="0" y="637116"/>
            <a:ext cx="9144000" cy="622088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23A98F6C-7312-ED4A-1A74-77C3E17F7CCA}"/>
              </a:ext>
            </a:extLst>
          </p:cNvPr>
          <p:cNvSpPr/>
          <p:nvPr/>
        </p:nvSpPr>
        <p:spPr>
          <a:xfrm>
            <a:off x="0" y="-1"/>
            <a:ext cx="9144000" cy="63711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3BC392F-6057-8195-EEA9-7F3D9B02B5AC}"/>
              </a:ext>
            </a:extLst>
          </p:cNvPr>
          <p:cNvSpPr txBox="1"/>
          <p:nvPr/>
        </p:nvSpPr>
        <p:spPr>
          <a:xfrm>
            <a:off x="302136" y="75750"/>
            <a:ext cx="8716030" cy="461665"/>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完成した英文を、声に出して音読しておきましょう。</a:t>
            </a:r>
          </a:p>
        </p:txBody>
      </p:sp>
      <p:pic>
        <p:nvPicPr>
          <p:cNvPr id="8" name="図 7">
            <a:extLst>
              <a:ext uri="{FF2B5EF4-FFF2-40B4-BE49-F238E27FC236}">
                <a16:creationId xmlns:a16="http://schemas.microsoft.com/office/drawing/2014/main" id="{8B5146D0-7B3E-451A-AC71-BDAC152517D8}"/>
              </a:ext>
            </a:extLst>
          </p:cNvPr>
          <p:cNvPicPr>
            <a:picLocks noChangeAspect="1"/>
          </p:cNvPicPr>
          <p:nvPr/>
        </p:nvPicPr>
        <p:blipFill>
          <a:blip r:embed="rId2"/>
          <a:stretch>
            <a:fillRect/>
          </a:stretch>
        </p:blipFill>
        <p:spPr>
          <a:xfrm>
            <a:off x="216000" y="1097308"/>
            <a:ext cx="8712000" cy="5585175"/>
          </a:xfrm>
          <a:prstGeom prst="rect">
            <a:avLst/>
          </a:prstGeom>
        </p:spPr>
      </p:pic>
      <p:sp>
        <p:nvSpPr>
          <p:cNvPr id="9" name="テキスト ボックス 8">
            <a:extLst>
              <a:ext uri="{FF2B5EF4-FFF2-40B4-BE49-F238E27FC236}">
                <a16:creationId xmlns:a16="http://schemas.microsoft.com/office/drawing/2014/main" id="{855AA99A-2876-ADBA-8298-DE10280A695B}"/>
              </a:ext>
            </a:extLst>
          </p:cNvPr>
          <p:cNvSpPr txBox="1"/>
          <p:nvPr/>
        </p:nvSpPr>
        <p:spPr>
          <a:xfrm>
            <a:off x="2638143" y="3429000"/>
            <a:ext cx="4143657"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more  popular     than</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D58FE985-8438-1B62-D152-AC3E36DAB356}"/>
              </a:ext>
            </a:extLst>
          </p:cNvPr>
          <p:cNvSpPr txBox="1"/>
          <p:nvPr/>
        </p:nvSpPr>
        <p:spPr>
          <a:xfrm>
            <a:off x="2142843" y="4665537"/>
            <a:ext cx="4296057"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more  expensive   than</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870999BA-613A-B251-16E6-86D2D5D4B7C5}"/>
              </a:ext>
            </a:extLst>
          </p:cNvPr>
          <p:cNvSpPr txBox="1"/>
          <p:nvPr/>
        </p:nvSpPr>
        <p:spPr>
          <a:xfrm>
            <a:off x="2428593" y="5902074"/>
            <a:ext cx="4143657"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more    boring     than</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62466497"/>
      </p:ext>
    </p:extLst>
  </p:cSld>
  <p:clrMapOvr>
    <a:masterClrMapping/>
  </p:clrMapOvr>
  <p:transition spd="slow">
    <p:push dir="u"/>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F2B0D-D249-E001-2D10-937CE56B30FE}"/>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1FAFDE97-1F0B-DA76-F9BC-44D1B44F43E2}"/>
              </a:ext>
            </a:extLst>
          </p:cNvPr>
          <p:cNvSpPr/>
          <p:nvPr/>
        </p:nvSpPr>
        <p:spPr>
          <a:xfrm>
            <a:off x="0" y="613167"/>
            <a:ext cx="9144000" cy="441037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B942348-1E40-84FC-7D80-DD158E55CAE2}"/>
              </a:ext>
            </a:extLst>
          </p:cNvPr>
          <p:cNvSpPr txBox="1"/>
          <p:nvPr/>
        </p:nvSpPr>
        <p:spPr>
          <a:xfrm>
            <a:off x="632705" y="5176199"/>
            <a:ext cx="7878590" cy="769441"/>
          </a:xfrm>
          <a:prstGeom prst="rect">
            <a:avLst/>
          </a:prstGeom>
          <a:noFill/>
        </p:spPr>
        <p:txBody>
          <a:bodyPr wrap="square" rtlCol="0">
            <a:spAutoFit/>
          </a:bodyPr>
          <a:lstStyle/>
          <a:p>
            <a:pPr>
              <a:lnSpc>
                <a:spcPct val="150000"/>
              </a:lnSpc>
            </a:pPr>
            <a:r>
              <a:rPr kumimoji="1" lang="en-US" altLang="ja-JP" sz="3200" dirty="0">
                <a:solidFill>
                  <a:srgbClr val="005C2A"/>
                </a:solidFill>
                <a:latin typeface="メイリオ" panose="020B0604030504040204" pitchFamily="50" charset="-128"/>
                <a:ea typeface="メイリオ" panose="020B0604030504040204" pitchFamily="50" charset="-128"/>
              </a:rPr>
              <a:t>English is more interesting than math.</a:t>
            </a:r>
            <a:endParaRPr kumimoji="1" lang="ja-JP" altLang="en-US" sz="1400" dirty="0">
              <a:solidFill>
                <a:srgbClr val="005C2A"/>
              </a:solidFill>
              <a:latin typeface="メイリオ" panose="020B0604030504040204" pitchFamily="50" charset="-128"/>
              <a:ea typeface="メイリオ" panose="020B0604030504040204" pitchFamily="50" charset="-128"/>
            </a:endParaRPr>
          </a:p>
        </p:txBody>
      </p:sp>
      <p:pic>
        <p:nvPicPr>
          <p:cNvPr id="29" name="PPT_20">
            <a:hlinkClick r:id="" action="ppaction://media"/>
            <a:extLst>
              <a:ext uri="{FF2B5EF4-FFF2-40B4-BE49-F238E27FC236}">
                <a16:creationId xmlns:a16="http://schemas.microsoft.com/office/drawing/2014/main" id="{001D6380-7A1A-60A1-2DB7-5A6C9127764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0902" y="2788989"/>
            <a:ext cx="609600" cy="609600"/>
          </a:xfrm>
          <a:prstGeom prst="rect">
            <a:avLst/>
          </a:prstGeom>
        </p:spPr>
      </p:pic>
      <p:sp>
        <p:nvSpPr>
          <p:cNvPr id="2" name="正方形/長方形 1">
            <a:extLst>
              <a:ext uri="{FF2B5EF4-FFF2-40B4-BE49-F238E27FC236}">
                <a16:creationId xmlns:a16="http://schemas.microsoft.com/office/drawing/2014/main" id="{B2CD2220-3A40-3891-7264-9F12FBB78903}"/>
              </a:ext>
            </a:extLst>
          </p:cNvPr>
          <p:cNvSpPr/>
          <p:nvPr/>
        </p:nvSpPr>
        <p:spPr>
          <a:xfrm>
            <a:off x="0" y="-1"/>
            <a:ext cx="9144000" cy="63711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42A7C52-35A4-B5ED-84AF-BB8A7D400A1F}"/>
              </a:ext>
            </a:extLst>
          </p:cNvPr>
          <p:cNvSpPr txBox="1"/>
          <p:nvPr/>
        </p:nvSpPr>
        <p:spPr>
          <a:xfrm>
            <a:off x="302136" y="75750"/>
            <a:ext cx="8716030" cy="461665"/>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練習したターゲットセンテンスを使って、英作文しましょう。</a:t>
            </a:r>
          </a:p>
        </p:txBody>
      </p:sp>
      <p:pic>
        <p:nvPicPr>
          <p:cNvPr id="5" name="図 4">
            <a:extLst>
              <a:ext uri="{FF2B5EF4-FFF2-40B4-BE49-F238E27FC236}">
                <a16:creationId xmlns:a16="http://schemas.microsoft.com/office/drawing/2014/main" id="{5A2CA66E-C704-37E8-A367-EA204E211AE7}"/>
              </a:ext>
            </a:extLst>
          </p:cNvPr>
          <p:cNvPicPr>
            <a:picLocks noChangeAspect="1"/>
          </p:cNvPicPr>
          <p:nvPr/>
        </p:nvPicPr>
        <p:blipFill>
          <a:blip r:embed="rId7"/>
          <a:stretch>
            <a:fillRect/>
          </a:stretch>
        </p:blipFill>
        <p:spPr>
          <a:xfrm>
            <a:off x="133200" y="1382198"/>
            <a:ext cx="8877600" cy="2803972"/>
          </a:xfrm>
          <a:prstGeom prst="rect">
            <a:avLst/>
          </a:prstGeom>
        </p:spPr>
      </p:pic>
      <p:pic>
        <p:nvPicPr>
          <p:cNvPr id="9" name="AS_G2_16_04_kihon_t_2">
            <a:hlinkClick r:id="" action="ppaction://media"/>
            <a:extLst>
              <a:ext uri="{FF2B5EF4-FFF2-40B4-BE49-F238E27FC236}">
                <a16:creationId xmlns:a16="http://schemas.microsoft.com/office/drawing/2014/main" id="{9E2890CB-DAEC-96F2-8867-7FC81ADD08FB}"/>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0213975" y="295275"/>
            <a:ext cx="406400" cy="406400"/>
          </a:xfrm>
          <a:prstGeom prst="rect">
            <a:avLst/>
          </a:prstGeom>
        </p:spPr>
      </p:pic>
    </p:spTree>
    <p:extLst>
      <p:ext uri="{BB962C8B-B14F-4D97-AF65-F5344CB8AC3E}">
        <p14:creationId xmlns:p14="http://schemas.microsoft.com/office/powerpoint/2010/main" val="10147745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39" fill="hold"/>
                                        <p:tgtEl>
                                          <p:spTgt spid="2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65" fill="hold"/>
                                        <p:tgtEl>
                                          <p:spTgt spid="9"/>
                                        </p:tgtEl>
                                      </p:cBhvr>
                                    </p:cmd>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cond evt="onNext" delay="0">
                      <p:tgtEl>
                        <p:sldTgt/>
                      </p:tgtEl>
                    </p:cond>
                  </p:endCondLst>
                </p:cTn>
                <p:tgtEl>
                  <p:spTgt spid="29"/>
                </p:tgtEl>
              </p:cMediaNode>
            </p:audio>
            <p:audio>
              <p:cMediaNode vol="80000">
                <p:cTn id="15" fill="hold" display="0">
                  <p:stCondLst>
                    <p:cond delay="indefinite"/>
                  </p:stCondLst>
                  <p:endCondLst>
                    <p:cond evt="onStopAudio" delay="0">
                      <p:tgtEl>
                        <p:sldTgt/>
                      </p:tgtEl>
                    </p:cond>
                  </p:endCondLst>
                </p:cTn>
                <p:tgtEl>
                  <p:spTgt spid="9"/>
                </p:tgtEl>
              </p:cMediaNode>
            </p:audio>
          </p:childTnLst>
        </p:cTn>
      </p:par>
    </p:tnLst>
    <p:bldLst>
      <p:bldP spid="6"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39EDB-0C5C-8CB7-7689-9EF5F417FFC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BA880D39-E9AA-9964-BF1D-925C27022A28}"/>
              </a:ext>
            </a:extLst>
          </p:cNvPr>
          <p:cNvSpPr/>
          <p:nvPr/>
        </p:nvSpPr>
        <p:spPr>
          <a:xfrm>
            <a:off x="-209725" y="68580"/>
            <a:ext cx="9605395" cy="10654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767556DF-A2F3-B824-3986-BB3E052EE31B}"/>
              </a:ext>
            </a:extLst>
          </p:cNvPr>
          <p:cNvSpPr txBox="1"/>
          <p:nvPr/>
        </p:nvSpPr>
        <p:spPr>
          <a:xfrm>
            <a:off x="620817" y="1714563"/>
            <a:ext cx="7944309" cy="461665"/>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学習した文法をふくむ英語の文章を読みましょう。</a:t>
            </a:r>
          </a:p>
        </p:txBody>
      </p:sp>
      <p:sp>
        <p:nvSpPr>
          <p:cNvPr id="7" name="正方形/長方形 6">
            <a:extLst>
              <a:ext uri="{FF2B5EF4-FFF2-40B4-BE49-F238E27FC236}">
                <a16:creationId xmlns:a16="http://schemas.microsoft.com/office/drawing/2014/main" id="{C8FA5657-6479-BE5C-51E4-1FA1CBE64CAB}"/>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se_maoudamashii_onepoint17">
            <a:hlinkClick r:id="" action="ppaction://media"/>
            <a:extLst>
              <a:ext uri="{FF2B5EF4-FFF2-40B4-BE49-F238E27FC236}">
                <a16:creationId xmlns:a16="http://schemas.microsoft.com/office/drawing/2014/main" id="{7CC15154-E1A1-C401-51CD-E24D7E9C56F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5418" y="2424941"/>
            <a:ext cx="609601" cy="609600"/>
          </a:xfrm>
          <a:prstGeom prst="rect">
            <a:avLst/>
          </a:prstGeom>
        </p:spPr>
      </p:pic>
      <p:sp>
        <p:nvSpPr>
          <p:cNvPr id="6" name="タイトル 1">
            <a:extLst>
              <a:ext uri="{FF2B5EF4-FFF2-40B4-BE49-F238E27FC236}">
                <a16:creationId xmlns:a16="http://schemas.microsoft.com/office/drawing/2014/main" id="{A534EA56-3B40-0C5D-F10A-F26257AFB9D4}"/>
              </a:ext>
            </a:extLst>
          </p:cNvPr>
          <p:cNvSpPr txBox="1">
            <a:spLocks/>
          </p:cNvSpPr>
          <p:nvPr/>
        </p:nvSpPr>
        <p:spPr>
          <a:xfrm>
            <a:off x="66261" y="210403"/>
            <a:ext cx="9011478" cy="7817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5400" b="1" spc="-300" dirty="0">
                <a:solidFill>
                  <a:schemeClr val="bg1"/>
                </a:solidFill>
                <a:latin typeface="ＭＳ Ｐゴシック" panose="020B0600070205080204" pitchFamily="50" charset="-128"/>
                <a:ea typeface="ＭＳ Ｐゴシック" panose="020B0600070205080204" pitchFamily="50" charset="-128"/>
              </a:rPr>
              <a:t>P.128</a:t>
            </a:r>
            <a:r>
              <a:rPr lang="ja-JP" altLang="en-US" sz="5400" b="1" spc="-300" dirty="0">
                <a:solidFill>
                  <a:schemeClr val="bg1"/>
                </a:solidFill>
                <a:latin typeface="ＭＳ Ｐゴシック" panose="020B0600070205080204" pitchFamily="50" charset="-128"/>
                <a:ea typeface="ＭＳ Ｐゴシック" panose="020B0600070205080204" pitchFamily="50" charset="-128"/>
              </a:rPr>
              <a:t>～</a:t>
            </a:r>
            <a:r>
              <a:rPr lang="en-US" altLang="ja-JP" sz="5400" b="1" spc="-300" dirty="0">
                <a:solidFill>
                  <a:schemeClr val="bg1"/>
                </a:solidFill>
                <a:latin typeface="ＭＳ Ｐゴシック" panose="020B0600070205080204" pitchFamily="50" charset="-128"/>
                <a:ea typeface="ＭＳ Ｐゴシック" panose="020B0600070205080204" pitchFamily="50" charset="-128"/>
              </a:rPr>
              <a:t>132</a:t>
            </a:r>
            <a:r>
              <a:rPr lang="ja-JP" altLang="en-US" sz="5400" b="1" spc="-300" dirty="0">
                <a:solidFill>
                  <a:schemeClr val="bg1"/>
                </a:solidFill>
                <a:latin typeface="ＭＳ Ｐゴシック" panose="020B0600070205080204" pitchFamily="50" charset="-128"/>
                <a:ea typeface="ＭＳ Ｐゴシック" panose="020B0600070205080204" pitchFamily="50" charset="-128"/>
              </a:rPr>
              <a:t> 英語の文章を読もう</a:t>
            </a:r>
          </a:p>
        </p:txBody>
      </p:sp>
    </p:spTree>
    <p:extLst>
      <p:ext uri="{BB962C8B-B14F-4D97-AF65-F5344CB8AC3E}">
        <p14:creationId xmlns:p14="http://schemas.microsoft.com/office/powerpoint/2010/main" val="31381719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7DF47-6B77-D7F0-96A1-33012F174601}"/>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61EA535-71D2-7932-80D5-5757AEB0141F}"/>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a:extLst>
              <a:ext uri="{FF2B5EF4-FFF2-40B4-BE49-F238E27FC236}">
                <a16:creationId xmlns:a16="http://schemas.microsoft.com/office/drawing/2014/main" id="{C8A2BD4F-7B7D-5DD4-E5F2-4ADF077FD281}"/>
              </a:ext>
            </a:extLst>
          </p:cNvPr>
          <p:cNvSpPr txBox="1"/>
          <p:nvPr/>
        </p:nvSpPr>
        <p:spPr>
          <a:xfrm>
            <a:off x="328108" y="2321004"/>
            <a:ext cx="8487784"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この本は</a:t>
            </a:r>
            <a:r>
              <a:rPr kumimoji="1" lang="en-US" altLang="ja-JP" sz="4800" b="1" dirty="0">
                <a:solidFill>
                  <a:srgbClr val="FF0000"/>
                </a:solidFill>
                <a:latin typeface="メイリオ" panose="020B0604030504040204" pitchFamily="50" charset="-128"/>
                <a:ea typeface="メイリオ" panose="020B0604030504040204" pitchFamily="50" charset="-128"/>
              </a:rPr>
              <a:t> </a:t>
            </a:r>
            <a:r>
              <a:rPr kumimoji="1" lang="ja-JP" altLang="en-US" sz="4800" b="1" dirty="0">
                <a:solidFill>
                  <a:schemeClr val="accent2"/>
                </a:solidFill>
                <a:latin typeface="メイリオ" panose="020B0604030504040204" pitchFamily="50" charset="-128"/>
                <a:ea typeface="メイリオ" panose="020B0604030504040204" pitchFamily="50" charset="-128"/>
              </a:rPr>
              <a:t>より役に立ち </a:t>
            </a:r>
            <a:r>
              <a:rPr kumimoji="1" lang="ja-JP" altLang="en-US" sz="4800" b="1" dirty="0">
                <a:solidFill>
                  <a:srgbClr val="FF0000"/>
                </a:solidFill>
                <a:latin typeface="メイリオ" panose="020B0604030504040204" pitchFamily="50" charset="-128"/>
                <a:ea typeface="メイリオ" panose="020B0604030504040204" pitchFamily="50" charset="-128"/>
              </a:rPr>
              <a:t>ます</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あの本より</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1 This book is more useful than that one.">
            <a:hlinkClick r:id="" action="ppaction://media"/>
            <a:extLst>
              <a:ext uri="{FF2B5EF4-FFF2-40B4-BE49-F238E27FC236}">
                <a16:creationId xmlns:a16="http://schemas.microsoft.com/office/drawing/2014/main" id="{3D50DBF2-7BAB-C1CB-32FC-18B4DD76453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27188" y="465138"/>
            <a:ext cx="406400" cy="406400"/>
          </a:xfrm>
          <a:prstGeom prst="rect">
            <a:avLst/>
          </a:prstGeom>
        </p:spPr>
      </p:pic>
    </p:spTree>
    <p:extLst>
      <p:ext uri="{BB962C8B-B14F-4D97-AF65-F5344CB8AC3E}">
        <p14:creationId xmlns:p14="http://schemas.microsoft.com/office/powerpoint/2010/main" val="238821265"/>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05CFA-2CEB-0C13-E412-CCE842A8DC28}"/>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9207EF87-0C33-EF45-F062-32C8C3831C47}"/>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4453B1D1-E254-ACDD-2F6B-A51213D13A20}"/>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9AE88EB3-9828-B968-6C73-78B11B6E4CE2}"/>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１ </a:t>
            </a:r>
            <a:r>
              <a:rPr kumimoji="1" lang="en-US" altLang="ja-JP" sz="4400" b="1" dirty="0">
                <a:solidFill>
                  <a:schemeClr val="bg1"/>
                </a:solidFill>
                <a:latin typeface="メイリオ" panose="020B0604030504040204" pitchFamily="50" charset="-128"/>
                <a:ea typeface="メイリオ" panose="020B0604030504040204" pitchFamily="50" charset="-128"/>
              </a:rPr>
              <a:t>Scanning</a:t>
            </a:r>
          </a:p>
          <a:p>
            <a:r>
              <a:rPr kumimoji="1" lang="ja-JP" altLang="en-US" sz="4400" b="1" dirty="0">
                <a:solidFill>
                  <a:schemeClr val="bg1"/>
                </a:solidFill>
                <a:latin typeface="メイリオ" panose="020B0604030504040204" pitchFamily="50" charset="-128"/>
                <a:ea typeface="メイリオ" panose="020B0604030504040204" pitchFamily="50" charset="-128"/>
              </a:rPr>
              <a:t>情報を検索しながら聞く！</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5" name="Shortbridge24-1">
            <a:hlinkClick r:id="" action="ppaction://media"/>
            <a:extLst>
              <a:ext uri="{FF2B5EF4-FFF2-40B4-BE49-F238E27FC236}">
                <a16:creationId xmlns:a16="http://schemas.microsoft.com/office/drawing/2014/main" id="{FA1FEE58-D18B-61AD-E4FB-02244C0CAF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19590178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A311540-4A34-E181-A124-E9A725DD56BB}"/>
              </a:ext>
            </a:extLst>
          </p:cNvPr>
          <p:cNvSpPr/>
          <p:nvPr/>
        </p:nvSpPr>
        <p:spPr>
          <a:xfrm>
            <a:off x="0" y="-1"/>
            <a:ext cx="9144000" cy="137922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9E3DE15C-C969-6167-4142-A23FBCEC6067}"/>
              </a:ext>
            </a:extLst>
          </p:cNvPr>
          <p:cNvSpPr/>
          <p:nvPr/>
        </p:nvSpPr>
        <p:spPr>
          <a:xfrm>
            <a:off x="0" y="2905121"/>
            <a:ext cx="9144000" cy="395287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 name="グループ化 5">
            <a:extLst>
              <a:ext uri="{FF2B5EF4-FFF2-40B4-BE49-F238E27FC236}">
                <a16:creationId xmlns:a16="http://schemas.microsoft.com/office/drawing/2014/main" id="{812F1ACE-5E8F-1E28-1159-4194F1A58A08}"/>
              </a:ext>
            </a:extLst>
          </p:cNvPr>
          <p:cNvGrpSpPr/>
          <p:nvPr/>
        </p:nvGrpSpPr>
        <p:grpSpPr>
          <a:xfrm>
            <a:off x="-13702" y="1399818"/>
            <a:ext cx="9157701" cy="1459582"/>
            <a:chOff x="-13702" y="1399818"/>
            <a:chExt cx="9157701" cy="1459582"/>
          </a:xfrm>
        </p:grpSpPr>
        <p:sp>
          <p:nvSpPr>
            <p:cNvPr id="13" name="正方形/長方形 12">
              <a:extLst>
                <a:ext uri="{FF2B5EF4-FFF2-40B4-BE49-F238E27FC236}">
                  <a16:creationId xmlns:a16="http://schemas.microsoft.com/office/drawing/2014/main" id="{177FFC47-0B0B-0128-BC86-03F16AA71F46}"/>
                </a:ext>
              </a:extLst>
            </p:cNvPr>
            <p:cNvSpPr/>
            <p:nvPr/>
          </p:nvSpPr>
          <p:spPr>
            <a:xfrm>
              <a:off x="-13702" y="1399818"/>
              <a:ext cx="9157701" cy="145958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07B925D2-3CB8-3DE7-5B81-0973A6C37A7D}"/>
                </a:ext>
              </a:extLst>
            </p:cNvPr>
            <p:cNvSpPr txBox="1"/>
            <p:nvPr/>
          </p:nvSpPr>
          <p:spPr>
            <a:xfrm>
              <a:off x="404076" y="1591000"/>
              <a:ext cx="8273199" cy="1077218"/>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a:t>
              </a:r>
              <a:r>
                <a:rPr kumimoji="1" lang="en-US" altLang="ja-JP" sz="3200" b="1" dirty="0">
                  <a:solidFill>
                    <a:schemeClr val="bg1"/>
                  </a:solidFill>
                  <a:latin typeface="ＭＳ Ｐゴシック" panose="020B0600070205080204" pitchFamily="50" charset="-128"/>
                  <a:ea typeface="ＭＳ Ｐゴシック" panose="020B0600070205080204" pitchFamily="50" charset="-128"/>
                </a:rPr>
                <a:t>15 </a:t>
              </a:r>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人より多くの生徒が自由時間に音楽を聞きます」</a:t>
              </a:r>
            </a:p>
          </p:txBody>
        </p:sp>
      </p:grpSp>
      <p:pic>
        <p:nvPicPr>
          <p:cNvPr id="15" name="図 14">
            <a:extLst>
              <a:ext uri="{FF2B5EF4-FFF2-40B4-BE49-F238E27FC236}">
                <a16:creationId xmlns:a16="http://schemas.microsoft.com/office/drawing/2014/main" id="{405A9E91-ABE6-5547-27B9-9F4937028C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0713" y="3672951"/>
            <a:ext cx="2905123" cy="2905123"/>
          </a:xfrm>
          <a:prstGeom prst="rect">
            <a:avLst/>
          </a:prstGeom>
        </p:spPr>
      </p:pic>
      <p:sp>
        <p:nvSpPr>
          <p:cNvPr id="16" name="乗算記号 15">
            <a:extLst>
              <a:ext uri="{FF2B5EF4-FFF2-40B4-BE49-F238E27FC236}">
                <a16:creationId xmlns:a16="http://schemas.microsoft.com/office/drawing/2014/main" id="{0178D076-B21A-C5AB-C392-A7F92A174744}"/>
              </a:ext>
            </a:extLst>
          </p:cNvPr>
          <p:cNvSpPr/>
          <p:nvPr/>
        </p:nvSpPr>
        <p:spPr>
          <a:xfrm>
            <a:off x="2215933" y="3075286"/>
            <a:ext cx="3782714" cy="3782714"/>
          </a:xfrm>
          <a:prstGeom prst="mathMultiply">
            <a:avLst>
              <a:gd name="adj1" fmla="val 689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楕円 16">
            <a:extLst>
              <a:ext uri="{FF2B5EF4-FFF2-40B4-BE49-F238E27FC236}">
                <a16:creationId xmlns:a16="http://schemas.microsoft.com/office/drawing/2014/main" id="{F2AA3EF7-0556-0A48-81E3-41CE2343BF01}"/>
              </a:ext>
            </a:extLst>
          </p:cNvPr>
          <p:cNvSpPr/>
          <p:nvPr/>
        </p:nvSpPr>
        <p:spPr>
          <a:xfrm>
            <a:off x="476890" y="3823970"/>
            <a:ext cx="2285345" cy="2285345"/>
          </a:xfrm>
          <a:prstGeom prst="ellipse">
            <a:avLst/>
          </a:prstGeom>
          <a:noFill/>
          <a:ln w="298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20CDA0EF-1EAE-4566-9A4F-ED7BBCA7E588}"/>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9" name="グループ化 38">
            <a:extLst>
              <a:ext uri="{FF2B5EF4-FFF2-40B4-BE49-F238E27FC236}">
                <a16:creationId xmlns:a16="http://schemas.microsoft.com/office/drawing/2014/main" id="{5B094CD1-AE9E-478C-9112-22B0394F9695}"/>
              </a:ext>
            </a:extLst>
          </p:cNvPr>
          <p:cNvGrpSpPr/>
          <p:nvPr/>
        </p:nvGrpSpPr>
        <p:grpSpPr>
          <a:xfrm>
            <a:off x="6668436" y="307677"/>
            <a:ext cx="603315" cy="601350"/>
            <a:chOff x="1765300" y="3319886"/>
            <a:chExt cx="2131151" cy="2124211"/>
          </a:xfrm>
        </p:grpSpPr>
        <p:sp>
          <p:nvSpPr>
            <p:cNvPr id="40" name="正方形/長方形 39">
              <a:extLst>
                <a:ext uri="{FF2B5EF4-FFF2-40B4-BE49-F238E27FC236}">
                  <a16:creationId xmlns:a16="http://schemas.microsoft.com/office/drawing/2014/main" id="{9BE8717C-A8E4-4C9F-AB7C-401FDCDEF4ED}"/>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a:extLst>
                <a:ext uri="{FF2B5EF4-FFF2-40B4-BE49-F238E27FC236}">
                  <a16:creationId xmlns:a16="http://schemas.microsoft.com/office/drawing/2014/main" id="{D4031944-810E-444D-B159-4ABD7B0BC0AD}"/>
                </a:ext>
              </a:extLst>
            </p:cNvPr>
            <p:cNvPicPr>
              <a:picLocks noChangeAspect="1"/>
            </p:cNvPicPr>
            <p:nvPr/>
          </p:nvPicPr>
          <p:blipFill rotWithShape="1">
            <a:blip r:embed="rId7"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42" name="グループ化 41">
            <a:extLst>
              <a:ext uri="{FF2B5EF4-FFF2-40B4-BE49-F238E27FC236}">
                <a16:creationId xmlns:a16="http://schemas.microsoft.com/office/drawing/2014/main" id="{D04DAEA7-076E-4893-8F7A-A0163B18F5DD}"/>
              </a:ext>
            </a:extLst>
          </p:cNvPr>
          <p:cNvGrpSpPr/>
          <p:nvPr/>
        </p:nvGrpSpPr>
        <p:grpSpPr>
          <a:xfrm>
            <a:off x="7869333" y="307676"/>
            <a:ext cx="606442" cy="601351"/>
            <a:chOff x="5070178" y="3319886"/>
            <a:chExt cx="2142195" cy="2124211"/>
          </a:xfrm>
        </p:grpSpPr>
        <p:sp>
          <p:nvSpPr>
            <p:cNvPr id="43" name="正方形/長方形 42">
              <a:extLst>
                <a:ext uri="{FF2B5EF4-FFF2-40B4-BE49-F238E27FC236}">
                  <a16:creationId xmlns:a16="http://schemas.microsoft.com/office/drawing/2014/main" id="{2C45458F-2DA8-4236-A43C-8543C4DF7F5E}"/>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4" name="図 43">
              <a:extLst>
                <a:ext uri="{FF2B5EF4-FFF2-40B4-BE49-F238E27FC236}">
                  <a16:creationId xmlns:a16="http://schemas.microsoft.com/office/drawing/2014/main" id="{E2105CAD-2AF2-4E2D-AFCB-C32B8E58409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47" name="テキスト ボックス 46">
            <a:extLst>
              <a:ext uri="{FF2B5EF4-FFF2-40B4-BE49-F238E27FC236}">
                <a16:creationId xmlns:a16="http://schemas.microsoft.com/office/drawing/2014/main" id="{931C7653-FB8A-4DFD-8FFD-8AE379F25C02}"/>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標準</a:t>
            </a:r>
            <a:endParaRPr kumimoji="1" lang="ja-JP" altLang="en-US" sz="1100" dirty="0">
              <a:solidFill>
                <a:schemeClr val="bg1"/>
              </a:solidFill>
            </a:endParaRPr>
          </a:p>
        </p:txBody>
      </p:sp>
      <p:sp>
        <p:nvSpPr>
          <p:cNvPr id="48" name="テキスト ボックス 47">
            <a:extLst>
              <a:ext uri="{FF2B5EF4-FFF2-40B4-BE49-F238E27FC236}">
                <a16:creationId xmlns:a16="http://schemas.microsoft.com/office/drawing/2014/main" id="{FB10954E-BC36-4736-9D1C-61D22809A4EB}"/>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倍速</a:t>
            </a:r>
            <a:endParaRPr kumimoji="1" lang="ja-JP" altLang="en-US" sz="1100" dirty="0">
              <a:solidFill>
                <a:schemeClr val="bg1"/>
              </a:solidFill>
            </a:endParaRPr>
          </a:p>
        </p:txBody>
      </p:sp>
      <p:sp>
        <p:nvSpPr>
          <p:cNvPr id="2" name="テキスト ボックス 1">
            <a:extLst>
              <a:ext uri="{FF2B5EF4-FFF2-40B4-BE49-F238E27FC236}">
                <a16:creationId xmlns:a16="http://schemas.microsoft.com/office/drawing/2014/main" id="{E5FEC9E7-5CA1-5921-FFFF-45FD106CCC23}"/>
              </a:ext>
            </a:extLst>
          </p:cNvPr>
          <p:cNvSpPr txBox="1"/>
          <p:nvPr/>
        </p:nvSpPr>
        <p:spPr>
          <a:xfrm>
            <a:off x="302136" y="190561"/>
            <a:ext cx="5696511" cy="830997"/>
          </a:xfrm>
          <a:prstGeom prst="rect">
            <a:avLst/>
          </a:prstGeom>
          <a:noFill/>
          <a:ln>
            <a:noFill/>
          </a:ln>
        </p:spPr>
        <p:txBody>
          <a:bodyPr wrap="square" rtlCol="0">
            <a:spAutoFit/>
          </a:bodyPr>
          <a:lstStyle/>
          <a:p>
            <a:r>
              <a:rPr lang="en-US" altLang="ja-JP" sz="2400" dirty="0">
                <a:solidFill>
                  <a:schemeClr val="bg1"/>
                </a:solidFill>
                <a:effectLst/>
                <a:latin typeface="ＭＳ Ｐゴシック" panose="020B0600070205080204" pitchFamily="50" charset="-128"/>
                <a:ea typeface="ＭＳ Ｐゴシック" panose="020B0600070205080204" pitchFamily="50" charset="-128"/>
              </a:rPr>
              <a:t>STEP</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１の日本語と、放送される英文の</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内容が合っているか聞き取りましょう。</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5" name="正方形/長方形 4">
            <a:extLst>
              <a:ext uri="{FF2B5EF4-FFF2-40B4-BE49-F238E27FC236}">
                <a16:creationId xmlns:a16="http://schemas.microsoft.com/office/drawing/2014/main" id="{70784202-6EFC-272B-0C50-B1CDBBCD8E6B}"/>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AS_G2_16_05_reading_s1_1">
            <a:hlinkClick r:id="" action="ppaction://media"/>
            <a:extLst>
              <a:ext uri="{FF2B5EF4-FFF2-40B4-BE49-F238E27FC236}">
                <a16:creationId xmlns:a16="http://schemas.microsoft.com/office/drawing/2014/main" id="{83FBB24A-2FFF-D76A-69FD-F79DA72BB6F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44175" y="3711575"/>
            <a:ext cx="406400" cy="406400"/>
          </a:xfrm>
          <a:prstGeom prst="rect">
            <a:avLst/>
          </a:prstGeom>
        </p:spPr>
      </p:pic>
      <p:pic>
        <p:nvPicPr>
          <p:cNvPr id="8" name="AS_G2_16_06_reading_s1_2">
            <a:hlinkClick r:id="" action="ppaction://media"/>
            <a:extLst>
              <a:ext uri="{FF2B5EF4-FFF2-40B4-BE49-F238E27FC236}">
                <a16:creationId xmlns:a16="http://schemas.microsoft.com/office/drawing/2014/main" id="{EEF966C0-5747-8CE8-2C06-1E8A5C21DEAF}"/>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1533343" y="3711575"/>
            <a:ext cx="406400" cy="406400"/>
          </a:xfrm>
          <a:prstGeom prst="rect">
            <a:avLst/>
          </a:prstGeom>
        </p:spPr>
      </p:pic>
    </p:spTree>
    <p:extLst>
      <p:ext uri="{BB962C8B-B14F-4D97-AF65-F5344CB8AC3E}">
        <p14:creationId xmlns:p14="http://schemas.microsoft.com/office/powerpoint/2010/main" val="14706285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childTnLst>
                                </p:cTn>
                              </p:par>
                              <p:par>
                                <p:cTn id="12" presetID="1" presetClass="mediacall" presetSubtype="0" fill="hold" nodeType="withEffect">
                                  <p:stCondLst>
                                    <p:cond delay="0"/>
                                  </p:stCondLst>
                                  <p:childTnLst>
                                    <p:cmd type="call" cmd="playFrom(0.0)">
                                      <p:cBhvr>
                                        <p:cTn id="13" dur="42143" fill="hold"/>
                                        <p:tgtEl>
                                          <p:spTgt spid="7"/>
                                        </p:tgtEl>
                                      </p:cBhvr>
                                    </p:cmd>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37"/>
                                        </p:tgtEl>
                                      </p:cBhvr>
                                    </p:animEffect>
                                    <p:set>
                                      <p:cBhvr>
                                        <p:cTn id="18" dur="1" fill="hold">
                                          <p:stCondLst>
                                            <p:cond delay="499"/>
                                          </p:stCondLst>
                                        </p:cTn>
                                        <p:tgtEl>
                                          <p:spTgt spid="3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36148" fill="hold"/>
                                        <p:tgtEl>
                                          <p:spTgt spid="8"/>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5"/>
                                        </p:tgtEl>
                                      </p:cBhvr>
                                    </p:animEffect>
                                    <p:set>
                                      <p:cBhvr>
                                        <p:cTn id="2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cond evt="onNext" delay="0">
                      <p:tgtEl>
                        <p:sldTgt/>
                      </p:tgtEl>
                    </p:cond>
                  </p:endCondLst>
                </p:cTn>
                <p:tgtEl>
                  <p:spTgt spid="7"/>
                </p:tgtEl>
              </p:cMediaNode>
            </p:audio>
            <p:audio>
              <p:cMediaNode vol="80000">
                <p:cTn id="31" fill="hold" display="0">
                  <p:stCondLst>
                    <p:cond delay="indefinite"/>
                  </p:stCondLst>
                  <p:endCondLst>
                    <p:cond evt="onStopAudio" delay="0">
                      <p:tgtEl>
                        <p:sldTgt/>
                      </p:tgtEl>
                    </p:cond>
                    <p:cond evt="onNext" delay="0">
                      <p:tgtEl>
                        <p:sldTgt/>
                      </p:tgtEl>
                    </p:cond>
                  </p:endCondLst>
                </p:cTn>
                <p:tgtEl>
                  <p:spTgt spid="8"/>
                </p:tgtEl>
              </p:cMediaNode>
            </p:audio>
          </p:childTnLst>
        </p:cTn>
      </p:par>
    </p:tnLst>
    <p:bldLst>
      <p:bldP spid="37" grpId="0" animBg="1"/>
      <p:bldP spid="37" grpId="1" animBg="1"/>
      <p:bldP spid="5" grpId="0" animBg="1"/>
      <p:bldP spid="5" grpId="1"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26118999-E632-C15E-472C-96607041DEE9}"/>
              </a:ext>
            </a:extLst>
          </p:cNvPr>
          <p:cNvSpPr/>
          <p:nvPr/>
        </p:nvSpPr>
        <p:spPr>
          <a:xfrm>
            <a:off x="0" y="0"/>
            <a:ext cx="9144000" cy="4397613"/>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7E206798-3B5E-A9F9-0163-09921BE1BE54}"/>
              </a:ext>
            </a:extLst>
          </p:cNvPr>
          <p:cNvSpPr/>
          <p:nvPr/>
        </p:nvSpPr>
        <p:spPr>
          <a:xfrm>
            <a:off x="3429327" y="1055310"/>
            <a:ext cx="2285345" cy="2285345"/>
          </a:xfrm>
          <a:prstGeom prst="ellipse">
            <a:avLst/>
          </a:prstGeom>
          <a:noFill/>
          <a:ln w="298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955B84EE-29D3-4DFB-AD3F-BFB333D7B077}"/>
              </a:ext>
            </a:extLst>
          </p:cNvPr>
          <p:cNvSpPr txBox="1"/>
          <p:nvPr/>
        </p:nvSpPr>
        <p:spPr>
          <a:xfrm>
            <a:off x="428624" y="4628290"/>
            <a:ext cx="8286752" cy="553998"/>
          </a:xfrm>
          <a:prstGeom prst="rect">
            <a:avLst/>
          </a:prstGeom>
          <a:noFill/>
        </p:spPr>
        <p:txBody>
          <a:bodyPr wrap="square" rtlCol="0">
            <a:spAutoFit/>
          </a:bodyPr>
          <a:lstStyle/>
          <a:p>
            <a:pPr algn="ctr"/>
            <a:r>
              <a:rPr lang="ja-JP" altLang="en-US" sz="3000" dirty="0">
                <a:solidFill>
                  <a:srgbClr val="C00000"/>
                </a:solidFill>
                <a:latin typeface="ＭＳ Ｐゴシック" panose="020B0600070205080204" pitchFamily="50" charset="-128"/>
                <a:ea typeface="ＭＳ Ｐゴシック" panose="020B0600070205080204" pitchFamily="50" charset="-128"/>
              </a:rPr>
              <a:t>英文がどれくらい理解できたかチェックしましょう。</a:t>
            </a:r>
          </a:p>
        </p:txBody>
      </p:sp>
      <p:pic>
        <p:nvPicPr>
          <p:cNvPr id="4" name="図 3">
            <a:extLst>
              <a:ext uri="{FF2B5EF4-FFF2-40B4-BE49-F238E27FC236}">
                <a16:creationId xmlns:a16="http://schemas.microsoft.com/office/drawing/2014/main" id="{F6C41A13-0EB3-BC14-3734-129477A3C7E2}"/>
              </a:ext>
            </a:extLst>
          </p:cNvPr>
          <p:cNvPicPr>
            <a:picLocks noChangeAspect="1"/>
          </p:cNvPicPr>
          <p:nvPr/>
        </p:nvPicPr>
        <p:blipFill>
          <a:blip r:embed="rId2"/>
          <a:stretch>
            <a:fillRect/>
          </a:stretch>
        </p:blipFill>
        <p:spPr>
          <a:xfrm>
            <a:off x="274969" y="5426384"/>
            <a:ext cx="8594062" cy="641147"/>
          </a:xfrm>
          <a:prstGeom prst="rect">
            <a:avLst/>
          </a:prstGeom>
        </p:spPr>
      </p:pic>
      <p:sp>
        <p:nvSpPr>
          <p:cNvPr id="6" name="楕円 5">
            <a:extLst>
              <a:ext uri="{FF2B5EF4-FFF2-40B4-BE49-F238E27FC236}">
                <a16:creationId xmlns:a16="http://schemas.microsoft.com/office/drawing/2014/main" id="{516F39C1-D9A3-BEC2-62D1-2C3824B5CC60}"/>
              </a:ext>
            </a:extLst>
          </p:cNvPr>
          <p:cNvSpPr/>
          <p:nvPr/>
        </p:nvSpPr>
        <p:spPr>
          <a:xfrm>
            <a:off x="6106503" y="5353716"/>
            <a:ext cx="447187" cy="397973"/>
          </a:xfrm>
          <a:prstGeom prst="ellipse">
            <a:avLst/>
          </a:prstGeom>
          <a:noFill/>
          <a:ln w="76200">
            <a:solidFill>
              <a:srgbClr val="0043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34403992"/>
      </p:ext>
    </p:extLst>
  </p:cSld>
  <p:clrMapOvr>
    <a:masterClrMapping/>
  </p:clrMapOvr>
  <p:transition spd="slow">
    <p:push dir="u"/>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D899C-F0A0-34F9-A246-28DAA5D31995}"/>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84014B8B-D5C3-D116-E5CE-F1A7ED2545E5}"/>
              </a:ext>
            </a:extLst>
          </p:cNvPr>
          <p:cNvSpPr txBox="1"/>
          <p:nvPr/>
        </p:nvSpPr>
        <p:spPr>
          <a:xfrm>
            <a:off x="299831" y="415246"/>
            <a:ext cx="5171685"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Vocabulary</a:t>
            </a:r>
          </a:p>
        </p:txBody>
      </p:sp>
      <p:sp>
        <p:nvSpPr>
          <p:cNvPr id="10" name="正方形/長方形 9">
            <a:extLst>
              <a:ext uri="{FF2B5EF4-FFF2-40B4-BE49-F238E27FC236}">
                <a16:creationId xmlns:a16="http://schemas.microsoft.com/office/drawing/2014/main" id="{F37968D8-1FDD-AB20-2641-87C05D0AB7F2}"/>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B67D2888-3903-E680-69E7-46B60C922A05}"/>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Shortbridge24-1">
            <a:hlinkClick r:id="" action="ppaction://media"/>
            <a:extLst>
              <a:ext uri="{FF2B5EF4-FFF2-40B4-BE49-F238E27FC236}">
                <a16:creationId xmlns:a16="http://schemas.microsoft.com/office/drawing/2014/main" id="{D99DC3C0-1F18-F7FF-30BE-3B2D45F7B29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0121" y="635217"/>
            <a:ext cx="609600" cy="609600"/>
          </a:xfrm>
          <a:prstGeom prst="rect">
            <a:avLst/>
          </a:prstGeom>
        </p:spPr>
      </p:pic>
      <p:sp>
        <p:nvSpPr>
          <p:cNvPr id="2" name="テキスト ボックス 1">
            <a:extLst>
              <a:ext uri="{FF2B5EF4-FFF2-40B4-BE49-F238E27FC236}">
                <a16:creationId xmlns:a16="http://schemas.microsoft.com/office/drawing/2014/main" id="{9330A9DB-88BA-65B6-36B6-9A3923A2BC50}"/>
              </a:ext>
            </a:extLst>
          </p:cNvPr>
          <p:cNvSpPr txBox="1"/>
          <p:nvPr/>
        </p:nvSpPr>
        <p:spPr>
          <a:xfrm rot="21600000">
            <a:off x="707942" y="2345654"/>
            <a:ext cx="7018320"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4" name="矢印: 右 3">
            <a:extLst>
              <a:ext uri="{FF2B5EF4-FFF2-40B4-BE49-F238E27FC236}">
                <a16:creationId xmlns:a16="http://schemas.microsoft.com/office/drawing/2014/main" id="{E681E274-EDD9-51A1-5E27-1A5314B29BFC}"/>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985663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4372B-4C33-6CED-8EDF-8CA89DCD80DB}"/>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E0824D0D-C992-2FBE-BB36-60CF3A624E50}"/>
              </a:ext>
            </a:extLst>
          </p:cNvPr>
          <p:cNvSpPr/>
          <p:nvPr/>
        </p:nvSpPr>
        <p:spPr>
          <a:xfrm>
            <a:off x="0" y="0"/>
            <a:ext cx="9144000" cy="6858000"/>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開始のゴング">
            <a:hlinkClick r:id="" action="ppaction://media"/>
            <a:extLst>
              <a:ext uri="{FF2B5EF4-FFF2-40B4-BE49-F238E27FC236}">
                <a16:creationId xmlns:a16="http://schemas.microsoft.com/office/drawing/2014/main" id="{C087B9F5-2D13-BFA4-5FD0-567BE90ACAC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8213" y="3416300"/>
            <a:ext cx="609600" cy="609600"/>
          </a:xfrm>
          <a:prstGeom prst="rect">
            <a:avLst/>
          </a:prstGeom>
        </p:spPr>
      </p:pic>
      <p:sp>
        <p:nvSpPr>
          <p:cNvPr id="2" name="テキスト ボックス 1">
            <a:extLst>
              <a:ext uri="{FF2B5EF4-FFF2-40B4-BE49-F238E27FC236}">
                <a16:creationId xmlns:a16="http://schemas.microsoft.com/office/drawing/2014/main" id="{6802F0D1-B039-0B11-5350-FF9EC0D040CD}"/>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solidFill>
                  <a:schemeClr val="bg1"/>
                </a:solidFill>
                <a:latin typeface="メイリオ" panose="020B0604030504040204" pitchFamily="50" charset="-128"/>
                <a:ea typeface="メイリオ" panose="020B0604030504040204" pitchFamily="50" charset="-128"/>
              </a:rPr>
              <a:t>スライドを見ながらリピートしましょう</a:t>
            </a:r>
          </a:p>
        </p:txBody>
      </p:sp>
      <p:sp>
        <p:nvSpPr>
          <p:cNvPr id="6" name="テキスト ボックス 5">
            <a:extLst>
              <a:ext uri="{FF2B5EF4-FFF2-40B4-BE49-F238E27FC236}">
                <a16:creationId xmlns:a16="http://schemas.microsoft.com/office/drawing/2014/main" id="{817BB242-2167-3AE4-D6A9-026972C4768C}"/>
              </a:ext>
            </a:extLst>
          </p:cNvPr>
          <p:cNvSpPr txBox="1"/>
          <p:nvPr/>
        </p:nvSpPr>
        <p:spPr>
          <a:xfrm>
            <a:off x="741073" y="185593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spTree>
    <p:extLst>
      <p:ext uri="{BB962C8B-B14F-4D97-AF65-F5344CB8AC3E}">
        <p14:creationId xmlns:p14="http://schemas.microsoft.com/office/powerpoint/2010/main" val="20289574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F924305B-0621-46ED-ABA4-83D4E8C4D8CA}"/>
              </a:ext>
            </a:extLst>
          </p:cNvPr>
          <p:cNvGrpSpPr/>
          <p:nvPr/>
        </p:nvGrpSpPr>
        <p:grpSpPr>
          <a:xfrm>
            <a:off x="0" y="1991958"/>
            <a:ext cx="9144000" cy="2874085"/>
            <a:chOff x="0" y="2722031"/>
            <a:chExt cx="9144000" cy="2874085"/>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0" y="4395787"/>
              <a:ext cx="9144000" cy="1200329"/>
            </a:xfrm>
            <a:prstGeom prst="rect">
              <a:avLst/>
            </a:prstGeom>
            <a:noFill/>
          </p:spPr>
          <p:txBody>
            <a:bodyPr wrap="square" rtlCol="0">
              <a:spAutoFit/>
            </a:bodyPr>
            <a:lstStyle/>
            <a:p>
              <a:pPr algn="ctr"/>
              <a:r>
                <a:rPr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[t---] [a----]</a:t>
              </a:r>
              <a:endParaRPr kumimoji="1" lang="ja-JP" altLang="en-US" sz="54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477079" y="2722031"/>
              <a:ext cx="8189844" cy="1446550"/>
            </a:xfrm>
            <a:prstGeom prst="rect">
              <a:avLst/>
            </a:prstGeom>
            <a:noFill/>
          </p:spPr>
          <p:txBody>
            <a:bodyPr wrap="square" rtlCol="0">
              <a:spAutoFit/>
            </a:bodyPr>
            <a:lstStyle/>
            <a:p>
              <a:pPr algn="ctr"/>
              <a:r>
                <a:rPr kumimoji="1" lang="en-US" altLang="ja-JP" sz="85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8500" b="1" dirty="0">
                  <a:solidFill>
                    <a:schemeClr val="tx1">
                      <a:lumMod val="85000"/>
                      <a:lumOff val="15000"/>
                    </a:schemeClr>
                  </a:solidFill>
                  <a:latin typeface="メイリオ" panose="020B0604030504040204" pitchFamily="50" charset="-128"/>
                  <a:ea typeface="メイリオ" panose="020B0604030504040204" pitchFamily="50" charset="-128"/>
                </a:rPr>
                <a:t>について話す</a:t>
              </a:r>
              <a:endParaRPr kumimoji="1" lang="en-US" altLang="ja-JP" sz="85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grpSp>
      <p:pic>
        <p:nvPicPr>
          <p:cNvPr id="4" name="G2_L18_reading_v1_talk about">
            <a:hlinkClick r:id="" action="ppaction://media"/>
            <a:extLst>
              <a:ext uri="{FF2B5EF4-FFF2-40B4-BE49-F238E27FC236}">
                <a16:creationId xmlns:a16="http://schemas.microsoft.com/office/drawing/2014/main" id="{A5F3EADE-D4A0-4AD3-A3E8-F96AD03496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06563" y="1154113"/>
            <a:ext cx="609600" cy="609600"/>
          </a:xfrm>
          <a:prstGeom prst="rect">
            <a:avLst/>
          </a:prstGeom>
        </p:spPr>
      </p:pic>
    </p:spTree>
    <p:extLst>
      <p:ext uri="{BB962C8B-B14F-4D97-AF65-F5344CB8AC3E}">
        <p14:creationId xmlns:p14="http://schemas.microsoft.com/office/powerpoint/2010/main" val="181978745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0" y="2574920"/>
            <a:ext cx="9144000" cy="1708160"/>
          </a:xfrm>
          <a:prstGeom prst="rect">
            <a:avLst/>
          </a:prstGeom>
          <a:noFill/>
        </p:spPr>
        <p:txBody>
          <a:bodyPr wrap="square" rtlCol="0">
            <a:spAutoFit/>
          </a:bodyPr>
          <a:lstStyle/>
          <a:p>
            <a:pPr algn="ctr"/>
            <a:r>
              <a:rPr lang="en-US" altLang="ja-JP" sz="10500" b="1" dirty="0">
                <a:solidFill>
                  <a:schemeClr val="tx1">
                    <a:lumMod val="85000"/>
                    <a:lumOff val="15000"/>
                  </a:schemeClr>
                </a:solidFill>
                <a:latin typeface="メイリオ" panose="020B0604030504040204" pitchFamily="50" charset="-128"/>
                <a:ea typeface="メイリオ" panose="020B0604030504040204" pitchFamily="50" charset="-128"/>
              </a:rPr>
              <a:t>talk about</a:t>
            </a:r>
            <a:endParaRPr kumimoji="1" lang="ja-JP" altLang="en-US" sz="10500" dirty="0">
              <a:solidFill>
                <a:schemeClr val="tx1">
                  <a:lumMod val="85000"/>
                  <a:lumOff val="15000"/>
                </a:schemeClr>
              </a:solidFill>
            </a:endParaRPr>
          </a:p>
        </p:txBody>
      </p:sp>
      <p:pic>
        <p:nvPicPr>
          <p:cNvPr id="7" name="G2_L18_reading_v1_talk about">
            <a:hlinkClick r:id="" action="ppaction://media"/>
            <a:extLst>
              <a:ext uri="{FF2B5EF4-FFF2-40B4-BE49-F238E27FC236}">
                <a16:creationId xmlns:a16="http://schemas.microsoft.com/office/drawing/2014/main" id="{1BBA18F0-52A8-4F35-873D-7633E6DA00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06563" y="1154113"/>
            <a:ext cx="609600" cy="609600"/>
          </a:xfrm>
          <a:prstGeom prst="rect">
            <a:avLst/>
          </a:prstGeom>
        </p:spPr>
      </p:pic>
    </p:spTree>
    <p:extLst>
      <p:ext uri="{BB962C8B-B14F-4D97-AF65-F5344CB8AC3E}">
        <p14:creationId xmlns:p14="http://schemas.microsoft.com/office/powerpoint/2010/main" val="55579478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8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EDD2C31-4CBC-4CE3-90A6-A04273746572}"/>
              </a:ext>
            </a:extLst>
          </p:cNvPr>
          <p:cNvSpPr txBox="1"/>
          <p:nvPr/>
        </p:nvSpPr>
        <p:spPr>
          <a:xfrm>
            <a:off x="477079" y="2705725"/>
            <a:ext cx="8189844" cy="1446550"/>
          </a:xfrm>
          <a:prstGeom prst="rect">
            <a:avLst/>
          </a:prstGeom>
          <a:noFill/>
        </p:spPr>
        <p:txBody>
          <a:bodyPr wrap="square" rtlCol="0">
            <a:spAutoFit/>
          </a:bodyPr>
          <a:lstStyle/>
          <a:p>
            <a:pPr algn="ctr"/>
            <a:r>
              <a:rPr kumimoji="1" lang="en-US" altLang="ja-JP" sz="85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8500" b="1" dirty="0">
                <a:solidFill>
                  <a:schemeClr val="tx1">
                    <a:lumMod val="85000"/>
                    <a:lumOff val="15000"/>
                  </a:schemeClr>
                </a:solidFill>
                <a:latin typeface="メイリオ" panose="020B0604030504040204" pitchFamily="50" charset="-128"/>
                <a:ea typeface="メイリオ" panose="020B0604030504040204" pitchFamily="50" charset="-128"/>
              </a:rPr>
              <a:t>について話す</a:t>
            </a:r>
            <a:endParaRPr kumimoji="1" lang="en-US" altLang="ja-JP" sz="85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pic>
        <p:nvPicPr>
          <p:cNvPr id="6" name="G2_L18_reading_v1_talk about">
            <a:hlinkClick r:id="" action="ppaction://media"/>
            <a:extLst>
              <a:ext uri="{FF2B5EF4-FFF2-40B4-BE49-F238E27FC236}">
                <a16:creationId xmlns:a16="http://schemas.microsoft.com/office/drawing/2014/main" id="{8DDB7530-2C60-45E8-93C6-BA738C07C4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06563" y="1154113"/>
            <a:ext cx="609600" cy="609600"/>
          </a:xfrm>
          <a:prstGeom prst="rect">
            <a:avLst/>
          </a:prstGeom>
        </p:spPr>
      </p:pic>
    </p:spTree>
    <p:extLst>
      <p:ext uri="{BB962C8B-B14F-4D97-AF65-F5344CB8AC3E}">
        <p14:creationId xmlns:p14="http://schemas.microsoft.com/office/powerpoint/2010/main" val="225885812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1764B45C-D5D0-4383-AEE7-F94A2E06CCE8}"/>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こと</a:t>
              </a:r>
              <a:endParaRPr kumimoji="1" lang="ja-JP" altLang="en-US" sz="7200" dirty="0">
                <a:solidFill>
                  <a:schemeClr val="tx1">
                    <a:lumMod val="85000"/>
                    <a:lumOff val="15000"/>
                  </a:schemeClr>
                </a:solidFill>
              </a:endParaRPr>
            </a:p>
          </p:txBody>
        </p:sp>
      </p:grpSp>
      <p:pic>
        <p:nvPicPr>
          <p:cNvPr id="4" name="G2_L18_reading_v2_thing">
            <a:hlinkClick r:id="" action="ppaction://media"/>
            <a:extLst>
              <a:ext uri="{FF2B5EF4-FFF2-40B4-BE49-F238E27FC236}">
                <a16:creationId xmlns:a16="http://schemas.microsoft.com/office/drawing/2014/main" id="{A276A8A5-7DAA-4238-B5C9-207EA1D3DD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06563" y="2038350"/>
            <a:ext cx="609600" cy="609600"/>
          </a:xfrm>
          <a:prstGeom prst="rect">
            <a:avLst/>
          </a:prstGeom>
        </p:spPr>
      </p:pic>
    </p:spTree>
    <p:extLst>
      <p:ext uri="{BB962C8B-B14F-4D97-AF65-F5344CB8AC3E}">
        <p14:creationId xmlns:p14="http://schemas.microsoft.com/office/powerpoint/2010/main" val="128935432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63826" y="2074783"/>
            <a:ext cx="8216348" cy="2708434"/>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thing</a:t>
            </a:r>
            <a:endParaRPr kumimoji="1" lang="ja-JP" altLang="en-US" sz="16600" dirty="0">
              <a:solidFill>
                <a:schemeClr val="tx1">
                  <a:lumMod val="85000"/>
                  <a:lumOff val="15000"/>
                </a:schemeClr>
              </a:solidFill>
            </a:endParaRPr>
          </a:p>
        </p:txBody>
      </p:sp>
      <p:pic>
        <p:nvPicPr>
          <p:cNvPr id="7" name="G2_L18_reading_v2_thing">
            <a:hlinkClick r:id="" action="ppaction://media"/>
            <a:extLst>
              <a:ext uri="{FF2B5EF4-FFF2-40B4-BE49-F238E27FC236}">
                <a16:creationId xmlns:a16="http://schemas.microsoft.com/office/drawing/2014/main" id="{74122FB1-AE58-4672-9B26-DF41C1D818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06563" y="2038350"/>
            <a:ext cx="609600" cy="609600"/>
          </a:xfrm>
          <a:prstGeom prst="rect">
            <a:avLst/>
          </a:prstGeom>
        </p:spPr>
      </p:pic>
    </p:spTree>
    <p:extLst>
      <p:ext uri="{BB962C8B-B14F-4D97-AF65-F5344CB8AC3E}">
        <p14:creationId xmlns:p14="http://schemas.microsoft.com/office/powerpoint/2010/main" val="3262108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16487</TotalTime>
  <Words>3329</Words>
  <Application>Microsoft Office PowerPoint</Application>
  <PresentationFormat>画面に合わせる (4:3)</PresentationFormat>
  <Paragraphs>513</Paragraphs>
  <Slides>163</Slides>
  <Notes>36</Notes>
  <HiddenSlides>0</HiddenSlides>
  <MMClips>146</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163</vt:i4>
      </vt:variant>
    </vt:vector>
  </HeadingPairs>
  <TitlesOfParts>
    <vt:vector size="170" baseType="lpstr">
      <vt:lpstr>ＭＳ Ｐゴシック</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平河泰行</dc:creator>
  <cp:lastModifiedBy>企画制作 NKS</cp:lastModifiedBy>
  <cp:revision>2091</cp:revision>
  <cp:lastPrinted>2016-06-23T16:36:17Z</cp:lastPrinted>
  <dcterms:created xsi:type="dcterms:W3CDTF">2016-05-30T03:13:09Z</dcterms:created>
  <dcterms:modified xsi:type="dcterms:W3CDTF">2025-07-01T08:51:06Z</dcterms:modified>
</cp:coreProperties>
</file>