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5"/>
  </p:notesMasterIdLst>
  <p:handoutMasterIdLst>
    <p:handoutMasterId r:id="rId166"/>
  </p:handoutMasterIdLst>
  <p:sldIdLst>
    <p:sldId id="3657" r:id="rId2"/>
    <p:sldId id="3445" r:id="rId3"/>
    <p:sldId id="2531" r:id="rId4"/>
    <p:sldId id="3668" r:id="rId5"/>
    <p:sldId id="3669" r:id="rId6"/>
    <p:sldId id="4151" r:id="rId7"/>
    <p:sldId id="4207" r:id="rId8"/>
    <p:sldId id="4208" r:id="rId9"/>
    <p:sldId id="4209" r:id="rId10"/>
    <p:sldId id="4251" r:id="rId11"/>
    <p:sldId id="4252" r:id="rId12"/>
    <p:sldId id="4253" r:id="rId13"/>
    <p:sldId id="4254" r:id="rId14"/>
    <p:sldId id="4255" r:id="rId15"/>
    <p:sldId id="4256" r:id="rId16"/>
    <p:sldId id="3694" r:id="rId17"/>
    <p:sldId id="4195" r:id="rId18"/>
    <p:sldId id="4257" r:id="rId19"/>
    <p:sldId id="4258" r:id="rId20"/>
    <p:sldId id="4259" r:id="rId21"/>
    <p:sldId id="4260" r:id="rId22"/>
    <p:sldId id="4261" r:id="rId23"/>
    <p:sldId id="4262" r:id="rId24"/>
    <p:sldId id="4263" r:id="rId25"/>
    <p:sldId id="4264" r:id="rId26"/>
    <p:sldId id="4265" r:id="rId27"/>
    <p:sldId id="3695" r:id="rId28"/>
    <p:sldId id="4206" r:id="rId29"/>
    <p:sldId id="4233" r:id="rId30"/>
    <p:sldId id="4234" r:id="rId31"/>
    <p:sldId id="4235" r:id="rId32"/>
    <p:sldId id="4266" r:id="rId33"/>
    <p:sldId id="4267" r:id="rId34"/>
    <p:sldId id="4268" r:id="rId35"/>
    <p:sldId id="4269" r:id="rId36"/>
    <p:sldId id="4270" r:id="rId37"/>
    <p:sldId id="4271" r:id="rId38"/>
    <p:sldId id="3696" r:id="rId39"/>
    <p:sldId id="4216" r:id="rId40"/>
    <p:sldId id="4272" r:id="rId41"/>
    <p:sldId id="4273" r:id="rId42"/>
    <p:sldId id="4274" r:id="rId43"/>
    <p:sldId id="4275" r:id="rId44"/>
    <p:sldId id="4276" r:id="rId45"/>
    <p:sldId id="4277" r:id="rId46"/>
    <p:sldId id="4278" r:id="rId47"/>
    <p:sldId id="4279" r:id="rId48"/>
    <p:sldId id="4280" r:id="rId49"/>
    <p:sldId id="3626" r:id="rId50"/>
    <p:sldId id="3647" r:id="rId51"/>
    <p:sldId id="2131" r:id="rId52"/>
    <p:sldId id="2132" r:id="rId53"/>
    <p:sldId id="2133" r:id="rId54"/>
    <p:sldId id="2134" r:id="rId55"/>
    <p:sldId id="2135" r:id="rId56"/>
    <p:sldId id="2136" r:id="rId57"/>
    <p:sldId id="2137" r:id="rId58"/>
    <p:sldId id="2138" r:id="rId59"/>
    <p:sldId id="2139" r:id="rId60"/>
    <p:sldId id="2128" r:id="rId61"/>
    <p:sldId id="2129" r:id="rId62"/>
    <p:sldId id="2130" r:id="rId63"/>
    <p:sldId id="2140" r:id="rId64"/>
    <p:sldId id="2141" r:id="rId65"/>
    <p:sldId id="2142" r:id="rId66"/>
    <p:sldId id="2143" r:id="rId67"/>
    <p:sldId id="2144" r:id="rId68"/>
    <p:sldId id="2145" r:id="rId69"/>
    <p:sldId id="2146" r:id="rId70"/>
    <p:sldId id="2147" r:id="rId71"/>
    <p:sldId id="2148" r:id="rId72"/>
    <p:sldId id="2149" r:id="rId73"/>
    <p:sldId id="2150" r:id="rId74"/>
    <p:sldId id="2151" r:id="rId75"/>
    <p:sldId id="3622" r:id="rId76"/>
    <p:sldId id="3706" r:id="rId77"/>
    <p:sldId id="3707" r:id="rId78"/>
    <p:sldId id="3708" r:id="rId79"/>
    <p:sldId id="3709" r:id="rId80"/>
    <p:sldId id="3710" r:id="rId81"/>
    <p:sldId id="3711" r:id="rId82"/>
    <p:sldId id="3712" r:id="rId83"/>
    <p:sldId id="3713" r:id="rId84"/>
    <p:sldId id="3610" r:id="rId85"/>
    <p:sldId id="3611" r:id="rId86"/>
    <p:sldId id="3612" r:id="rId87"/>
    <p:sldId id="3613" r:id="rId88"/>
    <p:sldId id="3614" r:id="rId89"/>
    <p:sldId id="3623" r:id="rId90"/>
    <p:sldId id="3644" r:id="rId91"/>
    <p:sldId id="3524" r:id="rId92"/>
    <p:sldId id="3523" r:id="rId93"/>
    <p:sldId id="3624" r:id="rId94"/>
    <p:sldId id="3625" r:id="rId95"/>
    <p:sldId id="2153" r:id="rId96"/>
    <p:sldId id="2154" r:id="rId97"/>
    <p:sldId id="2155" r:id="rId98"/>
    <p:sldId id="2156" r:id="rId99"/>
    <p:sldId id="2157" r:id="rId100"/>
    <p:sldId id="2158" r:id="rId101"/>
    <p:sldId id="2159" r:id="rId102"/>
    <p:sldId id="2160" r:id="rId103"/>
    <p:sldId id="2161" r:id="rId104"/>
    <p:sldId id="2162" r:id="rId105"/>
    <p:sldId id="2163" r:id="rId106"/>
    <p:sldId id="2164" r:id="rId107"/>
    <p:sldId id="2165" r:id="rId108"/>
    <p:sldId id="2166" r:id="rId109"/>
    <p:sldId id="2167" r:id="rId110"/>
    <p:sldId id="2168" r:id="rId111"/>
    <p:sldId id="2169" r:id="rId112"/>
    <p:sldId id="2170" r:id="rId113"/>
    <p:sldId id="2171" r:id="rId114"/>
    <p:sldId id="2172" r:id="rId115"/>
    <p:sldId id="2173" r:id="rId116"/>
    <p:sldId id="2174" r:id="rId117"/>
    <p:sldId id="2175" r:id="rId118"/>
    <p:sldId id="2176" r:id="rId119"/>
    <p:sldId id="3646" r:id="rId120"/>
    <p:sldId id="3714" r:id="rId121"/>
    <p:sldId id="3715" r:id="rId122"/>
    <p:sldId id="3716" r:id="rId123"/>
    <p:sldId id="3717" r:id="rId124"/>
    <p:sldId id="3718" r:id="rId125"/>
    <p:sldId id="3719" r:id="rId126"/>
    <p:sldId id="3720" r:id="rId127"/>
    <p:sldId id="3721" r:id="rId128"/>
    <p:sldId id="3561" r:id="rId129"/>
    <p:sldId id="3562" r:id="rId130"/>
    <p:sldId id="3672" r:id="rId131"/>
    <p:sldId id="3674" r:id="rId132"/>
    <p:sldId id="3704" r:id="rId133"/>
    <p:sldId id="3697" r:id="rId134"/>
    <p:sldId id="3703" r:id="rId135"/>
    <p:sldId id="3698" r:id="rId136"/>
    <p:sldId id="3705" r:id="rId137"/>
    <p:sldId id="3699" r:id="rId138"/>
    <p:sldId id="3700" r:id="rId139"/>
    <p:sldId id="3701" r:id="rId140"/>
    <p:sldId id="3702" r:id="rId141"/>
    <p:sldId id="3661" r:id="rId142"/>
    <p:sldId id="3681" r:id="rId143"/>
    <p:sldId id="3563" r:id="rId144"/>
    <p:sldId id="3564" r:id="rId145"/>
    <p:sldId id="3565" r:id="rId146"/>
    <p:sldId id="3566" r:id="rId147"/>
    <p:sldId id="3567" r:id="rId148"/>
    <p:sldId id="3568" r:id="rId149"/>
    <p:sldId id="3569" r:id="rId150"/>
    <p:sldId id="3570" r:id="rId151"/>
    <p:sldId id="3573" r:id="rId152"/>
    <p:sldId id="3648" r:id="rId153"/>
    <p:sldId id="3577" r:id="rId154"/>
    <p:sldId id="3649" r:id="rId155"/>
    <p:sldId id="3650" r:id="rId156"/>
    <p:sldId id="3583" r:id="rId157"/>
    <p:sldId id="3587" r:id="rId158"/>
    <p:sldId id="3588" r:id="rId159"/>
    <p:sldId id="3589" r:id="rId160"/>
    <p:sldId id="3590" r:id="rId161"/>
    <p:sldId id="3655" r:id="rId162"/>
    <p:sldId id="3595" r:id="rId163"/>
    <p:sldId id="3609" r:id="rId16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005C2A"/>
    <a:srgbClr val="00FF00"/>
    <a:srgbClr val="FFFF8B"/>
    <a:srgbClr val="B4FEB4"/>
    <a:srgbClr val="FF3399"/>
    <a:srgbClr val="0043C8"/>
    <a:srgbClr val="FFFF00"/>
    <a:srgbClr val="CC33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09" autoAdjust="0"/>
    <p:restoredTop sz="94270" autoAdjust="0"/>
  </p:normalViewPr>
  <p:slideViewPr>
    <p:cSldViewPr snapToGrid="0">
      <p:cViewPr varScale="1">
        <p:scale>
          <a:sx n="69" d="100"/>
          <a:sy n="69" d="100"/>
        </p:scale>
        <p:origin x="514" y="72"/>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2025/7/1</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2025/7/1</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4AE8B-23CA-66CE-C8ED-C00E0C9643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0DA0FB-3810-61FC-A499-BC002C9D11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070C8B-CB59-6DBD-8389-DB99AFD927A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FB037FC-8846-0346-2C2F-3A8B771C6E96}"/>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3674084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AAEDD-249A-C2BD-E26A-821C1C9799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39988C-3BCE-9E38-1F6E-8D6BF8FD0E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2F3932-1FBA-5B39-FAA9-45120B21A1E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CD92150-2161-0F74-0CA6-167D40AA6CFE}"/>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61883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7144C-3A65-02C1-E6BC-76E4483294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816F92-3112-A44A-A24A-246AE1F87F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4B2BCD-E676-24DA-B67B-4FB26EA0270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00A0390-538D-0652-A7CB-8DBC4C361A30}"/>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70931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2D7B7-6686-8CC8-3EF0-FF55560C3A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29192A-330D-D996-B89E-63E5A632F8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AF13D4-E879-4DF0-E392-606474B2D61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8E12F74-4F99-7A84-EB7C-217379CB162A}"/>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3064032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8BC33-FE4F-D2A9-DAF5-9B3B57B851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680E48-8713-495A-C6D1-765B5684D4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516232-F19C-3EE0-6CBC-3FEB2A5ACE1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B00EE57-AE9F-5818-2245-FF6F28534EFE}"/>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750520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7944-494D-EAA0-A131-32ED3E8F22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A934CA0-8187-A605-F765-DA3CB49CBF5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9F8C357-17BD-702E-D069-D4AD6093F47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D60D5F5-CA6B-3BB9-A390-56A97B688917}"/>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3407315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A01A-32EE-2F6A-C6C1-8EEC6AF1ED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162EA6-FF6F-0160-31AE-0404E81F83B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ECAB2E-3728-84E9-FD34-54347701654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1213D1D-BADD-B5D2-226F-A0CFA96BF887}"/>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2807926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9207-F8F2-D38E-AD81-1285E07114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2DAE0F-CC75-050B-D0FD-468ED17BE8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01733D-E7AA-1CF0-42CB-11B63D746CC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993019F-1BB5-9840-301B-03D95EEB7876}"/>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299606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E42B-7D80-510D-3874-3F1AD714EC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A88862-7083-152C-38F6-F05901B746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060C53A-92C9-410A-7B79-D974CA0888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24CE2AD-84FE-9E42-4F8F-656B1E6502D0}"/>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93255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FE84-8851-E7C5-749F-B6D649F6F3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A21C66-2465-7A3C-B717-2FE6F9A1DA3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B580F60-8901-17B4-5028-7EB2BA9A6D4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72D954A-8FF0-0BC6-69D9-12188861BE1D}"/>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148962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8BB4-0156-A818-622D-4F8D601CD6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ECD652-A4EC-99CE-A82B-721E46FFBDB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BE8D08-F927-25C6-649F-DE6A093F83D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0964AD2-ECD5-835A-DB99-20ACCE810AAD}"/>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273716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C298-79DF-1325-C059-404DE11754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7DBB62-BB3B-44FB-9583-780BFF578C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65D5C9-E902-5E22-2C13-B31E060050B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28FBC14-13C9-DAF8-2AC9-311ACED94A3E}"/>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2569754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49E3-E6E9-6F97-0D5B-CA00A3BF4C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5D918B4-9D3B-8502-1078-1F2060AFAE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FE6B4FB-02AA-1D5A-F988-1CF3B700354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19C7366-A388-8651-11D6-632BE9DC96EF}"/>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333433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4E93-9047-4595-99B8-6DE96F88FF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7B0050-6DC4-7A58-EA97-3465BDD2E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DE6289-FA9A-BCB0-3BA2-41E5D56C9BA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813581D-D1EF-2322-3CFE-DE77849CDD51}"/>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3459977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C422D-75CC-BD90-A903-0FCB1137BD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27B602-4A69-59AE-D299-E808533CEE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5BDBB9-9407-8922-E1E7-373C1A70456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0918C08-0B5F-F7C7-B656-CD9C12D4DA41}"/>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3584041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713D-9CDB-FAFD-05C5-B027E772E8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FE8A6A-298B-4B21-F242-7488BDC93A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361E7E-8151-D947-CE72-32C7EE2846D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9F09E63-497E-0FA6-149B-98471F9319CE}"/>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4277750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576E6-293B-5E28-CB0B-B0CC5E8C2E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07A294-EE96-7081-ABE1-4D8C6B88CDD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05C730-D2D4-82EE-CDA7-9A52DD46565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C45A01E-F5FC-B573-05E9-843BEC9CEDC4}"/>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23226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07ED-70F2-F937-194D-448AE233A1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9358B8-876A-A982-73D9-E1CCC05CF2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A0CAB8-C8CF-8A98-185E-AC07DD3A7D4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EE2B58C-4840-1BAF-7600-641A6538ACE9}"/>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214651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654F8-257B-E8EB-E594-18EAFB56CF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DAAB80-286B-2203-3419-80251381A4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069BD36-FBBB-55D6-F49C-14E4F6A4CB2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9812B5D-B3D4-5F66-4070-E0677FE77402}"/>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1000662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9C5B-18CE-EE5F-6248-8B33149D17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9DDC06-87F9-8921-5A1C-58340FEB29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83C00B-B016-331F-C503-F23AB5E548C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D31E1CE-F285-2183-4B1B-001B1B4A3656}"/>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2847815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B0A7-D16B-62DD-F6C6-6F99E1304F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BBF78-4214-1FB4-FF7C-6B7136345A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B2181B-EDF2-3B52-7B19-942C6C3A878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AB16281-C7A2-36AA-8CE2-1E6A21317AED}"/>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155461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E5AB-06B0-6685-E84F-AE81A8F978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C8177E-486A-3268-A21E-C4E6121885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F4F9F0-7C53-548B-3E7B-3F0F34A850A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AFB7420-6C9C-416D-B713-EA63DA4CD5F6}"/>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165418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5334-1747-C0CE-7657-E57F8A5AFC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434378-0280-2AFB-0E13-A32AF4DCAA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D40DC19-8A4C-B000-0279-FDEEE8E2EF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F645E4A-3DC3-364E-91B7-7D0519149996}"/>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2986252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EFC63-0398-5DD9-80CD-EC701B55A6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3C5488-5166-6EE7-21DF-346449D7AEE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E52B1F-7CEB-932A-2B74-D0E57838DEA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F351A76-360B-2EB1-464E-77F407F97D62}"/>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3838659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CA15-B62B-024D-AC78-A6FDE95A9C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39255D-86D7-A092-7B0B-FF1424EBB92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FFA73F-CCDD-C51B-B850-FA90A2F38C1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3D9B345-8455-D468-6ABC-90A7B79A1398}"/>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329824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F66C-4AF0-E675-1A84-86062BD5B1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7DF7C0-E575-C399-3044-13AE2658AA0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C1480C-224C-2A3F-8050-DB7AAEFC7D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00E1FEB-B9A1-EEE5-5B6D-BE4CF73C927B}"/>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2663253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49DD-0CBD-E4A4-84A7-72F73861A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277798-CB05-8340-D5AD-1DF344D9A4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8E71B7-8ED2-6F78-322A-706F4AF522A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06891D1-B2D0-866D-B222-1FC9C2871FB4}"/>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396686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3ED6-DCAD-A406-95F2-859FDC7F4E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52E41B-C378-333E-BB4C-97C896F9A0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4816C5-CDAF-687F-D402-2541E59302D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B872B1B-61A1-1596-4100-00017B6F5DA1}"/>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3368038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80FA2-B9BB-37A7-714B-117D65BB06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E6ED9D-33FD-9529-2BA0-5BE85464AD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535C4F-0768-5E2A-5E35-E9D533EC56F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CB1E0D0-DF94-4F7B-2C6F-B00B6649FCD8}"/>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3958653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3A1C2-97D5-5394-AB24-71AC748D29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F4E457-D5D9-8C7F-44C2-A14C943C07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F68393-8580-8042-7D66-F99B0F6BE9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7A7AD13-E792-7FD6-BAC7-ACD985C1FBB2}"/>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639364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9CEB-CE71-2DFD-1739-1B2157D53A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0C5653-B161-5954-1714-CDF233DD6F5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5CEBC2-1616-115F-3DBB-91DDB98FE11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D1BCD49-68A4-6515-7ADB-B30D4699F0BA}"/>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66762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F431-E7F6-BA61-C4F9-A616C12571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A192F8-8AD0-F309-8C22-A961B50D56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834F58D-C1F0-7CB1-B4A3-E9B3091FD5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064C204-7838-C81F-66C9-B788262D6ADA}"/>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108394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FE66A-AA21-54F1-5069-4845810A40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A93F83-A577-7A38-7C7B-ED31136CD2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85F337-E530-3CD5-0ADC-2FA90B710A2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02BD552-8A10-1DF6-9938-92E1A0BE0386}"/>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186597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1C520-1C1A-BEC6-033B-E670BFCF84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540A48F-9AA4-84DC-C0B3-0542A39CDA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4A8DB6-82A9-434B-0595-11E6C630ED2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1DF70EE-F2EA-DF47-CCE1-40BE1E1FB9DD}"/>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469422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09725-3D0A-E628-5D48-FE283EADBF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5C34C0-0A53-F3EB-6682-858BEFE0CB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46F53E-2821-F4CF-40B8-19974BAF6F1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FCD40DA-F7E5-58E5-855C-45F373CB3CC1}"/>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77103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F6EC-8B73-6773-B7B8-9EDBF1A4D8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38A78D-B430-876F-6704-FE5E0CB043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0030FD-606C-7E87-97EE-8E6B0E3F9B1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9733A93-D3E8-497B-2239-91152151551F}"/>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98172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2025/7/1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microsoft.com/office/2007/relationships/media" Target="../media/media40.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0.mp3"/></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13.png"/><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2.png"/><Relationship Id="rId4" Type="http://schemas.openxmlformats.org/officeDocument/2006/relationships/image" Target="../media/image16.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media" Target="../media/media44.wav"/><Relationship Id="rId7" Type="http://schemas.openxmlformats.org/officeDocument/2006/relationships/image" Target="../media/image2.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44.wav"/></Relationships>
</file>

<file path=ppt/slides/_rels/slide1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media" Target="../media/media44.wav"/><Relationship Id="rId7" Type="http://schemas.openxmlformats.org/officeDocument/2006/relationships/image" Target="../media/image2.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44.wav"/></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media" Target="../media/media44.wav"/><Relationship Id="rId7" Type="http://schemas.openxmlformats.org/officeDocument/2006/relationships/image" Target="../media/image2.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44.wav"/></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5.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6.mp3"/><Relationship Id="rId11" Type="http://schemas.openxmlformats.org/officeDocument/2006/relationships/image" Target="../media/image10.png"/><Relationship Id="rId5" Type="http://schemas.microsoft.com/office/2007/relationships/media" Target="../media/media46.mp3"/><Relationship Id="rId10" Type="http://schemas.openxmlformats.org/officeDocument/2006/relationships/image" Target="../media/image9.png"/><Relationship Id="rId4" Type="http://schemas.openxmlformats.org/officeDocument/2006/relationships/audio" Target="../media/media45.mp3"/><Relationship Id="rId9"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48.mp3"/><Relationship Id="rId7" Type="http://schemas.openxmlformats.org/officeDocument/2006/relationships/image" Target="../media/image10.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48.mp3"/><Relationship Id="rId9" Type="http://schemas.openxmlformats.org/officeDocument/2006/relationships/image" Target="../media/image22.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0.mp3"/><Relationship Id="rId7" Type="http://schemas.openxmlformats.org/officeDocument/2006/relationships/image" Target="../media/image24.png"/><Relationship Id="rId12" Type="http://schemas.openxmlformats.org/officeDocument/2006/relationships/image" Target="../media/image2.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50.mp3"/><Relationship Id="rId9" Type="http://schemas.openxmlformats.org/officeDocument/2006/relationships/image" Target="../media/image9.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1.mp3"/><Relationship Id="rId7" Type="http://schemas.openxmlformats.org/officeDocument/2006/relationships/image" Target="../media/image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62944"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No.16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Box 40">
            <a:extLst>
              <a:ext uri="{FF2B5EF4-FFF2-40B4-BE49-F238E27FC236}">
                <a16:creationId xmlns:a16="http://schemas.microsoft.com/office/drawing/2014/main" id="{EC594230-CEAD-066B-8F58-CBEB124AC083}"/>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9</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比較</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5" name="Text Box 40">
            <a:extLst>
              <a:ext uri="{FF2B5EF4-FFF2-40B4-BE49-F238E27FC236}">
                <a16:creationId xmlns:a16="http://schemas.microsoft.com/office/drawing/2014/main" id="{42A7995A-E109-9A20-FC3C-0BAB668DC32B}"/>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a:solidFill>
                  <a:schemeClr val="bg1"/>
                </a:solidFill>
                <a:latin typeface="ＭＳ Ｐゴシック" panose="020B0600070205080204" pitchFamily="50" charset="-128"/>
                <a:ea typeface="ＭＳ Ｐゴシック" panose="020B0600070205080204" pitchFamily="50" charset="-128"/>
              </a:rPr>
              <a:t>2.</a:t>
            </a:r>
            <a:r>
              <a:rPr lang="ja-JP" altLang="en-US" sz="4800" b="1" dirty="0">
                <a:solidFill>
                  <a:schemeClr val="bg1"/>
                </a:solidFill>
                <a:latin typeface="ＭＳ Ｐゴシック" panose="020B0600070205080204" pitchFamily="50" charset="-128"/>
                <a:ea typeface="ＭＳ Ｐゴシック" panose="020B0600070205080204" pitchFamily="50" charset="-128"/>
              </a:rPr>
              <a:t> </a:t>
            </a:r>
            <a:r>
              <a:rPr kumimoji="0" lang="ja-JP" altLang="en-US" sz="4000" b="1" dirty="0">
                <a:solidFill>
                  <a:schemeClr val="bg1"/>
                </a:solidFill>
                <a:latin typeface="ＭＳ Ｐゴシック" panose="020B0600070205080204" pitchFamily="50" charset="-128"/>
                <a:ea typeface="ＭＳ Ｐゴシック" panose="020B0600070205080204" pitchFamily="50" charset="-128"/>
              </a:rPr>
              <a:t>比較級・最上級②、原級</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0326B-4898-E6BC-B3EC-8DB481C1B19E}"/>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22765AAB-564E-E975-1F63-3906DB89CB1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5A02DD8-95F5-F185-4C09-CE120CCD0599}"/>
              </a:ext>
            </a:extLst>
          </p:cNvPr>
          <p:cNvSpPr txBox="1"/>
          <p:nvPr/>
        </p:nvSpPr>
        <p:spPr>
          <a:xfrm>
            <a:off x="493507" y="4128490"/>
            <a:ext cx="815698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more </a:t>
            </a:r>
          </a:p>
          <a:p>
            <a:pPr>
              <a:lnSpc>
                <a:spcPct val="150000"/>
              </a:lnSpc>
            </a:pPr>
            <a:r>
              <a:rPr kumimoji="1" lang="en-US" altLang="ja-JP" sz="4400" b="1" u="sng" dirty="0">
                <a:solidFill>
                  <a:schemeClr val="accent2"/>
                </a:solidFill>
                <a:latin typeface="メイリオ" panose="020B0604030504040204" pitchFamily="50" charset="-128"/>
                <a:ea typeface="メイリオ" panose="020B0604030504040204" pitchFamily="50" charset="-128"/>
              </a:rPr>
              <a:t>important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than that 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A5BAAEA-3789-583C-0E86-5127544BF2E5}"/>
              </a:ext>
            </a:extLst>
          </p:cNvPr>
          <p:cNvSpPr txBox="1"/>
          <p:nvPr/>
        </p:nvSpPr>
        <p:spPr>
          <a:xfrm>
            <a:off x="987014" y="690490"/>
            <a:ext cx="716997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より</a:t>
            </a:r>
            <a:r>
              <a:rPr kumimoji="1" lang="ja-JP" altLang="en-US" sz="4800" b="1" u="sng" dirty="0">
                <a:solidFill>
                  <a:schemeClr val="accent2"/>
                </a:solidFill>
                <a:latin typeface="メイリオ" panose="020B0604030504040204" pitchFamily="50" charset="-128"/>
                <a:ea typeface="メイリオ" panose="020B0604030504040204" pitchFamily="50" charset="-128"/>
              </a:rPr>
              <a:t>重要</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あの本より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2 This book is more important than that one.">
            <a:hlinkClick r:id="" action="ppaction://media"/>
            <a:extLst>
              <a:ext uri="{FF2B5EF4-FFF2-40B4-BE49-F238E27FC236}">
                <a16:creationId xmlns:a16="http://schemas.microsoft.com/office/drawing/2014/main" id="{35AEF6C2-7DEB-7D76-7B33-7B1EECA35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3663" y="455613"/>
            <a:ext cx="406400" cy="406400"/>
          </a:xfrm>
          <a:prstGeom prst="rect">
            <a:avLst/>
          </a:prstGeom>
        </p:spPr>
      </p:pic>
    </p:spTree>
    <p:extLst>
      <p:ext uri="{BB962C8B-B14F-4D97-AF65-F5344CB8AC3E}">
        <p14:creationId xmlns:p14="http://schemas.microsoft.com/office/powerpoint/2010/main" val="5664837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こと</a:t>
            </a:r>
            <a:endParaRPr kumimoji="1" lang="ja-JP" altLang="en-US" sz="7200" dirty="0">
              <a:solidFill>
                <a:schemeClr val="tx1">
                  <a:lumMod val="85000"/>
                  <a:lumOff val="15000"/>
                </a:schemeClr>
              </a:solidFill>
            </a:endParaRPr>
          </a:p>
        </p:txBody>
      </p:sp>
      <p:pic>
        <p:nvPicPr>
          <p:cNvPr id="6" name="G2_L18_reading_v2_thing">
            <a:hlinkClick r:id="" action="ppaction://media"/>
            <a:extLst>
              <a:ext uri="{FF2B5EF4-FFF2-40B4-BE49-F238E27FC236}">
                <a16:creationId xmlns:a16="http://schemas.microsoft.com/office/drawing/2014/main" id="{261BAA0C-DBF8-4B75-8EE9-F306E57EEB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563" y="2038350"/>
            <a:ext cx="609600" cy="609600"/>
          </a:xfrm>
          <a:prstGeom prst="rect">
            <a:avLst/>
          </a:prstGeom>
        </p:spPr>
      </p:pic>
    </p:spTree>
    <p:extLst>
      <p:ext uri="{BB962C8B-B14F-4D97-AF65-F5344CB8AC3E}">
        <p14:creationId xmlns:p14="http://schemas.microsoft.com/office/powerpoint/2010/main" val="6848651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暇な</a:t>
              </a:r>
              <a:endParaRPr kumimoji="1" lang="ja-JP" altLang="en-US" sz="7200" dirty="0">
                <a:solidFill>
                  <a:schemeClr val="tx1">
                    <a:lumMod val="85000"/>
                    <a:lumOff val="15000"/>
                  </a:schemeClr>
                </a:solidFill>
              </a:endParaRPr>
            </a:p>
          </p:txBody>
        </p:sp>
      </p:grpSp>
      <p:pic>
        <p:nvPicPr>
          <p:cNvPr id="2" name="G2_L18_reading_v3_free">
            <a:hlinkClick r:id="" action="ppaction://media"/>
            <a:extLst>
              <a:ext uri="{FF2B5EF4-FFF2-40B4-BE49-F238E27FC236}">
                <a16:creationId xmlns:a16="http://schemas.microsoft.com/office/drawing/2014/main" id="{5AAFD06A-FA69-41C9-82B0-6443602C4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4200" y="1036638"/>
            <a:ext cx="609600" cy="609600"/>
          </a:xfrm>
          <a:prstGeom prst="rect">
            <a:avLst/>
          </a:prstGeom>
        </p:spPr>
      </p:pic>
    </p:spTree>
    <p:extLst>
      <p:ext uri="{BB962C8B-B14F-4D97-AF65-F5344CB8AC3E}">
        <p14:creationId xmlns:p14="http://schemas.microsoft.com/office/powerpoint/2010/main" val="28068696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074783"/>
            <a:ext cx="8216348" cy="2708434"/>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free</a:t>
            </a:r>
            <a:endParaRPr kumimoji="1" lang="ja-JP" altLang="en-US" sz="16600" dirty="0">
              <a:solidFill>
                <a:schemeClr val="tx1">
                  <a:lumMod val="85000"/>
                  <a:lumOff val="15000"/>
                </a:schemeClr>
              </a:solidFill>
            </a:endParaRPr>
          </a:p>
        </p:txBody>
      </p:sp>
      <p:pic>
        <p:nvPicPr>
          <p:cNvPr id="7" name="G2_L18_reading_v3_free">
            <a:hlinkClick r:id="" action="ppaction://media"/>
            <a:extLst>
              <a:ext uri="{FF2B5EF4-FFF2-40B4-BE49-F238E27FC236}">
                <a16:creationId xmlns:a16="http://schemas.microsoft.com/office/drawing/2014/main" id="{E85066D9-0872-4F41-875C-85AE93C986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4200" y="1036638"/>
            <a:ext cx="609600" cy="609600"/>
          </a:xfrm>
          <a:prstGeom prst="rect">
            <a:avLst/>
          </a:prstGeom>
        </p:spPr>
      </p:pic>
    </p:spTree>
    <p:extLst>
      <p:ext uri="{BB962C8B-B14F-4D97-AF65-F5344CB8AC3E}">
        <p14:creationId xmlns:p14="http://schemas.microsoft.com/office/powerpoint/2010/main" val="20255907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暇な</a:t>
            </a:r>
            <a:endParaRPr kumimoji="1" lang="ja-JP" altLang="en-US" sz="7200" dirty="0">
              <a:solidFill>
                <a:schemeClr val="tx1">
                  <a:lumMod val="85000"/>
                  <a:lumOff val="15000"/>
                </a:schemeClr>
              </a:solidFill>
            </a:endParaRPr>
          </a:p>
        </p:txBody>
      </p:sp>
      <p:pic>
        <p:nvPicPr>
          <p:cNvPr id="6" name="G2_L18_reading_v3_free">
            <a:hlinkClick r:id="" action="ppaction://media"/>
            <a:extLst>
              <a:ext uri="{FF2B5EF4-FFF2-40B4-BE49-F238E27FC236}">
                <a16:creationId xmlns:a16="http://schemas.microsoft.com/office/drawing/2014/main" id="{EA922C9D-AF74-409F-AE39-E05C004CB3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4200" y="1036638"/>
            <a:ext cx="609600" cy="609600"/>
          </a:xfrm>
          <a:prstGeom prst="rect">
            <a:avLst/>
          </a:prstGeom>
        </p:spPr>
      </p:pic>
    </p:spTree>
    <p:extLst>
      <p:ext uri="{BB962C8B-B14F-4D97-AF65-F5344CB8AC3E}">
        <p14:creationId xmlns:p14="http://schemas.microsoft.com/office/powerpoint/2010/main" val="6064177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95923498-DBA3-4B87-879D-DCB7D1CE60C1}"/>
              </a:ext>
            </a:extLst>
          </p:cNvPr>
          <p:cNvGrpSpPr/>
          <p:nvPr/>
        </p:nvGrpSpPr>
        <p:grpSpPr>
          <a:xfrm>
            <a:off x="152400" y="1859340"/>
            <a:ext cx="8839200" cy="3139320"/>
            <a:chOff x="152400" y="2437975"/>
            <a:chExt cx="8839200" cy="3139320"/>
          </a:xfrm>
        </p:grpSpPr>
        <p:sp>
          <p:nvSpPr>
            <p:cNvPr id="9" name="テキスト ボックス 8">
              <a:extLst>
                <a:ext uri="{FF2B5EF4-FFF2-40B4-BE49-F238E27FC236}">
                  <a16:creationId xmlns:a16="http://schemas.microsoft.com/office/drawing/2014/main" id="{87D35A9E-3231-4D7E-BF9D-75051EB61397}"/>
                </a:ext>
              </a:extLst>
            </p:cNvPr>
            <p:cNvSpPr txBox="1"/>
            <p:nvPr/>
          </p:nvSpPr>
          <p:spPr>
            <a:xfrm>
              <a:off x="152400" y="2437975"/>
              <a:ext cx="8839200"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にたずねる</a:t>
              </a:r>
            </a:p>
          </p:txBody>
        </p:sp>
        <p:sp>
          <p:nvSpPr>
            <p:cNvPr id="10" name="テキスト ボックス 9">
              <a:extLst>
                <a:ext uri="{FF2B5EF4-FFF2-40B4-BE49-F238E27FC236}">
                  <a16:creationId xmlns:a16="http://schemas.microsoft.com/office/drawing/2014/main" id="{52ADA10D-6D77-4BD2-A1A2-53F5500C6D5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2_L18_reading_v4_ask">
            <a:hlinkClick r:id="" action="ppaction://media"/>
            <a:extLst>
              <a:ext uri="{FF2B5EF4-FFF2-40B4-BE49-F238E27FC236}">
                <a16:creationId xmlns:a16="http://schemas.microsoft.com/office/drawing/2014/main" id="{3A40486D-2371-499E-AF64-4C9DA39D1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1838" y="1508125"/>
            <a:ext cx="609600" cy="609600"/>
          </a:xfrm>
          <a:prstGeom prst="rect">
            <a:avLst/>
          </a:prstGeom>
        </p:spPr>
      </p:pic>
    </p:spTree>
    <p:extLst>
      <p:ext uri="{BB962C8B-B14F-4D97-AF65-F5344CB8AC3E}">
        <p14:creationId xmlns:p14="http://schemas.microsoft.com/office/powerpoint/2010/main" val="131316015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ask</a:t>
            </a:r>
            <a:endParaRPr kumimoji="1" lang="ja-JP" altLang="en-US" sz="8000" dirty="0">
              <a:solidFill>
                <a:schemeClr val="tx1">
                  <a:lumMod val="85000"/>
                  <a:lumOff val="15000"/>
                </a:schemeClr>
              </a:solidFill>
            </a:endParaRPr>
          </a:p>
        </p:txBody>
      </p:sp>
      <p:pic>
        <p:nvPicPr>
          <p:cNvPr id="8" name="G2_L18_reading_v4_ask">
            <a:hlinkClick r:id="" action="ppaction://media"/>
            <a:extLst>
              <a:ext uri="{FF2B5EF4-FFF2-40B4-BE49-F238E27FC236}">
                <a16:creationId xmlns:a16="http://schemas.microsoft.com/office/drawing/2014/main" id="{6F5292AA-1383-40E0-8A73-86B625315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1838" y="1508125"/>
            <a:ext cx="609600" cy="609600"/>
          </a:xfrm>
          <a:prstGeom prst="rect">
            <a:avLst/>
          </a:prstGeom>
        </p:spPr>
      </p:pic>
    </p:spTree>
    <p:extLst>
      <p:ext uri="{BB962C8B-B14F-4D97-AF65-F5344CB8AC3E}">
        <p14:creationId xmlns:p14="http://schemas.microsoft.com/office/powerpoint/2010/main" val="12841515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B9ACDFD-2E06-43FE-A96B-6ED7C9E796A9}"/>
              </a:ext>
            </a:extLst>
          </p:cNvPr>
          <p:cNvSpPr txBox="1"/>
          <p:nvPr/>
        </p:nvSpPr>
        <p:spPr>
          <a:xfrm>
            <a:off x="152400" y="2644170"/>
            <a:ext cx="8839200"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にたずねる</a:t>
            </a:r>
          </a:p>
        </p:txBody>
      </p:sp>
      <p:pic>
        <p:nvPicPr>
          <p:cNvPr id="6" name="G2_L18_reading_v4_ask">
            <a:hlinkClick r:id="" action="ppaction://media"/>
            <a:extLst>
              <a:ext uri="{FF2B5EF4-FFF2-40B4-BE49-F238E27FC236}">
                <a16:creationId xmlns:a16="http://schemas.microsoft.com/office/drawing/2014/main" id="{8F3668AB-6D1A-4A77-9040-205993FFEE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1838" y="1508125"/>
            <a:ext cx="609600" cy="609600"/>
          </a:xfrm>
          <a:prstGeom prst="rect">
            <a:avLst/>
          </a:prstGeom>
        </p:spPr>
      </p:pic>
    </p:spTree>
    <p:extLst>
      <p:ext uri="{BB962C8B-B14F-4D97-AF65-F5344CB8AC3E}">
        <p14:creationId xmlns:p14="http://schemas.microsoft.com/office/powerpoint/2010/main" val="377393244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G2_L18_reading_v5_class">
            <a:hlinkClick r:id="" action="ppaction://media"/>
            <a:extLst>
              <a:ext uri="{FF2B5EF4-FFF2-40B4-BE49-F238E27FC236}">
                <a16:creationId xmlns:a16="http://schemas.microsoft.com/office/drawing/2014/main" id="{49C4E45B-35C1-43AC-86FF-A89D2A62C5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4200" y="682625"/>
            <a:ext cx="609600" cy="609600"/>
          </a:xfrm>
          <a:prstGeom prst="rect">
            <a:avLst/>
          </a:prstGeom>
        </p:spPr>
      </p:pic>
      <p:grpSp>
        <p:nvGrpSpPr>
          <p:cNvPr id="2" name="グループ化 1">
            <a:extLst>
              <a:ext uri="{FF2B5EF4-FFF2-40B4-BE49-F238E27FC236}">
                <a16:creationId xmlns:a16="http://schemas.microsoft.com/office/drawing/2014/main" id="{47986F05-E9F1-7429-DC75-2A5AC468E618}"/>
              </a:ext>
            </a:extLst>
          </p:cNvPr>
          <p:cNvGrpSpPr/>
          <p:nvPr/>
        </p:nvGrpSpPr>
        <p:grpSpPr>
          <a:xfrm>
            <a:off x="206478" y="1636202"/>
            <a:ext cx="8731046" cy="3585596"/>
            <a:chOff x="206478" y="1991699"/>
            <a:chExt cx="8731046" cy="3585596"/>
          </a:xfrm>
        </p:grpSpPr>
        <p:sp>
          <p:nvSpPr>
            <p:cNvPr id="4" name="テキスト ボックス 3">
              <a:extLst>
                <a:ext uri="{FF2B5EF4-FFF2-40B4-BE49-F238E27FC236}">
                  <a16:creationId xmlns:a16="http://schemas.microsoft.com/office/drawing/2014/main" id="{13DDF879-81E4-1249-4198-223029093C1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5" name="テキスト ボックス 4">
              <a:extLst>
                <a:ext uri="{FF2B5EF4-FFF2-40B4-BE49-F238E27FC236}">
                  <a16:creationId xmlns:a16="http://schemas.microsoft.com/office/drawing/2014/main" id="{F916BD8C-FD5C-6E24-9EA5-CBA921DBC715}"/>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クラス</a:t>
              </a:r>
            </a:p>
          </p:txBody>
        </p:sp>
      </p:grpSp>
    </p:spTree>
    <p:extLst>
      <p:ext uri="{BB962C8B-B14F-4D97-AF65-F5344CB8AC3E}">
        <p14:creationId xmlns:p14="http://schemas.microsoft.com/office/powerpoint/2010/main" val="1126232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class</a:t>
            </a:r>
            <a:endParaRPr kumimoji="1" lang="ja-JP" altLang="en-US" sz="8000" dirty="0">
              <a:solidFill>
                <a:schemeClr val="tx1">
                  <a:lumMod val="85000"/>
                  <a:lumOff val="15000"/>
                </a:schemeClr>
              </a:solidFill>
            </a:endParaRPr>
          </a:p>
        </p:txBody>
      </p:sp>
      <p:pic>
        <p:nvPicPr>
          <p:cNvPr id="7" name="G2_L18_reading_v5_class">
            <a:hlinkClick r:id="" action="ppaction://media"/>
            <a:extLst>
              <a:ext uri="{FF2B5EF4-FFF2-40B4-BE49-F238E27FC236}">
                <a16:creationId xmlns:a16="http://schemas.microsoft.com/office/drawing/2014/main" id="{D21888E0-A444-44F3-B89D-22D667CDE5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4200" y="682625"/>
            <a:ext cx="609600" cy="609600"/>
          </a:xfrm>
          <a:prstGeom prst="rect">
            <a:avLst/>
          </a:prstGeom>
        </p:spPr>
      </p:pic>
    </p:spTree>
    <p:extLst>
      <p:ext uri="{BB962C8B-B14F-4D97-AF65-F5344CB8AC3E}">
        <p14:creationId xmlns:p14="http://schemas.microsoft.com/office/powerpoint/2010/main" val="27989246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G2_L18_reading_v5_class">
            <a:hlinkClick r:id="" action="ppaction://media"/>
            <a:extLst>
              <a:ext uri="{FF2B5EF4-FFF2-40B4-BE49-F238E27FC236}">
                <a16:creationId xmlns:a16="http://schemas.microsoft.com/office/drawing/2014/main" id="{6BE6FC7E-F8FC-4E4D-824D-CBC67F403C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4200" y="682625"/>
            <a:ext cx="609600" cy="609600"/>
          </a:xfrm>
          <a:prstGeom prst="rect">
            <a:avLst/>
          </a:prstGeom>
        </p:spPr>
      </p:pic>
      <p:sp>
        <p:nvSpPr>
          <p:cNvPr id="2" name="テキスト ボックス 1">
            <a:extLst>
              <a:ext uri="{FF2B5EF4-FFF2-40B4-BE49-F238E27FC236}">
                <a16:creationId xmlns:a16="http://schemas.microsoft.com/office/drawing/2014/main" id="{536F7BD3-C793-A85A-40F3-C34551A44292}"/>
              </a:ext>
            </a:extLst>
          </p:cNvPr>
          <p:cNvSpPr txBox="1"/>
          <p:nvPr/>
        </p:nvSpPr>
        <p:spPr>
          <a:xfrm>
            <a:off x="206477"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クラス</a:t>
            </a:r>
          </a:p>
        </p:txBody>
      </p:sp>
    </p:spTree>
    <p:extLst>
      <p:ext uri="{BB962C8B-B14F-4D97-AF65-F5344CB8AC3E}">
        <p14:creationId xmlns:p14="http://schemas.microsoft.com/office/powerpoint/2010/main" val="31519588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97D52-B5F8-5112-8B48-1900747F5AB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00D8F02-18C7-53CA-A22E-ECFF70F344B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F4F6521-567B-ECE4-219C-F8A7F296656D}"/>
              </a:ext>
            </a:extLst>
          </p:cNvPr>
          <p:cNvSpPr txBox="1"/>
          <p:nvPr/>
        </p:nvSpPr>
        <p:spPr>
          <a:xfrm>
            <a:off x="313771" y="2409490"/>
            <a:ext cx="851645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err="1">
                <a:solidFill>
                  <a:schemeClr val="accent2"/>
                </a:solidFill>
                <a:latin typeface="メイリオ" panose="020B0604030504040204" pitchFamily="50" charset="-128"/>
                <a:ea typeface="メイリオ" panose="020B0604030504040204" pitchFamily="50" charset="-128"/>
              </a:rPr>
              <a:t>i</a:t>
            </a:r>
            <a:r>
              <a:rPr kumimoji="1" lang="en-US" altLang="ja-JP" sz="4400" b="1" u="sng" dirty="0">
                <a:solidFill>
                  <a:schemeClr val="accent2"/>
                </a:solidFill>
                <a:latin typeface="メイリオ" panose="020B0604030504040204" pitchFamily="50" charset="-128"/>
                <a:ea typeface="メイリオ" panose="020B0604030504040204" pitchFamily="50" charset="-128"/>
              </a:rPr>
              <a:t>--------</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that [o--].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1-2 This book is more important than that one.">
            <a:hlinkClick r:id="" action="ppaction://media"/>
            <a:extLst>
              <a:ext uri="{FF2B5EF4-FFF2-40B4-BE49-F238E27FC236}">
                <a16:creationId xmlns:a16="http://schemas.microsoft.com/office/drawing/2014/main" id="{9BF33828-FF02-8AE3-5FBC-D726B834F1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3663" y="455613"/>
            <a:ext cx="406400" cy="406400"/>
          </a:xfrm>
          <a:prstGeom prst="rect">
            <a:avLst/>
          </a:prstGeom>
        </p:spPr>
      </p:pic>
    </p:spTree>
    <p:extLst>
      <p:ext uri="{BB962C8B-B14F-4D97-AF65-F5344CB8AC3E}">
        <p14:creationId xmlns:p14="http://schemas.microsoft.com/office/powerpoint/2010/main" val="13364536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E29443E2-34E4-458A-8154-3163CF3ED076}"/>
              </a:ext>
            </a:extLst>
          </p:cNvPr>
          <p:cNvGrpSpPr/>
          <p:nvPr/>
        </p:nvGrpSpPr>
        <p:grpSpPr>
          <a:xfrm>
            <a:off x="206477" y="1713146"/>
            <a:ext cx="8731046" cy="3431708"/>
            <a:chOff x="206477" y="2145587"/>
            <a:chExt cx="8731046" cy="3431708"/>
          </a:xfrm>
        </p:grpSpPr>
        <p:sp>
          <p:nvSpPr>
            <p:cNvPr id="10" name="テキスト ボックス 9">
              <a:extLst>
                <a:ext uri="{FF2B5EF4-FFF2-40B4-BE49-F238E27FC236}">
                  <a16:creationId xmlns:a16="http://schemas.microsoft.com/office/drawing/2014/main" id="{56B035C5-1978-4913-B2F5-3B4AFB5DF38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0103BCE6-3975-4B79-B22C-7229E6831731}"/>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スポーツ</a:t>
              </a:r>
            </a:p>
          </p:txBody>
        </p:sp>
      </p:grpSp>
      <p:pic>
        <p:nvPicPr>
          <p:cNvPr id="3" name="G2_L18_reading_v6_sport">
            <a:hlinkClick r:id="" action="ppaction://media"/>
            <a:extLst>
              <a:ext uri="{FF2B5EF4-FFF2-40B4-BE49-F238E27FC236}">
                <a16:creationId xmlns:a16="http://schemas.microsoft.com/office/drawing/2014/main" id="{7CE258EC-87D3-49BC-87DA-78D557455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7988" y="504825"/>
            <a:ext cx="609600" cy="609600"/>
          </a:xfrm>
          <a:prstGeom prst="rect">
            <a:avLst/>
          </a:prstGeom>
        </p:spPr>
      </p:pic>
    </p:spTree>
    <p:extLst>
      <p:ext uri="{BB962C8B-B14F-4D97-AF65-F5344CB8AC3E}">
        <p14:creationId xmlns:p14="http://schemas.microsoft.com/office/powerpoint/2010/main" val="224069539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sport</a:t>
            </a:r>
            <a:endParaRPr kumimoji="1" lang="ja-JP" altLang="en-US" sz="8000" dirty="0">
              <a:solidFill>
                <a:schemeClr val="tx1">
                  <a:lumMod val="85000"/>
                  <a:lumOff val="15000"/>
                </a:schemeClr>
              </a:solidFill>
            </a:endParaRPr>
          </a:p>
        </p:txBody>
      </p:sp>
      <p:pic>
        <p:nvPicPr>
          <p:cNvPr id="7" name="G2_L18_reading_v6_sport">
            <a:hlinkClick r:id="" action="ppaction://media"/>
            <a:extLst>
              <a:ext uri="{FF2B5EF4-FFF2-40B4-BE49-F238E27FC236}">
                <a16:creationId xmlns:a16="http://schemas.microsoft.com/office/drawing/2014/main" id="{E15DE925-2263-42E8-83A3-1A777BE139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7988" y="504825"/>
            <a:ext cx="609600" cy="609600"/>
          </a:xfrm>
          <a:prstGeom prst="rect">
            <a:avLst/>
          </a:prstGeom>
        </p:spPr>
      </p:pic>
    </p:spTree>
    <p:extLst>
      <p:ext uri="{BB962C8B-B14F-4D97-AF65-F5344CB8AC3E}">
        <p14:creationId xmlns:p14="http://schemas.microsoft.com/office/powerpoint/2010/main" val="22348438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72C27EB-DB6C-4F77-8DFB-E87C1719E799}"/>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スポーツ</a:t>
            </a:r>
          </a:p>
        </p:txBody>
      </p:sp>
      <p:pic>
        <p:nvPicPr>
          <p:cNvPr id="6" name="G2_L18_reading_v6_sport">
            <a:hlinkClick r:id="" action="ppaction://media"/>
            <a:extLst>
              <a:ext uri="{FF2B5EF4-FFF2-40B4-BE49-F238E27FC236}">
                <a16:creationId xmlns:a16="http://schemas.microsoft.com/office/drawing/2014/main" id="{D9965B12-630B-4218-8716-692445BB6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7988" y="504825"/>
            <a:ext cx="609600" cy="609600"/>
          </a:xfrm>
          <a:prstGeom prst="rect">
            <a:avLst/>
          </a:prstGeom>
        </p:spPr>
      </p:pic>
    </p:spTree>
    <p:extLst>
      <p:ext uri="{BB962C8B-B14F-4D97-AF65-F5344CB8AC3E}">
        <p14:creationId xmlns:p14="http://schemas.microsoft.com/office/powerpoint/2010/main" val="7863714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07A4887-86C4-49F0-8107-0C5B33488907}"/>
              </a:ext>
            </a:extLst>
          </p:cNvPr>
          <p:cNvGrpSpPr/>
          <p:nvPr/>
        </p:nvGrpSpPr>
        <p:grpSpPr>
          <a:xfrm>
            <a:off x="815009" y="1717951"/>
            <a:ext cx="7513983" cy="3422099"/>
            <a:chOff x="815009" y="2155196"/>
            <a:chExt cx="7513983" cy="3422099"/>
          </a:xfrm>
        </p:grpSpPr>
        <p:sp>
          <p:nvSpPr>
            <p:cNvPr id="9" name="テキスト ボックス 8">
              <a:extLst>
                <a:ext uri="{FF2B5EF4-FFF2-40B4-BE49-F238E27FC236}">
                  <a16:creationId xmlns:a16="http://schemas.microsoft.com/office/drawing/2014/main" id="{4B0975BA-8A2A-4D7C-81D3-8565E2E19B61}"/>
                </a:ext>
              </a:extLst>
            </p:cNvPr>
            <p:cNvSpPr txBox="1"/>
            <p:nvPr/>
          </p:nvSpPr>
          <p:spPr>
            <a:xfrm>
              <a:off x="815009" y="2155196"/>
              <a:ext cx="7513983" cy="1631216"/>
            </a:xfrm>
            <a:prstGeom prst="rect">
              <a:avLst/>
            </a:prstGeom>
            <a:noFill/>
          </p:spPr>
          <p:txBody>
            <a:bodyPr wrap="square" rtlCol="0">
              <a:spAutoFit/>
            </a:bodyPr>
            <a:lstStyle/>
            <a:p>
              <a:pPr algn="ctr"/>
              <a:r>
                <a:rPr kumimoji="1"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0000" b="1" dirty="0">
                  <a:solidFill>
                    <a:schemeClr val="tx1">
                      <a:lumMod val="85000"/>
                      <a:lumOff val="15000"/>
                    </a:schemeClr>
                  </a:solidFill>
                  <a:latin typeface="メイリオ" panose="020B0604030504040204" pitchFamily="50" charset="-128"/>
                  <a:ea typeface="メイリオ" panose="020B0604030504040204" pitchFamily="50" charset="-128"/>
                </a:rPr>
                <a:t>より多く</a:t>
              </a:r>
              <a:endParaRPr kumimoji="1" lang="ja-JP" altLang="en-US" sz="10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35C4D9-3333-4EDE-B4F4-CECC127A968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reading_v7_over">
            <a:hlinkClick r:id="" action="ppaction://media"/>
            <a:extLst>
              <a:ext uri="{FF2B5EF4-FFF2-40B4-BE49-F238E27FC236}">
                <a16:creationId xmlns:a16="http://schemas.microsoft.com/office/drawing/2014/main" id="{5DFA878C-84C8-4753-B970-23F186911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682625"/>
            <a:ext cx="609600" cy="609600"/>
          </a:xfrm>
          <a:prstGeom prst="rect">
            <a:avLst/>
          </a:prstGeom>
        </p:spPr>
      </p:pic>
    </p:spTree>
    <p:extLst>
      <p:ext uri="{BB962C8B-B14F-4D97-AF65-F5344CB8AC3E}">
        <p14:creationId xmlns:p14="http://schemas.microsoft.com/office/powerpoint/2010/main" val="202888822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B4A6819-C4B1-45E8-BACB-069F9910181B}"/>
              </a:ext>
            </a:extLst>
          </p:cNvPr>
          <p:cNvSpPr txBox="1"/>
          <p:nvPr/>
        </p:nvSpPr>
        <p:spPr>
          <a:xfrm>
            <a:off x="397565" y="2105561"/>
            <a:ext cx="834887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over</a:t>
            </a:r>
            <a:endParaRPr kumimoji="1" lang="ja-JP" altLang="en-US" sz="8000" dirty="0">
              <a:solidFill>
                <a:schemeClr val="tx1">
                  <a:lumMod val="85000"/>
                  <a:lumOff val="15000"/>
                </a:schemeClr>
              </a:solidFill>
            </a:endParaRPr>
          </a:p>
        </p:txBody>
      </p:sp>
      <p:pic>
        <p:nvPicPr>
          <p:cNvPr id="7" name="G2_L18_reading_v7_over">
            <a:hlinkClick r:id="" action="ppaction://media"/>
            <a:extLst>
              <a:ext uri="{FF2B5EF4-FFF2-40B4-BE49-F238E27FC236}">
                <a16:creationId xmlns:a16="http://schemas.microsoft.com/office/drawing/2014/main" id="{347CCB74-515A-48CC-8386-A4B83F63A2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682625"/>
            <a:ext cx="609600" cy="609600"/>
          </a:xfrm>
          <a:prstGeom prst="rect">
            <a:avLst/>
          </a:prstGeom>
        </p:spPr>
      </p:pic>
    </p:spTree>
    <p:extLst>
      <p:ext uri="{BB962C8B-B14F-4D97-AF65-F5344CB8AC3E}">
        <p14:creationId xmlns:p14="http://schemas.microsoft.com/office/powerpoint/2010/main" val="179132301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613392"/>
            <a:ext cx="7513983" cy="1631216"/>
          </a:xfrm>
          <a:prstGeom prst="rect">
            <a:avLst/>
          </a:prstGeom>
          <a:noFill/>
        </p:spPr>
        <p:txBody>
          <a:bodyPr wrap="square" rtlCol="0">
            <a:spAutoFit/>
          </a:bodyPr>
          <a:lstStyle/>
          <a:p>
            <a:pPr algn="ctr"/>
            <a:r>
              <a:rPr kumimoji="1"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0000" b="1" dirty="0">
                <a:solidFill>
                  <a:schemeClr val="tx1">
                    <a:lumMod val="85000"/>
                    <a:lumOff val="15000"/>
                  </a:schemeClr>
                </a:solidFill>
                <a:latin typeface="メイリオ" panose="020B0604030504040204" pitchFamily="50" charset="-128"/>
                <a:ea typeface="メイリオ" panose="020B0604030504040204" pitchFamily="50" charset="-128"/>
              </a:rPr>
              <a:t>より多く</a:t>
            </a:r>
            <a:endParaRPr kumimoji="1" lang="ja-JP" altLang="en-US" sz="10000" dirty="0">
              <a:solidFill>
                <a:schemeClr val="tx1">
                  <a:lumMod val="85000"/>
                  <a:lumOff val="15000"/>
                </a:schemeClr>
              </a:solidFill>
            </a:endParaRPr>
          </a:p>
        </p:txBody>
      </p:sp>
      <p:pic>
        <p:nvPicPr>
          <p:cNvPr id="6" name="G2_L18_reading_v7_over">
            <a:hlinkClick r:id="" action="ppaction://media"/>
            <a:extLst>
              <a:ext uri="{FF2B5EF4-FFF2-40B4-BE49-F238E27FC236}">
                <a16:creationId xmlns:a16="http://schemas.microsoft.com/office/drawing/2014/main" id="{89AE1B25-309A-4C7E-8C03-81320D4167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682625"/>
            <a:ext cx="609600" cy="609600"/>
          </a:xfrm>
          <a:prstGeom prst="rect">
            <a:avLst/>
          </a:prstGeom>
        </p:spPr>
      </p:pic>
    </p:spTree>
    <p:extLst>
      <p:ext uri="{BB962C8B-B14F-4D97-AF65-F5344CB8AC3E}">
        <p14:creationId xmlns:p14="http://schemas.microsoft.com/office/powerpoint/2010/main" val="39144624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50ED2F2-6A71-4CAF-A131-AE6CB6F15450}"/>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reading_v8_said">
            <a:hlinkClick r:id="" action="ppaction://media"/>
            <a:extLst>
              <a:ext uri="{FF2B5EF4-FFF2-40B4-BE49-F238E27FC236}">
                <a16:creationId xmlns:a16="http://schemas.microsoft.com/office/drawing/2014/main" id="{18E33788-38BB-4A54-9A27-EE704635D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036638"/>
            <a:ext cx="609600" cy="609600"/>
          </a:xfrm>
          <a:prstGeom prst="rect">
            <a:avLst/>
          </a:prstGeom>
        </p:spPr>
      </p:pic>
      <p:cxnSp>
        <p:nvCxnSpPr>
          <p:cNvPr id="2" name="直線コネクタ 1">
            <a:extLst>
              <a:ext uri="{FF2B5EF4-FFF2-40B4-BE49-F238E27FC236}">
                <a16:creationId xmlns:a16="http://schemas.microsoft.com/office/drawing/2014/main" id="{5B2B7136-669A-8383-5069-B241D715C0AC}"/>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953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said</a:t>
            </a:r>
            <a:endParaRPr kumimoji="1" lang="ja-JP" altLang="en-US" sz="8000" dirty="0">
              <a:solidFill>
                <a:schemeClr val="tx1">
                  <a:lumMod val="85000"/>
                  <a:lumOff val="15000"/>
                </a:schemeClr>
              </a:solidFill>
            </a:endParaRPr>
          </a:p>
        </p:txBody>
      </p:sp>
      <p:pic>
        <p:nvPicPr>
          <p:cNvPr id="7" name="G2_L18_reading_v8_said">
            <a:hlinkClick r:id="" action="ppaction://media"/>
            <a:extLst>
              <a:ext uri="{FF2B5EF4-FFF2-40B4-BE49-F238E27FC236}">
                <a16:creationId xmlns:a16="http://schemas.microsoft.com/office/drawing/2014/main" id="{EFDB79BE-E1CC-4D99-8F50-AF50F1822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036638"/>
            <a:ext cx="609600" cy="609600"/>
          </a:xfrm>
          <a:prstGeom prst="rect">
            <a:avLst/>
          </a:prstGeom>
        </p:spPr>
      </p:pic>
      <p:cxnSp>
        <p:nvCxnSpPr>
          <p:cNvPr id="2" name="直線コネクタ 1">
            <a:extLst>
              <a:ext uri="{FF2B5EF4-FFF2-40B4-BE49-F238E27FC236}">
                <a16:creationId xmlns:a16="http://schemas.microsoft.com/office/drawing/2014/main" id="{A2907838-E4DD-16D2-0358-135F633A238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58131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7" name="G2_L18_reading_v8_said">
            <a:hlinkClick r:id="" action="ppaction://media"/>
            <a:extLst>
              <a:ext uri="{FF2B5EF4-FFF2-40B4-BE49-F238E27FC236}">
                <a16:creationId xmlns:a16="http://schemas.microsoft.com/office/drawing/2014/main" id="{0CC8639C-7826-4BDD-8587-A4DC342DC2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6725" y="1036638"/>
            <a:ext cx="609600" cy="609600"/>
          </a:xfrm>
          <a:prstGeom prst="rect">
            <a:avLst/>
          </a:prstGeom>
        </p:spPr>
      </p:pic>
      <p:cxnSp>
        <p:nvCxnSpPr>
          <p:cNvPr id="2" name="直線コネクタ 1">
            <a:extLst>
              <a:ext uri="{FF2B5EF4-FFF2-40B4-BE49-F238E27FC236}">
                <a16:creationId xmlns:a16="http://schemas.microsoft.com/office/drawing/2014/main" id="{81D75E89-81DF-8A9E-C479-5CF1AE128E1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E9E31176-CA66-7CB1-048A-1991D2B170A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52551" y="4268788"/>
            <a:ext cx="609601" cy="609600"/>
          </a:xfrm>
          <a:prstGeom prst="rect">
            <a:avLst/>
          </a:prstGeom>
        </p:spPr>
      </p:pic>
    </p:spTree>
    <p:extLst>
      <p:ext uri="{BB962C8B-B14F-4D97-AF65-F5344CB8AC3E}">
        <p14:creationId xmlns:p14="http://schemas.microsoft.com/office/powerpoint/2010/main" val="1692851864"/>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21B9-1CDC-5BA5-B152-3C9C11FE4D4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40E82E0-BC34-D264-5751-36C966D284F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2DA62D6-92E3-9BF3-D4FA-67C947100D20}"/>
              </a:ext>
            </a:extLst>
          </p:cNvPr>
          <p:cNvSpPr txBox="1"/>
          <p:nvPr/>
        </p:nvSpPr>
        <p:spPr>
          <a:xfrm>
            <a:off x="987014" y="2321004"/>
            <a:ext cx="716997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より</a:t>
            </a:r>
            <a:r>
              <a:rPr kumimoji="1" lang="ja-JP" altLang="en-US" sz="4800" b="1" u="sng" dirty="0">
                <a:solidFill>
                  <a:schemeClr val="accent2"/>
                </a:solidFill>
                <a:latin typeface="メイリオ" panose="020B0604030504040204" pitchFamily="50" charset="-128"/>
                <a:ea typeface="メイリオ" panose="020B0604030504040204" pitchFamily="50" charset="-128"/>
              </a:rPr>
              <a:t>重要</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あの本より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2 This book is more important than that one.">
            <a:hlinkClick r:id="" action="ppaction://media"/>
            <a:extLst>
              <a:ext uri="{FF2B5EF4-FFF2-40B4-BE49-F238E27FC236}">
                <a16:creationId xmlns:a16="http://schemas.microsoft.com/office/drawing/2014/main" id="{069856E9-E41E-6E03-EFEC-0F1895532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3663" y="455613"/>
            <a:ext cx="406400" cy="406400"/>
          </a:xfrm>
          <a:prstGeom prst="rect">
            <a:avLst/>
          </a:prstGeom>
        </p:spPr>
      </p:pic>
    </p:spTree>
    <p:extLst>
      <p:ext uri="{BB962C8B-B14F-4D97-AF65-F5344CB8AC3E}">
        <p14:creationId xmlns:p14="http://schemas.microsoft.com/office/powerpoint/2010/main" val="3577373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0F10B-3877-62C3-DEB6-3804715AAAD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8BE7235-E14E-A65F-E469-A469B51D820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C0D5616-CC20-15D4-AD0B-7A3248B316A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E0783CB-C227-FA30-4B61-7D1ABAF2A8A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A9708229-D1C3-E1E6-E9BA-F19C80F2689F}"/>
              </a:ext>
            </a:extLst>
          </p:cNvPr>
          <p:cNvGrpSpPr/>
          <p:nvPr/>
        </p:nvGrpSpPr>
        <p:grpSpPr>
          <a:xfrm>
            <a:off x="0" y="1991958"/>
            <a:ext cx="9144000" cy="2874085"/>
            <a:chOff x="0" y="2722031"/>
            <a:chExt cx="9144000" cy="2874085"/>
          </a:xfrm>
        </p:grpSpPr>
        <p:sp>
          <p:nvSpPr>
            <p:cNvPr id="6" name="テキスト ボックス 5">
              <a:extLst>
                <a:ext uri="{FF2B5EF4-FFF2-40B4-BE49-F238E27FC236}">
                  <a16:creationId xmlns:a16="http://schemas.microsoft.com/office/drawing/2014/main" id="{0943330F-42E4-5621-CA8E-1F5D4E2569A4}"/>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[talk] [about]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CD415A2-A71D-39A2-7B38-1BF3D2D9AE92}"/>
                </a:ext>
              </a:extLst>
            </p:cNvPr>
            <p:cNvSpPr txBox="1"/>
            <p:nvPr/>
          </p:nvSpPr>
          <p:spPr>
            <a:xfrm>
              <a:off x="477079" y="2722031"/>
              <a:ext cx="8189844" cy="1446550"/>
            </a:xfrm>
            <a:prstGeom prst="rect">
              <a:avLst/>
            </a:prstGeom>
            <a:noFill/>
          </p:spPr>
          <p:txBody>
            <a:bodyPr wrap="square" rtlCol="0">
              <a:spAutoFit/>
            </a:bodyPr>
            <a:lstStyle/>
            <a:p>
              <a:pPr algn="ctr"/>
              <a:r>
                <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について話す</a:t>
              </a:r>
              <a:endPar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2_L18_reading_v1_talk about">
            <a:hlinkClick r:id="" action="ppaction://media"/>
            <a:extLst>
              <a:ext uri="{FF2B5EF4-FFF2-40B4-BE49-F238E27FC236}">
                <a16:creationId xmlns:a16="http://schemas.microsoft.com/office/drawing/2014/main" id="{77CCFE5C-A837-2E3A-4D6C-653204A863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06563" y="1154113"/>
            <a:ext cx="609600" cy="609600"/>
          </a:xfrm>
          <a:prstGeom prst="rect">
            <a:avLst/>
          </a:prstGeom>
        </p:spPr>
      </p:pic>
      <p:sp>
        <p:nvSpPr>
          <p:cNvPr id="10" name="正方形/長方形 9">
            <a:extLst>
              <a:ext uri="{FF2B5EF4-FFF2-40B4-BE49-F238E27FC236}">
                <a16:creationId xmlns:a16="http://schemas.microsoft.com/office/drawing/2014/main" id="{440945BC-BD32-CD04-A57A-A85F2998C07C}"/>
              </a:ext>
            </a:extLst>
          </p:cNvPr>
          <p:cNvSpPr/>
          <p:nvPr/>
        </p:nvSpPr>
        <p:spPr>
          <a:xfrm>
            <a:off x="1552163" y="3409079"/>
            <a:ext cx="2041937"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CE0A546-4319-1DD8-251C-7C05B1F1ED7E}"/>
              </a:ext>
            </a:extLst>
          </p:cNvPr>
          <p:cNvSpPr/>
          <p:nvPr/>
        </p:nvSpPr>
        <p:spPr>
          <a:xfrm>
            <a:off x="4622051" y="3409079"/>
            <a:ext cx="293168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8357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2E72D-08C0-7C15-63CE-DCE10DFB067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2270226-657B-ACB7-0E88-8A918AFDD0C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F662BF4-2847-5AAB-E775-5E673451F7E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ECCEE8E-AA7D-A8EC-8422-CF0A167091E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69A244C9-F429-1116-7F8E-F6CD80DE6376}"/>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EFB689FC-BA95-DE7D-1548-1AD182F71C45}"/>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thing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59AB471C-5913-4759-AD4F-FAAE667194E6}"/>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こと</a:t>
              </a:r>
              <a:endParaRPr kumimoji="1" lang="ja-JP" altLang="en-US" sz="7200" dirty="0">
                <a:solidFill>
                  <a:schemeClr val="tx1">
                    <a:lumMod val="85000"/>
                    <a:lumOff val="15000"/>
                  </a:schemeClr>
                </a:solidFill>
              </a:endParaRPr>
            </a:p>
          </p:txBody>
        </p:sp>
      </p:grpSp>
      <p:pic>
        <p:nvPicPr>
          <p:cNvPr id="4" name="G2_L18_reading_v2_thing">
            <a:hlinkClick r:id="" action="ppaction://media"/>
            <a:extLst>
              <a:ext uri="{FF2B5EF4-FFF2-40B4-BE49-F238E27FC236}">
                <a16:creationId xmlns:a16="http://schemas.microsoft.com/office/drawing/2014/main" id="{18213B7A-04CD-D058-B224-FBFF3B7570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06563" y="2038350"/>
            <a:ext cx="609600" cy="609600"/>
          </a:xfrm>
          <a:prstGeom prst="rect">
            <a:avLst/>
          </a:prstGeom>
        </p:spPr>
      </p:pic>
      <p:sp>
        <p:nvSpPr>
          <p:cNvPr id="10" name="正方形/長方形 9">
            <a:extLst>
              <a:ext uri="{FF2B5EF4-FFF2-40B4-BE49-F238E27FC236}">
                <a16:creationId xmlns:a16="http://schemas.microsoft.com/office/drawing/2014/main" id="{ADAAB495-09C0-E4EA-E27A-F83785D2DDE7}"/>
              </a:ext>
            </a:extLst>
          </p:cNvPr>
          <p:cNvSpPr/>
          <p:nvPr/>
        </p:nvSpPr>
        <p:spPr>
          <a:xfrm>
            <a:off x="2743200" y="3519516"/>
            <a:ext cx="37084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5842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2D3D9-F8B8-A50B-10D4-E0EA9D75242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2FACA9F-D928-21DE-3E5A-E3076346AEC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6F6D44B-493E-C9DD-310D-10FBAF408C1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56AA638-6FB0-FEF3-BE2E-02A6DC4DDA0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79CCC929-D6B3-C5EA-3A67-E9AC6F817FC2}"/>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EB0CC8AD-163D-B181-55B7-7604F59F5DF5}"/>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free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F46803C-1CCF-8390-6981-04E8EDAF92C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暇な</a:t>
              </a:r>
              <a:endParaRPr kumimoji="1" lang="ja-JP" altLang="en-US" sz="7200" dirty="0">
                <a:solidFill>
                  <a:schemeClr val="tx1">
                    <a:lumMod val="85000"/>
                    <a:lumOff val="15000"/>
                  </a:schemeClr>
                </a:solidFill>
              </a:endParaRPr>
            </a:p>
          </p:txBody>
        </p:sp>
      </p:grpSp>
      <p:pic>
        <p:nvPicPr>
          <p:cNvPr id="2" name="G2_L18_reading_v3_free">
            <a:hlinkClick r:id="" action="ppaction://media"/>
            <a:extLst>
              <a:ext uri="{FF2B5EF4-FFF2-40B4-BE49-F238E27FC236}">
                <a16:creationId xmlns:a16="http://schemas.microsoft.com/office/drawing/2014/main" id="{7816AC26-1E91-0238-FA9D-95379D487F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4200" y="1036638"/>
            <a:ext cx="609600" cy="609600"/>
          </a:xfrm>
          <a:prstGeom prst="rect">
            <a:avLst/>
          </a:prstGeom>
        </p:spPr>
      </p:pic>
      <p:sp>
        <p:nvSpPr>
          <p:cNvPr id="10" name="正方形/長方形 9">
            <a:extLst>
              <a:ext uri="{FF2B5EF4-FFF2-40B4-BE49-F238E27FC236}">
                <a16:creationId xmlns:a16="http://schemas.microsoft.com/office/drawing/2014/main" id="{BB8768B0-0A10-0B19-8271-843C80A2296E}"/>
              </a:ext>
            </a:extLst>
          </p:cNvPr>
          <p:cNvSpPr/>
          <p:nvPr/>
        </p:nvSpPr>
        <p:spPr>
          <a:xfrm>
            <a:off x="3225800" y="3608227"/>
            <a:ext cx="27432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7809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D37D-AF51-8B83-520A-2E036BDB4B5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72BEC7BF-58F6-B921-EC7B-6EB14CE9A45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67403C7-6204-A196-8B0F-A9C6A66CEDA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52F56ED-7B48-4F14-E9F3-F9D1E132DD3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8" name="グループ化 7">
            <a:extLst>
              <a:ext uri="{FF2B5EF4-FFF2-40B4-BE49-F238E27FC236}">
                <a16:creationId xmlns:a16="http://schemas.microsoft.com/office/drawing/2014/main" id="{FA089E15-038F-4080-9F23-46EC53C356F4}"/>
              </a:ext>
            </a:extLst>
          </p:cNvPr>
          <p:cNvGrpSpPr/>
          <p:nvPr/>
        </p:nvGrpSpPr>
        <p:grpSpPr>
          <a:xfrm>
            <a:off x="152400" y="1859340"/>
            <a:ext cx="8839200" cy="3139320"/>
            <a:chOff x="152400" y="2437975"/>
            <a:chExt cx="8839200" cy="3139320"/>
          </a:xfrm>
        </p:grpSpPr>
        <p:sp>
          <p:nvSpPr>
            <p:cNvPr id="9" name="テキスト ボックス 8">
              <a:extLst>
                <a:ext uri="{FF2B5EF4-FFF2-40B4-BE49-F238E27FC236}">
                  <a16:creationId xmlns:a16="http://schemas.microsoft.com/office/drawing/2014/main" id="{86EF217C-4E2B-334D-88A4-F39F3F549B59}"/>
                </a:ext>
              </a:extLst>
            </p:cNvPr>
            <p:cNvSpPr txBox="1"/>
            <p:nvPr/>
          </p:nvSpPr>
          <p:spPr>
            <a:xfrm>
              <a:off x="152400" y="2437975"/>
              <a:ext cx="8839200"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にたずねる</a:t>
              </a:r>
            </a:p>
          </p:txBody>
        </p:sp>
        <p:sp>
          <p:nvSpPr>
            <p:cNvPr id="10" name="テキスト ボックス 9">
              <a:extLst>
                <a:ext uri="{FF2B5EF4-FFF2-40B4-BE49-F238E27FC236}">
                  <a16:creationId xmlns:a16="http://schemas.microsoft.com/office/drawing/2014/main" id="{E60CCE12-2552-D8CC-B178-5BB080D3DCE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ask</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2_L18_reading_v4_ask">
            <a:hlinkClick r:id="" action="ppaction://media"/>
            <a:extLst>
              <a:ext uri="{FF2B5EF4-FFF2-40B4-BE49-F238E27FC236}">
                <a16:creationId xmlns:a16="http://schemas.microsoft.com/office/drawing/2014/main" id="{E8172303-7826-C08A-184A-EED70453FA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1838" y="1508125"/>
            <a:ext cx="609600" cy="609600"/>
          </a:xfrm>
          <a:prstGeom prst="rect">
            <a:avLst/>
          </a:prstGeom>
        </p:spPr>
      </p:pic>
      <p:sp>
        <p:nvSpPr>
          <p:cNvPr id="6" name="正方形/長方形 5">
            <a:extLst>
              <a:ext uri="{FF2B5EF4-FFF2-40B4-BE49-F238E27FC236}">
                <a16:creationId xmlns:a16="http://schemas.microsoft.com/office/drawing/2014/main" id="{33F9555B-4D35-4776-4182-54E91DD606CD}"/>
              </a:ext>
            </a:extLst>
          </p:cNvPr>
          <p:cNvSpPr/>
          <p:nvPr/>
        </p:nvSpPr>
        <p:spPr>
          <a:xfrm>
            <a:off x="3213100" y="3285062"/>
            <a:ext cx="27686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7303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EBE4-2060-D077-87E9-8164E1FD5A0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E7FCFB2-22C6-CB64-35AF-D9F67DCB3EA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EA9DFD4-0B82-2B04-152A-579E21B83A3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05CA37D-0042-5EB9-D806-D5B846C6093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pic>
        <p:nvPicPr>
          <p:cNvPr id="3" name="G2_L18_reading_v5_class">
            <a:hlinkClick r:id="" action="ppaction://media"/>
            <a:extLst>
              <a:ext uri="{FF2B5EF4-FFF2-40B4-BE49-F238E27FC236}">
                <a16:creationId xmlns:a16="http://schemas.microsoft.com/office/drawing/2014/main" id="{981822D9-8EFB-56C8-07CF-2C7D1D93A8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54200" y="682625"/>
            <a:ext cx="609600" cy="609600"/>
          </a:xfrm>
          <a:prstGeom prst="rect">
            <a:avLst/>
          </a:prstGeom>
        </p:spPr>
      </p:pic>
      <p:grpSp>
        <p:nvGrpSpPr>
          <p:cNvPr id="2" name="グループ化 1">
            <a:extLst>
              <a:ext uri="{FF2B5EF4-FFF2-40B4-BE49-F238E27FC236}">
                <a16:creationId xmlns:a16="http://schemas.microsoft.com/office/drawing/2014/main" id="{A86F4AE3-5364-25FC-03D0-D68DD8BF681C}"/>
              </a:ext>
            </a:extLst>
          </p:cNvPr>
          <p:cNvGrpSpPr/>
          <p:nvPr/>
        </p:nvGrpSpPr>
        <p:grpSpPr>
          <a:xfrm>
            <a:off x="206478" y="1636202"/>
            <a:ext cx="8731046" cy="3585596"/>
            <a:chOff x="206478" y="1991699"/>
            <a:chExt cx="8731046" cy="3585596"/>
          </a:xfrm>
        </p:grpSpPr>
        <p:sp>
          <p:nvSpPr>
            <p:cNvPr id="4" name="テキスト ボックス 3">
              <a:extLst>
                <a:ext uri="{FF2B5EF4-FFF2-40B4-BE49-F238E27FC236}">
                  <a16:creationId xmlns:a16="http://schemas.microsoft.com/office/drawing/2014/main" id="{1360F5B8-3FFD-9606-687E-87F1A66B987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class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5" name="テキスト ボックス 4">
              <a:extLst>
                <a:ext uri="{FF2B5EF4-FFF2-40B4-BE49-F238E27FC236}">
                  <a16:creationId xmlns:a16="http://schemas.microsoft.com/office/drawing/2014/main" id="{26A4ADD7-D9D0-89FB-7220-F3DC5B472E2C}"/>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クラス</a:t>
              </a:r>
            </a:p>
          </p:txBody>
        </p:sp>
      </p:grpSp>
      <p:sp>
        <p:nvSpPr>
          <p:cNvPr id="10" name="正方形/長方形 9">
            <a:extLst>
              <a:ext uri="{FF2B5EF4-FFF2-40B4-BE49-F238E27FC236}">
                <a16:creationId xmlns:a16="http://schemas.microsoft.com/office/drawing/2014/main" id="{C60400FF-2305-B9EB-436D-D825987C66DA}"/>
              </a:ext>
            </a:extLst>
          </p:cNvPr>
          <p:cNvSpPr/>
          <p:nvPr/>
        </p:nvSpPr>
        <p:spPr>
          <a:xfrm>
            <a:off x="2806701" y="3429000"/>
            <a:ext cx="358140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4076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4751A-E16A-06D4-0A67-80B933FB4CC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A61469D-1FFB-6940-2065-EF538B20749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06003789-81F2-6AF4-BB27-9AC494C8A53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2863E21-8D70-E4CE-DD36-E3CB0271206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8" name="グループ化 7">
            <a:extLst>
              <a:ext uri="{FF2B5EF4-FFF2-40B4-BE49-F238E27FC236}">
                <a16:creationId xmlns:a16="http://schemas.microsoft.com/office/drawing/2014/main" id="{1801C5A0-9873-84CF-11DE-8B0F44DE3E99}"/>
              </a:ext>
            </a:extLst>
          </p:cNvPr>
          <p:cNvGrpSpPr/>
          <p:nvPr/>
        </p:nvGrpSpPr>
        <p:grpSpPr>
          <a:xfrm>
            <a:off x="206477" y="1713146"/>
            <a:ext cx="8731046" cy="3431708"/>
            <a:chOff x="206477" y="2145587"/>
            <a:chExt cx="8731046" cy="3431708"/>
          </a:xfrm>
        </p:grpSpPr>
        <p:sp>
          <p:nvSpPr>
            <p:cNvPr id="10" name="テキスト ボックス 9">
              <a:extLst>
                <a:ext uri="{FF2B5EF4-FFF2-40B4-BE49-F238E27FC236}">
                  <a16:creationId xmlns:a16="http://schemas.microsoft.com/office/drawing/2014/main" id="{F1F8AC07-F085-6B5C-8879-F97B8A5955F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sport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58266E10-A152-82EB-06A5-5AEBE17A395C}"/>
                </a:ext>
              </a:extLst>
            </p:cNvPr>
            <p:cNvSpPr txBox="1"/>
            <p:nvPr/>
          </p:nvSpPr>
          <p:spPr>
            <a:xfrm>
              <a:off x="206477"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スポーツ</a:t>
              </a:r>
            </a:p>
          </p:txBody>
        </p:sp>
      </p:grpSp>
      <p:pic>
        <p:nvPicPr>
          <p:cNvPr id="3" name="G2_L18_reading_v6_sport">
            <a:hlinkClick r:id="" action="ppaction://media"/>
            <a:extLst>
              <a:ext uri="{FF2B5EF4-FFF2-40B4-BE49-F238E27FC236}">
                <a16:creationId xmlns:a16="http://schemas.microsoft.com/office/drawing/2014/main" id="{81C66394-A380-6D4D-A77F-9E8062972B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7988" y="504825"/>
            <a:ext cx="609600" cy="609600"/>
          </a:xfrm>
          <a:prstGeom prst="rect">
            <a:avLst/>
          </a:prstGeom>
        </p:spPr>
      </p:pic>
      <p:sp>
        <p:nvSpPr>
          <p:cNvPr id="6" name="正方形/長方形 5">
            <a:extLst>
              <a:ext uri="{FF2B5EF4-FFF2-40B4-BE49-F238E27FC236}">
                <a16:creationId xmlns:a16="http://schemas.microsoft.com/office/drawing/2014/main" id="{18CBC7D2-954D-58D9-98E2-82C275B4C35F}"/>
              </a:ext>
            </a:extLst>
          </p:cNvPr>
          <p:cNvSpPr/>
          <p:nvPr/>
        </p:nvSpPr>
        <p:spPr>
          <a:xfrm>
            <a:off x="2768602" y="3429000"/>
            <a:ext cx="365759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5771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120C7-FFE8-9984-CB0B-6CED4205D4E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A13B690-F9FD-D63C-2393-55779E90F08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21E2CC9-9E98-2E28-AABA-B51DC700F0E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DFC2ACC-636B-3012-2D1E-DFF62468CE9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11A14E90-25AB-608E-19A5-1A09E9654228}"/>
              </a:ext>
            </a:extLst>
          </p:cNvPr>
          <p:cNvGrpSpPr/>
          <p:nvPr/>
        </p:nvGrpSpPr>
        <p:grpSpPr>
          <a:xfrm>
            <a:off x="815009" y="1717951"/>
            <a:ext cx="7513983" cy="3422099"/>
            <a:chOff x="815009" y="2155196"/>
            <a:chExt cx="7513983" cy="3422099"/>
          </a:xfrm>
        </p:grpSpPr>
        <p:sp>
          <p:nvSpPr>
            <p:cNvPr id="9" name="テキスト ボックス 8">
              <a:extLst>
                <a:ext uri="{FF2B5EF4-FFF2-40B4-BE49-F238E27FC236}">
                  <a16:creationId xmlns:a16="http://schemas.microsoft.com/office/drawing/2014/main" id="{0E8353F8-E889-B21C-6ACD-BE839BD486ED}"/>
                </a:ext>
              </a:extLst>
            </p:cNvPr>
            <p:cNvSpPr txBox="1"/>
            <p:nvPr/>
          </p:nvSpPr>
          <p:spPr>
            <a:xfrm>
              <a:off x="815009" y="2155196"/>
              <a:ext cx="7513983" cy="1631216"/>
            </a:xfrm>
            <a:prstGeom prst="rect">
              <a:avLst/>
            </a:prstGeom>
            <a:noFill/>
          </p:spPr>
          <p:txBody>
            <a:bodyPr wrap="square" rtlCol="0">
              <a:spAutoFit/>
            </a:bodyPr>
            <a:lstStyle/>
            <a:p>
              <a:pPr algn="ctr"/>
              <a:r>
                <a:rPr kumimoji="1"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0000" b="1" dirty="0">
                  <a:solidFill>
                    <a:schemeClr val="tx1">
                      <a:lumMod val="85000"/>
                      <a:lumOff val="15000"/>
                    </a:schemeClr>
                  </a:solidFill>
                  <a:latin typeface="メイリオ" panose="020B0604030504040204" pitchFamily="50" charset="-128"/>
                  <a:ea typeface="メイリオ" panose="020B0604030504040204" pitchFamily="50" charset="-128"/>
                </a:rPr>
                <a:t>より多く</a:t>
              </a:r>
              <a:endParaRPr kumimoji="1" lang="ja-JP" altLang="en-US" sz="10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EFD62723-6051-6204-34A4-1F3DA679B97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over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reading_v7_over">
            <a:hlinkClick r:id="" action="ppaction://media"/>
            <a:extLst>
              <a:ext uri="{FF2B5EF4-FFF2-40B4-BE49-F238E27FC236}">
                <a16:creationId xmlns:a16="http://schemas.microsoft.com/office/drawing/2014/main" id="{67A3B358-C966-28A4-1740-413F9EA078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175" y="682625"/>
            <a:ext cx="609600" cy="609600"/>
          </a:xfrm>
          <a:prstGeom prst="rect">
            <a:avLst/>
          </a:prstGeom>
        </p:spPr>
      </p:pic>
      <p:sp>
        <p:nvSpPr>
          <p:cNvPr id="8" name="正方形/長方形 7">
            <a:extLst>
              <a:ext uri="{FF2B5EF4-FFF2-40B4-BE49-F238E27FC236}">
                <a16:creationId xmlns:a16="http://schemas.microsoft.com/office/drawing/2014/main" id="{299D7B85-3356-2DF3-AD15-7D4F02CFAB16}"/>
              </a:ext>
            </a:extLst>
          </p:cNvPr>
          <p:cNvSpPr/>
          <p:nvPr/>
        </p:nvSpPr>
        <p:spPr>
          <a:xfrm>
            <a:off x="3098801" y="3349167"/>
            <a:ext cx="299720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4687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E64E0-B07D-3934-05A7-349BC896B342}"/>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6D528A4F-17FE-0F6D-BF86-7F4307BE79A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DFFC8CD-BD72-4F8A-494D-4B7F5E49F75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F40C475-83B7-418C-60BC-035489CA263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64047ED6-E3F0-4C32-A651-B4ED17790444}"/>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EB03D85D-50DA-C9FC-5D0F-EAFD09594B13}"/>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6EC959F2-80C8-DB1E-D37B-AD3503ACF23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said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reading_v8_said">
            <a:hlinkClick r:id="" action="ppaction://media"/>
            <a:extLst>
              <a:ext uri="{FF2B5EF4-FFF2-40B4-BE49-F238E27FC236}">
                <a16:creationId xmlns:a16="http://schemas.microsoft.com/office/drawing/2014/main" id="{3CA35BCE-0E7A-10D9-A9EA-E45852A1E0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6725" y="1036638"/>
            <a:ext cx="609600" cy="609600"/>
          </a:xfrm>
          <a:prstGeom prst="rect">
            <a:avLst/>
          </a:prstGeom>
        </p:spPr>
      </p:pic>
      <p:cxnSp>
        <p:nvCxnSpPr>
          <p:cNvPr id="2" name="直線コネクタ 1">
            <a:extLst>
              <a:ext uri="{FF2B5EF4-FFF2-40B4-BE49-F238E27FC236}">
                <a16:creationId xmlns:a16="http://schemas.microsoft.com/office/drawing/2014/main" id="{1F4DC4F4-3FAD-9A4E-1BAD-D9D643D4ADA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20A539D8-0F2C-E4C1-742A-84188D20E826}"/>
              </a:ext>
            </a:extLst>
          </p:cNvPr>
          <p:cNvSpPr/>
          <p:nvPr/>
        </p:nvSpPr>
        <p:spPr>
          <a:xfrm>
            <a:off x="2971800" y="4023726"/>
            <a:ext cx="325120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781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FB79F2C3-AC10-4C97-F6D6-2E4C77AA2851}"/>
              </a:ext>
            </a:extLst>
          </p:cNvPr>
          <p:cNvPicPr>
            <a:picLocks noChangeAspect="1"/>
          </p:cNvPicPr>
          <p:nvPr/>
        </p:nvPicPr>
        <p:blipFill>
          <a:blip r:embed="rId6"/>
          <a:stretch>
            <a:fillRect/>
          </a:stretch>
        </p:blipFill>
        <p:spPr>
          <a:xfrm>
            <a:off x="147600" y="1309687"/>
            <a:ext cx="8848800" cy="4497052"/>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046012" y="13620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2DE11F4-C8DE-2938-3367-6FB4B1399614}"/>
              </a:ext>
            </a:extLst>
          </p:cNvPr>
          <p:cNvCxnSpPr/>
          <p:nvPr/>
        </p:nvCxnSpPr>
        <p:spPr>
          <a:xfrm flipH="1">
            <a:off x="3722537" y="136525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3EF7CBF9-0113-1FA6-B04E-27826675E54A}"/>
              </a:ext>
            </a:extLst>
          </p:cNvPr>
          <p:cNvCxnSpPr/>
          <p:nvPr/>
        </p:nvCxnSpPr>
        <p:spPr>
          <a:xfrm flipH="1">
            <a:off x="6417032" y="13620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EF99C5F-707D-132E-7C79-41B6DAB80727}"/>
              </a:ext>
            </a:extLst>
          </p:cNvPr>
          <p:cNvCxnSpPr/>
          <p:nvPr/>
        </p:nvCxnSpPr>
        <p:spPr>
          <a:xfrm flipH="1">
            <a:off x="7257062" y="13620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8DD8FA12-A7AD-4043-C015-AE397A64FC6F}"/>
              </a:ext>
            </a:extLst>
          </p:cNvPr>
          <p:cNvCxnSpPr/>
          <p:nvPr/>
        </p:nvCxnSpPr>
        <p:spPr>
          <a:xfrm flipH="1">
            <a:off x="987873" y="197485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1FF8593-A69F-6A85-126B-8E37ACC6A0D3}"/>
              </a:ext>
            </a:extLst>
          </p:cNvPr>
          <p:cNvCxnSpPr/>
          <p:nvPr/>
        </p:nvCxnSpPr>
        <p:spPr>
          <a:xfrm flipH="1">
            <a:off x="2378523" y="19716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E5399A8-0AAD-9FE2-83EF-88EA43713FF1}"/>
              </a:ext>
            </a:extLst>
          </p:cNvPr>
          <p:cNvCxnSpPr/>
          <p:nvPr/>
        </p:nvCxnSpPr>
        <p:spPr>
          <a:xfrm flipH="1">
            <a:off x="3473898" y="19716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725B59F-35CC-C926-2C12-A0C005909C9D}"/>
              </a:ext>
            </a:extLst>
          </p:cNvPr>
          <p:cNvCxnSpPr/>
          <p:nvPr/>
        </p:nvCxnSpPr>
        <p:spPr>
          <a:xfrm flipH="1">
            <a:off x="5788473" y="19716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A5499CC-8792-5294-6DED-FC9BEBD3646C}"/>
              </a:ext>
            </a:extLst>
          </p:cNvPr>
          <p:cNvCxnSpPr/>
          <p:nvPr/>
        </p:nvCxnSpPr>
        <p:spPr>
          <a:xfrm flipH="1">
            <a:off x="7588698" y="19716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B28663B-929A-BA7E-A0B0-13DC3D72CF8A}"/>
              </a:ext>
            </a:extLst>
          </p:cNvPr>
          <p:cNvCxnSpPr/>
          <p:nvPr/>
        </p:nvCxnSpPr>
        <p:spPr>
          <a:xfrm flipH="1">
            <a:off x="8803587" y="197167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C0E215A-CD89-D9EA-3BB2-3E0C22CA0CBB}"/>
              </a:ext>
            </a:extLst>
          </p:cNvPr>
          <p:cNvCxnSpPr/>
          <p:nvPr/>
        </p:nvCxnSpPr>
        <p:spPr>
          <a:xfrm flipH="1">
            <a:off x="3250512" y="26130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28A6DE94-C855-E107-A2FF-31D89656CA0E}"/>
              </a:ext>
            </a:extLst>
          </p:cNvPr>
          <p:cNvCxnSpPr/>
          <p:nvPr/>
        </p:nvCxnSpPr>
        <p:spPr>
          <a:xfrm flipH="1">
            <a:off x="4000597" y="261309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115BAE0-9F12-8E0A-BFB2-27F98866739A}"/>
              </a:ext>
            </a:extLst>
          </p:cNvPr>
          <p:cNvCxnSpPr/>
          <p:nvPr/>
        </p:nvCxnSpPr>
        <p:spPr>
          <a:xfrm flipH="1">
            <a:off x="5694708" y="261309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1C9B2651-8AB3-5FBF-D56A-D023848E0324}"/>
              </a:ext>
            </a:extLst>
          </p:cNvPr>
          <p:cNvCxnSpPr/>
          <p:nvPr/>
        </p:nvCxnSpPr>
        <p:spPr>
          <a:xfrm flipH="1">
            <a:off x="7654958" y="261309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2928CDD-F919-A1BA-9B04-99B877D34082}"/>
              </a:ext>
            </a:extLst>
          </p:cNvPr>
          <p:cNvCxnSpPr/>
          <p:nvPr/>
        </p:nvCxnSpPr>
        <p:spPr>
          <a:xfrm flipH="1">
            <a:off x="1520858" y="32226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C89D0A44-0D9C-B571-B07E-D64F5CA97770}"/>
              </a:ext>
            </a:extLst>
          </p:cNvPr>
          <p:cNvCxnSpPr/>
          <p:nvPr/>
        </p:nvCxnSpPr>
        <p:spPr>
          <a:xfrm flipH="1">
            <a:off x="3590016" y="32226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09EAB8C0-A144-A50F-0AC8-FB70B8490B0E}"/>
              </a:ext>
            </a:extLst>
          </p:cNvPr>
          <p:cNvCxnSpPr/>
          <p:nvPr/>
        </p:nvCxnSpPr>
        <p:spPr>
          <a:xfrm flipH="1">
            <a:off x="6933291" y="32226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3AEB77F-84B1-E51C-527C-4342836EFF55}"/>
              </a:ext>
            </a:extLst>
          </p:cNvPr>
          <p:cNvCxnSpPr/>
          <p:nvPr/>
        </p:nvCxnSpPr>
        <p:spPr>
          <a:xfrm flipH="1">
            <a:off x="979751" y="380372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8411771B-1BB2-1F9D-0C76-54E13125A186}"/>
              </a:ext>
            </a:extLst>
          </p:cNvPr>
          <p:cNvCxnSpPr/>
          <p:nvPr/>
        </p:nvCxnSpPr>
        <p:spPr>
          <a:xfrm flipH="1">
            <a:off x="4426812" y="380372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FEAC8C94-2127-7897-7294-F057029D338E}"/>
              </a:ext>
            </a:extLst>
          </p:cNvPr>
          <p:cNvCxnSpPr/>
          <p:nvPr/>
        </p:nvCxnSpPr>
        <p:spPr>
          <a:xfrm flipH="1">
            <a:off x="7899720" y="380372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F64E7047-382F-1EEA-7A9B-288E02B18693}"/>
              </a:ext>
            </a:extLst>
          </p:cNvPr>
          <p:cNvCxnSpPr/>
          <p:nvPr/>
        </p:nvCxnSpPr>
        <p:spPr>
          <a:xfrm flipH="1">
            <a:off x="8780254" y="380372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AF5FE614-1FA4-6DB3-D81C-905AE487FD7D}"/>
              </a:ext>
            </a:extLst>
          </p:cNvPr>
          <p:cNvCxnSpPr/>
          <p:nvPr/>
        </p:nvCxnSpPr>
        <p:spPr>
          <a:xfrm flipH="1">
            <a:off x="2750929" y="445142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750CDD8B-E797-96C7-58B4-9F3DF7250FF5}"/>
              </a:ext>
            </a:extLst>
          </p:cNvPr>
          <p:cNvCxnSpPr/>
          <p:nvPr/>
        </p:nvCxnSpPr>
        <p:spPr>
          <a:xfrm flipH="1">
            <a:off x="4894054" y="445142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F05E0346-01CF-B063-D549-EA2FDE2BFBD0}"/>
              </a:ext>
            </a:extLst>
          </p:cNvPr>
          <p:cNvCxnSpPr/>
          <p:nvPr/>
        </p:nvCxnSpPr>
        <p:spPr>
          <a:xfrm flipH="1">
            <a:off x="7103280" y="4451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63A85D15-1F8A-F20B-EFEE-3A1B87201571}"/>
              </a:ext>
            </a:extLst>
          </p:cNvPr>
          <p:cNvCxnSpPr/>
          <p:nvPr/>
        </p:nvCxnSpPr>
        <p:spPr>
          <a:xfrm flipH="1">
            <a:off x="1080912" y="50844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1AAD54D-A3C0-6B7B-5634-BD1CED19854F}"/>
              </a:ext>
            </a:extLst>
          </p:cNvPr>
          <p:cNvCxnSpPr/>
          <p:nvPr/>
        </p:nvCxnSpPr>
        <p:spPr>
          <a:xfrm flipH="1">
            <a:off x="3043062" y="50844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1E66372B-B75E-C636-3FBB-27AC8331C325}"/>
              </a:ext>
            </a:extLst>
          </p:cNvPr>
          <p:cNvCxnSpPr/>
          <p:nvPr/>
        </p:nvCxnSpPr>
        <p:spPr>
          <a:xfrm flipH="1">
            <a:off x="4809158" y="508448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637DA57A-A438-1435-965D-017EE7914C99}"/>
              </a:ext>
            </a:extLst>
          </p:cNvPr>
          <p:cNvCxnSpPr/>
          <p:nvPr/>
        </p:nvCxnSpPr>
        <p:spPr>
          <a:xfrm flipH="1">
            <a:off x="7899719" y="508448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2" name="AS_G2_16_07_reading_s2">
            <a:hlinkClick r:id="" action="ppaction://media"/>
            <a:extLst>
              <a:ext uri="{FF2B5EF4-FFF2-40B4-BE49-F238E27FC236}">
                <a16:creationId xmlns:a16="http://schemas.microsoft.com/office/drawing/2014/main" id="{7313FD61-CC2F-F68C-3BE0-B14D969A5BF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77475" y="3343275"/>
            <a:ext cx="406400" cy="406400"/>
          </a:xfrm>
          <a:prstGeom prst="rect">
            <a:avLst/>
          </a:prstGeom>
        </p:spPr>
      </p:pic>
      <p:pic>
        <p:nvPicPr>
          <p:cNvPr id="63" name="AS_G2_16_07_reading_s2">
            <a:hlinkClick r:id="" action="ppaction://media"/>
            <a:extLst>
              <a:ext uri="{FF2B5EF4-FFF2-40B4-BE49-F238E27FC236}">
                <a16:creationId xmlns:a16="http://schemas.microsoft.com/office/drawing/2014/main" id="{778C3A6A-CCA8-840C-42F9-CBECB2CF988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77475" y="4451419"/>
            <a:ext cx="406400" cy="406400"/>
          </a:xfrm>
          <a:prstGeom prst="rect">
            <a:avLst/>
          </a:prstGeom>
        </p:spPr>
      </p:pic>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1"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491" fill="hold"/>
                                        <p:tgtEl>
                                          <p:spTgt spid="6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up)">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up)">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up)">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up)">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up)">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up)">
                                      <p:cBhvr>
                                        <p:cTn id="79" dur="5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up)">
                                      <p:cBhvr>
                                        <p:cTn id="84" dur="500"/>
                                        <p:tgtEl>
                                          <p:spTgt spid="4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up)">
                                      <p:cBhvr>
                                        <p:cTn id="89" dur="500"/>
                                        <p:tgtEl>
                                          <p:spTgt spid="4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wipe(up)">
                                      <p:cBhvr>
                                        <p:cTn id="94" dur="500"/>
                                        <p:tgtEl>
                                          <p:spTgt spid="4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up)">
                                      <p:cBhvr>
                                        <p:cTn id="99" dur="500"/>
                                        <p:tgtEl>
                                          <p:spTgt spid="5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up)">
                                      <p:cBhvr>
                                        <p:cTn id="104" dur="500"/>
                                        <p:tgtEl>
                                          <p:spTgt spid="5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wipe(up)">
                                      <p:cBhvr>
                                        <p:cTn id="109" dur="500"/>
                                        <p:tgtEl>
                                          <p:spTgt spid="5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wipe(up)">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up)">
                                      <p:cBhvr>
                                        <p:cTn id="119" dur="500"/>
                                        <p:tgtEl>
                                          <p:spTgt spid="54"/>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wipe(up)">
                                      <p:cBhvr>
                                        <p:cTn id="124" dur="500"/>
                                        <p:tgtEl>
                                          <p:spTgt spid="5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wipe(up)">
                                      <p:cBhvr>
                                        <p:cTn id="129" dur="500"/>
                                        <p:tgtEl>
                                          <p:spTgt spid="56"/>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57"/>
                                        </p:tgtEl>
                                        <p:attrNameLst>
                                          <p:attrName>style.visibility</p:attrName>
                                        </p:attrNameLst>
                                      </p:cBhvr>
                                      <p:to>
                                        <p:strVal val="visible"/>
                                      </p:to>
                                    </p:set>
                                    <p:animEffect transition="in" filter="wipe(up)">
                                      <p:cBhvr>
                                        <p:cTn id="134" dur="500"/>
                                        <p:tgtEl>
                                          <p:spTgt spid="57"/>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wipe(up)">
                                      <p:cBhvr>
                                        <p:cTn id="139" dur="500"/>
                                        <p:tgtEl>
                                          <p:spTgt spid="5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nodeType="clickEffect">
                                  <p:stCondLst>
                                    <p:cond delay="0"/>
                                  </p:stCondLst>
                                  <p:childTnLst>
                                    <p:set>
                                      <p:cBhvr>
                                        <p:cTn id="143" dur="1" fill="hold">
                                          <p:stCondLst>
                                            <p:cond delay="0"/>
                                          </p:stCondLst>
                                        </p:cTn>
                                        <p:tgtEl>
                                          <p:spTgt spid="59"/>
                                        </p:tgtEl>
                                        <p:attrNameLst>
                                          <p:attrName>style.visibility</p:attrName>
                                        </p:attrNameLst>
                                      </p:cBhvr>
                                      <p:to>
                                        <p:strVal val="visible"/>
                                      </p:to>
                                    </p:set>
                                    <p:animEffect transition="in" filter="wipe(up)">
                                      <p:cBhvr>
                                        <p:cTn id="144" dur="500"/>
                                        <p:tgtEl>
                                          <p:spTgt spid="59"/>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60"/>
                                        </p:tgtEl>
                                        <p:attrNameLst>
                                          <p:attrName>style.visibility</p:attrName>
                                        </p:attrNameLst>
                                      </p:cBhvr>
                                      <p:to>
                                        <p:strVal val="visible"/>
                                      </p:to>
                                    </p:set>
                                    <p:animEffect transition="in" filter="wipe(up)">
                                      <p:cBhvr>
                                        <p:cTn id="149" dur="500"/>
                                        <p:tgtEl>
                                          <p:spTgt spid="60"/>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1" fill="hold" nodeType="clickEffect">
                                  <p:stCondLst>
                                    <p:cond delay="0"/>
                                  </p:stCondLst>
                                  <p:childTnLst>
                                    <p:set>
                                      <p:cBhvr>
                                        <p:cTn id="153" dur="1" fill="hold">
                                          <p:stCondLst>
                                            <p:cond delay="0"/>
                                          </p:stCondLst>
                                        </p:cTn>
                                        <p:tgtEl>
                                          <p:spTgt spid="61"/>
                                        </p:tgtEl>
                                        <p:attrNameLst>
                                          <p:attrName>style.visibility</p:attrName>
                                        </p:attrNameLst>
                                      </p:cBhvr>
                                      <p:to>
                                        <p:strVal val="visible"/>
                                      </p:to>
                                    </p:set>
                                    <p:animEffect transition="in" filter="wipe(up)">
                                      <p:cBhvr>
                                        <p:cTn id="15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56" fill="hold" display="0">
                  <p:stCondLst>
                    <p:cond delay="indefinite"/>
                  </p:stCondLst>
                  <p:endCondLst>
                    <p:cond evt="onStopAudio" delay="0">
                      <p:tgtEl>
                        <p:sldTgt/>
                      </p:tgtEl>
                    </p:cond>
                    <p:cond evt="onNext" delay="0">
                      <p:tgtEl>
                        <p:sldTgt/>
                      </p:tgtEl>
                    </p:cond>
                  </p:endCondLst>
                </p:cTn>
                <p:tgtEl>
                  <p:spTgt spid="62"/>
                </p:tgtEl>
              </p:cMediaNode>
            </p:audio>
            <p:audio>
              <p:cMediaNode vol="80000">
                <p:cTn id="157" fill="hold" display="0">
                  <p:stCondLst>
                    <p:cond delay="indefinite"/>
                  </p:stCondLst>
                  <p:endCondLst>
                    <p:cond evt="onStopAudio" delay="0">
                      <p:tgtEl>
                        <p:sldTgt/>
                      </p:tgtEl>
                    </p:cond>
                  </p:endCondLst>
                </p:cTn>
                <p:tgtEl>
                  <p:spTgt spid="6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B768-49B9-85F2-FB0C-EB09B20A4BF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0BC8DC2-9145-4FBF-31EB-CE552C5892F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883C2C5-B320-82BE-9B05-34FA090F2049}"/>
              </a:ext>
            </a:extLst>
          </p:cNvPr>
          <p:cNvSpPr txBox="1"/>
          <p:nvPr/>
        </p:nvSpPr>
        <p:spPr>
          <a:xfrm>
            <a:off x="128418" y="4128490"/>
            <a:ext cx="888716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blue flower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more </a:t>
            </a:r>
          </a:p>
          <a:p>
            <a:pPr>
              <a:lnSpc>
                <a:spcPct val="150000"/>
              </a:lnSpc>
            </a:pPr>
            <a:r>
              <a:rPr kumimoji="1" lang="en-US" altLang="ja-JP" sz="4400" b="1" u="sng" dirty="0">
                <a:solidFill>
                  <a:schemeClr val="accent2"/>
                </a:solidFill>
                <a:latin typeface="メイリオ" panose="020B0604030504040204" pitchFamily="50" charset="-128"/>
                <a:ea typeface="メイリオ" panose="020B0604030504040204" pitchFamily="50" charset="-128"/>
              </a:rPr>
              <a:t>beautiful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than that red 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BCAFC19-3DE4-3877-A94A-B738B9CF4E2A}"/>
              </a:ext>
            </a:extLst>
          </p:cNvPr>
          <p:cNvSpPr txBox="1"/>
          <p:nvPr/>
        </p:nvSpPr>
        <p:spPr>
          <a:xfrm>
            <a:off x="972222" y="690490"/>
            <a:ext cx="719955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この青い花は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より</a:t>
            </a:r>
            <a:r>
              <a:rPr kumimoji="1" lang="ja-JP" altLang="en-US" sz="4800" b="1" u="sng" dirty="0">
                <a:solidFill>
                  <a:schemeClr val="accent2"/>
                </a:solidFill>
                <a:latin typeface="メイリオ" panose="020B0604030504040204" pitchFamily="50" charset="-128"/>
                <a:ea typeface="メイリオ" panose="020B0604030504040204" pitchFamily="50" charset="-128"/>
              </a:rPr>
              <a:t>美しい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あの赤い花より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3 This blue flower is more beautiful than that red one.">
            <a:hlinkClick r:id="" action="ppaction://media"/>
            <a:extLst>
              <a:ext uri="{FF2B5EF4-FFF2-40B4-BE49-F238E27FC236}">
                <a16:creationId xmlns:a16="http://schemas.microsoft.com/office/drawing/2014/main" id="{BF241808-419F-B4DC-8F57-5CCB46B9F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2725" y="846138"/>
            <a:ext cx="406400" cy="406400"/>
          </a:xfrm>
          <a:prstGeom prst="rect">
            <a:avLst/>
          </a:prstGeom>
        </p:spPr>
      </p:pic>
    </p:spTree>
    <p:extLst>
      <p:ext uri="{BB962C8B-B14F-4D97-AF65-F5344CB8AC3E}">
        <p14:creationId xmlns:p14="http://schemas.microsoft.com/office/powerpoint/2010/main" val="60599387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A279E37-DC67-2988-E42A-D75BA972CF84}"/>
              </a:ext>
            </a:extLst>
          </p:cNvPr>
          <p:cNvPicPr>
            <a:picLocks noChangeAspect="1"/>
          </p:cNvPicPr>
          <p:nvPr/>
        </p:nvPicPr>
        <p:blipFill>
          <a:blip r:embed="rId2"/>
          <a:srcRect b="82352"/>
          <a:stretch>
            <a:fillRect/>
          </a:stretch>
        </p:blipFill>
        <p:spPr>
          <a:xfrm>
            <a:off x="284173" y="724948"/>
            <a:ext cx="8575200" cy="1582092"/>
          </a:xfrm>
          <a:prstGeom prst="rect">
            <a:avLst/>
          </a:prstGeom>
        </p:spPr>
      </p:pic>
      <p:sp>
        <p:nvSpPr>
          <p:cNvPr id="15" name="正方形/長方形 14">
            <a:extLst>
              <a:ext uri="{FF2B5EF4-FFF2-40B4-BE49-F238E27FC236}">
                <a16:creationId xmlns:a16="http://schemas.microsoft.com/office/drawing/2014/main" id="{B61B6E99-0B26-EE85-9F8E-C6F92F7BB600}"/>
              </a:ext>
            </a:extLst>
          </p:cNvPr>
          <p:cNvSpPr/>
          <p:nvPr/>
        </p:nvSpPr>
        <p:spPr>
          <a:xfrm>
            <a:off x="0" y="2944413"/>
            <a:ext cx="9144000" cy="391358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59A975F-8002-851E-5B19-1C802EC41093}"/>
              </a:ext>
            </a:extLst>
          </p:cNvPr>
          <p:cNvSpPr txBox="1"/>
          <p:nvPr/>
        </p:nvSpPr>
        <p:spPr>
          <a:xfrm>
            <a:off x="537493" y="3193064"/>
            <a:ext cx="8069014"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Today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ja-JP" altLang="en-US" sz="2000" b="1" dirty="0">
                <a:latin typeface="ＭＳ Ｐゴシック" panose="020B0600070205080204" pitchFamily="50" charset="-128"/>
                <a:ea typeface="ＭＳ Ｐゴシック" panose="020B0600070205080204" pitchFamily="50" charset="-128"/>
              </a:rPr>
              <a:t>副詞です。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文の先頭に置くことで、「今日は」という 時の情報 を強調しています。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am going to talk about popular things to do in our free time.</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am going to talk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about popular things to do in our free time </a:t>
            </a:r>
            <a:r>
              <a:rPr lang="ja-JP" altLang="en-US" sz="2000" b="1" dirty="0">
                <a:latin typeface="ＭＳ Ｐゴシック" panose="020B0600070205080204" pitchFamily="50" charset="-128"/>
                <a:ea typeface="ＭＳ Ｐゴシック" panose="020B0600070205080204" pitchFamily="50" charset="-128"/>
              </a:rPr>
              <a:t>は</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修飾語で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「ひまな時間にする人気のあることについて」という意味をもち、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talk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EA7786A8-E05D-C7AF-FAEB-E777169DDC0C}"/>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780F2C74-1ABC-206B-057E-4CB01D6C18B8}"/>
              </a:ext>
            </a:extLst>
          </p:cNvPr>
          <p:cNvSpPr txBox="1"/>
          <p:nvPr/>
        </p:nvSpPr>
        <p:spPr>
          <a:xfrm>
            <a:off x="537493" y="2355909"/>
            <a:ext cx="806901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今日、私は私達がひまな時間にする人気のあることについて話をしようと思います。</a:t>
            </a:r>
          </a:p>
        </p:txBody>
      </p:sp>
    </p:spTree>
    <p:extLst>
      <p:ext uri="{BB962C8B-B14F-4D97-AF65-F5344CB8AC3E}">
        <p14:creationId xmlns:p14="http://schemas.microsoft.com/office/powerpoint/2010/main" val="2139112763"/>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6C01-B6D0-9E7C-D00E-EB9420272174}"/>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5F2AE7A-8BF6-9818-0099-086E31452F39}"/>
              </a:ext>
            </a:extLst>
          </p:cNvPr>
          <p:cNvPicPr>
            <a:picLocks noChangeAspect="1"/>
          </p:cNvPicPr>
          <p:nvPr/>
        </p:nvPicPr>
        <p:blipFill>
          <a:blip r:embed="rId2"/>
          <a:srcRect b="82352"/>
          <a:stretch>
            <a:fillRect/>
          </a:stretch>
        </p:blipFill>
        <p:spPr>
          <a:xfrm>
            <a:off x="284173" y="724948"/>
            <a:ext cx="8575200" cy="1582092"/>
          </a:xfrm>
          <a:prstGeom prst="rect">
            <a:avLst/>
          </a:prstGeom>
        </p:spPr>
      </p:pic>
      <p:sp>
        <p:nvSpPr>
          <p:cNvPr id="15" name="正方形/長方形 14">
            <a:extLst>
              <a:ext uri="{FF2B5EF4-FFF2-40B4-BE49-F238E27FC236}">
                <a16:creationId xmlns:a16="http://schemas.microsoft.com/office/drawing/2014/main" id="{74BF364C-A89F-CE90-CFD8-94EC0C23BC25}"/>
              </a:ext>
            </a:extLst>
          </p:cNvPr>
          <p:cNvSpPr/>
          <p:nvPr/>
        </p:nvSpPr>
        <p:spPr>
          <a:xfrm>
            <a:off x="0" y="2944413"/>
            <a:ext cx="9144000" cy="391358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BD0C0C0-981D-EB35-20EE-1566790A8D2A}"/>
              </a:ext>
            </a:extLst>
          </p:cNvPr>
          <p:cNvSpPr txBox="1"/>
          <p:nvPr/>
        </p:nvSpPr>
        <p:spPr>
          <a:xfrm>
            <a:off x="537493" y="3193064"/>
            <a:ext cx="8069014" cy="193899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am going to talk about popular things to do in our free time.</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 do </a:t>
            </a:r>
            <a:r>
              <a:rPr lang="ja-JP" altLang="en-US" sz="2000" b="1" dirty="0">
                <a:latin typeface="ＭＳ Ｐゴシック" panose="020B0600070205080204" pitchFamily="50" charset="-128"/>
                <a:ea typeface="ＭＳ Ｐゴシック" panose="020B0600070205080204" pitchFamily="50" charset="-128"/>
              </a:rPr>
              <a:t>は「するための」という意味で、形容詞のはたらきです。</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popular things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 our free time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「ひまな時間に」という意味をもち、</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do </a:t>
            </a:r>
            <a:r>
              <a:rPr lang="ja-JP" altLang="en-US" sz="2000" b="1" dirty="0">
                <a:latin typeface="ＭＳ Ｐゴシック" panose="020B0600070205080204" pitchFamily="50" charset="-128"/>
                <a:ea typeface="ＭＳ Ｐゴシック" panose="020B0600070205080204" pitchFamily="50" charset="-128"/>
              </a:rPr>
              <a:t>を修飾しています。</a:t>
            </a:r>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79A0AE8E-C893-B2E2-7A8F-B20618B6E0EB}"/>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DE8855B-11E3-EFBB-1AFE-B16FDDA9CB36}"/>
              </a:ext>
            </a:extLst>
          </p:cNvPr>
          <p:cNvSpPr txBox="1"/>
          <p:nvPr/>
        </p:nvSpPr>
        <p:spPr>
          <a:xfrm>
            <a:off x="537493" y="2355909"/>
            <a:ext cx="806901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今日、私は私達がひまな時間にする人気のあることについて話をしようと思います。</a:t>
            </a:r>
          </a:p>
        </p:txBody>
      </p:sp>
    </p:spTree>
    <p:extLst>
      <p:ext uri="{BB962C8B-B14F-4D97-AF65-F5344CB8AC3E}">
        <p14:creationId xmlns:p14="http://schemas.microsoft.com/office/powerpoint/2010/main" val="2792053258"/>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01D9-476A-CFF0-6015-4488226D315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0B33E9A-4A07-4ABE-080D-DA9D0A34E823}"/>
              </a:ext>
            </a:extLst>
          </p:cNvPr>
          <p:cNvPicPr>
            <a:picLocks noChangeAspect="1"/>
          </p:cNvPicPr>
          <p:nvPr/>
        </p:nvPicPr>
        <p:blipFill>
          <a:blip r:embed="rId2"/>
          <a:srcRect t="22519" b="69123"/>
          <a:stretch>
            <a:fillRect/>
          </a:stretch>
        </p:blipFill>
        <p:spPr>
          <a:xfrm>
            <a:off x="284173" y="907916"/>
            <a:ext cx="8575200" cy="749299"/>
          </a:xfrm>
          <a:prstGeom prst="rect">
            <a:avLst/>
          </a:prstGeom>
        </p:spPr>
      </p:pic>
      <p:sp>
        <p:nvSpPr>
          <p:cNvPr id="15" name="正方形/長方形 14">
            <a:extLst>
              <a:ext uri="{FF2B5EF4-FFF2-40B4-BE49-F238E27FC236}">
                <a16:creationId xmlns:a16="http://schemas.microsoft.com/office/drawing/2014/main" id="{F09CAD88-FD8A-AB9F-926C-AC6255955554}"/>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63774C1-D0A9-55A6-28FB-3A96E945BB46}"/>
              </a:ext>
            </a:extLst>
          </p:cNvPr>
          <p:cNvSpPr txBox="1"/>
          <p:nvPr/>
        </p:nvSpPr>
        <p:spPr>
          <a:xfrm>
            <a:off x="537493" y="2604561"/>
            <a:ext cx="8069014"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Yesterday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ja-JP" altLang="en-US" sz="2000" b="1" dirty="0">
                <a:latin typeface="ＭＳ Ｐゴシック" panose="020B0600070205080204" pitchFamily="50" charset="-128"/>
                <a:ea typeface="ＭＳ Ｐゴシック" panose="020B0600070205080204" pitchFamily="50" charset="-128"/>
              </a:rPr>
              <a:t>副詞です。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文の先頭に置くことで、「昨日」という 時の情報 を強調しています。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asked thirty-two students in our class.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asked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thirty-two students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our class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「私たちのクラスの」という意味をもち、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thirty-two students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C33BBE58-A908-89DA-B269-AA4C57932565}"/>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6CB0D0C-1B28-A306-DB6C-6589F1380D76}"/>
              </a:ext>
            </a:extLst>
          </p:cNvPr>
          <p:cNvSpPr txBox="1"/>
          <p:nvPr/>
        </p:nvSpPr>
        <p:spPr>
          <a:xfrm>
            <a:off x="537494" y="1767406"/>
            <a:ext cx="5837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昨日、私は私たちのクラスの </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32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人の生徒にたずねました。</a:t>
            </a:r>
          </a:p>
        </p:txBody>
      </p:sp>
    </p:spTree>
    <p:extLst>
      <p:ext uri="{BB962C8B-B14F-4D97-AF65-F5344CB8AC3E}">
        <p14:creationId xmlns:p14="http://schemas.microsoft.com/office/powerpoint/2010/main" val="3267433604"/>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FDD3E-B310-0928-C1EA-FC3B364EDD8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D427A471-BE39-1567-1CD4-0388E1DDEAF8}"/>
              </a:ext>
            </a:extLst>
          </p:cNvPr>
          <p:cNvPicPr>
            <a:picLocks noChangeAspect="1"/>
          </p:cNvPicPr>
          <p:nvPr/>
        </p:nvPicPr>
        <p:blipFill>
          <a:blip r:embed="rId2"/>
          <a:srcRect t="32787" b="57581"/>
          <a:stretch>
            <a:fillRect/>
          </a:stretch>
        </p:blipFill>
        <p:spPr>
          <a:xfrm>
            <a:off x="284173" y="806316"/>
            <a:ext cx="8575200" cy="863530"/>
          </a:xfrm>
          <a:prstGeom prst="rect">
            <a:avLst/>
          </a:prstGeom>
        </p:spPr>
      </p:pic>
      <p:sp>
        <p:nvSpPr>
          <p:cNvPr id="15" name="正方形/長方形 14">
            <a:extLst>
              <a:ext uri="{FF2B5EF4-FFF2-40B4-BE49-F238E27FC236}">
                <a16:creationId xmlns:a16="http://schemas.microsoft.com/office/drawing/2014/main" id="{4F092891-02B3-47C0-E980-A542A4B2B7BF}"/>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D5192BC-4261-165D-A4D6-E0CE2F45D867}"/>
              </a:ext>
            </a:extLst>
          </p:cNvPr>
          <p:cNvSpPr txBox="1"/>
          <p:nvPr/>
        </p:nvSpPr>
        <p:spPr>
          <a:xfrm>
            <a:off x="537493" y="2604561"/>
            <a:ext cx="806901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popular 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do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は「するための」という意味で、形容詞のはたらきです。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popular 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our class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「私たちのクラスの」という意味をもち、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the most popular thing to do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は疑問詞で、「何？」という意味をもちます。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ここでは、主語として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What = the most popular 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となります。</a:t>
            </a:r>
          </a:p>
        </p:txBody>
      </p:sp>
      <p:pic>
        <p:nvPicPr>
          <p:cNvPr id="17" name="図 16">
            <a:extLst>
              <a:ext uri="{FF2B5EF4-FFF2-40B4-BE49-F238E27FC236}">
                <a16:creationId xmlns:a16="http://schemas.microsoft.com/office/drawing/2014/main" id="{57E9A29D-A247-F04E-8647-8F45B50AB03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48B56F3-A012-EAB4-3595-5E37EA6BA0E9}"/>
              </a:ext>
            </a:extLst>
          </p:cNvPr>
          <p:cNvSpPr txBox="1"/>
          <p:nvPr/>
        </p:nvSpPr>
        <p:spPr>
          <a:xfrm>
            <a:off x="537494" y="1767406"/>
            <a:ext cx="56728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私たちのクラスでいちばん人気のあることは何でしょうか。</a:t>
            </a:r>
          </a:p>
        </p:txBody>
      </p:sp>
    </p:spTree>
    <p:extLst>
      <p:ext uri="{BB962C8B-B14F-4D97-AF65-F5344CB8AC3E}">
        <p14:creationId xmlns:p14="http://schemas.microsoft.com/office/powerpoint/2010/main" val="2980113333"/>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48AB-C224-7935-B784-91A2D4822B76}"/>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C8AD98B-F07C-9340-86D5-1A82187DBA6E}"/>
              </a:ext>
            </a:extLst>
          </p:cNvPr>
          <p:cNvPicPr>
            <a:picLocks noChangeAspect="1"/>
          </p:cNvPicPr>
          <p:nvPr/>
        </p:nvPicPr>
        <p:blipFill>
          <a:blip r:embed="rId2"/>
          <a:stretch>
            <a:fillRect/>
          </a:stretch>
        </p:blipFill>
        <p:spPr>
          <a:xfrm>
            <a:off x="284173" y="676079"/>
            <a:ext cx="8571719" cy="1725318"/>
          </a:xfrm>
          <a:prstGeom prst="rect">
            <a:avLst/>
          </a:prstGeom>
        </p:spPr>
      </p:pic>
      <p:sp>
        <p:nvSpPr>
          <p:cNvPr id="15" name="正方形/長方形 14">
            <a:extLst>
              <a:ext uri="{FF2B5EF4-FFF2-40B4-BE49-F238E27FC236}">
                <a16:creationId xmlns:a16="http://schemas.microsoft.com/office/drawing/2014/main" id="{AB031F20-9E5B-CCF8-C466-2762D2652865}"/>
              </a:ext>
            </a:extLst>
          </p:cNvPr>
          <p:cNvSpPr/>
          <p:nvPr/>
        </p:nvSpPr>
        <p:spPr>
          <a:xfrm>
            <a:off x="0" y="3169583"/>
            <a:ext cx="9144000" cy="368841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7FC5403-74B2-925F-FE98-F2E265031E44}"/>
              </a:ext>
            </a:extLst>
          </p:cNvPr>
          <p:cNvSpPr txBox="1"/>
          <p:nvPr/>
        </p:nvSpPr>
        <p:spPr>
          <a:xfrm>
            <a:off x="537493" y="3418234"/>
            <a:ext cx="8069014" cy="2554545"/>
          </a:xfrm>
          <a:prstGeom prst="rect">
            <a:avLst/>
          </a:prstGeom>
          <a:noFill/>
          <a:ln>
            <a:noFill/>
          </a:ln>
        </p:spPr>
        <p:txBody>
          <a:bodyPr wrap="square" rtlCol="0">
            <a:spAutoFit/>
          </a:bodyPr>
          <a:lstStyle/>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この文は主語や動詞などがなく、前の文の質問に対して、</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選択肢が複数示されています。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Playing sports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は「スポーツをすること」という意味で、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listening to music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は「音楽を聞くこと」という意味で、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p:txBody>
      </p:sp>
      <p:pic>
        <p:nvPicPr>
          <p:cNvPr id="17" name="図 16">
            <a:extLst>
              <a:ext uri="{FF2B5EF4-FFF2-40B4-BE49-F238E27FC236}">
                <a16:creationId xmlns:a16="http://schemas.microsoft.com/office/drawing/2014/main" id="{84EE973C-8B47-1F90-B8AE-DE9BCDA4C6F8}"/>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ED1C35A-7D77-29A5-01DA-6B2D47EAB1EF}"/>
              </a:ext>
            </a:extLst>
          </p:cNvPr>
          <p:cNvSpPr txBox="1"/>
          <p:nvPr/>
        </p:nvSpPr>
        <p:spPr>
          <a:xfrm>
            <a:off x="537493" y="2403279"/>
            <a:ext cx="8147513"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スポーツをすることでしょうか、音楽を聞くことでしょうか、本を読むことでしょうか、テレビゲームをすることでしょうか。</a:t>
            </a:r>
          </a:p>
        </p:txBody>
      </p:sp>
    </p:spTree>
    <p:extLst>
      <p:ext uri="{BB962C8B-B14F-4D97-AF65-F5344CB8AC3E}">
        <p14:creationId xmlns:p14="http://schemas.microsoft.com/office/powerpoint/2010/main" val="1980217577"/>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343D7-2F5A-9A07-D05B-A0842D2093FB}"/>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33CE106-E5C8-F710-FA2E-D2F5A69B48F1}"/>
              </a:ext>
            </a:extLst>
          </p:cNvPr>
          <p:cNvPicPr>
            <a:picLocks noChangeAspect="1"/>
          </p:cNvPicPr>
          <p:nvPr/>
        </p:nvPicPr>
        <p:blipFill>
          <a:blip r:embed="rId2"/>
          <a:stretch>
            <a:fillRect/>
          </a:stretch>
        </p:blipFill>
        <p:spPr>
          <a:xfrm>
            <a:off x="284173" y="676079"/>
            <a:ext cx="8571719" cy="1725318"/>
          </a:xfrm>
          <a:prstGeom prst="rect">
            <a:avLst/>
          </a:prstGeom>
        </p:spPr>
      </p:pic>
      <p:sp>
        <p:nvSpPr>
          <p:cNvPr id="15" name="正方形/長方形 14">
            <a:extLst>
              <a:ext uri="{FF2B5EF4-FFF2-40B4-BE49-F238E27FC236}">
                <a16:creationId xmlns:a16="http://schemas.microsoft.com/office/drawing/2014/main" id="{3CA545B0-0700-61AC-345C-59E05B7CC5B4}"/>
              </a:ext>
            </a:extLst>
          </p:cNvPr>
          <p:cNvSpPr/>
          <p:nvPr/>
        </p:nvSpPr>
        <p:spPr>
          <a:xfrm>
            <a:off x="0" y="3169583"/>
            <a:ext cx="9144000" cy="368841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3D66CFB-6A38-F7C7-B151-BDB5AC338658}"/>
              </a:ext>
            </a:extLst>
          </p:cNvPr>
          <p:cNvSpPr txBox="1"/>
          <p:nvPr/>
        </p:nvSpPr>
        <p:spPr>
          <a:xfrm>
            <a:off x="537493" y="3418234"/>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reading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は「本を読むこと」という意味で、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playing video games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は「テレビゲームをすること」という意味で、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3C1BD6F3-DBDF-0C19-2B01-50082334593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DD4BC65-A898-EACE-A534-B38CFEF251B5}"/>
              </a:ext>
            </a:extLst>
          </p:cNvPr>
          <p:cNvSpPr txBox="1"/>
          <p:nvPr/>
        </p:nvSpPr>
        <p:spPr>
          <a:xfrm>
            <a:off x="537493" y="2403279"/>
            <a:ext cx="8147513"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スポーツをすることでしょうか、音楽を聞くことでしょうか、本を読むことでしょうか、テレビゲームをすることでしょうか。</a:t>
            </a:r>
          </a:p>
        </p:txBody>
      </p:sp>
    </p:spTree>
    <p:extLst>
      <p:ext uri="{BB962C8B-B14F-4D97-AF65-F5344CB8AC3E}">
        <p14:creationId xmlns:p14="http://schemas.microsoft.com/office/powerpoint/2010/main" val="1022519839"/>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9817B-27FB-730C-BA95-D734558C01C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3977C80-1C70-EFA1-3072-09EDDFE02988}"/>
              </a:ext>
            </a:extLst>
          </p:cNvPr>
          <p:cNvPicPr>
            <a:picLocks noChangeAspect="1"/>
          </p:cNvPicPr>
          <p:nvPr/>
        </p:nvPicPr>
        <p:blipFill>
          <a:blip r:embed="rId2"/>
          <a:stretch>
            <a:fillRect/>
          </a:stretch>
        </p:blipFill>
        <p:spPr>
          <a:xfrm>
            <a:off x="284173" y="876967"/>
            <a:ext cx="8571719" cy="713294"/>
          </a:xfrm>
          <a:prstGeom prst="rect">
            <a:avLst/>
          </a:prstGeom>
        </p:spPr>
      </p:pic>
      <p:sp>
        <p:nvSpPr>
          <p:cNvPr id="15" name="正方形/長方形 14">
            <a:extLst>
              <a:ext uri="{FF2B5EF4-FFF2-40B4-BE49-F238E27FC236}">
                <a16:creationId xmlns:a16="http://schemas.microsoft.com/office/drawing/2014/main" id="{026CCFCA-5483-6573-7A75-384DCDF509AA}"/>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D6CADEC-9942-12B5-DD86-06E2E1D35067}"/>
              </a:ext>
            </a:extLst>
          </p:cNvPr>
          <p:cNvSpPr txBox="1"/>
          <p:nvPr/>
        </p:nvSpPr>
        <p:spPr>
          <a:xfrm>
            <a:off x="537493" y="2604561"/>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Listening to music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popular 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Listening to music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は「音楽を聞くこと」という意味で、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Listening to music = the most popular 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popular 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Listening to music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の内容を説明する</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補語になっています。</a:t>
            </a:r>
          </a:p>
        </p:txBody>
      </p:sp>
      <p:pic>
        <p:nvPicPr>
          <p:cNvPr id="17" name="図 16">
            <a:extLst>
              <a:ext uri="{FF2B5EF4-FFF2-40B4-BE49-F238E27FC236}">
                <a16:creationId xmlns:a16="http://schemas.microsoft.com/office/drawing/2014/main" id="{7D391114-1E65-60EA-78A7-1FF5191382F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CAA96506-DD35-9C72-4A4F-BABA9CDD0828}"/>
              </a:ext>
            </a:extLst>
          </p:cNvPr>
          <p:cNvSpPr txBox="1"/>
          <p:nvPr/>
        </p:nvSpPr>
        <p:spPr>
          <a:xfrm>
            <a:off x="3737894" y="1767406"/>
            <a:ext cx="4694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音楽を聞くことがいちばん人気があることです。</a:t>
            </a:r>
          </a:p>
        </p:txBody>
      </p:sp>
    </p:spTree>
    <p:extLst>
      <p:ext uri="{BB962C8B-B14F-4D97-AF65-F5344CB8AC3E}">
        <p14:creationId xmlns:p14="http://schemas.microsoft.com/office/powerpoint/2010/main" val="2789955078"/>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EAC12-AD8E-695B-8449-C10BF1BFF10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23748042-3A79-57A3-ACB8-D39772E4CDE6}"/>
              </a:ext>
            </a:extLst>
          </p:cNvPr>
          <p:cNvPicPr>
            <a:picLocks noChangeAspect="1"/>
          </p:cNvPicPr>
          <p:nvPr/>
        </p:nvPicPr>
        <p:blipFill>
          <a:blip r:embed="rId2"/>
          <a:srcRect t="67553" b="23144"/>
          <a:stretch>
            <a:fillRect/>
          </a:stretch>
        </p:blipFill>
        <p:spPr>
          <a:xfrm>
            <a:off x="284173" y="845447"/>
            <a:ext cx="8575200" cy="833966"/>
          </a:xfrm>
          <a:prstGeom prst="rect">
            <a:avLst/>
          </a:prstGeom>
        </p:spPr>
      </p:pic>
      <p:sp>
        <p:nvSpPr>
          <p:cNvPr id="15" name="正方形/長方形 14">
            <a:extLst>
              <a:ext uri="{FF2B5EF4-FFF2-40B4-BE49-F238E27FC236}">
                <a16:creationId xmlns:a16="http://schemas.microsoft.com/office/drawing/2014/main" id="{F292E852-F1FC-F297-93ED-621124CC9161}"/>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003BDC5-7976-E644-D98B-BC87FBFED8B7}"/>
              </a:ext>
            </a:extLst>
          </p:cNvPr>
          <p:cNvSpPr txBox="1"/>
          <p:nvPr/>
        </p:nvSpPr>
        <p:spPr>
          <a:xfrm>
            <a:off x="537493" y="2604561"/>
            <a:ext cx="8069014"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Over fifteen students said,</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Over fifteen students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said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 like to listen to music.”</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I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like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r>
              <a:rPr lang="en-US" altLang="ja-JP" sz="2000" b="1" dirty="0">
                <a:latin typeface="ＭＳ Ｐゴシック" panose="020B0600070205080204" pitchFamily="50" charset="-128"/>
                <a:ea typeface="ＭＳ Ｐゴシック" panose="020B0600070205080204" pitchFamily="50" charset="-128"/>
              </a:rPr>
              <a:t>to listen to music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listen to music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は「音楽を聞くこと」という意味で、</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名詞として扱っています。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music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「音楽を」という意味をもち、</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listen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を修飾し、「何を聞くか」を説明しています。</a:t>
            </a:r>
          </a:p>
        </p:txBody>
      </p:sp>
      <p:pic>
        <p:nvPicPr>
          <p:cNvPr id="17" name="図 16">
            <a:extLst>
              <a:ext uri="{FF2B5EF4-FFF2-40B4-BE49-F238E27FC236}">
                <a16:creationId xmlns:a16="http://schemas.microsoft.com/office/drawing/2014/main" id="{CBBBAD90-8B35-DB47-8B95-F84CF6985E99}"/>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91EA640-864E-6B6B-F900-CE38D9493FE3}"/>
              </a:ext>
            </a:extLst>
          </p:cNvPr>
          <p:cNvSpPr txBox="1"/>
          <p:nvPr/>
        </p:nvSpPr>
        <p:spPr>
          <a:xfrm>
            <a:off x="537494" y="1767406"/>
            <a:ext cx="6866606" cy="369332"/>
          </a:xfrm>
          <a:prstGeom prst="rect">
            <a:avLst/>
          </a:prstGeom>
          <a:solidFill>
            <a:srgbClr val="F8CBAD"/>
          </a:solidFill>
          <a:ln>
            <a:noFill/>
          </a:ln>
        </p:spPr>
        <p:txBody>
          <a:bodyPr wrap="square" rtlCol="0">
            <a:spAutoFit/>
          </a:bodyPr>
          <a:lstStyle/>
          <a:p>
            <a:pPr algn="just"/>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15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人より多くの生徒が「私は音楽を聞くことが好きです」と言いました。</a:t>
            </a:r>
          </a:p>
        </p:txBody>
      </p:sp>
    </p:spTree>
    <p:extLst>
      <p:ext uri="{BB962C8B-B14F-4D97-AF65-F5344CB8AC3E}">
        <p14:creationId xmlns:p14="http://schemas.microsoft.com/office/powerpoint/2010/main" val="3990773823"/>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3764D-B6F3-2B5B-BEB3-4BD667A2CA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9FD71BA-563D-31C3-9505-A43A43B07FEA}"/>
              </a:ext>
            </a:extLst>
          </p:cNvPr>
          <p:cNvPicPr>
            <a:picLocks noChangeAspect="1"/>
          </p:cNvPicPr>
          <p:nvPr/>
        </p:nvPicPr>
        <p:blipFill>
          <a:blip r:embed="rId2"/>
          <a:srcRect t="79300" b="12163"/>
          <a:stretch>
            <a:fillRect/>
          </a:stretch>
        </p:blipFill>
        <p:spPr>
          <a:xfrm>
            <a:off x="284173" y="920616"/>
            <a:ext cx="8575200" cy="765282"/>
          </a:xfrm>
          <a:prstGeom prst="rect">
            <a:avLst/>
          </a:prstGeom>
        </p:spPr>
      </p:pic>
      <p:sp>
        <p:nvSpPr>
          <p:cNvPr id="15" name="正方形/長方形 14">
            <a:extLst>
              <a:ext uri="{FF2B5EF4-FFF2-40B4-BE49-F238E27FC236}">
                <a16:creationId xmlns:a16="http://schemas.microsoft.com/office/drawing/2014/main" id="{6EE9AB23-7EB3-2CE5-DDCE-741CFBF58B7F}"/>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9DF64BE3-B6A8-2F03-4DC2-F316DEA28152}"/>
              </a:ext>
            </a:extLst>
          </p:cNvPr>
          <p:cNvSpPr txBox="1"/>
          <p:nvPr/>
        </p:nvSpPr>
        <p:spPr>
          <a:xfrm>
            <a:off x="537493" y="2604561"/>
            <a:ext cx="806901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Reading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more 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Reading books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は「本を読むこと」という意味で、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than playing sports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「スポーツをすることより」という意味をもち、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more 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の比較の対象を示しています。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playing sports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は「スポーツをすること」という意味で、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p:txBody>
      </p:sp>
      <p:pic>
        <p:nvPicPr>
          <p:cNvPr id="17" name="図 16">
            <a:extLst>
              <a:ext uri="{FF2B5EF4-FFF2-40B4-BE49-F238E27FC236}">
                <a16:creationId xmlns:a16="http://schemas.microsoft.com/office/drawing/2014/main" id="{CE9EA3EB-851D-9437-A538-AB45BB3A7D9B}"/>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369155D-546B-A689-8B77-BD5CCB976901}"/>
              </a:ext>
            </a:extLst>
          </p:cNvPr>
          <p:cNvSpPr txBox="1"/>
          <p:nvPr/>
        </p:nvSpPr>
        <p:spPr>
          <a:xfrm>
            <a:off x="537494" y="1767406"/>
            <a:ext cx="5456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本を読むことはスポーツをすることより人気があります。</a:t>
            </a:r>
          </a:p>
        </p:txBody>
      </p:sp>
    </p:spTree>
    <p:extLst>
      <p:ext uri="{BB962C8B-B14F-4D97-AF65-F5344CB8AC3E}">
        <p14:creationId xmlns:p14="http://schemas.microsoft.com/office/powerpoint/2010/main" val="41604932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DA02D-03BA-B7E6-ED93-B4B41EE6117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3E037C0-B7DF-6E61-E1E4-5FF17B4B155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B725047-DC53-4C5D-A9B5-816CAE4E03BD}"/>
              </a:ext>
            </a:extLst>
          </p:cNvPr>
          <p:cNvSpPr txBox="1"/>
          <p:nvPr/>
        </p:nvSpPr>
        <p:spPr>
          <a:xfrm>
            <a:off x="1102322" y="1901659"/>
            <a:ext cx="693935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blue flower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 [</a:t>
            </a:r>
            <a:r>
              <a:rPr kumimoji="1" lang="en-US" altLang="ja-JP" sz="4400" b="1" u="sng" dirty="0">
                <a:solidFill>
                  <a:schemeClr val="accent2"/>
                </a:solidFill>
                <a:latin typeface="メイリオ" panose="020B0604030504040204" pitchFamily="50" charset="-128"/>
                <a:ea typeface="メイリオ" panose="020B0604030504040204" pitchFamily="50" charset="-128"/>
              </a:rPr>
              <a:t>b--------</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that red [o--].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1-3 This blue flower is more beautiful than that red one.">
            <a:hlinkClick r:id="" action="ppaction://media"/>
            <a:extLst>
              <a:ext uri="{FF2B5EF4-FFF2-40B4-BE49-F238E27FC236}">
                <a16:creationId xmlns:a16="http://schemas.microsoft.com/office/drawing/2014/main" id="{C7705631-03A6-2D65-D66A-3249F122C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2725" y="846138"/>
            <a:ext cx="406400" cy="406400"/>
          </a:xfrm>
          <a:prstGeom prst="rect">
            <a:avLst/>
          </a:prstGeom>
        </p:spPr>
      </p:pic>
    </p:spTree>
    <p:extLst>
      <p:ext uri="{BB962C8B-B14F-4D97-AF65-F5344CB8AC3E}">
        <p14:creationId xmlns:p14="http://schemas.microsoft.com/office/powerpoint/2010/main" val="384512736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669F-E72A-7CC5-6875-2AE88E1D93D6}"/>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4730B74-6ADF-88CE-B1DE-04CC353B8BD4}"/>
              </a:ext>
            </a:extLst>
          </p:cNvPr>
          <p:cNvPicPr>
            <a:picLocks noChangeAspect="1"/>
          </p:cNvPicPr>
          <p:nvPr/>
        </p:nvPicPr>
        <p:blipFill>
          <a:blip r:embed="rId2"/>
          <a:srcRect t="89937" b="761"/>
          <a:stretch>
            <a:fillRect/>
          </a:stretch>
        </p:blipFill>
        <p:spPr>
          <a:xfrm>
            <a:off x="284173" y="869851"/>
            <a:ext cx="8575200" cy="833897"/>
          </a:xfrm>
          <a:prstGeom prst="rect">
            <a:avLst/>
          </a:prstGeom>
        </p:spPr>
      </p:pic>
      <p:sp>
        <p:nvSpPr>
          <p:cNvPr id="15" name="正方形/長方形 14">
            <a:extLst>
              <a:ext uri="{FF2B5EF4-FFF2-40B4-BE49-F238E27FC236}">
                <a16:creationId xmlns:a16="http://schemas.microsoft.com/office/drawing/2014/main" id="{790592ED-80CA-6868-5628-667B50A8205A}"/>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BB47C85-F2AC-E552-0826-5AC947C4DE04}"/>
              </a:ext>
            </a:extLst>
          </p:cNvPr>
          <p:cNvSpPr txBox="1"/>
          <p:nvPr/>
        </p:nvSpPr>
        <p:spPr>
          <a:xfrm>
            <a:off x="537493" y="2604561"/>
            <a:ext cx="8069014" cy="4093428"/>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Playing sports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Playing sports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は「スポーツをすること」という意味で、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は副詞で、「同じくらい」という意味をもち、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を修飾し、どのくらい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かを説明しています。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playing video games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「テレビゲームをすることと同じくらい」という意味をもちます。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playing video games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は「テレビゲームをすること」という意味で、</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動作を名詞として扱っています。</a:t>
            </a:r>
          </a:p>
        </p:txBody>
      </p:sp>
      <p:pic>
        <p:nvPicPr>
          <p:cNvPr id="17" name="図 16">
            <a:extLst>
              <a:ext uri="{FF2B5EF4-FFF2-40B4-BE49-F238E27FC236}">
                <a16:creationId xmlns:a16="http://schemas.microsoft.com/office/drawing/2014/main" id="{1F12E931-6B65-E04A-C4A3-D8CD9535F8D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4EA84E54-F132-18BB-E214-748C7C2C340B}"/>
              </a:ext>
            </a:extLst>
          </p:cNvPr>
          <p:cNvSpPr txBox="1"/>
          <p:nvPr/>
        </p:nvSpPr>
        <p:spPr>
          <a:xfrm>
            <a:off x="537494" y="1767406"/>
            <a:ext cx="72603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スポーツをすることはテレビゲームをすることと同じくらい人気があります。</a:t>
            </a:r>
          </a:p>
        </p:txBody>
      </p:sp>
    </p:spTree>
    <p:extLst>
      <p:ext uri="{BB962C8B-B14F-4D97-AF65-F5344CB8AC3E}">
        <p14:creationId xmlns:p14="http://schemas.microsoft.com/office/powerpoint/2010/main" val="3353856495"/>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2_16_09_reading_str">
            <a:hlinkClick r:id="" action="ppaction://media"/>
            <a:extLst>
              <a:ext uri="{FF2B5EF4-FFF2-40B4-BE49-F238E27FC236}">
                <a16:creationId xmlns:a16="http://schemas.microsoft.com/office/drawing/2014/main" id="{49BAFA00-3CDD-DEAF-60A3-64666C5755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2775" y="2924175"/>
            <a:ext cx="406400" cy="406400"/>
          </a:xfrm>
          <a:prstGeom prst="rect">
            <a:avLst/>
          </a:prstGeom>
        </p:spPr>
      </p:pic>
      <p:pic>
        <p:nvPicPr>
          <p:cNvPr id="7" name="図 6">
            <a:extLst>
              <a:ext uri="{FF2B5EF4-FFF2-40B4-BE49-F238E27FC236}">
                <a16:creationId xmlns:a16="http://schemas.microsoft.com/office/drawing/2014/main" id="{5ED416B2-415D-31C1-BD29-9CE050A6A5C0}"/>
              </a:ext>
            </a:extLst>
          </p:cNvPr>
          <p:cNvPicPr>
            <a:picLocks noChangeAspect="1"/>
          </p:cNvPicPr>
          <p:nvPr/>
        </p:nvPicPr>
        <p:blipFill>
          <a:blip r:embed="rId5"/>
          <a:stretch>
            <a:fillRect/>
          </a:stretch>
        </p:blipFill>
        <p:spPr>
          <a:xfrm>
            <a:off x="1326600" y="36287"/>
            <a:ext cx="6490800" cy="6785426"/>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1F5C036B-54F3-779F-8330-E5107DB486AE}"/>
              </a:ext>
            </a:extLst>
          </p:cNvPr>
          <p:cNvPicPr>
            <a:picLocks noChangeAspect="1"/>
          </p:cNvPicPr>
          <p:nvPr/>
        </p:nvPicPr>
        <p:blipFill>
          <a:blip r:embed="rId4"/>
          <a:stretch>
            <a:fillRect/>
          </a:stretch>
        </p:blipFill>
        <p:spPr>
          <a:xfrm>
            <a:off x="1107000" y="648740"/>
            <a:ext cx="6930000" cy="6136057"/>
          </a:xfrm>
          <a:prstGeom prst="rect">
            <a:avLst/>
          </a:prstGeom>
        </p:spPr>
      </p:pic>
      <p:pic>
        <p:nvPicPr>
          <p:cNvPr id="6" name="AS_G2_16_10_reading_s3">
            <a:hlinkClick r:id="" action="ppaction://media"/>
            <a:extLst>
              <a:ext uri="{FF2B5EF4-FFF2-40B4-BE49-F238E27FC236}">
                <a16:creationId xmlns:a16="http://schemas.microsoft.com/office/drawing/2014/main" id="{0F1D792D-6107-B43F-F4F2-288F4128AA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3775" y="2987675"/>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19421951-059A-397E-F170-158BB337E5E8}"/>
              </a:ext>
            </a:extLst>
          </p:cNvPr>
          <p:cNvPicPr>
            <a:picLocks noChangeAspect="1"/>
          </p:cNvPicPr>
          <p:nvPr/>
        </p:nvPicPr>
        <p:blipFill>
          <a:blip r:embed="rId6"/>
          <a:stretch>
            <a:fillRect/>
          </a:stretch>
        </p:blipFill>
        <p:spPr>
          <a:xfrm>
            <a:off x="1107000" y="191165"/>
            <a:ext cx="6930000" cy="6136057"/>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0FA5-E89E-04F7-B596-70752620D03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63B8FD-339F-B142-8743-5678D1333C7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A4316DF-F007-FB32-894E-CD4DEFF57721}"/>
              </a:ext>
            </a:extLst>
          </p:cNvPr>
          <p:cNvSpPr txBox="1"/>
          <p:nvPr/>
        </p:nvSpPr>
        <p:spPr>
          <a:xfrm>
            <a:off x="972222" y="2321004"/>
            <a:ext cx="719955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この青い花は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より</a:t>
            </a:r>
            <a:r>
              <a:rPr kumimoji="1" lang="ja-JP" altLang="en-US" sz="4800" b="1" u="sng" dirty="0">
                <a:solidFill>
                  <a:schemeClr val="accent2"/>
                </a:solidFill>
                <a:latin typeface="メイリオ" panose="020B0604030504040204" pitchFamily="50" charset="-128"/>
                <a:ea typeface="メイリオ" panose="020B0604030504040204" pitchFamily="50" charset="-128"/>
              </a:rPr>
              <a:t>美しい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あの赤い花より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1-3 This blue flower is more beautiful than that red one.">
            <a:hlinkClick r:id="" action="ppaction://media"/>
            <a:extLst>
              <a:ext uri="{FF2B5EF4-FFF2-40B4-BE49-F238E27FC236}">
                <a16:creationId xmlns:a16="http://schemas.microsoft.com/office/drawing/2014/main" id="{87420DB7-0858-9444-5C00-D62C933C7B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2725" y="846138"/>
            <a:ext cx="406400" cy="406400"/>
          </a:xfrm>
          <a:prstGeom prst="rect">
            <a:avLst/>
          </a:prstGeom>
        </p:spPr>
      </p:pic>
    </p:spTree>
    <p:extLst>
      <p:ext uri="{BB962C8B-B14F-4D97-AF65-F5344CB8AC3E}">
        <p14:creationId xmlns:p14="http://schemas.microsoft.com/office/powerpoint/2010/main" val="129715075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4FBBA2A-4913-ECB6-85FA-E81F49FDB599}"/>
              </a:ext>
            </a:extLst>
          </p:cNvPr>
          <p:cNvPicPr>
            <a:picLocks noChangeAspect="1"/>
          </p:cNvPicPr>
          <p:nvPr/>
        </p:nvPicPr>
        <p:blipFill>
          <a:blip r:embed="rId6"/>
          <a:stretch>
            <a:fillRect/>
          </a:stretch>
        </p:blipFill>
        <p:spPr>
          <a:xfrm>
            <a:off x="1107000" y="191165"/>
            <a:ext cx="6930000" cy="6136057"/>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DEC2C44-D721-819F-A8ED-8C0A549C0CF4}"/>
              </a:ext>
            </a:extLst>
          </p:cNvPr>
          <p:cNvPicPr>
            <a:picLocks noChangeAspect="1"/>
          </p:cNvPicPr>
          <p:nvPr/>
        </p:nvPicPr>
        <p:blipFill>
          <a:blip r:embed="rId6"/>
          <a:stretch>
            <a:fillRect/>
          </a:stretch>
        </p:blipFill>
        <p:spPr>
          <a:xfrm>
            <a:off x="1126800" y="191164"/>
            <a:ext cx="6890400" cy="611117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8F46249-D53B-7036-7B8C-64CB25F5848C}"/>
              </a:ext>
            </a:extLst>
          </p:cNvPr>
          <p:cNvPicPr>
            <a:picLocks noChangeAspect="1"/>
          </p:cNvPicPr>
          <p:nvPr/>
        </p:nvPicPr>
        <p:blipFill>
          <a:blip r:embed="rId8"/>
          <a:stretch>
            <a:fillRect/>
          </a:stretch>
        </p:blipFill>
        <p:spPr>
          <a:xfrm>
            <a:off x="190800" y="1872128"/>
            <a:ext cx="8762400" cy="4534798"/>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3575161" y="1825385"/>
            <a:ext cx="73966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talk</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6A4B0316-8E54-8F70-6509-7DCB6C26BC4E}"/>
              </a:ext>
            </a:extLst>
          </p:cNvPr>
          <p:cNvSpPr txBox="1"/>
          <p:nvPr/>
        </p:nvSpPr>
        <p:spPr>
          <a:xfrm>
            <a:off x="859210" y="2292574"/>
            <a:ext cx="204591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free     time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C2BB911-793E-A41E-9DFD-B06527F6773F}"/>
              </a:ext>
            </a:extLst>
          </p:cNvPr>
          <p:cNvSpPr txBox="1"/>
          <p:nvPr/>
        </p:nvSpPr>
        <p:spPr>
          <a:xfrm>
            <a:off x="4959468" y="2292574"/>
            <a:ext cx="10751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asked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DCA591E-E9E3-17E9-5FC0-FD4714F16766}"/>
              </a:ext>
            </a:extLst>
          </p:cNvPr>
          <p:cNvSpPr txBox="1"/>
          <p:nvPr/>
        </p:nvSpPr>
        <p:spPr>
          <a:xfrm>
            <a:off x="3630685" y="2774873"/>
            <a:ext cx="387501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      most      popular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E51FADE0-0402-A751-D421-F298F3660A5B}"/>
              </a:ext>
            </a:extLst>
          </p:cNvPr>
          <p:cNvSpPr txBox="1"/>
          <p:nvPr/>
        </p:nvSpPr>
        <p:spPr>
          <a:xfrm>
            <a:off x="1708594" y="3232809"/>
            <a:ext cx="204591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our     class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3533A75B-57D6-EB58-F39E-A500A6EB51F2}"/>
              </a:ext>
            </a:extLst>
          </p:cNvPr>
          <p:cNvSpPr txBox="1"/>
          <p:nvPr/>
        </p:nvSpPr>
        <p:spPr>
          <a:xfrm>
            <a:off x="7531981" y="3252353"/>
            <a:ext cx="10751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music</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D4A9C17B-CB09-F3E2-5877-6C0FF95F2B86}"/>
              </a:ext>
            </a:extLst>
          </p:cNvPr>
          <p:cNvSpPr txBox="1"/>
          <p:nvPr/>
        </p:nvSpPr>
        <p:spPr>
          <a:xfrm>
            <a:off x="859210" y="4194315"/>
            <a:ext cx="387501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      most      popular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AA331C63-7D4B-27CE-DD80-F85B02B9F5EA}"/>
              </a:ext>
            </a:extLst>
          </p:cNvPr>
          <p:cNvSpPr txBox="1"/>
          <p:nvPr/>
        </p:nvSpPr>
        <p:spPr>
          <a:xfrm>
            <a:off x="7687516" y="4632578"/>
            <a:ext cx="96694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more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62711E3F-DF85-7C53-D44F-C231B1E0561B}"/>
              </a:ext>
            </a:extLst>
          </p:cNvPr>
          <p:cNvSpPr txBox="1"/>
          <p:nvPr/>
        </p:nvSpPr>
        <p:spPr>
          <a:xfrm>
            <a:off x="705965" y="5087106"/>
            <a:ext cx="141199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popular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14913D39-D5EA-73FD-75CD-DFB7CF07D389}"/>
              </a:ext>
            </a:extLst>
          </p:cNvPr>
          <p:cNvSpPr txBox="1"/>
          <p:nvPr/>
        </p:nvSpPr>
        <p:spPr>
          <a:xfrm>
            <a:off x="4600874" y="5092669"/>
            <a:ext cx="111412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sports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C931D5D-B771-A475-463C-63639626A6F5}"/>
              </a:ext>
            </a:extLst>
          </p:cNvPr>
          <p:cNvSpPr txBox="1"/>
          <p:nvPr/>
        </p:nvSpPr>
        <p:spPr>
          <a:xfrm>
            <a:off x="939979" y="5569405"/>
            <a:ext cx="3660895"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as        popular       as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45" name="AS_G2_16_11_reading_s6_1">
            <a:hlinkClick r:id="" action="ppaction://media"/>
            <a:extLst>
              <a:ext uri="{FF2B5EF4-FFF2-40B4-BE49-F238E27FC236}">
                <a16:creationId xmlns:a16="http://schemas.microsoft.com/office/drawing/2014/main" id="{0C0E1606-6367-DF2E-54A5-C8242EBD045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02875" y="3762375"/>
            <a:ext cx="406400" cy="406400"/>
          </a:xfrm>
          <a:prstGeom prst="rect">
            <a:avLst/>
          </a:prstGeom>
        </p:spPr>
      </p:pic>
      <p:pic>
        <p:nvPicPr>
          <p:cNvPr id="46" name="AS_G2_16_12_reading_s6_2">
            <a:hlinkClick r:id="" action="ppaction://media"/>
            <a:extLst>
              <a:ext uri="{FF2B5EF4-FFF2-40B4-BE49-F238E27FC236}">
                <a16:creationId xmlns:a16="http://schemas.microsoft.com/office/drawing/2014/main" id="{5FEC0C88-ADFF-73A5-3C0F-7BF0E21DB0A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302875" y="4632578"/>
            <a:ext cx="406400" cy="406400"/>
          </a:xfrm>
          <a:prstGeom prst="rect">
            <a:avLst/>
          </a:prstGeom>
        </p:spPr>
      </p:pic>
      <p:pic>
        <p:nvPicPr>
          <p:cNvPr id="47" name="AS_G2_16_11_reading_s6_1">
            <a:hlinkClick r:id="" action="ppaction://media"/>
            <a:extLst>
              <a:ext uri="{FF2B5EF4-FFF2-40B4-BE49-F238E27FC236}">
                <a16:creationId xmlns:a16="http://schemas.microsoft.com/office/drawing/2014/main" id="{56F9A68A-E3FA-9E68-2F6B-64E4DB0A0FD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02875" y="5280870"/>
            <a:ext cx="406400" cy="406400"/>
          </a:xfrm>
          <a:prstGeom prst="rect">
            <a:avLst/>
          </a:prstGeom>
        </p:spPr>
      </p:pic>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8083" fill="hold"/>
                                        <p:tgtEl>
                                          <p:spTgt spid="4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2195" fill="hold"/>
                                        <p:tgtEl>
                                          <p:spTgt spid="46"/>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8083" fill="hold"/>
                                        <p:tgtEl>
                                          <p:spTgt spid="47"/>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cond evt="onNext" delay="0">
                      <p:tgtEl>
                        <p:sldTgt/>
                      </p:tgtEl>
                    </p:cond>
                  </p:endCondLst>
                </p:cTn>
                <p:tgtEl>
                  <p:spTgt spid="45"/>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46"/>
                </p:tgtEl>
              </p:cMediaNode>
            </p:audio>
            <p:audio>
              <p:cMediaNode vol="80000">
                <p:cTn id="89" fill="hold" display="0">
                  <p:stCondLst>
                    <p:cond delay="indefinite"/>
                  </p:stCondLst>
                  <p:endCondLst>
                    <p:cond evt="onStopAudio" delay="0">
                      <p:tgtEl>
                        <p:sldTgt/>
                      </p:tgtEl>
                    </p:cond>
                  </p:endCondLst>
                </p:cTn>
                <p:tgtEl>
                  <p:spTgt spid="47"/>
                </p:tgtEl>
              </p:cMediaNode>
            </p:audio>
          </p:childTnLst>
        </p:cTn>
      </p:par>
    </p:tnLst>
    <p:bldLst>
      <p:bldP spid="28" grpId="0" animBg="1"/>
      <p:bldP spid="28" grpId="1" animBg="1"/>
      <p:bldP spid="29" grpId="0" animBg="1"/>
      <p:bldP spid="29" grpId="1" animBg="1"/>
      <p:bldP spid="6" grpId="0"/>
      <p:bldP spid="7" grpId="0"/>
      <p:bldP spid="8" grpId="0"/>
      <p:bldP spid="9" grpId="0"/>
      <p:bldP spid="23" grpId="0"/>
      <p:bldP spid="24" grpId="0"/>
      <p:bldP spid="40" grpId="0"/>
      <p:bldP spid="41" grpId="0"/>
      <p:bldP spid="42" grpId="0"/>
      <p:bldP spid="43" grpId="0"/>
      <p:bldP spid="4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A34B8-7CB4-8FE8-BC8A-9BEA06E6BA2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8AB0ADD-4C6F-04BC-2645-8A0D20B986E7}"/>
              </a:ext>
            </a:extLst>
          </p:cNvPr>
          <p:cNvPicPr>
            <a:picLocks noChangeAspect="1"/>
          </p:cNvPicPr>
          <p:nvPr/>
        </p:nvPicPr>
        <p:blipFill>
          <a:blip r:embed="rId2"/>
          <a:srcRect t="39605" b="43034"/>
          <a:stretch>
            <a:fillRect/>
          </a:stretch>
        </p:blipFill>
        <p:spPr>
          <a:xfrm>
            <a:off x="245278" y="895216"/>
            <a:ext cx="8586000" cy="836198"/>
          </a:xfrm>
          <a:prstGeom prst="rect">
            <a:avLst/>
          </a:prstGeom>
        </p:spPr>
      </p:pic>
      <p:sp>
        <p:nvSpPr>
          <p:cNvPr id="3" name="正方形/長方形 2">
            <a:extLst>
              <a:ext uri="{FF2B5EF4-FFF2-40B4-BE49-F238E27FC236}">
                <a16:creationId xmlns:a16="http://schemas.microsoft.com/office/drawing/2014/main" id="{2BF70970-BAB3-8FBE-3979-FB002BFF3E12}"/>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F13CF43-21E6-96B7-938A-422CFD6E1D20}"/>
              </a:ext>
            </a:extLst>
          </p:cNvPr>
          <p:cNvSpPr txBox="1"/>
          <p:nvPr/>
        </p:nvSpPr>
        <p:spPr>
          <a:xfrm>
            <a:off x="537493" y="3677650"/>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popular singer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Japan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「日本で」という意味をもち、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popular singer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13546783-96EB-8470-367D-58447B8BD29E}"/>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81470CD5-08FD-821B-41EB-95D6DC705C1D}"/>
              </a:ext>
            </a:extLst>
          </p:cNvPr>
          <p:cNvSpPr txBox="1"/>
          <p:nvPr/>
        </p:nvSpPr>
        <p:spPr>
          <a:xfrm>
            <a:off x="1032444" y="1684681"/>
            <a:ext cx="42507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彼は日本でいちばん人気のある歌手です。</a:t>
            </a:r>
          </a:p>
        </p:txBody>
      </p:sp>
    </p:spTree>
    <p:extLst>
      <p:ext uri="{BB962C8B-B14F-4D97-AF65-F5344CB8AC3E}">
        <p14:creationId xmlns:p14="http://schemas.microsoft.com/office/powerpoint/2010/main" val="2682104978"/>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4193D4A1-250E-C278-7C58-FD7D70EA7E9B}"/>
              </a:ext>
            </a:extLst>
          </p:cNvPr>
          <p:cNvPicPr>
            <a:picLocks noChangeAspect="1"/>
          </p:cNvPicPr>
          <p:nvPr/>
        </p:nvPicPr>
        <p:blipFill>
          <a:blip r:embed="rId9"/>
          <a:stretch>
            <a:fillRect/>
          </a:stretch>
        </p:blipFill>
        <p:spPr>
          <a:xfrm>
            <a:off x="963750" y="1983709"/>
            <a:ext cx="5814135" cy="4017493"/>
          </a:xfrm>
          <a:prstGeom prst="rect">
            <a:avLst/>
          </a:prstGeom>
        </p:spPr>
      </p:pic>
      <p:pic>
        <p:nvPicPr>
          <p:cNvPr id="2" name="AS_G2_16_14_reading_s7_1">
            <a:hlinkClick r:id="" action="ppaction://media"/>
            <a:extLst>
              <a:ext uri="{FF2B5EF4-FFF2-40B4-BE49-F238E27FC236}">
                <a16:creationId xmlns:a16="http://schemas.microsoft.com/office/drawing/2014/main" id="{7482DF40-6AFA-CAF2-47A7-2F6126A22A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93375" y="3508375"/>
            <a:ext cx="406400" cy="406400"/>
          </a:xfrm>
          <a:prstGeom prst="rect">
            <a:avLst/>
          </a:prstGeom>
        </p:spPr>
      </p:pic>
      <p:pic>
        <p:nvPicPr>
          <p:cNvPr id="3" name="AS_G2_16_15_reading_s7_2">
            <a:hlinkClick r:id="" action="ppaction://media"/>
            <a:extLst>
              <a:ext uri="{FF2B5EF4-FFF2-40B4-BE49-F238E27FC236}">
                <a16:creationId xmlns:a16="http://schemas.microsoft.com/office/drawing/2014/main" id="{A4BE8F40-5A24-0182-9E16-9961533DB51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518775" y="4505367"/>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647"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222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C520FF0-2D56-7D2B-280E-F820CDC83096}"/>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13F98D5-7969-703D-BB4E-3357653C0C9D}"/>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4CA240AD-4710-60CE-3EE3-2057B0A5FA24}"/>
              </a:ext>
            </a:extLst>
          </p:cNvPr>
          <p:cNvPicPr>
            <a:picLocks noChangeAspect="1"/>
          </p:cNvPicPr>
          <p:nvPr/>
        </p:nvPicPr>
        <p:blipFill>
          <a:blip r:embed="rId6"/>
          <a:srcRect l="66820"/>
          <a:stretch/>
        </p:blipFill>
        <p:spPr>
          <a:xfrm>
            <a:off x="4585711" y="5537605"/>
            <a:ext cx="3937658" cy="1000109"/>
          </a:xfrm>
          <a:prstGeom prst="rect">
            <a:avLst/>
          </a:prstGeom>
        </p:spPr>
      </p:pic>
      <p:pic>
        <p:nvPicPr>
          <p:cNvPr id="10" name="図 9">
            <a:extLst>
              <a:ext uri="{FF2B5EF4-FFF2-40B4-BE49-F238E27FC236}">
                <a16:creationId xmlns:a16="http://schemas.microsoft.com/office/drawing/2014/main" id="{C1B18265-AB02-987E-B3DA-7F7B4286DBE5}"/>
              </a:ext>
            </a:extLst>
          </p:cNvPr>
          <p:cNvPicPr>
            <a:picLocks noChangeAspect="1"/>
          </p:cNvPicPr>
          <p:nvPr/>
        </p:nvPicPr>
        <p:blipFill>
          <a:blip r:embed="rId7"/>
          <a:srcRect l="24003" t="68019" r="24375" b="6274"/>
          <a:stretch/>
        </p:blipFill>
        <p:spPr>
          <a:xfrm>
            <a:off x="274970" y="1989801"/>
            <a:ext cx="8594062" cy="1000110"/>
          </a:xfrm>
          <a:prstGeom prst="rect">
            <a:avLst/>
          </a:prstGeom>
        </p:spPr>
      </p:pic>
      <p:sp>
        <p:nvSpPr>
          <p:cNvPr id="12" name="楕円 11">
            <a:extLst>
              <a:ext uri="{FF2B5EF4-FFF2-40B4-BE49-F238E27FC236}">
                <a16:creationId xmlns:a16="http://schemas.microsoft.com/office/drawing/2014/main" id="{5A4EE6EE-749D-BC1C-3945-2B69FB8DB836}"/>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64CA13D1-3103-F006-D58E-C16D4E501559}"/>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1E1DDE99-257C-9200-B6ED-FC62CD793250}"/>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四角形: 角を丸くする 14">
            <a:extLst>
              <a:ext uri="{FF2B5EF4-FFF2-40B4-BE49-F238E27FC236}">
                <a16:creationId xmlns:a16="http://schemas.microsoft.com/office/drawing/2014/main" id="{F840FA49-5725-4177-FC38-3EB31BE15E92}"/>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AC17E1C7-37CE-6F2E-D9F8-740743DD50D3}"/>
              </a:ext>
            </a:extLst>
          </p:cNvPr>
          <p:cNvPicPr>
            <a:picLocks noChangeAspect="1"/>
          </p:cNvPicPr>
          <p:nvPr/>
        </p:nvPicPr>
        <p:blipFill>
          <a:blip r:embed="rId8"/>
          <a:srcRect t="73556"/>
          <a:stretch/>
        </p:blipFill>
        <p:spPr>
          <a:xfrm>
            <a:off x="274969" y="1567312"/>
            <a:ext cx="8594062" cy="169547"/>
          </a:xfrm>
          <a:prstGeom prst="rect">
            <a:avLst/>
          </a:prstGeom>
        </p:spPr>
      </p:pic>
      <p:pic>
        <p:nvPicPr>
          <p:cNvPr id="17" name="図 16">
            <a:extLst>
              <a:ext uri="{FF2B5EF4-FFF2-40B4-BE49-F238E27FC236}">
                <a16:creationId xmlns:a16="http://schemas.microsoft.com/office/drawing/2014/main" id="{793A0C8F-25CA-37C4-8185-61BDA91330A8}"/>
              </a:ext>
            </a:extLst>
          </p:cNvPr>
          <p:cNvPicPr>
            <a:picLocks noChangeAspect="1"/>
          </p:cNvPicPr>
          <p:nvPr/>
        </p:nvPicPr>
        <p:blipFill>
          <a:blip r:embed="rId6"/>
          <a:srcRect r="34836"/>
          <a:stretch/>
        </p:blipFill>
        <p:spPr>
          <a:xfrm>
            <a:off x="520699" y="4942889"/>
            <a:ext cx="4345523" cy="561980"/>
          </a:xfrm>
          <a:prstGeom prst="rect">
            <a:avLst/>
          </a:prstGeom>
        </p:spPr>
      </p:pic>
      <p:cxnSp>
        <p:nvCxnSpPr>
          <p:cNvPr id="18" name="直線コネクタ 17">
            <a:extLst>
              <a:ext uri="{FF2B5EF4-FFF2-40B4-BE49-F238E27FC236}">
                <a16:creationId xmlns:a16="http://schemas.microsoft.com/office/drawing/2014/main" id="{730557A7-C8A3-EEE8-9665-EDCBEF65AA30}"/>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067401A-495D-0364-094C-09E20EAC48D0}"/>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C9122C29-6B7C-C754-331D-4EBE9BAE2883}"/>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2B1B1A2-1276-1046-23B5-9DA47C28CB41}"/>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9E96A86B-957D-4F19-5117-67DDE1DBAA83}"/>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0A957EE4-1EE5-DC77-BAD0-BF2F30AB98D8}"/>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AS_G2_16_16_reading_s8_1">
            <a:hlinkClick r:id="" action="ppaction://media"/>
            <a:extLst>
              <a:ext uri="{FF2B5EF4-FFF2-40B4-BE49-F238E27FC236}">
                <a16:creationId xmlns:a16="http://schemas.microsoft.com/office/drawing/2014/main" id="{312F17CC-B0BD-A1F1-7388-21104ED09E0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10975" y="1323975"/>
            <a:ext cx="406400" cy="406400"/>
          </a:xfrm>
          <a:prstGeom prst="rect">
            <a:avLst/>
          </a:prstGeom>
        </p:spPr>
      </p:pic>
      <p:pic>
        <p:nvPicPr>
          <p:cNvPr id="25" name="AS_G2_16_17_reading_s8_2">
            <a:hlinkClick r:id="" action="ppaction://media"/>
            <a:extLst>
              <a:ext uri="{FF2B5EF4-FFF2-40B4-BE49-F238E27FC236}">
                <a16:creationId xmlns:a16="http://schemas.microsoft.com/office/drawing/2014/main" id="{230FE849-2E61-D6EE-C6E5-B9E4000C3C2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610975" y="2007050"/>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2090" fill="hold"/>
                                        <p:tgtEl>
                                          <p:spTgt spid="24"/>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096" fill="hold"/>
                                        <p:tgtEl>
                                          <p:spTgt spid="25"/>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4"/>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25"/>
                </p:tgtEl>
              </p:cMediaNode>
            </p:audio>
          </p:childTnLst>
        </p:cTn>
      </p:par>
    </p:tnLst>
    <p:bldLst>
      <p:bldP spid="37" grpId="0" animBg="1"/>
      <p:bldP spid="37" grpId="1" animBg="1"/>
      <p:bldP spid="3" grpId="0" animBg="1"/>
      <p:bldP spid="3"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B59DD-049C-677D-3FAE-E5CB04995BA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D97E052-5533-FC6E-2E50-5D1C2FE5CFD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AD21C46-6C8A-C32B-FD49-D68BD2AADB82}"/>
              </a:ext>
            </a:extLst>
          </p:cNvPr>
          <p:cNvSpPr txBox="1"/>
          <p:nvPr/>
        </p:nvSpPr>
        <p:spPr>
          <a:xfrm>
            <a:off x="1080471" y="4128490"/>
            <a:ext cx="698305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the most popular singer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A3D1E5E-0FF8-9C3D-34D8-8DAB9776D19E}"/>
              </a:ext>
            </a:extLst>
          </p:cNvPr>
          <p:cNvSpPr txBox="1"/>
          <p:nvPr/>
        </p:nvSpPr>
        <p:spPr>
          <a:xfrm>
            <a:off x="328108" y="690490"/>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いちばん人気のある歌手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日本で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1 He is the most popular singer in Japan.">
            <a:hlinkClick r:id="" action="ppaction://media"/>
            <a:extLst>
              <a:ext uri="{FF2B5EF4-FFF2-40B4-BE49-F238E27FC236}">
                <a16:creationId xmlns:a16="http://schemas.microsoft.com/office/drawing/2014/main" id="{387CBE39-0568-2350-9732-72F48639F8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663" y="1227138"/>
            <a:ext cx="406400" cy="406400"/>
          </a:xfrm>
          <a:prstGeom prst="rect">
            <a:avLst/>
          </a:prstGeom>
        </p:spPr>
      </p:pic>
    </p:spTree>
    <p:extLst>
      <p:ext uri="{BB962C8B-B14F-4D97-AF65-F5344CB8AC3E}">
        <p14:creationId xmlns:p14="http://schemas.microsoft.com/office/powerpoint/2010/main" val="402380217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3C896-3AEE-1697-BA05-A3D7D2DCA36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938BD7-29C0-8170-9303-9D3C25F063D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B6E053A-80E9-CC0F-CEED-34E9C85849FD}"/>
              </a:ext>
            </a:extLst>
          </p:cNvPr>
          <p:cNvSpPr txBox="1"/>
          <p:nvPr/>
        </p:nvSpPr>
        <p:spPr>
          <a:xfrm>
            <a:off x="314325" y="2409490"/>
            <a:ext cx="851535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[m---] [p------] singer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2-1 He is the most popular singer in Japan.">
            <a:hlinkClick r:id="" action="ppaction://media"/>
            <a:extLst>
              <a:ext uri="{FF2B5EF4-FFF2-40B4-BE49-F238E27FC236}">
                <a16:creationId xmlns:a16="http://schemas.microsoft.com/office/drawing/2014/main" id="{3B4F64F3-B534-386C-DDAA-8D1DD5385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663" y="1227138"/>
            <a:ext cx="406400" cy="406400"/>
          </a:xfrm>
          <a:prstGeom prst="rect">
            <a:avLst/>
          </a:prstGeom>
        </p:spPr>
      </p:pic>
    </p:spTree>
    <p:extLst>
      <p:ext uri="{BB962C8B-B14F-4D97-AF65-F5344CB8AC3E}">
        <p14:creationId xmlns:p14="http://schemas.microsoft.com/office/powerpoint/2010/main" val="269798959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70E40EA8-EE90-0EBC-31F7-62353B577732}"/>
              </a:ext>
            </a:extLst>
          </p:cNvPr>
          <p:cNvSpPr/>
          <p:nvPr/>
        </p:nvSpPr>
        <p:spPr>
          <a:xfrm>
            <a:off x="863833" y="3584323"/>
            <a:ext cx="717776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95086B7-C74A-CB02-6BDC-462B76A2E7F4}"/>
              </a:ext>
            </a:extLst>
          </p:cNvPr>
          <p:cNvSpPr/>
          <p:nvPr/>
        </p:nvSpPr>
        <p:spPr>
          <a:xfrm>
            <a:off x="863833" y="4333997"/>
            <a:ext cx="731449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BE7C5D9-E50A-E5AD-C1DE-3D24DA927F2A}"/>
              </a:ext>
            </a:extLst>
          </p:cNvPr>
          <p:cNvSpPr/>
          <p:nvPr/>
        </p:nvSpPr>
        <p:spPr>
          <a:xfrm>
            <a:off x="863834" y="2868833"/>
            <a:ext cx="666501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D3FE033-2669-1F43-0FC7-62E7A8E718AF}"/>
              </a:ext>
            </a:extLst>
          </p:cNvPr>
          <p:cNvSpPr/>
          <p:nvPr/>
        </p:nvSpPr>
        <p:spPr>
          <a:xfrm>
            <a:off x="863833" y="1754150"/>
            <a:ext cx="755871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7E1C6DB-DB34-F07A-2BE5-D897257F3631}"/>
              </a:ext>
            </a:extLst>
          </p:cNvPr>
          <p:cNvSpPr/>
          <p:nvPr/>
        </p:nvSpPr>
        <p:spPr>
          <a:xfrm>
            <a:off x="620818" y="2148163"/>
            <a:ext cx="508777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P.126</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7944309"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・比較的長いつづりの形容詞や一部の副詞は、前に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more</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most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を置いて比較級、最上級を作る。</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・比較級は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＋形容詞［副詞］＋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・最上級は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most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＋形容詞［副詞］＋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＋原級＋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の形で、「～と同じくらい</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」の意味。</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StopAudio" delay="0">
                      <p:tgtEl>
                        <p:sldTgt/>
                      </p:tgtEl>
                    </p:cond>
                  </p:endCondLst>
                </p:cTn>
                <p:tgtEl>
                  <p:spTgt spid="5"/>
                </p:tgtEl>
              </p:cMediaNode>
            </p:audio>
          </p:childTnLst>
        </p:cTn>
      </p:par>
    </p:tnLst>
    <p:bldLst>
      <p:bldP spid="12" grpId="0" animBg="1"/>
      <p:bldP spid="13" grpId="0" animBg="1"/>
      <p:bldP spid="11"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C98AA-4420-0C06-D7B5-616822D9E10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989E970-B9B2-00FD-53F6-3EF366140CC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DF3D871-620E-8CFD-0EDF-5AE2C8F3441B}"/>
              </a:ext>
            </a:extLst>
          </p:cNvPr>
          <p:cNvSpPr txBox="1"/>
          <p:nvPr/>
        </p:nvSpPr>
        <p:spPr>
          <a:xfrm>
            <a:off x="328108" y="2321004"/>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いちばん人気のある歌手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日本で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2-1 He is the most popular singer in Japan.">
            <a:hlinkClick r:id="" action="ppaction://media"/>
            <a:extLst>
              <a:ext uri="{FF2B5EF4-FFF2-40B4-BE49-F238E27FC236}">
                <a16:creationId xmlns:a16="http://schemas.microsoft.com/office/drawing/2014/main" id="{3C2C7484-3983-904A-7F7A-AE319781E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663" y="1227138"/>
            <a:ext cx="406400" cy="406400"/>
          </a:xfrm>
          <a:prstGeom prst="rect">
            <a:avLst/>
          </a:prstGeom>
        </p:spPr>
      </p:pic>
    </p:spTree>
    <p:extLst>
      <p:ext uri="{BB962C8B-B14F-4D97-AF65-F5344CB8AC3E}">
        <p14:creationId xmlns:p14="http://schemas.microsoft.com/office/powerpoint/2010/main" val="146319237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2C3E1-9BB5-B722-E3D6-F5FDDCAE39D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CF5BAD0-B8BF-7F5C-E1D8-F3EB098972B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BB5E21E-ED2B-7D54-730B-6FAEF08699E3}"/>
              </a:ext>
            </a:extLst>
          </p:cNvPr>
          <p:cNvSpPr txBox="1"/>
          <p:nvPr/>
        </p:nvSpPr>
        <p:spPr>
          <a:xfrm>
            <a:off x="443416" y="4128490"/>
            <a:ext cx="825716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the most </a:t>
            </a:r>
            <a:r>
              <a:rPr kumimoji="1" lang="en-US" altLang="ja-JP" sz="4400" b="1" u="sng" dirty="0">
                <a:solidFill>
                  <a:schemeClr val="accent2"/>
                </a:solidFill>
                <a:latin typeface="メイリオ" panose="020B0604030504040204" pitchFamily="50" charset="-128"/>
                <a:ea typeface="メイリオ" panose="020B0604030504040204" pitchFamily="50" charset="-128"/>
              </a:rPr>
              <a:t>famous</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baseball player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334BA0E-48D1-59A0-5B59-FCF2A6C6D85D}"/>
              </a:ext>
            </a:extLst>
          </p:cNvPr>
          <p:cNvSpPr txBox="1"/>
          <p:nvPr/>
        </p:nvSpPr>
        <p:spPr>
          <a:xfrm>
            <a:off x="328108" y="690490"/>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いちばん</a:t>
            </a:r>
            <a:r>
              <a:rPr kumimoji="1" lang="ja-JP" altLang="en-US" sz="4800" b="1" u="sng" dirty="0">
                <a:solidFill>
                  <a:schemeClr val="accent2"/>
                </a:solidFill>
                <a:latin typeface="メイリオ" panose="020B0604030504040204" pitchFamily="50" charset="-128"/>
                <a:ea typeface="メイリオ" panose="020B0604030504040204" pitchFamily="50" charset="-128"/>
              </a:rPr>
              <a:t>有名な</a:t>
            </a:r>
            <a:r>
              <a:rPr kumimoji="1" lang="ja-JP" altLang="en-US" sz="4800" b="1" dirty="0">
                <a:solidFill>
                  <a:schemeClr val="accent2"/>
                </a:solidFill>
                <a:latin typeface="メイリオ" panose="020B0604030504040204" pitchFamily="50" charset="-128"/>
                <a:ea typeface="メイリオ" panose="020B0604030504040204" pitchFamily="50" charset="-128"/>
              </a:rPr>
              <a:t>野球選手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日本で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2 He is the most famous baseball player in Japan.">
            <a:hlinkClick r:id="" action="ppaction://media"/>
            <a:extLst>
              <a:ext uri="{FF2B5EF4-FFF2-40B4-BE49-F238E27FC236}">
                <a16:creationId xmlns:a16="http://schemas.microsoft.com/office/drawing/2014/main" id="{6D571467-A14E-8E93-888F-35F9DD3352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6988" y="1725613"/>
            <a:ext cx="406400" cy="406400"/>
          </a:xfrm>
          <a:prstGeom prst="rect">
            <a:avLst/>
          </a:prstGeom>
        </p:spPr>
      </p:pic>
    </p:spTree>
    <p:extLst>
      <p:ext uri="{BB962C8B-B14F-4D97-AF65-F5344CB8AC3E}">
        <p14:creationId xmlns:p14="http://schemas.microsoft.com/office/powerpoint/2010/main" val="350909212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1206-009B-9F72-9708-C59475B2270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D1E6CA4-A0A3-8B10-729E-E82A50D8F0A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E378F8D-6112-17E9-8F82-741E70825353}"/>
              </a:ext>
            </a:extLst>
          </p:cNvPr>
          <p:cNvSpPr txBox="1"/>
          <p:nvPr/>
        </p:nvSpPr>
        <p:spPr>
          <a:xfrm>
            <a:off x="237845" y="2409490"/>
            <a:ext cx="866831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[m---] [</a:t>
            </a:r>
            <a:r>
              <a:rPr kumimoji="1" lang="en-US" altLang="ja-JP" sz="4400" b="1" u="sng" dirty="0">
                <a:solidFill>
                  <a:schemeClr val="accent2"/>
                </a:solidFill>
                <a:latin typeface="メイリオ" panose="020B0604030504040204" pitchFamily="50" charset="-128"/>
                <a:ea typeface="メイリオ" panose="020B0604030504040204" pitchFamily="50" charset="-128"/>
              </a:rPr>
              <a:t>f-----</a:t>
            </a:r>
            <a:r>
              <a:rPr kumimoji="1" lang="en-US" altLang="ja-JP" sz="4400" b="1" dirty="0">
                <a:solidFill>
                  <a:schemeClr val="accent2"/>
                </a:solidFill>
                <a:latin typeface="メイリオ" panose="020B0604030504040204" pitchFamily="50" charset="-128"/>
                <a:ea typeface="メイリオ" panose="020B0604030504040204" pitchFamily="50" charset="-128"/>
              </a:rPr>
              <a:t>] baseball player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2-2 He is the most famous baseball player in Japan.">
            <a:hlinkClick r:id="" action="ppaction://media"/>
            <a:extLst>
              <a:ext uri="{FF2B5EF4-FFF2-40B4-BE49-F238E27FC236}">
                <a16:creationId xmlns:a16="http://schemas.microsoft.com/office/drawing/2014/main" id="{E199B5EF-947E-39D2-0D1C-2B167B601F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6988" y="1725613"/>
            <a:ext cx="406400" cy="406400"/>
          </a:xfrm>
          <a:prstGeom prst="rect">
            <a:avLst/>
          </a:prstGeom>
        </p:spPr>
      </p:pic>
    </p:spTree>
    <p:extLst>
      <p:ext uri="{BB962C8B-B14F-4D97-AF65-F5344CB8AC3E}">
        <p14:creationId xmlns:p14="http://schemas.microsoft.com/office/powerpoint/2010/main" val="119489264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5C871-DF40-24BB-11CA-16FAC0975E9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CC39F72-0700-E5C8-1475-524F2A59EC5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3E8795D3-9B11-73CC-285F-022A54B29FA5}"/>
              </a:ext>
            </a:extLst>
          </p:cNvPr>
          <p:cNvSpPr txBox="1"/>
          <p:nvPr/>
        </p:nvSpPr>
        <p:spPr>
          <a:xfrm>
            <a:off x="328108" y="2321004"/>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いちばん</a:t>
            </a:r>
            <a:r>
              <a:rPr kumimoji="1" lang="ja-JP" altLang="en-US" sz="4800" b="1" u="sng" dirty="0">
                <a:solidFill>
                  <a:schemeClr val="accent2"/>
                </a:solidFill>
                <a:latin typeface="メイリオ" panose="020B0604030504040204" pitchFamily="50" charset="-128"/>
                <a:ea typeface="メイリオ" panose="020B0604030504040204" pitchFamily="50" charset="-128"/>
              </a:rPr>
              <a:t>有名な</a:t>
            </a:r>
            <a:r>
              <a:rPr kumimoji="1" lang="ja-JP" altLang="en-US" sz="4800" b="1" dirty="0">
                <a:solidFill>
                  <a:schemeClr val="accent2"/>
                </a:solidFill>
                <a:latin typeface="メイリオ" panose="020B0604030504040204" pitchFamily="50" charset="-128"/>
                <a:ea typeface="メイリオ" panose="020B0604030504040204" pitchFamily="50" charset="-128"/>
              </a:rPr>
              <a:t>野球選手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日本で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2 He is the most famous baseball player in Japan.">
            <a:hlinkClick r:id="" action="ppaction://media"/>
            <a:extLst>
              <a:ext uri="{FF2B5EF4-FFF2-40B4-BE49-F238E27FC236}">
                <a16:creationId xmlns:a16="http://schemas.microsoft.com/office/drawing/2014/main" id="{1EA81962-8805-B7F9-90E4-876FA6784A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6988" y="1725613"/>
            <a:ext cx="406400" cy="406400"/>
          </a:xfrm>
          <a:prstGeom prst="rect">
            <a:avLst/>
          </a:prstGeom>
        </p:spPr>
      </p:pic>
    </p:spTree>
    <p:extLst>
      <p:ext uri="{BB962C8B-B14F-4D97-AF65-F5344CB8AC3E}">
        <p14:creationId xmlns:p14="http://schemas.microsoft.com/office/powerpoint/2010/main" val="19508449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D6003-9F01-D351-047B-DE0E6603525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A20FCF1-D67E-2644-DC81-B71398E6BF5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15D543F-F2A0-6995-A49F-85EE647E6D31}"/>
              </a:ext>
            </a:extLst>
          </p:cNvPr>
          <p:cNvSpPr txBox="1"/>
          <p:nvPr/>
        </p:nvSpPr>
        <p:spPr>
          <a:xfrm>
            <a:off x="635875" y="4128490"/>
            <a:ext cx="787224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problem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the most </a:t>
            </a:r>
            <a:r>
              <a:rPr kumimoji="1" lang="en-US" altLang="ja-JP" sz="4400" b="1" u="sng" dirty="0">
                <a:solidFill>
                  <a:schemeClr val="accent2"/>
                </a:solidFill>
                <a:latin typeface="メイリオ" panose="020B0604030504040204" pitchFamily="50" charset="-128"/>
                <a:ea typeface="メイリオ" panose="020B0604030504040204" pitchFamily="50" charset="-128"/>
              </a:rPr>
              <a:t>difficult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the textbook.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D6D6349-2887-056E-8FB3-8D328CF89AC1}"/>
              </a:ext>
            </a:extLst>
          </p:cNvPr>
          <p:cNvSpPr txBox="1"/>
          <p:nvPr/>
        </p:nvSpPr>
        <p:spPr>
          <a:xfrm>
            <a:off x="696556" y="690490"/>
            <a:ext cx="775088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この問題は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いちばん</a:t>
            </a:r>
            <a:r>
              <a:rPr kumimoji="1" lang="ja-JP" altLang="en-US" sz="4800" b="1" u="sng" dirty="0">
                <a:solidFill>
                  <a:schemeClr val="accent2"/>
                </a:solidFill>
                <a:latin typeface="メイリオ" panose="020B0604030504040204" pitchFamily="50" charset="-128"/>
                <a:ea typeface="メイリオ" panose="020B0604030504040204" pitchFamily="50" charset="-128"/>
              </a:rPr>
              <a:t>難しい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その教科書の中で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2-3 This problem is the most difficult in the textbook.">
            <a:hlinkClick r:id="" action="ppaction://media"/>
            <a:extLst>
              <a:ext uri="{FF2B5EF4-FFF2-40B4-BE49-F238E27FC236}">
                <a16:creationId xmlns:a16="http://schemas.microsoft.com/office/drawing/2014/main" id="{12D4FA32-1431-A4DA-6454-4E4C4CFAA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988" y="1489075"/>
            <a:ext cx="406400" cy="406400"/>
          </a:xfrm>
          <a:prstGeom prst="rect">
            <a:avLst/>
          </a:prstGeom>
        </p:spPr>
      </p:pic>
    </p:spTree>
    <p:extLst>
      <p:ext uri="{BB962C8B-B14F-4D97-AF65-F5344CB8AC3E}">
        <p14:creationId xmlns:p14="http://schemas.microsoft.com/office/powerpoint/2010/main" val="101610024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8D03-5CBD-1E7A-D7ED-FEF5450E826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3A3209-ED0D-F1CA-6CB9-606E2D1A771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A4EE6DF5-9974-AFB7-EABB-54E99BA2BDB1}"/>
              </a:ext>
            </a:extLst>
          </p:cNvPr>
          <p:cNvSpPr txBox="1"/>
          <p:nvPr/>
        </p:nvSpPr>
        <p:spPr>
          <a:xfrm>
            <a:off x="43617" y="2409490"/>
            <a:ext cx="905676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problem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[m---] [</a:t>
            </a:r>
            <a:r>
              <a:rPr kumimoji="1" lang="en-US" altLang="ja-JP" sz="4400" b="1" u="sng" dirty="0">
                <a:solidFill>
                  <a:schemeClr val="accent2"/>
                </a:solidFill>
                <a:latin typeface="メイリオ" panose="020B0604030504040204" pitchFamily="50" charset="-128"/>
                <a:ea typeface="メイリオ" panose="020B0604030504040204" pitchFamily="50" charset="-128"/>
              </a:rPr>
              <a:t>d--------</a:t>
            </a:r>
            <a:r>
              <a:rPr kumimoji="1" lang="en-US" altLang="ja-JP" sz="4400" b="1" dirty="0">
                <a:solidFill>
                  <a:schemeClr val="accent2"/>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the textbook.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2-3 This problem is the most difficult in the textbook.">
            <a:hlinkClick r:id="" action="ppaction://media"/>
            <a:extLst>
              <a:ext uri="{FF2B5EF4-FFF2-40B4-BE49-F238E27FC236}">
                <a16:creationId xmlns:a16="http://schemas.microsoft.com/office/drawing/2014/main" id="{2D60383D-1A5C-C9DA-BD3A-A588AB033E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988" y="1489075"/>
            <a:ext cx="406400" cy="406400"/>
          </a:xfrm>
          <a:prstGeom prst="rect">
            <a:avLst/>
          </a:prstGeom>
        </p:spPr>
      </p:pic>
    </p:spTree>
    <p:extLst>
      <p:ext uri="{BB962C8B-B14F-4D97-AF65-F5344CB8AC3E}">
        <p14:creationId xmlns:p14="http://schemas.microsoft.com/office/powerpoint/2010/main" val="368761947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1A61C-4E3F-EEF2-6B25-9292D304067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D0E4C3F-30C2-30A8-E1B3-4B092F15F89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4D6FF17-BF4B-8E6C-3500-E17F554F1028}"/>
              </a:ext>
            </a:extLst>
          </p:cNvPr>
          <p:cNvSpPr txBox="1"/>
          <p:nvPr/>
        </p:nvSpPr>
        <p:spPr>
          <a:xfrm>
            <a:off x="696557" y="2321004"/>
            <a:ext cx="775088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この問題は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いちばん</a:t>
            </a:r>
            <a:r>
              <a:rPr kumimoji="1" lang="ja-JP" altLang="en-US" sz="4800" b="1" u="sng" dirty="0">
                <a:solidFill>
                  <a:schemeClr val="accent2"/>
                </a:solidFill>
                <a:latin typeface="メイリオ" panose="020B0604030504040204" pitchFamily="50" charset="-128"/>
                <a:ea typeface="メイリオ" panose="020B0604030504040204" pitchFamily="50" charset="-128"/>
              </a:rPr>
              <a:t>難しい</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その教科書の中で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2-3 This problem is the most difficult in the textbook.">
            <a:hlinkClick r:id="" action="ppaction://media"/>
            <a:extLst>
              <a:ext uri="{FF2B5EF4-FFF2-40B4-BE49-F238E27FC236}">
                <a16:creationId xmlns:a16="http://schemas.microsoft.com/office/drawing/2014/main" id="{DB64C48B-9D43-8214-9D7F-D4641D7C66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5988" y="1489075"/>
            <a:ext cx="406400" cy="406400"/>
          </a:xfrm>
          <a:prstGeom prst="rect">
            <a:avLst/>
          </a:prstGeom>
        </p:spPr>
      </p:pic>
    </p:spTree>
    <p:extLst>
      <p:ext uri="{BB962C8B-B14F-4D97-AF65-F5344CB8AC3E}">
        <p14:creationId xmlns:p14="http://schemas.microsoft.com/office/powerpoint/2010/main" val="313276658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B88F-C11F-207D-54ED-7B795E5806CC}"/>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21B278F6-FB28-38A1-7CF6-F0D86E7948AC}"/>
              </a:ext>
            </a:extLst>
          </p:cNvPr>
          <p:cNvPicPr>
            <a:picLocks noChangeAspect="1"/>
          </p:cNvPicPr>
          <p:nvPr/>
        </p:nvPicPr>
        <p:blipFill>
          <a:blip r:embed="rId2"/>
          <a:srcRect t="58853" b="25326"/>
          <a:stretch>
            <a:fillRect/>
          </a:stretch>
        </p:blipFill>
        <p:spPr>
          <a:xfrm>
            <a:off x="245278" y="958716"/>
            <a:ext cx="8586000" cy="762000"/>
          </a:xfrm>
          <a:prstGeom prst="rect">
            <a:avLst/>
          </a:prstGeom>
        </p:spPr>
      </p:pic>
      <p:sp>
        <p:nvSpPr>
          <p:cNvPr id="3" name="正方形/長方形 2">
            <a:extLst>
              <a:ext uri="{FF2B5EF4-FFF2-40B4-BE49-F238E27FC236}">
                <a16:creationId xmlns:a16="http://schemas.microsoft.com/office/drawing/2014/main" id="{58630303-820F-DA25-B561-C97826C08CD2}"/>
              </a:ext>
            </a:extLst>
          </p:cNvPr>
          <p:cNvSpPr/>
          <p:nvPr/>
        </p:nvSpPr>
        <p:spPr>
          <a:xfrm>
            <a:off x="0" y="3089488"/>
            <a:ext cx="9144000" cy="37685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0555B30-EBB0-1FC8-954D-7EF72564F85D}"/>
              </a:ext>
            </a:extLst>
          </p:cNvPr>
          <p:cNvSpPr txBox="1"/>
          <p:nvPr/>
        </p:nvSpPr>
        <p:spPr>
          <a:xfrm>
            <a:off x="537493" y="3338138"/>
            <a:ext cx="8069014"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Bob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は副詞で、「同じくらい」という意味をもち、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を修飾し、どのくらい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かを説明しています。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Jack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「ジャックと同じくらい」という意味をもちます。</a:t>
            </a:r>
          </a:p>
        </p:txBody>
      </p:sp>
      <p:pic>
        <p:nvPicPr>
          <p:cNvPr id="17" name="図 16">
            <a:extLst>
              <a:ext uri="{FF2B5EF4-FFF2-40B4-BE49-F238E27FC236}">
                <a16:creationId xmlns:a16="http://schemas.microsoft.com/office/drawing/2014/main" id="{C45DE175-BEBF-F2CD-2D6C-76033A68B177}"/>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109365B1-E15D-D541-2C2B-AED17DEAF804}"/>
              </a:ext>
            </a:extLst>
          </p:cNvPr>
          <p:cNvSpPr txBox="1"/>
          <p:nvPr/>
        </p:nvSpPr>
        <p:spPr>
          <a:xfrm>
            <a:off x="1032444" y="1772487"/>
            <a:ext cx="43523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ボブはジャックと同じくらいの背の高さです。</a:t>
            </a:r>
          </a:p>
        </p:txBody>
      </p:sp>
    </p:spTree>
    <p:extLst>
      <p:ext uri="{BB962C8B-B14F-4D97-AF65-F5344CB8AC3E}">
        <p14:creationId xmlns:p14="http://schemas.microsoft.com/office/powerpoint/2010/main" val="263038285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E9C8C-0AE6-8B38-44E2-51757A0A9FD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CCA4859-9A68-00FD-FC30-7065E2ABB57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F45EBA8-4BEA-E8CD-50F4-7DAF5B70015A}"/>
              </a:ext>
            </a:extLst>
          </p:cNvPr>
          <p:cNvSpPr txBox="1"/>
          <p:nvPr/>
        </p:nvSpPr>
        <p:spPr>
          <a:xfrm>
            <a:off x="1002476" y="4636321"/>
            <a:ext cx="713904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Bob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a:t>
            </a:r>
            <a:r>
              <a:rPr kumimoji="1" lang="en-US" altLang="ja-JP" sz="4400" b="1" dirty="0">
                <a:solidFill>
                  <a:schemeClr val="accent2"/>
                </a:solidFill>
                <a:latin typeface="メイリオ" panose="020B0604030504040204" pitchFamily="50" charset="-128"/>
                <a:ea typeface="メイリオ" panose="020B0604030504040204" pitchFamily="50" charset="-128"/>
              </a:rPr>
              <a:t>tall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Jack.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8BA2832-287E-9D31-95F1-B1E0562DD4EE}"/>
              </a:ext>
            </a:extLst>
          </p:cNvPr>
          <p:cNvSpPr txBox="1"/>
          <p:nvPr/>
        </p:nvSpPr>
        <p:spPr>
          <a:xfrm>
            <a:off x="328107" y="690490"/>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ボブは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同じくらいの</a:t>
            </a:r>
            <a:r>
              <a:rPr kumimoji="1" lang="ja-JP" altLang="en-US" sz="4800" b="1" dirty="0">
                <a:solidFill>
                  <a:schemeClr val="accent2"/>
                </a:solidFill>
                <a:latin typeface="メイリオ" panose="020B0604030504040204" pitchFamily="50" charset="-128"/>
                <a:ea typeface="メイリオ" panose="020B0604030504040204" pitchFamily="50" charset="-128"/>
              </a:rPr>
              <a:t>背の高さ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ジャックと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1 Bob is as tall as Jack.">
            <a:hlinkClick r:id="" action="ppaction://media"/>
            <a:extLst>
              <a:ext uri="{FF2B5EF4-FFF2-40B4-BE49-F238E27FC236}">
                <a16:creationId xmlns:a16="http://schemas.microsoft.com/office/drawing/2014/main" id="{92048212-D655-F9BE-D82B-0B5469D07B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463" y="1887538"/>
            <a:ext cx="406400" cy="406400"/>
          </a:xfrm>
          <a:prstGeom prst="rect">
            <a:avLst/>
          </a:prstGeom>
        </p:spPr>
      </p:pic>
    </p:spTree>
    <p:extLst>
      <p:ext uri="{BB962C8B-B14F-4D97-AF65-F5344CB8AC3E}">
        <p14:creationId xmlns:p14="http://schemas.microsoft.com/office/powerpoint/2010/main" val="249918281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AB4B93B-15FB-43E7-8079-B3162DEA95E0}"/>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1FC1979-4189-4538-A9D0-07D470F535F3}"/>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43C86BA-35A9-47C6-8FA2-B588921918DC}"/>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77A45D2F-86C4-868C-9D68-6591518D2013}"/>
              </a:ext>
            </a:extLst>
          </p:cNvPr>
          <p:cNvPicPr>
            <a:picLocks noChangeAspect="1"/>
          </p:cNvPicPr>
          <p:nvPr/>
        </p:nvPicPr>
        <p:blipFill>
          <a:blip r:embed="rId4"/>
          <a:stretch>
            <a:fillRect/>
          </a:stretch>
        </p:blipFill>
        <p:spPr>
          <a:xfrm>
            <a:off x="279000" y="1263650"/>
            <a:ext cx="8586000" cy="4816769"/>
          </a:xfrm>
          <a:prstGeom prst="rect">
            <a:avLst/>
          </a:prstGeom>
        </p:spPr>
      </p:pic>
      <p:pic>
        <p:nvPicPr>
          <p:cNvPr id="6" name="AS_G2_16_01_kihon">
            <a:hlinkClick r:id="" action="ppaction://media"/>
            <a:extLst>
              <a:ext uri="{FF2B5EF4-FFF2-40B4-BE49-F238E27FC236}">
                <a16:creationId xmlns:a16="http://schemas.microsoft.com/office/drawing/2014/main" id="{00E5CEB9-2D2D-063F-C54C-7B513859E8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5675" y="826486"/>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71B0-12D1-48A9-5432-F1334DCE1B8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E5CE9A3-0908-92B3-9A50-B3B5C7F13A4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CDAAE89-ED71-D34B-21B3-4E3F3D0ADCF8}"/>
              </a:ext>
            </a:extLst>
          </p:cNvPr>
          <p:cNvSpPr txBox="1"/>
          <p:nvPr/>
        </p:nvSpPr>
        <p:spPr>
          <a:xfrm>
            <a:off x="1571120" y="2409490"/>
            <a:ext cx="600176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Bob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r>
              <a:rPr kumimoji="1" lang="en-US" altLang="ja-JP" sz="4400" b="1" dirty="0">
                <a:solidFill>
                  <a:schemeClr val="accent2"/>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Jack.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3-1 Bob is as tall as Jack.">
            <a:hlinkClick r:id="" action="ppaction://media"/>
            <a:extLst>
              <a:ext uri="{FF2B5EF4-FFF2-40B4-BE49-F238E27FC236}">
                <a16:creationId xmlns:a16="http://schemas.microsoft.com/office/drawing/2014/main" id="{40B77969-72A2-878A-9CA9-5C65253614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463" y="1887538"/>
            <a:ext cx="406400" cy="406400"/>
          </a:xfrm>
          <a:prstGeom prst="rect">
            <a:avLst/>
          </a:prstGeom>
        </p:spPr>
      </p:pic>
    </p:spTree>
    <p:extLst>
      <p:ext uri="{BB962C8B-B14F-4D97-AF65-F5344CB8AC3E}">
        <p14:creationId xmlns:p14="http://schemas.microsoft.com/office/powerpoint/2010/main" val="320981519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C2BE6-8C95-13AB-E63B-0441133AADF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4D4123F-4205-9FA1-FDB9-109306FAFAB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DDA6B3A-D4E5-3AE6-F521-31EA3066C73A}"/>
              </a:ext>
            </a:extLst>
          </p:cNvPr>
          <p:cNvSpPr txBox="1"/>
          <p:nvPr/>
        </p:nvSpPr>
        <p:spPr>
          <a:xfrm>
            <a:off x="328108" y="2321004"/>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ボブは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同じくらいの</a:t>
            </a:r>
            <a:r>
              <a:rPr kumimoji="1" lang="ja-JP" altLang="en-US" sz="4800" b="1" dirty="0">
                <a:solidFill>
                  <a:schemeClr val="accent2"/>
                </a:solidFill>
                <a:latin typeface="メイリオ" panose="020B0604030504040204" pitchFamily="50" charset="-128"/>
                <a:ea typeface="メイリオ" panose="020B0604030504040204" pitchFamily="50" charset="-128"/>
              </a:rPr>
              <a:t>背の高さ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ジャックと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1 Bob is as tall as Jack.">
            <a:hlinkClick r:id="" action="ppaction://media"/>
            <a:extLst>
              <a:ext uri="{FF2B5EF4-FFF2-40B4-BE49-F238E27FC236}">
                <a16:creationId xmlns:a16="http://schemas.microsoft.com/office/drawing/2014/main" id="{FE716916-3C7A-67A9-30AD-9B7FC53C39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463" y="1887538"/>
            <a:ext cx="406400" cy="406400"/>
          </a:xfrm>
          <a:prstGeom prst="rect">
            <a:avLst/>
          </a:prstGeom>
        </p:spPr>
      </p:pic>
    </p:spTree>
    <p:extLst>
      <p:ext uri="{BB962C8B-B14F-4D97-AF65-F5344CB8AC3E}">
        <p14:creationId xmlns:p14="http://schemas.microsoft.com/office/powerpoint/2010/main" val="14779607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1643-F497-6946-87DE-178C2D64DAD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657AF8C-17EA-3B83-4562-BE35F31BBA6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758C97B-F0BE-5173-67ED-9C213ED9CBA2}"/>
              </a:ext>
            </a:extLst>
          </p:cNvPr>
          <p:cNvSpPr txBox="1"/>
          <p:nvPr/>
        </p:nvSpPr>
        <p:spPr>
          <a:xfrm>
            <a:off x="1002476" y="4636321"/>
            <a:ext cx="713904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Bob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a:t>
            </a:r>
            <a:r>
              <a:rPr kumimoji="1" lang="en-US" altLang="ja-JP" sz="4400" b="1" u="sng" dirty="0">
                <a:solidFill>
                  <a:schemeClr val="accent2"/>
                </a:solidFill>
                <a:latin typeface="メイリオ" panose="020B0604030504040204" pitchFamily="50" charset="-128"/>
                <a:ea typeface="メイリオ" panose="020B0604030504040204" pitchFamily="50" charset="-128"/>
              </a:rPr>
              <a:t>old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Jack.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D462AC04-A3A8-B24B-023B-F651B0E79E70}"/>
              </a:ext>
            </a:extLst>
          </p:cNvPr>
          <p:cNvSpPr txBox="1"/>
          <p:nvPr/>
        </p:nvSpPr>
        <p:spPr>
          <a:xfrm>
            <a:off x="1578683" y="690490"/>
            <a:ext cx="598663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ボブは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同じ</a:t>
            </a:r>
            <a:r>
              <a:rPr kumimoji="1" lang="ja-JP" altLang="en-US" sz="4800" b="1" u="sng" dirty="0">
                <a:solidFill>
                  <a:schemeClr val="accent2"/>
                </a:solidFill>
                <a:latin typeface="メイリオ" panose="020B0604030504040204" pitchFamily="50" charset="-128"/>
                <a:ea typeface="メイリオ" panose="020B0604030504040204" pitchFamily="50" charset="-128"/>
              </a:rPr>
              <a:t>年</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ジャックと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2 Bob is as old as Jack.">
            <a:hlinkClick r:id="" action="ppaction://media"/>
            <a:extLst>
              <a:ext uri="{FF2B5EF4-FFF2-40B4-BE49-F238E27FC236}">
                <a16:creationId xmlns:a16="http://schemas.microsoft.com/office/drawing/2014/main" id="{B701830D-AAC5-3E97-F3BC-8024BC8828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641475"/>
            <a:ext cx="406400" cy="406400"/>
          </a:xfrm>
          <a:prstGeom prst="rect">
            <a:avLst/>
          </a:prstGeom>
        </p:spPr>
      </p:pic>
    </p:spTree>
    <p:extLst>
      <p:ext uri="{BB962C8B-B14F-4D97-AF65-F5344CB8AC3E}">
        <p14:creationId xmlns:p14="http://schemas.microsoft.com/office/powerpoint/2010/main" val="40627253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0E89-DAC5-F527-7DED-E08D5162C75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6B57B90-DC96-C88F-054F-ED03BC26AF6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B4456D86-8DBF-66C2-F752-8BB94E76DB0D}"/>
              </a:ext>
            </a:extLst>
          </p:cNvPr>
          <p:cNvSpPr txBox="1"/>
          <p:nvPr/>
        </p:nvSpPr>
        <p:spPr>
          <a:xfrm>
            <a:off x="0" y="2917321"/>
            <a:ext cx="9144000"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Bob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o--</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Jack.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3-2 Bob is as old as Jack.">
            <a:hlinkClick r:id="" action="ppaction://media"/>
            <a:extLst>
              <a:ext uri="{FF2B5EF4-FFF2-40B4-BE49-F238E27FC236}">
                <a16:creationId xmlns:a16="http://schemas.microsoft.com/office/drawing/2014/main" id="{7BFF372C-58F8-93E9-4893-9B42AFBF5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641475"/>
            <a:ext cx="406400" cy="406400"/>
          </a:xfrm>
          <a:prstGeom prst="rect">
            <a:avLst/>
          </a:prstGeom>
        </p:spPr>
      </p:pic>
    </p:spTree>
    <p:extLst>
      <p:ext uri="{BB962C8B-B14F-4D97-AF65-F5344CB8AC3E}">
        <p14:creationId xmlns:p14="http://schemas.microsoft.com/office/powerpoint/2010/main" val="282760069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36BDE-C103-87A6-6760-A511FF7762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BB0C98D-B1E2-7366-DE19-05A2DBB6D03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B200B72-37CD-C595-4FB3-DB3DB02B4A68}"/>
              </a:ext>
            </a:extLst>
          </p:cNvPr>
          <p:cNvSpPr txBox="1"/>
          <p:nvPr/>
        </p:nvSpPr>
        <p:spPr>
          <a:xfrm>
            <a:off x="1578684" y="2321004"/>
            <a:ext cx="598663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ボブは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同じ</a:t>
            </a:r>
            <a:r>
              <a:rPr kumimoji="1" lang="ja-JP" altLang="en-US" sz="4800" b="1" u="sng" dirty="0">
                <a:solidFill>
                  <a:schemeClr val="accent2"/>
                </a:solidFill>
                <a:latin typeface="メイリオ" panose="020B0604030504040204" pitchFamily="50" charset="-128"/>
                <a:ea typeface="メイリオ" panose="020B0604030504040204" pitchFamily="50" charset="-128"/>
              </a:rPr>
              <a:t>年</a:t>
            </a:r>
            <a:r>
              <a:rPr kumimoji="1" lang="ja-JP" altLang="en-US" sz="4800" b="1" dirty="0">
                <a:solidFill>
                  <a:schemeClr val="accent2"/>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ジャックと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3-2 Bob is as old as Jack.">
            <a:hlinkClick r:id="" action="ppaction://media"/>
            <a:extLst>
              <a:ext uri="{FF2B5EF4-FFF2-40B4-BE49-F238E27FC236}">
                <a16:creationId xmlns:a16="http://schemas.microsoft.com/office/drawing/2014/main" id="{F018A9A2-FFFC-03E3-E1F3-5A6135137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641475"/>
            <a:ext cx="406400" cy="406400"/>
          </a:xfrm>
          <a:prstGeom prst="rect">
            <a:avLst/>
          </a:prstGeom>
        </p:spPr>
      </p:pic>
    </p:spTree>
    <p:extLst>
      <p:ext uri="{BB962C8B-B14F-4D97-AF65-F5344CB8AC3E}">
        <p14:creationId xmlns:p14="http://schemas.microsoft.com/office/powerpoint/2010/main" val="352350875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EE66-352B-9E69-7EB7-E79E764B579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C598433-45F8-C51F-28D7-8F02B127C44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BFF1508-91DB-9678-1B01-72BFC37261D6}"/>
              </a:ext>
            </a:extLst>
          </p:cNvPr>
          <p:cNvSpPr txBox="1"/>
          <p:nvPr/>
        </p:nvSpPr>
        <p:spPr>
          <a:xfrm>
            <a:off x="2063280" y="4128490"/>
            <a:ext cx="522720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Bob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can run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fast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Jack.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80EFEB4-E5E2-5525-CC66-C03FA9F12F82}"/>
              </a:ext>
            </a:extLst>
          </p:cNvPr>
          <p:cNvSpPr txBox="1"/>
          <p:nvPr/>
        </p:nvSpPr>
        <p:spPr>
          <a:xfrm>
            <a:off x="328106" y="690490"/>
            <a:ext cx="869755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ボブは </a:t>
            </a:r>
            <a:r>
              <a:rPr kumimoji="1" lang="ja-JP" altLang="en-US" sz="4800" b="1" u="sng" dirty="0">
                <a:solidFill>
                  <a:srgbClr val="FF0000"/>
                </a:solidFill>
                <a:latin typeface="メイリオ" panose="020B0604030504040204" pitchFamily="50" charset="-128"/>
                <a:ea typeface="メイリオ" panose="020B0604030504040204" pitchFamily="50" charset="-128"/>
              </a:rPr>
              <a:t>走ることができます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同じくらい</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速く</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ジャックと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3-3 Bob can run as fast  as Jack.">
            <a:hlinkClick r:id="" action="ppaction://media"/>
            <a:extLst>
              <a:ext uri="{FF2B5EF4-FFF2-40B4-BE49-F238E27FC236}">
                <a16:creationId xmlns:a16="http://schemas.microsoft.com/office/drawing/2014/main" id="{A1281D61-B33D-BA47-5AB4-36BC4B4E7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1925" y="1793875"/>
            <a:ext cx="406400" cy="406400"/>
          </a:xfrm>
          <a:prstGeom prst="rect">
            <a:avLst/>
          </a:prstGeom>
        </p:spPr>
      </p:pic>
    </p:spTree>
    <p:extLst>
      <p:ext uri="{BB962C8B-B14F-4D97-AF65-F5344CB8AC3E}">
        <p14:creationId xmlns:p14="http://schemas.microsoft.com/office/powerpoint/2010/main" val="11983958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713AC-5714-1DD5-2D3D-8540BBB58FB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ADD26E6-0415-EDE7-B905-1649C91ACA1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4F73D90-E928-2965-C77D-5C8297069398}"/>
              </a:ext>
            </a:extLst>
          </p:cNvPr>
          <p:cNvSpPr txBox="1"/>
          <p:nvPr/>
        </p:nvSpPr>
        <p:spPr>
          <a:xfrm>
            <a:off x="1252172" y="2409490"/>
            <a:ext cx="663965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Bob</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c--</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Jack.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3-3 Bob can run as fast  as Jack.">
            <a:hlinkClick r:id="" action="ppaction://media"/>
            <a:extLst>
              <a:ext uri="{FF2B5EF4-FFF2-40B4-BE49-F238E27FC236}">
                <a16:creationId xmlns:a16="http://schemas.microsoft.com/office/drawing/2014/main" id="{6A91B4BD-ADA0-77F6-889B-25DB5B9054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1925" y="1793875"/>
            <a:ext cx="406400" cy="406400"/>
          </a:xfrm>
          <a:prstGeom prst="rect">
            <a:avLst/>
          </a:prstGeom>
        </p:spPr>
      </p:pic>
    </p:spTree>
    <p:extLst>
      <p:ext uri="{BB962C8B-B14F-4D97-AF65-F5344CB8AC3E}">
        <p14:creationId xmlns:p14="http://schemas.microsoft.com/office/powerpoint/2010/main" val="32463815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E8CFB-2755-7F22-0A4F-8CDDA224029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B90E966-565F-88A4-F3A6-9FA270FA68C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2D48021-5B83-6D1F-536F-C77D4335B947}"/>
              </a:ext>
            </a:extLst>
          </p:cNvPr>
          <p:cNvSpPr txBox="1"/>
          <p:nvPr/>
        </p:nvSpPr>
        <p:spPr>
          <a:xfrm>
            <a:off x="223220" y="2321004"/>
            <a:ext cx="869755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ボブは </a:t>
            </a:r>
            <a:r>
              <a:rPr kumimoji="1" lang="ja-JP" altLang="en-US" sz="4800" b="1" u="sng" dirty="0">
                <a:solidFill>
                  <a:srgbClr val="FF0000"/>
                </a:solidFill>
                <a:latin typeface="メイリオ" panose="020B0604030504040204" pitchFamily="50" charset="-128"/>
                <a:ea typeface="メイリオ" panose="020B0604030504040204" pitchFamily="50" charset="-128"/>
              </a:rPr>
              <a:t>走ることができます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同じくらい</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速く</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ジャックと</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3-3 Bob can run as fast  as Jack.">
            <a:hlinkClick r:id="" action="ppaction://media"/>
            <a:extLst>
              <a:ext uri="{FF2B5EF4-FFF2-40B4-BE49-F238E27FC236}">
                <a16:creationId xmlns:a16="http://schemas.microsoft.com/office/drawing/2014/main" id="{CC1B4317-42E7-1D39-EEC6-EB9BA22ED5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1925" y="1793875"/>
            <a:ext cx="406400" cy="406400"/>
          </a:xfrm>
          <a:prstGeom prst="rect">
            <a:avLst/>
          </a:prstGeom>
        </p:spPr>
      </p:pic>
    </p:spTree>
    <p:extLst>
      <p:ext uri="{BB962C8B-B14F-4D97-AF65-F5344CB8AC3E}">
        <p14:creationId xmlns:p14="http://schemas.microsoft.com/office/powerpoint/2010/main" val="400031187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4A3F-E037-AABD-ED00-2266C6A3538E}"/>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C57566D2-360B-8A12-9E90-1583251346DD}"/>
              </a:ext>
            </a:extLst>
          </p:cNvPr>
          <p:cNvPicPr>
            <a:picLocks noChangeAspect="1"/>
          </p:cNvPicPr>
          <p:nvPr/>
        </p:nvPicPr>
        <p:blipFill>
          <a:blip r:embed="rId2"/>
          <a:srcRect t="77047" b="7395"/>
          <a:stretch>
            <a:fillRect/>
          </a:stretch>
        </p:blipFill>
        <p:spPr>
          <a:xfrm>
            <a:off x="245278" y="946016"/>
            <a:ext cx="8586000" cy="749300"/>
          </a:xfrm>
          <a:prstGeom prst="rect">
            <a:avLst/>
          </a:prstGeom>
        </p:spPr>
      </p:pic>
      <p:sp>
        <p:nvSpPr>
          <p:cNvPr id="3" name="正方形/長方形 2">
            <a:extLst>
              <a:ext uri="{FF2B5EF4-FFF2-40B4-BE49-F238E27FC236}">
                <a16:creationId xmlns:a16="http://schemas.microsoft.com/office/drawing/2014/main" id="{5057F716-151C-56B1-5D44-05D96A9C6FDF}"/>
              </a:ext>
            </a:extLst>
          </p:cNvPr>
          <p:cNvSpPr/>
          <p:nvPr/>
        </p:nvSpPr>
        <p:spPr>
          <a:xfrm>
            <a:off x="0" y="2933700"/>
            <a:ext cx="9144000" cy="39243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4C2A136-5F4C-D2C3-03C6-C4169BDC55CF}"/>
              </a:ext>
            </a:extLst>
          </p:cNvPr>
          <p:cNvSpPr txBox="1"/>
          <p:nvPr/>
        </p:nvSpPr>
        <p:spPr>
          <a:xfrm>
            <a:off x="537493" y="3098774"/>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bike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not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new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は副詞で、「同じくらい」という意味をもち、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new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を修飾し、どのくらい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new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かを説明しています。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yours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「あなたの（自転車）と同じくらい」という意味をもちます。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yours = your bike</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（所有代名詞）です。</a:t>
            </a:r>
          </a:p>
        </p:txBody>
      </p:sp>
      <p:pic>
        <p:nvPicPr>
          <p:cNvPr id="17" name="図 16">
            <a:extLst>
              <a:ext uri="{FF2B5EF4-FFF2-40B4-BE49-F238E27FC236}">
                <a16:creationId xmlns:a16="http://schemas.microsoft.com/office/drawing/2014/main" id="{94DEC0A8-FE0F-C102-C8A4-0BA7A685DF53}"/>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91843A29-6875-A80B-2D99-2AF353F7B89C}"/>
              </a:ext>
            </a:extLst>
          </p:cNvPr>
          <p:cNvSpPr txBox="1"/>
          <p:nvPr/>
        </p:nvSpPr>
        <p:spPr>
          <a:xfrm>
            <a:off x="1032444" y="1684681"/>
            <a:ext cx="45809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私の自転車はあなたのほど新しくありません。</a:t>
            </a:r>
          </a:p>
        </p:txBody>
      </p:sp>
    </p:spTree>
    <p:extLst>
      <p:ext uri="{BB962C8B-B14F-4D97-AF65-F5344CB8AC3E}">
        <p14:creationId xmlns:p14="http://schemas.microsoft.com/office/powerpoint/2010/main" val="69544428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A3DC2-EE3C-0A31-4C85-65205A86757C}"/>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DC78C83B-C468-AC24-79DB-878B27B4F4BC}"/>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0F021108-7AC3-5189-E003-CA7E509008E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2D758849-3BA5-6827-4DFA-C1A252BCF78F}"/>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A06EA5B-F902-AADF-9BA1-DF640747BAB8}"/>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A7F53AD9-2064-9536-D847-AEF095F88ECF}"/>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67380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554F5-AE26-7FCE-02A2-A35B2CF4373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288651B-C03D-46B3-AACF-A47199D7B66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71205D4-5F7F-1434-9F90-6F840BDE5B0B}"/>
              </a:ext>
            </a:extLst>
          </p:cNvPr>
          <p:cNvSpPr txBox="1"/>
          <p:nvPr/>
        </p:nvSpPr>
        <p:spPr>
          <a:xfrm>
            <a:off x="1002475" y="4128490"/>
            <a:ext cx="713904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bike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not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a:t>
            </a:r>
            <a:r>
              <a:rPr kumimoji="1" lang="en-US" altLang="ja-JP" sz="4400" b="1" dirty="0">
                <a:solidFill>
                  <a:schemeClr val="accent2"/>
                </a:solidFill>
                <a:latin typeface="メイリオ" panose="020B0604030504040204" pitchFamily="50" charset="-128"/>
                <a:ea typeface="メイリオ" panose="020B0604030504040204" pitchFamily="50" charset="-128"/>
              </a:rPr>
              <a:t>new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yours.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CF0A0A3-32C6-2E3D-72AE-A4AA4BAB7B5A}"/>
              </a:ext>
            </a:extLst>
          </p:cNvPr>
          <p:cNvSpPr txBox="1"/>
          <p:nvPr/>
        </p:nvSpPr>
        <p:spPr>
          <a:xfrm>
            <a:off x="1634767" y="114012"/>
            <a:ext cx="5874462"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私の自転車は </a:t>
            </a:r>
            <a:r>
              <a:rPr kumimoji="1" lang="ja-JP" altLang="en-US" sz="4800" b="1" dirty="0">
                <a:solidFill>
                  <a:schemeClr val="accent2"/>
                </a:solidFill>
                <a:latin typeface="メイリオ" panose="020B0604030504040204" pitchFamily="50" charset="-128"/>
                <a:ea typeface="メイリオ" panose="020B0604030504040204" pitchFamily="50" charset="-128"/>
              </a:rPr>
              <a:t>新しく</a:t>
            </a:r>
            <a:endParaRPr kumimoji="1" lang="en-US" altLang="ja-JP" sz="4800" b="1" dirty="0">
              <a:solidFill>
                <a:schemeClr val="accent2"/>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ありません</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あなたのものほど</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1 My bike is not as new as yours.">
            <a:hlinkClick r:id="" action="ppaction://media"/>
            <a:extLst>
              <a:ext uri="{FF2B5EF4-FFF2-40B4-BE49-F238E27FC236}">
                <a16:creationId xmlns:a16="http://schemas.microsoft.com/office/drawing/2014/main" id="{CB116C43-07A8-A101-AD1D-CEDC214A84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8" y="1573213"/>
            <a:ext cx="406400" cy="406400"/>
          </a:xfrm>
          <a:prstGeom prst="rect">
            <a:avLst/>
          </a:prstGeom>
        </p:spPr>
      </p:pic>
    </p:spTree>
    <p:extLst>
      <p:ext uri="{BB962C8B-B14F-4D97-AF65-F5344CB8AC3E}">
        <p14:creationId xmlns:p14="http://schemas.microsoft.com/office/powerpoint/2010/main" val="87473575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E3C8-9C29-C082-CEFB-F1ADC9F3DD7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6664359-AE9F-336B-AAC3-4A77C6EFBC0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DDB3AB8-0485-6B58-F0C2-CD398EAACACF}"/>
              </a:ext>
            </a:extLst>
          </p:cNvPr>
          <p:cNvSpPr txBox="1"/>
          <p:nvPr/>
        </p:nvSpPr>
        <p:spPr>
          <a:xfrm>
            <a:off x="248433" y="2409490"/>
            <a:ext cx="864713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bike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r>
              <a:rPr kumimoji="1" lang="en-US" altLang="ja-JP" sz="4400" b="1" dirty="0">
                <a:solidFill>
                  <a:schemeClr val="accent2"/>
                </a:solidFill>
                <a:latin typeface="メイリオ" panose="020B0604030504040204" pitchFamily="50" charset="-128"/>
                <a:ea typeface="メイリオ" panose="020B0604030504040204" pitchFamily="50" charset="-128"/>
              </a:rPr>
              <a:t>[n--]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yours.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4-1 My bike is not as new as yours.">
            <a:hlinkClick r:id="" action="ppaction://media"/>
            <a:extLst>
              <a:ext uri="{FF2B5EF4-FFF2-40B4-BE49-F238E27FC236}">
                <a16:creationId xmlns:a16="http://schemas.microsoft.com/office/drawing/2014/main" id="{6713A2A2-1EA5-A110-33D1-99FE032875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8" y="1573213"/>
            <a:ext cx="406400" cy="406400"/>
          </a:xfrm>
          <a:prstGeom prst="rect">
            <a:avLst/>
          </a:prstGeom>
        </p:spPr>
      </p:pic>
    </p:spTree>
    <p:extLst>
      <p:ext uri="{BB962C8B-B14F-4D97-AF65-F5344CB8AC3E}">
        <p14:creationId xmlns:p14="http://schemas.microsoft.com/office/powerpoint/2010/main" val="32863768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5FF1-8A15-85BB-481A-57B798040E7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C486344-C959-B8AC-9EC8-539CE40DD2D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0B1385D-461A-5818-FCD1-937A405E6F88}"/>
              </a:ext>
            </a:extLst>
          </p:cNvPr>
          <p:cNvSpPr txBox="1"/>
          <p:nvPr/>
        </p:nvSpPr>
        <p:spPr>
          <a:xfrm>
            <a:off x="1634769" y="1767006"/>
            <a:ext cx="5874462"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私の自転車は </a:t>
            </a:r>
            <a:r>
              <a:rPr kumimoji="1" lang="ja-JP" altLang="en-US" sz="4800" b="1" dirty="0">
                <a:solidFill>
                  <a:schemeClr val="accent2"/>
                </a:solidFill>
                <a:latin typeface="メイリオ" panose="020B0604030504040204" pitchFamily="50" charset="-128"/>
                <a:ea typeface="メイリオ" panose="020B0604030504040204" pitchFamily="50" charset="-128"/>
              </a:rPr>
              <a:t>新しく</a:t>
            </a:r>
            <a:endParaRPr kumimoji="1" lang="en-US" altLang="ja-JP" sz="4800" b="1" dirty="0">
              <a:solidFill>
                <a:schemeClr val="accent2"/>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ありません</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あなたのものほど</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04-1 My bike is not as new as yours.">
            <a:hlinkClick r:id="" action="ppaction://media"/>
            <a:extLst>
              <a:ext uri="{FF2B5EF4-FFF2-40B4-BE49-F238E27FC236}">
                <a16:creationId xmlns:a16="http://schemas.microsoft.com/office/drawing/2014/main" id="{A2E7F87E-A92E-28C1-5A10-95FAAA252E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388" y="1573213"/>
            <a:ext cx="406400" cy="406400"/>
          </a:xfrm>
          <a:prstGeom prst="rect">
            <a:avLst/>
          </a:prstGeom>
        </p:spPr>
      </p:pic>
    </p:spTree>
    <p:extLst>
      <p:ext uri="{BB962C8B-B14F-4D97-AF65-F5344CB8AC3E}">
        <p14:creationId xmlns:p14="http://schemas.microsoft.com/office/powerpoint/2010/main" val="4637772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A8C28-4A72-9AF4-A6A4-D2AE617B7D8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8D3A04D-4F7A-A825-7D25-68364365E6D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EDD8FD1-F673-BAFD-0F5C-596FB5986871}"/>
              </a:ext>
            </a:extLst>
          </p:cNvPr>
          <p:cNvSpPr txBox="1"/>
          <p:nvPr/>
        </p:nvSpPr>
        <p:spPr>
          <a:xfrm>
            <a:off x="678735" y="4128490"/>
            <a:ext cx="778652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house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not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a:t>
            </a:r>
            <a:r>
              <a:rPr kumimoji="1" lang="en-US" altLang="ja-JP" sz="4400" b="1" u="sng" dirty="0">
                <a:solidFill>
                  <a:schemeClr val="accent2"/>
                </a:solidFill>
                <a:latin typeface="メイリオ" panose="020B0604030504040204" pitchFamily="50" charset="-128"/>
                <a:ea typeface="メイリオ" panose="020B0604030504040204" pitchFamily="50" charset="-128"/>
              </a:rPr>
              <a:t>large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yours.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D586E105-9E5C-D529-DE38-A06FB0A36021}"/>
              </a:ext>
            </a:extLst>
          </p:cNvPr>
          <p:cNvSpPr txBox="1"/>
          <p:nvPr/>
        </p:nvSpPr>
        <p:spPr>
          <a:xfrm>
            <a:off x="462576" y="690490"/>
            <a:ext cx="821884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私の家は </a:t>
            </a:r>
            <a:r>
              <a:rPr kumimoji="1" lang="ja-JP" altLang="en-US" sz="4800" b="1" u="sng" dirty="0">
                <a:solidFill>
                  <a:schemeClr val="accent2"/>
                </a:solidFill>
                <a:latin typeface="メイリオ" panose="020B0604030504040204" pitchFamily="50" charset="-128"/>
                <a:ea typeface="メイリオ" panose="020B0604030504040204" pitchFamily="50" charset="-128"/>
              </a:rPr>
              <a:t>大きく</a:t>
            </a:r>
            <a:r>
              <a:rPr kumimoji="1" lang="ja-JP" altLang="en-US" sz="4800" b="1" dirty="0">
                <a:solidFill>
                  <a:srgbClr val="FF0000"/>
                </a:solidFill>
                <a:latin typeface="メイリオ" panose="020B0604030504040204" pitchFamily="50" charset="-128"/>
                <a:ea typeface="メイリオ" panose="020B0604030504040204" pitchFamily="50" charset="-128"/>
              </a:rPr>
              <a:t>ありません</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あなたのものほど</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2 My house is not as large as yours.">
            <a:hlinkClick r:id="" action="ppaction://media"/>
            <a:extLst>
              <a:ext uri="{FF2B5EF4-FFF2-40B4-BE49-F238E27FC236}">
                <a16:creationId xmlns:a16="http://schemas.microsoft.com/office/drawing/2014/main" id="{48625AEE-87F4-62F3-86D1-85F4731CB6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988" y="1666875"/>
            <a:ext cx="406400" cy="406400"/>
          </a:xfrm>
          <a:prstGeom prst="rect">
            <a:avLst/>
          </a:prstGeom>
        </p:spPr>
      </p:pic>
    </p:spTree>
    <p:extLst>
      <p:ext uri="{BB962C8B-B14F-4D97-AF65-F5344CB8AC3E}">
        <p14:creationId xmlns:p14="http://schemas.microsoft.com/office/powerpoint/2010/main" val="333663820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BD610-4B65-0DA7-5CA7-E3C5F5AC759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B22012A-0F96-00FD-5AB6-DFA7CD45D3D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B18C4B5-B43D-47A4-6D1D-64202F4CCAF3}"/>
              </a:ext>
            </a:extLst>
          </p:cNvPr>
          <p:cNvSpPr txBox="1"/>
          <p:nvPr/>
        </p:nvSpPr>
        <p:spPr>
          <a:xfrm>
            <a:off x="753539" y="2409490"/>
            <a:ext cx="763692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house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b="1" u="sng" dirty="0">
                <a:solidFill>
                  <a:schemeClr val="accent2"/>
                </a:solidFill>
                <a:latin typeface="メイリオ" panose="020B0604030504040204" pitchFamily="50" charset="-128"/>
                <a:ea typeface="メイリオ" panose="020B0604030504040204" pitchFamily="50" charset="-128"/>
              </a:rPr>
              <a:t>l----</a:t>
            </a:r>
            <a:r>
              <a:rPr kumimoji="1" lang="en-US" altLang="ja-JP" sz="4400" b="1" dirty="0">
                <a:solidFill>
                  <a:schemeClr val="accent2"/>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4-2 My house is not as large as yours.">
            <a:hlinkClick r:id="" action="ppaction://media"/>
            <a:extLst>
              <a:ext uri="{FF2B5EF4-FFF2-40B4-BE49-F238E27FC236}">
                <a16:creationId xmlns:a16="http://schemas.microsoft.com/office/drawing/2014/main" id="{FF21CAC9-2179-1C23-10E2-1E52D16BE3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988" y="1666875"/>
            <a:ext cx="406400" cy="406400"/>
          </a:xfrm>
          <a:prstGeom prst="rect">
            <a:avLst/>
          </a:prstGeom>
        </p:spPr>
      </p:pic>
    </p:spTree>
    <p:extLst>
      <p:ext uri="{BB962C8B-B14F-4D97-AF65-F5344CB8AC3E}">
        <p14:creationId xmlns:p14="http://schemas.microsoft.com/office/powerpoint/2010/main" val="19561178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DE652-B174-ADA5-2B34-B514D35E40E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43C68D-6718-4AAA-CE05-A78A7F6C481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CBD8F811-170C-6F06-A7EA-77FF618685D2}"/>
              </a:ext>
            </a:extLst>
          </p:cNvPr>
          <p:cNvSpPr txBox="1"/>
          <p:nvPr/>
        </p:nvSpPr>
        <p:spPr>
          <a:xfrm>
            <a:off x="462579" y="2321004"/>
            <a:ext cx="821884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私の家は </a:t>
            </a:r>
            <a:r>
              <a:rPr kumimoji="1" lang="ja-JP" altLang="en-US" sz="4800" b="1" u="sng" dirty="0">
                <a:solidFill>
                  <a:schemeClr val="accent2"/>
                </a:solidFill>
                <a:latin typeface="メイリオ" panose="020B0604030504040204" pitchFamily="50" charset="-128"/>
                <a:ea typeface="メイリオ" panose="020B0604030504040204" pitchFamily="50" charset="-128"/>
              </a:rPr>
              <a:t>大きく</a:t>
            </a:r>
            <a:r>
              <a:rPr kumimoji="1" lang="ja-JP" altLang="en-US" sz="4800" b="1" dirty="0">
                <a:solidFill>
                  <a:srgbClr val="FF0000"/>
                </a:solidFill>
                <a:latin typeface="メイリオ" panose="020B0604030504040204" pitchFamily="50" charset="-128"/>
                <a:ea typeface="メイリオ" panose="020B0604030504040204" pitchFamily="50" charset="-128"/>
              </a:rPr>
              <a:t>ありません</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あなたのものほど</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2 My house is not as large as yours.">
            <a:hlinkClick r:id="" action="ppaction://media"/>
            <a:extLst>
              <a:ext uri="{FF2B5EF4-FFF2-40B4-BE49-F238E27FC236}">
                <a16:creationId xmlns:a16="http://schemas.microsoft.com/office/drawing/2014/main" id="{DB5C1E58-64B0-06A9-0786-AB2901C5A9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2988" y="1666875"/>
            <a:ext cx="406400" cy="406400"/>
          </a:xfrm>
          <a:prstGeom prst="rect">
            <a:avLst/>
          </a:prstGeom>
        </p:spPr>
      </p:pic>
    </p:spTree>
    <p:extLst>
      <p:ext uri="{BB962C8B-B14F-4D97-AF65-F5344CB8AC3E}">
        <p14:creationId xmlns:p14="http://schemas.microsoft.com/office/powerpoint/2010/main" val="311876856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699B-2FFD-26D8-6C34-64C3BA20A35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075A8BE-B757-F011-4BF4-FCB6ED7AEDF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C0A0DB2-9C04-C748-65DB-7291EFF0663D}"/>
              </a:ext>
            </a:extLst>
          </p:cNvPr>
          <p:cNvSpPr txBox="1"/>
          <p:nvPr/>
        </p:nvSpPr>
        <p:spPr>
          <a:xfrm>
            <a:off x="1252171" y="4128490"/>
            <a:ext cx="663965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doesn’t get up</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early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as Yumi.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7F2C76E-5CE6-4FEE-809B-FD1627688812}"/>
              </a:ext>
            </a:extLst>
          </p:cNvPr>
          <p:cNvSpPr txBox="1"/>
          <p:nvPr/>
        </p:nvSpPr>
        <p:spPr>
          <a:xfrm>
            <a:off x="1090808" y="690490"/>
            <a:ext cx="69623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メアリーは </a:t>
            </a:r>
            <a:r>
              <a:rPr kumimoji="1" lang="ja-JP" altLang="en-US" sz="4800" b="1" u="sng" dirty="0">
                <a:solidFill>
                  <a:srgbClr val="FF0000"/>
                </a:solidFill>
                <a:latin typeface="メイリオ" panose="020B0604030504040204" pitchFamily="50" charset="-128"/>
                <a:ea typeface="メイリオ" panose="020B0604030504040204" pitchFamily="50" charset="-128"/>
              </a:rPr>
              <a:t>起きません</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早く</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ユミほど</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3 Mary doesn’t get up as early as Yumi.">
            <a:hlinkClick r:id="" action="ppaction://media"/>
            <a:extLst>
              <a:ext uri="{FF2B5EF4-FFF2-40B4-BE49-F238E27FC236}">
                <a16:creationId xmlns:a16="http://schemas.microsoft.com/office/drawing/2014/main" id="{4145F160-B9C1-C0BC-D520-83249DF13F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5" y="1557338"/>
            <a:ext cx="406400" cy="406400"/>
          </a:xfrm>
          <a:prstGeom prst="rect">
            <a:avLst/>
          </a:prstGeom>
        </p:spPr>
      </p:pic>
    </p:spTree>
    <p:extLst>
      <p:ext uri="{BB962C8B-B14F-4D97-AF65-F5344CB8AC3E}">
        <p14:creationId xmlns:p14="http://schemas.microsoft.com/office/powerpoint/2010/main" val="40851992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9925B-14E3-3D98-22E9-74593CB801C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C1D457E-02E4-62FE-2627-1BA1549945B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0F85D34-8F1E-9BA4-09D0-98A34C999796}"/>
              </a:ext>
            </a:extLst>
          </p:cNvPr>
          <p:cNvSpPr txBox="1"/>
          <p:nvPr/>
        </p:nvSpPr>
        <p:spPr>
          <a:xfrm>
            <a:off x="663737" y="2409490"/>
            <a:ext cx="781652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g--</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u-</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 Yumi.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04-3 Mary doesn’t get up as early as Yumi.">
            <a:hlinkClick r:id="" action="ppaction://media"/>
            <a:extLst>
              <a:ext uri="{FF2B5EF4-FFF2-40B4-BE49-F238E27FC236}">
                <a16:creationId xmlns:a16="http://schemas.microsoft.com/office/drawing/2014/main" id="{EA65E568-B1F7-5649-A31E-978C41DB49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5" y="1557338"/>
            <a:ext cx="406400" cy="406400"/>
          </a:xfrm>
          <a:prstGeom prst="rect">
            <a:avLst/>
          </a:prstGeom>
        </p:spPr>
      </p:pic>
    </p:spTree>
    <p:extLst>
      <p:ext uri="{BB962C8B-B14F-4D97-AF65-F5344CB8AC3E}">
        <p14:creationId xmlns:p14="http://schemas.microsoft.com/office/powerpoint/2010/main" val="19356785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AD9E7-FDA2-ED6D-9905-5563B30E742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172AAEA-8525-7359-3B31-0874C7997FC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AFB0E692-95D3-D426-1B08-56E1EF2B4F3D}"/>
              </a:ext>
            </a:extLst>
          </p:cNvPr>
          <p:cNvSpPr txBox="1"/>
          <p:nvPr/>
        </p:nvSpPr>
        <p:spPr>
          <a:xfrm>
            <a:off x="1090808" y="2321004"/>
            <a:ext cx="696238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メアリーは </a:t>
            </a:r>
            <a:r>
              <a:rPr kumimoji="1" lang="ja-JP" altLang="en-US" sz="4800" b="1" u="sng" dirty="0">
                <a:solidFill>
                  <a:srgbClr val="FF0000"/>
                </a:solidFill>
                <a:latin typeface="メイリオ" panose="020B0604030504040204" pitchFamily="50" charset="-128"/>
                <a:ea typeface="メイリオ" panose="020B0604030504040204" pitchFamily="50" charset="-128"/>
              </a:rPr>
              <a:t>起きません</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早く</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ユミほど</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4-3 Mary doesn’t get up as early as Yumi.">
            <a:hlinkClick r:id="" action="ppaction://media"/>
            <a:extLst>
              <a:ext uri="{FF2B5EF4-FFF2-40B4-BE49-F238E27FC236}">
                <a16:creationId xmlns:a16="http://schemas.microsoft.com/office/drawing/2014/main" id="{23B1E8EF-89CF-24E9-CF92-C24361ABDA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5" y="1557338"/>
            <a:ext cx="406400" cy="406400"/>
          </a:xfrm>
          <a:prstGeom prst="rect">
            <a:avLst/>
          </a:prstGeom>
        </p:spPr>
      </p:pic>
    </p:spTree>
    <p:extLst>
      <p:ext uri="{BB962C8B-B14F-4D97-AF65-F5344CB8AC3E}">
        <p14:creationId xmlns:p14="http://schemas.microsoft.com/office/powerpoint/2010/main" val="3853893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0C1BD02-0BBC-A1C9-1950-F9DF1FCA51F4}"/>
              </a:ext>
            </a:extLst>
          </p:cNvPr>
          <p:cNvPicPr>
            <a:picLocks noChangeAspect="1"/>
          </p:cNvPicPr>
          <p:nvPr/>
        </p:nvPicPr>
        <p:blipFill>
          <a:blip r:embed="rId2"/>
          <a:srcRect t="24424" b="61865"/>
          <a:stretch>
            <a:fillRect/>
          </a:stretch>
        </p:blipFill>
        <p:spPr>
          <a:xfrm>
            <a:off x="245278" y="1022216"/>
            <a:ext cx="8586000" cy="660400"/>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537493" y="3677650"/>
            <a:ext cx="8069014" cy="2677656"/>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book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more useful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than that one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「あの本より」という意味をもち、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more useful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の比較の対象を示しています。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one = book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です。</a:t>
            </a:r>
          </a:p>
        </p:txBody>
      </p:sp>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72ED730-B32D-BFC6-E380-3B466CDAF848}"/>
              </a:ext>
            </a:extLst>
          </p:cNvPr>
          <p:cNvSpPr txBox="1"/>
          <p:nvPr/>
        </p:nvSpPr>
        <p:spPr>
          <a:xfrm>
            <a:off x="1032444" y="1684681"/>
            <a:ext cx="35395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この本はあの本より役に立ちます。</a:t>
            </a:r>
          </a:p>
        </p:txBody>
      </p:sp>
    </p:spTree>
    <p:extLst>
      <p:ext uri="{BB962C8B-B14F-4D97-AF65-F5344CB8AC3E}">
        <p14:creationId xmlns:p14="http://schemas.microsoft.com/office/powerpoint/2010/main" val="161762738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07A4887-86C4-49F0-8107-0C5B33488907}"/>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4B0975BA-8A2A-4D7C-81D3-8565E2E19B61}"/>
                </a:ext>
              </a:extLst>
            </p:cNvPr>
            <p:cNvSpPr txBox="1"/>
            <p:nvPr/>
          </p:nvSpPr>
          <p:spPr>
            <a:xfrm>
              <a:off x="815009" y="199553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もっと</a:t>
              </a: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6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35C4D9-3333-4EDE-B4F4-CECC127A968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2_L18_kihon_v1_more">
            <a:hlinkClick r:id="" action="ppaction://media"/>
            <a:extLst>
              <a:ext uri="{FF2B5EF4-FFF2-40B4-BE49-F238E27FC236}">
                <a16:creationId xmlns:a16="http://schemas.microsoft.com/office/drawing/2014/main" id="{C5FD08D3-8E26-4894-9A84-9B57EF0D8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2938" y="917575"/>
            <a:ext cx="609600" cy="609600"/>
          </a:xfrm>
          <a:prstGeom prst="rect">
            <a:avLst/>
          </a:prstGeom>
        </p:spPr>
      </p:pic>
    </p:spTree>
    <p:extLst>
      <p:ext uri="{BB962C8B-B14F-4D97-AF65-F5344CB8AC3E}">
        <p14:creationId xmlns:p14="http://schemas.microsoft.com/office/powerpoint/2010/main" val="27750447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more</a:t>
            </a:r>
            <a:endParaRPr kumimoji="1" lang="ja-JP" altLang="en-US" sz="8000" dirty="0">
              <a:solidFill>
                <a:schemeClr val="tx1">
                  <a:lumMod val="85000"/>
                  <a:lumOff val="15000"/>
                </a:schemeClr>
              </a:solidFill>
            </a:endParaRPr>
          </a:p>
        </p:txBody>
      </p:sp>
      <p:pic>
        <p:nvPicPr>
          <p:cNvPr id="8" name="G2_L18_kihon_v1_more">
            <a:hlinkClick r:id="" action="ppaction://media"/>
            <a:extLst>
              <a:ext uri="{FF2B5EF4-FFF2-40B4-BE49-F238E27FC236}">
                <a16:creationId xmlns:a16="http://schemas.microsoft.com/office/drawing/2014/main" id="{F979E6E3-A809-4B12-BA4A-B311EB8E2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2938" y="917575"/>
            <a:ext cx="609600" cy="609600"/>
          </a:xfrm>
          <a:prstGeom prst="rect">
            <a:avLst/>
          </a:prstGeom>
        </p:spPr>
      </p:pic>
    </p:spTree>
    <p:extLst>
      <p:ext uri="{BB962C8B-B14F-4D97-AF65-F5344CB8AC3E}">
        <p14:creationId xmlns:p14="http://schemas.microsoft.com/office/powerpoint/2010/main" val="5788496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もっと</a:t>
            </a: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600" dirty="0">
              <a:solidFill>
                <a:schemeClr val="tx1">
                  <a:lumMod val="85000"/>
                  <a:lumOff val="15000"/>
                </a:schemeClr>
              </a:solidFill>
            </a:endParaRPr>
          </a:p>
        </p:txBody>
      </p:sp>
      <p:pic>
        <p:nvPicPr>
          <p:cNvPr id="5" name="G2_L18_kihon_v1_more">
            <a:hlinkClick r:id="" action="ppaction://media"/>
            <a:extLst>
              <a:ext uri="{FF2B5EF4-FFF2-40B4-BE49-F238E27FC236}">
                <a16:creationId xmlns:a16="http://schemas.microsoft.com/office/drawing/2014/main" id="{BAA27D3A-74A6-4359-A97B-54C9D7E2F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12938" y="917575"/>
            <a:ext cx="609600" cy="609600"/>
          </a:xfrm>
          <a:prstGeom prst="rect">
            <a:avLst/>
          </a:prstGeom>
        </p:spPr>
      </p:pic>
    </p:spTree>
    <p:extLst>
      <p:ext uri="{BB962C8B-B14F-4D97-AF65-F5344CB8AC3E}">
        <p14:creationId xmlns:p14="http://schemas.microsoft.com/office/powerpoint/2010/main" val="21537260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07A4887-86C4-49F0-8107-0C5B33488907}"/>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4B0975BA-8A2A-4D7C-81D3-8565E2E19B61}"/>
                </a:ext>
              </a:extLst>
            </p:cNvPr>
            <p:cNvSpPr txBox="1"/>
            <p:nvPr/>
          </p:nvSpPr>
          <p:spPr>
            <a:xfrm>
              <a:off x="815009" y="199553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役に立つ</a:t>
              </a:r>
              <a:endParaRPr kumimoji="1" lang="ja-JP" altLang="en-US" sz="66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35C4D9-3333-4EDE-B4F4-CECC127A968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2_useful">
            <a:hlinkClick r:id="" action="ppaction://media"/>
            <a:extLst>
              <a:ext uri="{FF2B5EF4-FFF2-40B4-BE49-F238E27FC236}">
                <a16:creationId xmlns:a16="http://schemas.microsoft.com/office/drawing/2014/main" id="{17409146-9656-48C3-9F14-2FE5CF9D7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47825" y="976313"/>
            <a:ext cx="609600" cy="609600"/>
          </a:xfrm>
          <a:prstGeom prst="rect">
            <a:avLst/>
          </a:prstGeom>
        </p:spPr>
      </p:pic>
    </p:spTree>
    <p:extLst>
      <p:ext uri="{BB962C8B-B14F-4D97-AF65-F5344CB8AC3E}">
        <p14:creationId xmlns:p14="http://schemas.microsoft.com/office/powerpoint/2010/main" val="276053030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BEF904F-8747-4DBD-94B6-033BBD91603C}"/>
              </a:ext>
            </a:extLst>
          </p:cNvPr>
          <p:cNvSpPr txBox="1"/>
          <p:nvPr/>
        </p:nvSpPr>
        <p:spPr>
          <a:xfrm>
            <a:off x="463826" y="2228672"/>
            <a:ext cx="8216348" cy="2400657"/>
          </a:xfrm>
          <a:prstGeom prst="rect">
            <a:avLst/>
          </a:prstGeom>
          <a:noFill/>
        </p:spPr>
        <p:txBody>
          <a:bodyPr wrap="square" rtlCol="0">
            <a:spAutoFit/>
          </a:bodyPr>
          <a:lstStyle/>
          <a:p>
            <a:pPr algn="ctr"/>
            <a:r>
              <a:rPr lang="en-US" altLang="ja-JP" sz="15000" b="1" dirty="0">
                <a:solidFill>
                  <a:schemeClr val="tx1">
                    <a:lumMod val="85000"/>
                    <a:lumOff val="15000"/>
                  </a:schemeClr>
                </a:solidFill>
                <a:latin typeface="メイリオ" panose="020B0604030504040204" pitchFamily="50" charset="-128"/>
                <a:ea typeface="メイリオ" panose="020B0604030504040204" pitchFamily="50" charset="-128"/>
              </a:rPr>
              <a:t>useful</a:t>
            </a:r>
            <a:endParaRPr kumimoji="1" lang="ja-JP" altLang="en-US" sz="15000" dirty="0">
              <a:solidFill>
                <a:schemeClr val="tx1">
                  <a:lumMod val="85000"/>
                  <a:lumOff val="15000"/>
                </a:schemeClr>
              </a:solidFill>
            </a:endParaRPr>
          </a:p>
        </p:txBody>
      </p:sp>
      <p:pic>
        <p:nvPicPr>
          <p:cNvPr id="5" name="G2_L18_kihon_v2_useful">
            <a:hlinkClick r:id="" action="ppaction://media"/>
            <a:extLst>
              <a:ext uri="{FF2B5EF4-FFF2-40B4-BE49-F238E27FC236}">
                <a16:creationId xmlns:a16="http://schemas.microsoft.com/office/drawing/2014/main" id="{A2B0E107-133D-455C-A163-AA230C5BA8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47825" y="976313"/>
            <a:ext cx="609600" cy="609600"/>
          </a:xfrm>
          <a:prstGeom prst="rect">
            <a:avLst/>
          </a:prstGeom>
        </p:spPr>
      </p:pic>
    </p:spTree>
    <p:extLst>
      <p:ext uri="{BB962C8B-B14F-4D97-AF65-F5344CB8AC3E}">
        <p14:creationId xmlns:p14="http://schemas.microsoft.com/office/powerpoint/2010/main" val="5619313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役に立つ</a:t>
            </a:r>
            <a:endParaRPr kumimoji="1" lang="ja-JP" altLang="en-US" sz="6600" dirty="0">
              <a:solidFill>
                <a:schemeClr val="tx1">
                  <a:lumMod val="85000"/>
                  <a:lumOff val="15000"/>
                </a:schemeClr>
              </a:solidFill>
            </a:endParaRPr>
          </a:p>
        </p:txBody>
      </p:sp>
      <p:pic>
        <p:nvPicPr>
          <p:cNvPr id="6" name="G2_L18_kihon_v2_useful">
            <a:hlinkClick r:id="" action="ppaction://media"/>
            <a:extLst>
              <a:ext uri="{FF2B5EF4-FFF2-40B4-BE49-F238E27FC236}">
                <a16:creationId xmlns:a16="http://schemas.microsoft.com/office/drawing/2014/main" id="{D25E677D-0B59-4106-9A50-541CDAABF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47825" y="976313"/>
            <a:ext cx="609600" cy="609600"/>
          </a:xfrm>
          <a:prstGeom prst="rect">
            <a:avLst/>
          </a:prstGeom>
        </p:spPr>
      </p:pic>
    </p:spTree>
    <p:extLst>
      <p:ext uri="{BB962C8B-B14F-4D97-AF65-F5344CB8AC3E}">
        <p14:creationId xmlns:p14="http://schemas.microsoft.com/office/powerpoint/2010/main" val="30349655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07A4887-86C4-49F0-8107-0C5B33488907}"/>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4B0975BA-8A2A-4D7C-81D3-8565E2E19B61}"/>
                </a:ext>
              </a:extLst>
            </p:cNvPr>
            <p:cNvSpPr txBox="1"/>
            <p:nvPr/>
          </p:nvSpPr>
          <p:spPr>
            <a:xfrm>
              <a:off x="815009" y="1995530"/>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なもの</a:t>
              </a:r>
              <a:endParaRPr kumimoji="1" lang="ja-JP" altLang="en-US" sz="66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35C4D9-3333-4EDE-B4F4-CECC127A968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3_one">
            <a:hlinkClick r:id="" action="ppaction://media"/>
            <a:extLst>
              <a:ext uri="{FF2B5EF4-FFF2-40B4-BE49-F238E27FC236}">
                <a16:creationId xmlns:a16="http://schemas.microsoft.com/office/drawing/2014/main" id="{3857E020-B6BE-46D0-94AE-032210496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4363" y="1831975"/>
            <a:ext cx="609600" cy="609600"/>
          </a:xfrm>
          <a:prstGeom prst="rect">
            <a:avLst/>
          </a:prstGeom>
        </p:spPr>
      </p:pic>
    </p:spTree>
    <p:extLst>
      <p:ext uri="{BB962C8B-B14F-4D97-AF65-F5344CB8AC3E}">
        <p14:creationId xmlns:p14="http://schemas.microsoft.com/office/powerpoint/2010/main" val="38719270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one</a:t>
            </a:r>
            <a:endParaRPr kumimoji="1" lang="ja-JP" altLang="en-US" sz="8000" dirty="0">
              <a:solidFill>
                <a:schemeClr val="tx1">
                  <a:lumMod val="85000"/>
                  <a:lumOff val="15000"/>
                </a:schemeClr>
              </a:solidFill>
            </a:endParaRPr>
          </a:p>
        </p:txBody>
      </p:sp>
      <p:pic>
        <p:nvPicPr>
          <p:cNvPr id="7" name="G2_L18_kihon_v3_one">
            <a:hlinkClick r:id="" action="ppaction://media"/>
            <a:extLst>
              <a:ext uri="{FF2B5EF4-FFF2-40B4-BE49-F238E27FC236}">
                <a16:creationId xmlns:a16="http://schemas.microsoft.com/office/drawing/2014/main" id="{8F7EA270-564D-4EBA-9B0F-538123028B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4363" y="1831975"/>
            <a:ext cx="609600" cy="609600"/>
          </a:xfrm>
          <a:prstGeom prst="rect">
            <a:avLst/>
          </a:prstGeom>
        </p:spPr>
      </p:pic>
    </p:spTree>
    <p:extLst>
      <p:ext uri="{BB962C8B-B14F-4D97-AF65-F5344CB8AC3E}">
        <p14:creationId xmlns:p14="http://schemas.microsoft.com/office/powerpoint/2010/main" val="21147808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なもの</a:t>
            </a:r>
            <a:endParaRPr kumimoji="1" lang="ja-JP" altLang="en-US" sz="6600" dirty="0">
              <a:solidFill>
                <a:schemeClr val="tx1">
                  <a:lumMod val="85000"/>
                  <a:lumOff val="15000"/>
                </a:schemeClr>
              </a:solidFill>
            </a:endParaRPr>
          </a:p>
        </p:txBody>
      </p:sp>
      <p:pic>
        <p:nvPicPr>
          <p:cNvPr id="6" name="G2_L18_kihon_v3_one">
            <a:hlinkClick r:id="" action="ppaction://media"/>
            <a:extLst>
              <a:ext uri="{FF2B5EF4-FFF2-40B4-BE49-F238E27FC236}">
                <a16:creationId xmlns:a16="http://schemas.microsoft.com/office/drawing/2014/main" id="{D848605F-463C-4604-BC16-64FD00658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4363" y="1831975"/>
            <a:ext cx="609600" cy="609600"/>
          </a:xfrm>
          <a:prstGeom prst="rect">
            <a:avLst/>
          </a:prstGeom>
        </p:spPr>
      </p:pic>
    </p:spTree>
    <p:extLst>
      <p:ext uri="{BB962C8B-B14F-4D97-AF65-F5344CB8AC3E}">
        <p14:creationId xmlns:p14="http://schemas.microsoft.com/office/powerpoint/2010/main" val="62683374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07A4887-86C4-49F0-8107-0C5B33488907}"/>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4B0975BA-8A2A-4D7C-81D3-8565E2E19B61}"/>
                </a:ext>
              </a:extLst>
            </p:cNvPr>
            <p:cNvSpPr txBox="1"/>
            <p:nvPr/>
          </p:nvSpPr>
          <p:spPr>
            <a:xfrm>
              <a:off x="815009" y="1995530"/>
              <a:ext cx="7513983"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いちばん</a:t>
              </a:r>
              <a:r>
                <a:rPr kumimoji="1"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05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35C4D9-3333-4EDE-B4F4-CECC127A968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4_most">
            <a:hlinkClick r:id="" action="ppaction://media"/>
            <a:extLst>
              <a:ext uri="{FF2B5EF4-FFF2-40B4-BE49-F238E27FC236}">
                <a16:creationId xmlns:a16="http://schemas.microsoft.com/office/drawing/2014/main" id="{9DDD1B0C-64F1-4189-9B3C-DEE6B03E0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238" y="682625"/>
            <a:ext cx="609600" cy="609600"/>
          </a:xfrm>
          <a:prstGeom prst="rect">
            <a:avLst/>
          </a:prstGeom>
        </p:spPr>
      </p:pic>
    </p:spTree>
    <p:extLst>
      <p:ext uri="{BB962C8B-B14F-4D97-AF65-F5344CB8AC3E}">
        <p14:creationId xmlns:p14="http://schemas.microsoft.com/office/powerpoint/2010/main" val="18590412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most</a:t>
            </a:r>
            <a:endParaRPr kumimoji="1" lang="ja-JP" altLang="en-US" sz="8000" dirty="0">
              <a:solidFill>
                <a:schemeClr val="tx1">
                  <a:lumMod val="85000"/>
                  <a:lumOff val="15000"/>
                </a:schemeClr>
              </a:solidFill>
            </a:endParaRPr>
          </a:p>
        </p:txBody>
      </p:sp>
      <p:pic>
        <p:nvPicPr>
          <p:cNvPr id="7" name="G2_L18_kihon_v4_most">
            <a:hlinkClick r:id="" action="ppaction://media"/>
            <a:extLst>
              <a:ext uri="{FF2B5EF4-FFF2-40B4-BE49-F238E27FC236}">
                <a16:creationId xmlns:a16="http://schemas.microsoft.com/office/drawing/2014/main" id="{6B48B748-1B57-423A-B330-6057EC8AD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238" y="682625"/>
            <a:ext cx="609600" cy="609600"/>
          </a:xfrm>
          <a:prstGeom prst="rect">
            <a:avLst/>
          </a:prstGeom>
        </p:spPr>
      </p:pic>
    </p:spTree>
    <p:extLst>
      <p:ext uri="{BB962C8B-B14F-4D97-AF65-F5344CB8AC3E}">
        <p14:creationId xmlns:p14="http://schemas.microsoft.com/office/powerpoint/2010/main" val="3425229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A233DAC-1D24-4E23-8862-66E60D229FEB}"/>
              </a:ext>
            </a:extLst>
          </p:cNvPr>
          <p:cNvSpPr txBox="1"/>
          <p:nvPr/>
        </p:nvSpPr>
        <p:spPr>
          <a:xfrm>
            <a:off x="815009" y="2574920"/>
            <a:ext cx="7513983"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いちばん</a:t>
            </a:r>
            <a:r>
              <a:rPr kumimoji="1"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0500" dirty="0">
              <a:solidFill>
                <a:schemeClr val="tx1">
                  <a:lumMod val="85000"/>
                  <a:lumOff val="15000"/>
                </a:schemeClr>
              </a:solidFill>
            </a:endParaRPr>
          </a:p>
        </p:txBody>
      </p:sp>
      <p:pic>
        <p:nvPicPr>
          <p:cNvPr id="7" name="G2_L18_kihon_v4_most">
            <a:hlinkClick r:id="" action="ppaction://media"/>
            <a:extLst>
              <a:ext uri="{FF2B5EF4-FFF2-40B4-BE49-F238E27FC236}">
                <a16:creationId xmlns:a16="http://schemas.microsoft.com/office/drawing/2014/main" id="{59A73C65-12A3-499A-A2DF-3EE4C2BB85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238" y="682625"/>
            <a:ext cx="609600" cy="609600"/>
          </a:xfrm>
          <a:prstGeom prst="rect">
            <a:avLst/>
          </a:prstGeom>
        </p:spPr>
      </p:pic>
    </p:spTree>
    <p:extLst>
      <p:ext uri="{BB962C8B-B14F-4D97-AF65-F5344CB8AC3E}">
        <p14:creationId xmlns:p14="http://schemas.microsoft.com/office/powerpoint/2010/main" val="380548950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07A4887-86C4-49F0-8107-0C5B33488907}"/>
              </a:ext>
            </a:extLst>
          </p:cNvPr>
          <p:cNvGrpSpPr/>
          <p:nvPr/>
        </p:nvGrpSpPr>
        <p:grpSpPr>
          <a:xfrm>
            <a:off x="815009" y="1717951"/>
            <a:ext cx="7513983" cy="3422099"/>
            <a:chOff x="815009" y="2155196"/>
            <a:chExt cx="7513983" cy="3422099"/>
          </a:xfrm>
        </p:grpSpPr>
        <p:sp>
          <p:nvSpPr>
            <p:cNvPr id="9" name="テキスト ボックス 8">
              <a:extLst>
                <a:ext uri="{FF2B5EF4-FFF2-40B4-BE49-F238E27FC236}">
                  <a16:creationId xmlns:a16="http://schemas.microsoft.com/office/drawing/2014/main" id="{4B0975BA-8A2A-4D7C-81D3-8565E2E19B61}"/>
                </a:ext>
              </a:extLst>
            </p:cNvPr>
            <p:cNvSpPr txBox="1"/>
            <p:nvPr/>
          </p:nvSpPr>
          <p:spPr>
            <a:xfrm>
              <a:off x="815009" y="2155196"/>
              <a:ext cx="7513983" cy="1631216"/>
            </a:xfrm>
            <a:prstGeom prst="rect">
              <a:avLst/>
            </a:prstGeom>
            <a:noFill/>
          </p:spPr>
          <p:txBody>
            <a:bodyPr wrap="square" rtlCol="0">
              <a:spAutoFit/>
            </a:bodyPr>
            <a:lstStyle/>
            <a:p>
              <a:pPr algn="ctr"/>
              <a:r>
                <a:rPr kumimoji="1" lang="ja-JP" altLang="en-US" sz="10000" b="1" dirty="0">
                  <a:solidFill>
                    <a:schemeClr val="tx1">
                      <a:lumMod val="85000"/>
                      <a:lumOff val="15000"/>
                    </a:schemeClr>
                  </a:solidFill>
                  <a:latin typeface="メイリオ" panose="020B0604030504040204" pitchFamily="50" charset="-128"/>
                  <a:ea typeface="メイリオ" panose="020B0604030504040204" pitchFamily="50" charset="-128"/>
                </a:rPr>
                <a:t>人気のある</a:t>
              </a:r>
              <a:endParaRPr kumimoji="1" lang="ja-JP" altLang="en-US" sz="10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35C4D9-3333-4EDE-B4F4-CECC127A9682}"/>
                </a:ext>
              </a:extLst>
            </p:cNvPr>
            <p:cNvSpPr txBox="1"/>
            <p:nvPr/>
          </p:nvSpPr>
          <p:spPr>
            <a:xfrm>
              <a:off x="998290" y="4007635"/>
              <a:ext cx="714742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2_L18_kihon_v5_popular">
            <a:hlinkClick r:id="" action="ppaction://media"/>
            <a:extLst>
              <a:ext uri="{FF2B5EF4-FFF2-40B4-BE49-F238E27FC236}">
                <a16:creationId xmlns:a16="http://schemas.microsoft.com/office/drawing/2014/main" id="{AA910CC0-B2D7-4D46-B999-820D38FD9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250" y="1360488"/>
            <a:ext cx="609600" cy="609600"/>
          </a:xfrm>
          <a:prstGeom prst="rect">
            <a:avLst/>
          </a:prstGeom>
        </p:spPr>
      </p:pic>
    </p:spTree>
    <p:extLst>
      <p:ext uri="{BB962C8B-B14F-4D97-AF65-F5344CB8AC3E}">
        <p14:creationId xmlns:p14="http://schemas.microsoft.com/office/powerpoint/2010/main" val="22687097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popular</a:t>
            </a:r>
            <a:endParaRPr kumimoji="1" lang="ja-JP" altLang="en-US" sz="8000" dirty="0">
              <a:solidFill>
                <a:schemeClr val="tx1">
                  <a:lumMod val="85000"/>
                  <a:lumOff val="15000"/>
                </a:schemeClr>
              </a:solidFill>
            </a:endParaRPr>
          </a:p>
        </p:txBody>
      </p:sp>
      <p:pic>
        <p:nvPicPr>
          <p:cNvPr id="8" name="G2_L18_kihon_v5_popular">
            <a:hlinkClick r:id="" action="ppaction://media"/>
            <a:extLst>
              <a:ext uri="{FF2B5EF4-FFF2-40B4-BE49-F238E27FC236}">
                <a16:creationId xmlns:a16="http://schemas.microsoft.com/office/drawing/2014/main" id="{FA91D5C3-580A-4F49-B716-75B714D57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250" y="1360488"/>
            <a:ext cx="609600" cy="609600"/>
          </a:xfrm>
          <a:prstGeom prst="rect">
            <a:avLst/>
          </a:prstGeom>
        </p:spPr>
      </p:pic>
    </p:spTree>
    <p:extLst>
      <p:ext uri="{BB962C8B-B14F-4D97-AF65-F5344CB8AC3E}">
        <p14:creationId xmlns:p14="http://schemas.microsoft.com/office/powerpoint/2010/main" val="412258094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613392"/>
            <a:ext cx="7513983" cy="1631216"/>
          </a:xfrm>
          <a:prstGeom prst="rect">
            <a:avLst/>
          </a:prstGeom>
          <a:noFill/>
        </p:spPr>
        <p:txBody>
          <a:bodyPr wrap="square" rtlCol="0">
            <a:spAutoFit/>
          </a:bodyPr>
          <a:lstStyle/>
          <a:p>
            <a:pPr algn="ctr"/>
            <a:r>
              <a:rPr kumimoji="1" lang="ja-JP" altLang="en-US" sz="10000" b="1" dirty="0">
                <a:solidFill>
                  <a:schemeClr val="tx1">
                    <a:lumMod val="85000"/>
                    <a:lumOff val="15000"/>
                  </a:schemeClr>
                </a:solidFill>
                <a:latin typeface="メイリオ" panose="020B0604030504040204" pitchFamily="50" charset="-128"/>
                <a:ea typeface="メイリオ" panose="020B0604030504040204" pitchFamily="50" charset="-128"/>
              </a:rPr>
              <a:t>人気のある</a:t>
            </a:r>
            <a:endParaRPr kumimoji="1" lang="ja-JP" altLang="en-US" sz="10000" dirty="0">
              <a:solidFill>
                <a:schemeClr val="tx1">
                  <a:lumMod val="85000"/>
                  <a:lumOff val="15000"/>
                </a:schemeClr>
              </a:solidFill>
            </a:endParaRPr>
          </a:p>
        </p:txBody>
      </p:sp>
      <p:pic>
        <p:nvPicPr>
          <p:cNvPr id="5" name="G2_L18_kihon_v5_popular">
            <a:hlinkClick r:id="" action="ppaction://media"/>
            <a:extLst>
              <a:ext uri="{FF2B5EF4-FFF2-40B4-BE49-F238E27FC236}">
                <a16:creationId xmlns:a16="http://schemas.microsoft.com/office/drawing/2014/main" id="{18A16AB1-46EE-4DAE-BD1C-97CDD8294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9250" y="1360488"/>
            <a:ext cx="609600" cy="609600"/>
          </a:xfrm>
          <a:prstGeom prst="rect">
            <a:avLst/>
          </a:prstGeom>
        </p:spPr>
      </p:pic>
    </p:spTree>
    <p:extLst>
      <p:ext uri="{BB962C8B-B14F-4D97-AF65-F5344CB8AC3E}">
        <p14:creationId xmlns:p14="http://schemas.microsoft.com/office/powerpoint/2010/main" val="11448929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0DC33CD-2A10-428B-9F01-05EE17DCCC7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2_L18_kihon_v6_singer">
            <a:hlinkClick r:id="" action="ppaction://media"/>
            <a:extLst>
              <a:ext uri="{FF2B5EF4-FFF2-40B4-BE49-F238E27FC236}">
                <a16:creationId xmlns:a16="http://schemas.microsoft.com/office/drawing/2014/main" id="{0FD60870-DA21-404F-97A9-D37135AD6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0350" y="976313"/>
            <a:ext cx="609600" cy="609600"/>
          </a:xfrm>
          <a:prstGeom prst="rect">
            <a:avLst/>
          </a:prstGeom>
        </p:spPr>
      </p:pic>
    </p:spTree>
    <p:extLst>
      <p:ext uri="{BB962C8B-B14F-4D97-AF65-F5344CB8AC3E}">
        <p14:creationId xmlns:p14="http://schemas.microsoft.com/office/powerpoint/2010/main" val="40351057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singer</a:t>
            </a:r>
            <a:endParaRPr kumimoji="1" lang="ja-JP" altLang="en-US" sz="7200" dirty="0">
              <a:solidFill>
                <a:schemeClr val="tx1">
                  <a:lumMod val="85000"/>
                  <a:lumOff val="15000"/>
                </a:schemeClr>
              </a:solidFill>
            </a:endParaRPr>
          </a:p>
        </p:txBody>
      </p:sp>
      <p:pic>
        <p:nvPicPr>
          <p:cNvPr id="7" name="G2_L18_kihon_v6_singer">
            <a:hlinkClick r:id="" action="ppaction://media"/>
            <a:extLst>
              <a:ext uri="{FF2B5EF4-FFF2-40B4-BE49-F238E27FC236}">
                <a16:creationId xmlns:a16="http://schemas.microsoft.com/office/drawing/2014/main" id="{AD6CCCC9-3739-4BE7-8D60-AD7B1B964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0350" y="976313"/>
            <a:ext cx="609600" cy="609600"/>
          </a:xfrm>
          <a:prstGeom prst="rect">
            <a:avLst/>
          </a:prstGeom>
        </p:spPr>
      </p:pic>
    </p:spTree>
    <p:extLst>
      <p:ext uri="{BB962C8B-B14F-4D97-AF65-F5344CB8AC3E}">
        <p14:creationId xmlns:p14="http://schemas.microsoft.com/office/powerpoint/2010/main" val="1948460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pic>
        <p:nvPicPr>
          <p:cNvPr id="6" name="G2_L18_kihon_v6_singer">
            <a:hlinkClick r:id="" action="ppaction://media"/>
            <a:extLst>
              <a:ext uri="{FF2B5EF4-FFF2-40B4-BE49-F238E27FC236}">
                <a16:creationId xmlns:a16="http://schemas.microsoft.com/office/drawing/2014/main" id="{3C3133D2-E390-464E-8EDE-445A3FC1CF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0350" y="976313"/>
            <a:ext cx="609600" cy="609600"/>
          </a:xfrm>
          <a:prstGeom prst="rect">
            <a:avLst/>
          </a:prstGeom>
        </p:spPr>
      </p:pic>
    </p:spTree>
    <p:extLst>
      <p:ext uri="{BB962C8B-B14F-4D97-AF65-F5344CB8AC3E}">
        <p14:creationId xmlns:p14="http://schemas.microsoft.com/office/powerpoint/2010/main" val="32731560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24305B-0621-46ED-ABA4-83D4E8C4D8CA}"/>
              </a:ext>
            </a:extLst>
          </p:cNvPr>
          <p:cNvGrpSpPr/>
          <p:nvPr/>
        </p:nvGrpSpPr>
        <p:grpSpPr>
          <a:xfrm>
            <a:off x="0" y="2001949"/>
            <a:ext cx="9144000" cy="2854102"/>
            <a:chOff x="0" y="2742014"/>
            <a:chExt cx="9144000" cy="2854102"/>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 … [a-] </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251792" y="2742014"/>
              <a:ext cx="8640418" cy="1200329"/>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と同じくらい～</a:t>
              </a:r>
              <a:endParaRPr kumimoji="1" lang="ja-JP" altLang="en-US" sz="4800" dirty="0">
                <a:solidFill>
                  <a:schemeClr val="tx1">
                    <a:lumMod val="85000"/>
                    <a:lumOff val="15000"/>
                  </a:schemeClr>
                </a:solidFill>
              </a:endParaRPr>
            </a:p>
          </p:txBody>
        </p:sp>
      </p:grpSp>
      <p:pic>
        <p:nvPicPr>
          <p:cNvPr id="4" name="G2_L18_kihon_v7_as as">
            <a:hlinkClick r:id="" action="ppaction://media"/>
            <a:extLst>
              <a:ext uri="{FF2B5EF4-FFF2-40B4-BE49-F238E27FC236}">
                <a16:creationId xmlns:a16="http://schemas.microsoft.com/office/drawing/2014/main" id="{E0F3497D-81C5-4C17-BB0B-2E35282AD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75" y="1006475"/>
            <a:ext cx="609600" cy="609600"/>
          </a:xfrm>
          <a:prstGeom prst="rect">
            <a:avLst/>
          </a:prstGeom>
        </p:spPr>
      </p:pic>
    </p:spTree>
    <p:extLst>
      <p:ext uri="{BB962C8B-B14F-4D97-AF65-F5344CB8AC3E}">
        <p14:creationId xmlns:p14="http://schemas.microsoft.com/office/powerpoint/2010/main" val="147666045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4F6E-4EBE-366D-2148-5B7A999D0B9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A7BC83A-8774-3271-AFF3-4A79D178231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18B4BAF-FDF1-9E5D-023B-F588DE300C86}"/>
              </a:ext>
            </a:extLst>
          </p:cNvPr>
          <p:cNvSpPr txBox="1"/>
          <p:nvPr/>
        </p:nvSpPr>
        <p:spPr>
          <a:xfrm>
            <a:off x="633356" y="4128490"/>
            <a:ext cx="787728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more useful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than that 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54EC5EF-3635-7B57-9B89-CC8152A7E4AE}"/>
              </a:ext>
            </a:extLst>
          </p:cNvPr>
          <p:cNvSpPr txBox="1"/>
          <p:nvPr/>
        </p:nvSpPr>
        <p:spPr>
          <a:xfrm>
            <a:off x="328108" y="690490"/>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より役に立ち </a:t>
            </a:r>
            <a:r>
              <a:rPr kumimoji="1" lang="ja-JP" altLang="en-US" sz="4800" b="1" dirty="0">
                <a:solidFill>
                  <a:srgbClr val="FF0000"/>
                </a:solidFill>
                <a:latin typeface="メイリオ" panose="020B0604030504040204" pitchFamily="50" charset="-128"/>
                <a:ea typeface="メイリオ" panose="020B0604030504040204" pitchFamily="50" charset="-128"/>
              </a:rPr>
              <a:t>ます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あの本より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1 This book is more useful than that one.">
            <a:hlinkClick r:id="" action="ppaction://media"/>
            <a:extLst>
              <a:ext uri="{FF2B5EF4-FFF2-40B4-BE49-F238E27FC236}">
                <a16:creationId xmlns:a16="http://schemas.microsoft.com/office/drawing/2014/main" id="{4C5690AD-ABEE-EA26-A896-BE7CE3D40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7188" y="465138"/>
            <a:ext cx="406400" cy="406400"/>
          </a:xfrm>
          <a:prstGeom prst="rect">
            <a:avLst/>
          </a:prstGeom>
        </p:spPr>
      </p:pic>
    </p:spTree>
    <p:extLst>
      <p:ext uri="{BB962C8B-B14F-4D97-AF65-F5344CB8AC3E}">
        <p14:creationId xmlns:p14="http://schemas.microsoft.com/office/powerpoint/2010/main" val="14002586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9268" y="2644170"/>
            <a:ext cx="9144000"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as … as </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9600" dirty="0">
              <a:solidFill>
                <a:schemeClr val="tx1">
                  <a:lumMod val="85000"/>
                  <a:lumOff val="15000"/>
                </a:schemeClr>
              </a:solidFill>
            </a:endParaRPr>
          </a:p>
        </p:txBody>
      </p:sp>
      <p:pic>
        <p:nvPicPr>
          <p:cNvPr id="7" name="G2_L18_kihon_v7_as as">
            <a:hlinkClick r:id="" action="ppaction://media"/>
            <a:extLst>
              <a:ext uri="{FF2B5EF4-FFF2-40B4-BE49-F238E27FC236}">
                <a16:creationId xmlns:a16="http://schemas.microsoft.com/office/drawing/2014/main" id="{8070EAC5-E06C-4BEF-93F5-2BDE51013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75" y="1006475"/>
            <a:ext cx="609600" cy="609600"/>
          </a:xfrm>
          <a:prstGeom prst="rect">
            <a:avLst/>
          </a:prstGeom>
        </p:spPr>
      </p:pic>
    </p:spTree>
    <p:extLst>
      <p:ext uri="{BB962C8B-B14F-4D97-AF65-F5344CB8AC3E}">
        <p14:creationId xmlns:p14="http://schemas.microsoft.com/office/powerpoint/2010/main" val="139961401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DA780A-CD1B-4A7B-B523-DFAB9AD36AB4}"/>
              </a:ext>
            </a:extLst>
          </p:cNvPr>
          <p:cNvSpPr txBox="1"/>
          <p:nvPr/>
        </p:nvSpPr>
        <p:spPr>
          <a:xfrm>
            <a:off x="251792" y="2828836"/>
            <a:ext cx="8640418" cy="1200329"/>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と同じくらい～</a:t>
            </a:r>
            <a:endParaRPr kumimoji="1" lang="ja-JP" altLang="en-US" sz="4800" dirty="0">
              <a:solidFill>
                <a:schemeClr val="tx1">
                  <a:lumMod val="85000"/>
                  <a:lumOff val="15000"/>
                </a:schemeClr>
              </a:solidFill>
            </a:endParaRPr>
          </a:p>
        </p:txBody>
      </p:sp>
      <p:pic>
        <p:nvPicPr>
          <p:cNvPr id="7" name="G2_L18_kihon_v7_as as">
            <a:hlinkClick r:id="" action="ppaction://media"/>
            <a:extLst>
              <a:ext uri="{FF2B5EF4-FFF2-40B4-BE49-F238E27FC236}">
                <a16:creationId xmlns:a16="http://schemas.microsoft.com/office/drawing/2014/main" id="{ED03CBFF-8EA8-47E3-856A-91C9EC18FE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875" y="1006475"/>
            <a:ext cx="609600" cy="609600"/>
          </a:xfrm>
          <a:prstGeom prst="rect">
            <a:avLst/>
          </a:prstGeom>
        </p:spPr>
      </p:pic>
    </p:spTree>
    <p:extLst>
      <p:ext uri="{BB962C8B-B14F-4D97-AF65-F5344CB8AC3E}">
        <p14:creationId xmlns:p14="http://schemas.microsoft.com/office/powerpoint/2010/main" val="30145223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69D40CC0-798F-4E48-A864-03BC6D8212AC}"/>
              </a:ext>
            </a:extLst>
          </p:cNvPr>
          <p:cNvGrpSpPr/>
          <p:nvPr/>
        </p:nvGrpSpPr>
        <p:grpSpPr>
          <a:xfrm>
            <a:off x="815009" y="1666764"/>
            <a:ext cx="7513983" cy="3524472"/>
            <a:chOff x="815009" y="2052823"/>
            <a:chExt cx="7513983" cy="3524472"/>
          </a:xfrm>
        </p:grpSpPr>
        <p:sp>
          <p:nvSpPr>
            <p:cNvPr id="5" name="テキスト ボックス 4"/>
            <p:cNvSpPr txBox="1"/>
            <p:nvPr/>
          </p:nvSpPr>
          <p:spPr>
            <a:xfrm>
              <a:off x="815009" y="2052823"/>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背が高い</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8_tall">
            <a:hlinkClick r:id="" action="ppaction://media"/>
            <a:extLst>
              <a:ext uri="{FF2B5EF4-FFF2-40B4-BE49-F238E27FC236}">
                <a16:creationId xmlns:a16="http://schemas.microsoft.com/office/drawing/2014/main" id="{30250E26-0492-473E-83F7-F06C7C3A73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2550" y="180975"/>
            <a:ext cx="609600" cy="609600"/>
          </a:xfrm>
          <a:prstGeom prst="rect">
            <a:avLst/>
          </a:prstGeom>
        </p:spPr>
      </p:pic>
      <p:cxnSp>
        <p:nvCxnSpPr>
          <p:cNvPr id="3" name="直線コネクタ 2">
            <a:extLst>
              <a:ext uri="{FF2B5EF4-FFF2-40B4-BE49-F238E27FC236}">
                <a16:creationId xmlns:a16="http://schemas.microsoft.com/office/drawing/2014/main" id="{9B4383CA-CBC1-98FF-2BDA-6BCC6F64B14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9117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tall</a:t>
            </a:r>
            <a:endParaRPr kumimoji="1" lang="ja-JP" altLang="en-US" sz="8000" dirty="0">
              <a:solidFill>
                <a:schemeClr val="tx1">
                  <a:lumMod val="85000"/>
                  <a:lumOff val="15000"/>
                </a:schemeClr>
              </a:solidFill>
            </a:endParaRPr>
          </a:p>
        </p:txBody>
      </p:sp>
      <p:pic>
        <p:nvPicPr>
          <p:cNvPr id="7" name="G2_L18_kihon_v8_tall">
            <a:hlinkClick r:id="" action="ppaction://media"/>
            <a:extLst>
              <a:ext uri="{FF2B5EF4-FFF2-40B4-BE49-F238E27FC236}">
                <a16:creationId xmlns:a16="http://schemas.microsoft.com/office/drawing/2014/main" id="{FCD95DF0-9E55-4A2F-A282-0087D20A0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2550" y="180975"/>
            <a:ext cx="609600" cy="609600"/>
          </a:xfrm>
          <a:prstGeom prst="rect">
            <a:avLst/>
          </a:prstGeom>
        </p:spPr>
      </p:pic>
      <p:cxnSp>
        <p:nvCxnSpPr>
          <p:cNvPr id="2" name="直線コネクタ 1">
            <a:extLst>
              <a:ext uri="{FF2B5EF4-FFF2-40B4-BE49-F238E27FC236}">
                <a16:creationId xmlns:a16="http://schemas.microsoft.com/office/drawing/2014/main" id="{F49E84C2-36CE-EA82-E8D6-AD3474977206}"/>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7556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背が高い</a:t>
            </a:r>
            <a:endParaRPr kumimoji="1" lang="ja-JP" altLang="en-US" sz="6600" dirty="0">
              <a:solidFill>
                <a:schemeClr val="tx1">
                  <a:lumMod val="85000"/>
                  <a:lumOff val="15000"/>
                </a:schemeClr>
              </a:solidFill>
            </a:endParaRPr>
          </a:p>
        </p:txBody>
      </p:sp>
      <p:pic>
        <p:nvPicPr>
          <p:cNvPr id="7" name="G2_L18_kihon_v8_tall">
            <a:hlinkClick r:id="" action="ppaction://media"/>
            <a:extLst>
              <a:ext uri="{FF2B5EF4-FFF2-40B4-BE49-F238E27FC236}">
                <a16:creationId xmlns:a16="http://schemas.microsoft.com/office/drawing/2014/main" id="{68461CE4-90E7-48BA-AEC3-6121DC9C1B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2550" y="180975"/>
            <a:ext cx="609600" cy="609600"/>
          </a:xfrm>
          <a:prstGeom prst="rect">
            <a:avLst/>
          </a:prstGeom>
        </p:spPr>
      </p:pic>
      <p:pic>
        <p:nvPicPr>
          <p:cNvPr id="3" name="合格の鐘">
            <a:hlinkClick r:id="" action="ppaction://media"/>
            <a:extLst>
              <a:ext uri="{FF2B5EF4-FFF2-40B4-BE49-F238E27FC236}">
                <a16:creationId xmlns:a16="http://schemas.microsoft.com/office/drawing/2014/main" id="{1985F746-D403-E24A-EBE1-2AB5AD8A7F3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6" name="直線コネクタ 5">
            <a:extLst>
              <a:ext uri="{FF2B5EF4-FFF2-40B4-BE49-F238E27FC236}">
                <a16:creationId xmlns:a16="http://schemas.microsoft.com/office/drawing/2014/main" id="{5AE5B463-D313-00A6-091B-DDFC24F3DB7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176928"/>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1F20-D5C5-73D1-3640-717CB477C3B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0DB59E-5B22-38A5-F66C-C28E1A0F70A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E7E99E0-4759-6A68-DB3D-6F6E5D93248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ADB77EC-1C44-874E-9F81-E603D8A5452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4442E5B3-8B5B-6428-B3AE-14E25D58CFEA}"/>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8F9C81AA-5552-9484-4489-37B8BB22C99A}"/>
                </a:ext>
              </a:extLst>
            </p:cNvPr>
            <p:cNvSpPr txBox="1"/>
            <p:nvPr/>
          </p:nvSpPr>
          <p:spPr>
            <a:xfrm>
              <a:off x="815009" y="199553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もっと</a:t>
              </a: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6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06ACC024-739C-97F1-9A5C-A9D0B7A772D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more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2_L18_kihon_v1_more">
            <a:hlinkClick r:id="" action="ppaction://media"/>
            <a:extLst>
              <a:ext uri="{FF2B5EF4-FFF2-40B4-BE49-F238E27FC236}">
                <a16:creationId xmlns:a16="http://schemas.microsoft.com/office/drawing/2014/main" id="{DB297051-12F0-6BC6-BA66-08217C4D7B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12938" y="917575"/>
            <a:ext cx="609600" cy="609600"/>
          </a:xfrm>
          <a:prstGeom prst="rect">
            <a:avLst/>
          </a:prstGeom>
        </p:spPr>
      </p:pic>
      <p:sp>
        <p:nvSpPr>
          <p:cNvPr id="8" name="正方形/長方形 7">
            <a:extLst>
              <a:ext uri="{FF2B5EF4-FFF2-40B4-BE49-F238E27FC236}">
                <a16:creationId xmlns:a16="http://schemas.microsoft.com/office/drawing/2014/main" id="{C2B68E69-15A9-61B0-7068-50CD6192E8E6}"/>
              </a:ext>
            </a:extLst>
          </p:cNvPr>
          <p:cNvSpPr/>
          <p:nvPr/>
        </p:nvSpPr>
        <p:spPr>
          <a:xfrm>
            <a:off x="2819400" y="3402390"/>
            <a:ext cx="35147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51649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D372-8E3D-4252-FA3C-B9B7111A3A9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A3799E5-E40B-4F42-4280-9D7CFA44F0F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F84E24E-9FB7-B52C-9B65-FA5288A5295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B45A594-1488-A8BD-568D-7E3F13E78B6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6B78577B-AFC6-25E9-6D29-A305D373660B}"/>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F23FF8A1-BB7C-4D43-50BB-7B3CB4F2F02B}"/>
                </a:ext>
              </a:extLst>
            </p:cNvPr>
            <p:cNvSpPr txBox="1"/>
            <p:nvPr/>
          </p:nvSpPr>
          <p:spPr>
            <a:xfrm>
              <a:off x="815009" y="199553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役に立つ</a:t>
              </a:r>
              <a:endParaRPr kumimoji="1" lang="ja-JP" altLang="en-US" sz="66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8B59E722-DD0F-FA24-64AC-C9D5C93DEC6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useful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2_useful">
            <a:hlinkClick r:id="" action="ppaction://media"/>
            <a:extLst>
              <a:ext uri="{FF2B5EF4-FFF2-40B4-BE49-F238E27FC236}">
                <a16:creationId xmlns:a16="http://schemas.microsoft.com/office/drawing/2014/main" id="{46ED1D12-6B44-70BA-CEED-FD9F01803B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7825" y="976313"/>
            <a:ext cx="609600" cy="609600"/>
          </a:xfrm>
          <a:prstGeom prst="rect">
            <a:avLst/>
          </a:prstGeom>
        </p:spPr>
      </p:pic>
      <p:sp>
        <p:nvSpPr>
          <p:cNvPr id="8" name="正方形/長方形 7">
            <a:extLst>
              <a:ext uri="{FF2B5EF4-FFF2-40B4-BE49-F238E27FC236}">
                <a16:creationId xmlns:a16="http://schemas.microsoft.com/office/drawing/2014/main" id="{F05B66E7-76A8-B8B5-E401-4D0D8B2F38D2}"/>
              </a:ext>
            </a:extLst>
          </p:cNvPr>
          <p:cNvSpPr/>
          <p:nvPr/>
        </p:nvSpPr>
        <p:spPr>
          <a:xfrm>
            <a:off x="2463800" y="3402390"/>
            <a:ext cx="42259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416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A686E-70EA-335D-4C09-BEC9C8EE7FD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5EA2F2-6C0E-58C6-2C39-EE82F12FA1F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3881441-94AD-744F-CF44-835BDA55FF0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C6F7764-6758-9C6C-5853-7E183923911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E6522C42-8888-6E8F-52EA-538A5CF56331}"/>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464BD0AB-B61B-CAAF-A6AC-20FEF5DEAD2C}"/>
                </a:ext>
              </a:extLst>
            </p:cNvPr>
            <p:cNvSpPr txBox="1"/>
            <p:nvPr/>
          </p:nvSpPr>
          <p:spPr>
            <a:xfrm>
              <a:off x="815009" y="1995530"/>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なもの</a:t>
              </a:r>
              <a:endParaRPr kumimoji="1" lang="ja-JP" altLang="en-US" sz="66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28B82D70-4477-6B8C-4C92-D82E8A8FD3B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one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3_one">
            <a:hlinkClick r:id="" action="ppaction://media"/>
            <a:extLst>
              <a:ext uri="{FF2B5EF4-FFF2-40B4-BE49-F238E27FC236}">
                <a16:creationId xmlns:a16="http://schemas.microsoft.com/office/drawing/2014/main" id="{E4713901-000F-8ED7-4F4F-0655358889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84363" y="1831975"/>
            <a:ext cx="609600" cy="609600"/>
          </a:xfrm>
          <a:prstGeom prst="rect">
            <a:avLst/>
          </a:prstGeom>
        </p:spPr>
      </p:pic>
      <p:sp>
        <p:nvSpPr>
          <p:cNvPr id="8" name="正方形/長方形 7">
            <a:extLst>
              <a:ext uri="{FF2B5EF4-FFF2-40B4-BE49-F238E27FC236}">
                <a16:creationId xmlns:a16="http://schemas.microsoft.com/office/drawing/2014/main" id="{E97A97D4-2B50-5F80-E2AA-76A1E0880B08}"/>
              </a:ext>
            </a:extLst>
          </p:cNvPr>
          <p:cNvSpPr/>
          <p:nvPr/>
        </p:nvSpPr>
        <p:spPr>
          <a:xfrm>
            <a:off x="3133725" y="3402390"/>
            <a:ext cx="288608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1591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E88F-A418-BDA6-F3B2-69641C274FC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01A383D-597C-0F4B-31B4-4DFC21FE576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B393320-D297-DABA-E8F1-38BF2D1A669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0AD2A05-09F7-5760-5FE8-8BE1F0E7824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46A1C298-AE51-3C22-63EB-9006AA3E3F7E}"/>
              </a:ext>
            </a:extLst>
          </p:cNvPr>
          <p:cNvGrpSpPr/>
          <p:nvPr/>
        </p:nvGrpSpPr>
        <p:grpSpPr>
          <a:xfrm>
            <a:off x="815009" y="1638118"/>
            <a:ext cx="7513983" cy="3581765"/>
            <a:chOff x="815009" y="1995530"/>
            <a:chExt cx="7513983" cy="3581765"/>
          </a:xfrm>
        </p:grpSpPr>
        <p:sp>
          <p:nvSpPr>
            <p:cNvPr id="9" name="テキスト ボックス 8">
              <a:extLst>
                <a:ext uri="{FF2B5EF4-FFF2-40B4-BE49-F238E27FC236}">
                  <a16:creationId xmlns:a16="http://schemas.microsoft.com/office/drawing/2014/main" id="{E1C57B30-DE08-6C18-01A2-866D932AFAF5}"/>
                </a:ext>
              </a:extLst>
            </p:cNvPr>
            <p:cNvSpPr txBox="1"/>
            <p:nvPr/>
          </p:nvSpPr>
          <p:spPr>
            <a:xfrm>
              <a:off x="815009" y="1995530"/>
              <a:ext cx="7513983"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いちばん</a:t>
              </a:r>
              <a:r>
                <a:rPr kumimoji="1"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05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427358F4-E022-6790-7ED1-1C892A13FB3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most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4_most">
            <a:hlinkClick r:id="" action="ppaction://media"/>
            <a:extLst>
              <a:ext uri="{FF2B5EF4-FFF2-40B4-BE49-F238E27FC236}">
                <a16:creationId xmlns:a16="http://schemas.microsoft.com/office/drawing/2014/main" id="{57D47753-17DA-2041-14C7-1A3366897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5238" y="682625"/>
            <a:ext cx="609600" cy="609600"/>
          </a:xfrm>
          <a:prstGeom prst="rect">
            <a:avLst/>
          </a:prstGeom>
        </p:spPr>
      </p:pic>
      <p:sp>
        <p:nvSpPr>
          <p:cNvPr id="8" name="正方形/長方形 7">
            <a:extLst>
              <a:ext uri="{FF2B5EF4-FFF2-40B4-BE49-F238E27FC236}">
                <a16:creationId xmlns:a16="http://schemas.microsoft.com/office/drawing/2014/main" id="{A93F2122-9710-CBF6-EEF4-0672A2CF852F}"/>
              </a:ext>
            </a:extLst>
          </p:cNvPr>
          <p:cNvSpPr/>
          <p:nvPr/>
        </p:nvSpPr>
        <p:spPr>
          <a:xfrm>
            <a:off x="2806700" y="3402390"/>
            <a:ext cx="35401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2858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D85FD-6013-411E-4088-68C2366378B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57C214D-3F2D-B0DE-8771-4D3EF042147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207C5CB4-4687-0B11-6AB1-2C01E8134687}"/>
              </a:ext>
            </a:extLst>
          </p:cNvPr>
          <p:cNvSpPr txBox="1"/>
          <p:nvPr/>
        </p:nvSpPr>
        <p:spPr>
          <a:xfrm>
            <a:off x="725804" y="2409490"/>
            <a:ext cx="769239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 </a:t>
            </a:r>
          </a:p>
          <a:p>
            <a:pPr>
              <a:lnSpc>
                <a:spcPct val="150000"/>
              </a:lnSpc>
            </a:pPr>
            <a:r>
              <a:rPr kumimoji="1" lang="en-US" altLang="ja-JP" sz="4400" b="1" dirty="0">
                <a:solidFill>
                  <a:schemeClr val="accent2"/>
                </a:solidFill>
                <a:latin typeface="メイリオ" panose="020B0604030504040204" pitchFamily="50" charset="-128"/>
                <a:ea typeface="メイリオ" panose="020B0604030504040204" pitchFamily="50" charset="-128"/>
              </a:rPr>
              <a:t>[u-----]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that one.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01-1 This book is more useful than that one.">
            <a:hlinkClick r:id="" action="ppaction://media"/>
            <a:extLst>
              <a:ext uri="{FF2B5EF4-FFF2-40B4-BE49-F238E27FC236}">
                <a16:creationId xmlns:a16="http://schemas.microsoft.com/office/drawing/2014/main" id="{165F546F-1BC6-E2E5-52BF-A1FA5288AD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7188" y="465138"/>
            <a:ext cx="406400" cy="406400"/>
          </a:xfrm>
          <a:prstGeom prst="rect">
            <a:avLst/>
          </a:prstGeom>
        </p:spPr>
      </p:pic>
    </p:spTree>
    <p:extLst>
      <p:ext uri="{BB962C8B-B14F-4D97-AF65-F5344CB8AC3E}">
        <p14:creationId xmlns:p14="http://schemas.microsoft.com/office/powerpoint/2010/main" val="28821664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811D1-4D2A-A35B-8153-41242BC0201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9DD76D-F42E-C9FF-9A11-83EDC295CD7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47E7129-B584-168B-E4DB-21558ACB73E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F859912-5462-BA4D-669B-66FDDCEF900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886A74B6-0851-D305-3CEE-04EBCC807C6B}"/>
              </a:ext>
            </a:extLst>
          </p:cNvPr>
          <p:cNvGrpSpPr/>
          <p:nvPr/>
        </p:nvGrpSpPr>
        <p:grpSpPr>
          <a:xfrm>
            <a:off x="711200" y="1717951"/>
            <a:ext cx="7721600" cy="3422099"/>
            <a:chOff x="711200" y="2155196"/>
            <a:chExt cx="7721600" cy="3422099"/>
          </a:xfrm>
        </p:grpSpPr>
        <p:sp>
          <p:nvSpPr>
            <p:cNvPr id="9" name="テキスト ボックス 8">
              <a:extLst>
                <a:ext uri="{FF2B5EF4-FFF2-40B4-BE49-F238E27FC236}">
                  <a16:creationId xmlns:a16="http://schemas.microsoft.com/office/drawing/2014/main" id="{77090ABE-276E-7EFD-5C47-BFEC75B27B69}"/>
                </a:ext>
              </a:extLst>
            </p:cNvPr>
            <p:cNvSpPr txBox="1"/>
            <p:nvPr/>
          </p:nvSpPr>
          <p:spPr>
            <a:xfrm>
              <a:off x="815009" y="2155196"/>
              <a:ext cx="7513983" cy="1631216"/>
            </a:xfrm>
            <a:prstGeom prst="rect">
              <a:avLst/>
            </a:prstGeom>
            <a:noFill/>
          </p:spPr>
          <p:txBody>
            <a:bodyPr wrap="square" rtlCol="0">
              <a:spAutoFit/>
            </a:bodyPr>
            <a:lstStyle/>
            <a:p>
              <a:pPr algn="ctr"/>
              <a:r>
                <a:rPr kumimoji="1" lang="ja-JP" altLang="en-US" sz="10000" b="1" dirty="0">
                  <a:solidFill>
                    <a:schemeClr val="tx1">
                      <a:lumMod val="85000"/>
                      <a:lumOff val="15000"/>
                    </a:schemeClr>
                  </a:solidFill>
                  <a:latin typeface="メイリオ" panose="020B0604030504040204" pitchFamily="50" charset="-128"/>
                  <a:ea typeface="メイリオ" panose="020B0604030504040204" pitchFamily="50" charset="-128"/>
                </a:rPr>
                <a:t>人気のある</a:t>
              </a:r>
              <a:endParaRPr kumimoji="1" lang="ja-JP" altLang="en-US" sz="10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D2DAD264-E3CB-BFAC-2B36-F6689E38DAAB}"/>
                </a:ext>
              </a:extLst>
            </p:cNvPr>
            <p:cNvSpPr txBox="1"/>
            <p:nvPr/>
          </p:nvSpPr>
          <p:spPr>
            <a:xfrm>
              <a:off x="711200" y="4007635"/>
              <a:ext cx="77216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popular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2_L18_kihon_v5_popular">
            <a:hlinkClick r:id="" action="ppaction://media"/>
            <a:extLst>
              <a:ext uri="{FF2B5EF4-FFF2-40B4-BE49-F238E27FC236}">
                <a16:creationId xmlns:a16="http://schemas.microsoft.com/office/drawing/2014/main" id="{E4D32C46-09CF-A8BD-83A9-9D3179E7A3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19250" y="1360488"/>
            <a:ext cx="609600" cy="609600"/>
          </a:xfrm>
          <a:prstGeom prst="rect">
            <a:avLst/>
          </a:prstGeom>
        </p:spPr>
      </p:pic>
      <p:sp>
        <p:nvSpPr>
          <p:cNvPr id="8" name="正方形/長方形 7">
            <a:extLst>
              <a:ext uri="{FF2B5EF4-FFF2-40B4-BE49-F238E27FC236}">
                <a16:creationId xmlns:a16="http://schemas.microsoft.com/office/drawing/2014/main" id="{57A1E9E6-A2B5-76D4-78CF-8D66DFD6262E}"/>
              </a:ext>
            </a:extLst>
          </p:cNvPr>
          <p:cNvSpPr/>
          <p:nvPr/>
        </p:nvSpPr>
        <p:spPr>
          <a:xfrm>
            <a:off x="2044700" y="3402390"/>
            <a:ext cx="50641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7045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1EC59-A841-E9BC-789A-329C9CB09B3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F1EBD97-1FDD-88FC-8AD5-06E5C6206FE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69A127C-2882-6EAF-727E-3673BA9B368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B87BEF7-4D53-EFCA-79A7-1720CB05459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63214650-2CEB-016C-6E3B-2F0D8B3784A5}"/>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BC4CAD50-B29E-8912-BEE5-4B36E7F30F1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singer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0275A1F-D018-A1DD-6C5A-395D08B3E43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2_L18_kihon_v6_singer">
            <a:hlinkClick r:id="" action="ppaction://media"/>
            <a:extLst>
              <a:ext uri="{FF2B5EF4-FFF2-40B4-BE49-F238E27FC236}">
                <a16:creationId xmlns:a16="http://schemas.microsoft.com/office/drawing/2014/main" id="{F93DCE29-8102-7092-609B-E471B2C63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30350" y="976313"/>
            <a:ext cx="609600" cy="609600"/>
          </a:xfrm>
          <a:prstGeom prst="rect">
            <a:avLst/>
          </a:prstGeom>
        </p:spPr>
      </p:pic>
      <p:sp>
        <p:nvSpPr>
          <p:cNvPr id="10" name="正方形/長方形 9">
            <a:extLst>
              <a:ext uri="{FF2B5EF4-FFF2-40B4-BE49-F238E27FC236}">
                <a16:creationId xmlns:a16="http://schemas.microsoft.com/office/drawing/2014/main" id="{56BD2112-C422-EF02-82B8-3F9C1816EF8E}"/>
              </a:ext>
            </a:extLst>
          </p:cNvPr>
          <p:cNvSpPr/>
          <p:nvPr/>
        </p:nvSpPr>
        <p:spPr>
          <a:xfrm>
            <a:off x="2451100" y="3519516"/>
            <a:ext cx="42513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2167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BCB26-DCF6-1790-69B6-170CDF2C875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9BFEC22-C3AA-BA82-69AA-0CD4FB0A390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AB27896-12B6-138C-121F-1799C886C71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5624813-7862-85F0-FB01-2A19D3FCA6B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3963776E-81E3-557D-7A2D-8D86363DBF40}"/>
              </a:ext>
            </a:extLst>
          </p:cNvPr>
          <p:cNvGrpSpPr/>
          <p:nvPr/>
        </p:nvGrpSpPr>
        <p:grpSpPr>
          <a:xfrm>
            <a:off x="0" y="2001949"/>
            <a:ext cx="9144000" cy="2854102"/>
            <a:chOff x="0" y="2742014"/>
            <a:chExt cx="9144000" cy="2854102"/>
          </a:xfrm>
        </p:grpSpPr>
        <p:sp>
          <p:nvSpPr>
            <p:cNvPr id="6" name="テキスト ボックス 5">
              <a:extLst>
                <a:ext uri="{FF2B5EF4-FFF2-40B4-BE49-F238E27FC236}">
                  <a16:creationId xmlns:a16="http://schemas.microsoft.com/office/drawing/2014/main" id="{A401FD2C-8BDC-93B7-69FD-0DC923A33B28}"/>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[as] … [as] </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51AB146-31E4-3686-91A7-9F6BF2A91212}"/>
                </a:ext>
              </a:extLst>
            </p:cNvPr>
            <p:cNvSpPr txBox="1"/>
            <p:nvPr/>
          </p:nvSpPr>
          <p:spPr>
            <a:xfrm>
              <a:off x="251792" y="2742014"/>
              <a:ext cx="8640418" cy="1200329"/>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と同じくらい～</a:t>
              </a:r>
              <a:endParaRPr kumimoji="1" lang="ja-JP" altLang="en-US" sz="4800" dirty="0">
                <a:solidFill>
                  <a:schemeClr val="tx1">
                    <a:lumMod val="85000"/>
                    <a:lumOff val="15000"/>
                  </a:schemeClr>
                </a:solidFill>
              </a:endParaRPr>
            </a:p>
          </p:txBody>
        </p:sp>
      </p:grpSp>
      <p:pic>
        <p:nvPicPr>
          <p:cNvPr id="4" name="G2_L18_kihon_v7_as as">
            <a:hlinkClick r:id="" action="ppaction://media"/>
            <a:extLst>
              <a:ext uri="{FF2B5EF4-FFF2-40B4-BE49-F238E27FC236}">
                <a16:creationId xmlns:a16="http://schemas.microsoft.com/office/drawing/2014/main" id="{7641E3B3-C29F-AD18-E612-03690A2B2C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875" y="1006475"/>
            <a:ext cx="609600" cy="609600"/>
          </a:xfrm>
          <a:prstGeom prst="rect">
            <a:avLst/>
          </a:prstGeom>
        </p:spPr>
      </p:pic>
      <p:sp>
        <p:nvSpPr>
          <p:cNvPr id="10" name="正方形/長方形 9">
            <a:extLst>
              <a:ext uri="{FF2B5EF4-FFF2-40B4-BE49-F238E27FC236}">
                <a16:creationId xmlns:a16="http://schemas.microsoft.com/office/drawing/2014/main" id="{ED99406F-C2D2-9F88-17F4-288A2E4C27EB}"/>
              </a:ext>
            </a:extLst>
          </p:cNvPr>
          <p:cNvSpPr/>
          <p:nvPr/>
        </p:nvSpPr>
        <p:spPr>
          <a:xfrm>
            <a:off x="1546225" y="3402390"/>
            <a:ext cx="134937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1C8C2BA-1BD1-410E-8791-20DCF04F5B24}"/>
              </a:ext>
            </a:extLst>
          </p:cNvPr>
          <p:cNvSpPr/>
          <p:nvPr/>
        </p:nvSpPr>
        <p:spPr>
          <a:xfrm>
            <a:off x="5026025" y="3402390"/>
            <a:ext cx="134937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429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23486-0105-89E7-BD6D-0933FACC7A1D}"/>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A89DB452-DF18-026F-07D4-9FD01AB35CD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0EE816D-7DCF-7A0E-9821-75D3DAE766C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5A60969-C50B-A53D-1414-F54E1A00458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2" name="グループ化 1">
            <a:extLst>
              <a:ext uri="{FF2B5EF4-FFF2-40B4-BE49-F238E27FC236}">
                <a16:creationId xmlns:a16="http://schemas.microsoft.com/office/drawing/2014/main" id="{AEED08E8-BD50-1C67-D903-481DF912647C}"/>
              </a:ext>
            </a:extLst>
          </p:cNvPr>
          <p:cNvGrpSpPr/>
          <p:nvPr/>
        </p:nvGrpSpPr>
        <p:grpSpPr>
          <a:xfrm>
            <a:off x="815009" y="1666764"/>
            <a:ext cx="7513983" cy="3524472"/>
            <a:chOff x="815009" y="2052823"/>
            <a:chExt cx="7513983" cy="3524472"/>
          </a:xfrm>
        </p:grpSpPr>
        <p:sp>
          <p:nvSpPr>
            <p:cNvPr id="5" name="テキスト ボックス 4">
              <a:extLst>
                <a:ext uri="{FF2B5EF4-FFF2-40B4-BE49-F238E27FC236}">
                  <a16:creationId xmlns:a16="http://schemas.microsoft.com/office/drawing/2014/main" id="{80E0F929-025D-7CA9-AF6A-82CCFEEBEEE0}"/>
                </a:ext>
              </a:extLst>
            </p:cNvPr>
            <p:cNvSpPr txBox="1"/>
            <p:nvPr/>
          </p:nvSpPr>
          <p:spPr>
            <a:xfrm>
              <a:off x="815009" y="2052823"/>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背が高い</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9BAAA603-A75F-DAFC-23BA-06164E8EAFF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tall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2_L18_kihon_v8_tall">
            <a:hlinkClick r:id="" action="ppaction://media"/>
            <a:extLst>
              <a:ext uri="{FF2B5EF4-FFF2-40B4-BE49-F238E27FC236}">
                <a16:creationId xmlns:a16="http://schemas.microsoft.com/office/drawing/2014/main" id="{D9CD34BD-0074-7098-D281-D8538A814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2550" y="180975"/>
            <a:ext cx="609600" cy="609600"/>
          </a:xfrm>
          <a:prstGeom prst="rect">
            <a:avLst/>
          </a:prstGeom>
        </p:spPr>
      </p:pic>
      <p:cxnSp>
        <p:nvCxnSpPr>
          <p:cNvPr id="3" name="直線コネクタ 2">
            <a:extLst>
              <a:ext uri="{FF2B5EF4-FFF2-40B4-BE49-F238E27FC236}">
                <a16:creationId xmlns:a16="http://schemas.microsoft.com/office/drawing/2014/main" id="{60A4C23F-4E15-DF01-0124-BC505924D9A6}"/>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F91C75D3-4E17-F04A-BF47-2A4BC8A6DE28}"/>
              </a:ext>
            </a:extLst>
          </p:cNvPr>
          <p:cNvSpPr/>
          <p:nvPr/>
        </p:nvSpPr>
        <p:spPr>
          <a:xfrm>
            <a:off x="3251200" y="3402390"/>
            <a:ext cx="26511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3397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P.127</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～より</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です。</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50BA6725-418F-B9F6-9197-8CF08EA2C97D}"/>
              </a:ext>
            </a:extLst>
          </p:cNvPr>
          <p:cNvPicPr>
            <a:picLocks noChangeAspect="1"/>
          </p:cNvPicPr>
          <p:nvPr/>
        </p:nvPicPr>
        <p:blipFill>
          <a:blip r:embed="rId2"/>
          <a:stretch>
            <a:fillRect/>
          </a:stretch>
        </p:blipFill>
        <p:spPr>
          <a:xfrm>
            <a:off x="216000" y="1097308"/>
            <a:ext cx="8712000" cy="5585175"/>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80D7D9E0-9893-E506-016B-2359A3DEF747}"/>
              </a:ext>
            </a:extLst>
          </p:cNvPr>
          <p:cNvPicPr>
            <a:picLocks noChangeAspect="1"/>
          </p:cNvPicPr>
          <p:nvPr/>
        </p:nvPicPr>
        <p:blipFill>
          <a:blip r:embed="rId6"/>
          <a:stretch>
            <a:fillRect/>
          </a:stretch>
        </p:blipFill>
        <p:spPr>
          <a:xfrm>
            <a:off x="216000" y="1097308"/>
            <a:ext cx="8712000" cy="5585175"/>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638143" y="3429000"/>
            <a:ext cx="414365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more  popular     than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30F47C70-8A62-5ADF-FEBA-506CA36481A2}"/>
              </a:ext>
            </a:extLst>
          </p:cNvPr>
          <p:cNvSpPr txBox="1"/>
          <p:nvPr/>
        </p:nvSpPr>
        <p:spPr>
          <a:xfrm>
            <a:off x="2142843" y="4665537"/>
            <a:ext cx="429605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more  expensive   than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C59A529-55CF-D0B4-E39E-F2C0D1427728}"/>
              </a:ext>
            </a:extLst>
          </p:cNvPr>
          <p:cNvSpPr txBox="1"/>
          <p:nvPr/>
        </p:nvSpPr>
        <p:spPr>
          <a:xfrm>
            <a:off x="2428593" y="5902074"/>
            <a:ext cx="414365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more    boring     than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3" name="AS_G2_16_03_kihon_t_1">
            <a:hlinkClick r:id="" action="ppaction://media"/>
            <a:extLst>
              <a:ext uri="{FF2B5EF4-FFF2-40B4-BE49-F238E27FC236}">
                <a16:creationId xmlns:a16="http://schemas.microsoft.com/office/drawing/2014/main" id="{F10AF49F-A535-0BFA-AAA1-E574908428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99775" y="3762375"/>
            <a:ext cx="406400" cy="406400"/>
          </a:xfrm>
          <a:prstGeom prst="rect">
            <a:avLst/>
          </a:prstGeom>
        </p:spPr>
      </p:pic>
      <p:pic>
        <p:nvPicPr>
          <p:cNvPr id="14" name="AS_G2_16_03_kihon_t_1">
            <a:hlinkClick r:id="" action="ppaction://media"/>
            <a:extLst>
              <a:ext uri="{FF2B5EF4-FFF2-40B4-BE49-F238E27FC236}">
                <a16:creationId xmlns:a16="http://schemas.microsoft.com/office/drawing/2014/main" id="{605BFA36-D4D7-CF23-6885-00A2CEF1B52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99775" y="4848377"/>
            <a:ext cx="406400" cy="406400"/>
          </a:xfrm>
          <a:prstGeom prst="rect">
            <a:avLst/>
          </a:prstGeom>
        </p:spPr>
      </p:pic>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217"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13"/>
                </p:tgtEl>
              </p:cMediaNode>
            </p:audio>
            <p:audio>
              <p:cMediaNode vol="80000">
                <p:cTn id="32" fill="hold" display="0">
                  <p:stCondLst>
                    <p:cond delay="indefinite"/>
                  </p:stCondLst>
                  <p:endCondLst>
                    <p:cond evt="onStopAudio" delay="0">
                      <p:tgtEl>
                        <p:sldTgt/>
                      </p:tgtEl>
                    </p:cond>
                  </p:endCondLst>
                </p:cTn>
                <p:tgtEl>
                  <p:spTgt spid="14"/>
                </p:tgtEl>
              </p:cMediaNode>
            </p:audio>
          </p:childTnLst>
        </p:cTn>
      </p:par>
    </p:tnLst>
    <p:bldLst>
      <p:bldP spid="29" grpId="0"/>
      <p:bldP spid="10"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8" name="図 7">
            <a:extLst>
              <a:ext uri="{FF2B5EF4-FFF2-40B4-BE49-F238E27FC236}">
                <a16:creationId xmlns:a16="http://schemas.microsoft.com/office/drawing/2014/main" id="{8B5146D0-7B3E-451A-AC71-BDAC152517D8}"/>
              </a:ext>
            </a:extLst>
          </p:cNvPr>
          <p:cNvPicPr>
            <a:picLocks noChangeAspect="1"/>
          </p:cNvPicPr>
          <p:nvPr/>
        </p:nvPicPr>
        <p:blipFill>
          <a:blip r:embed="rId2"/>
          <a:stretch>
            <a:fillRect/>
          </a:stretch>
        </p:blipFill>
        <p:spPr>
          <a:xfrm>
            <a:off x="216000" y="1097308"/>
            <a:ext cx="8712000" cy="5585175"/>
          </a:xfrm>
          <a:prstGeom prst="rect">
            <a:avLst/>
          </a:prstGeom>
        </p:spPr>
      </p:pic>
      <p:sp>
        <p:nvSpPr>
          <p:cNvPr id="9" name="テキスト ボックス 8">
            <a:extLst>
              <a:ext uri="{FF2B5EF4-FFF2-40B4-BE49-F238E27FC236}">
                <a16:creationId xmlns:a16="http://schemas.microsoft.com/office/drawing/2014/main" id="{855AA99A-2876-ADBA-8298-DE10280A695B}"/>
              </a:ext>
            </a:extLst>
          </p:cNvPr>
          <p:cNvSpPr txBox="1"/>
          <p:nvPr/>
        </p:nvSpPr>
        <p:spPr>
          <a:xfrm>
            <a:off x="2638143" y="3429000"/>
            <a:ext cx="414365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more  popular     than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58FE985-8438-1B62-D152-AC3E36DAB356}"/>
              </a:ext>
            </a:extLst>
          </p:cNvPr>
          <p:cNvSpPr txBox="1"/>
          <p:nvPr/>
        </p:nvSpPr>
        <p:spPr>
          <a:xfrm>
            <a:off x="2142843" y="4665537"/>
            <a:ext cx="429605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more  expensive   than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870999BA-613A-B251-16E6-86D2D5D4B7C5}"/>
              </a:ext>
            </a:extLst>
          </p:cNvPr>
          <p:cNvSpPr txBox="1"/>
          <p:nvPr/>
        </p:nvSpPr>
        <p:spPr>
          <a:xfrm>
            <a:off x="2428593" y="5902074"/>
            <a:ext cx="4143657"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more    boring     than</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English is more interesting than math.</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5" name="図 4">
            <a:extLst>
              <a:ext uri="{FF2B5EF4-FFF2-40B4-BE49-F238E27FC236}">
                <a16:creationId xmlns:a16="http://schemas.microsoft.com/office/drawing/2014/main" id="{5A2CA66E-C704-37E8-A367-EA204E211AE7}"/>
              </a:ext>
            </a:extLst>
          </p:cNvPr>
          <p:cNvPicPr>
            <a:picLocks noChangeAspect="1"/>
          </p:cNvPicPr>
          <p:nvPr/>
        </p:nvPicPr>
        <p:blipFill>
          <a:blip r:embed="rId7"/>
          <a:stretch>
            <a:fillRect/>
          </a:stretch>
        </p:blipFill>
        <p:spPr>
          <a:xfrm>
            <a:off x="133200" y="1382198"/>
            <a:ext cx="8877600" cy="2803972"/>
          </a:xfrm>
          <a:prstGeom prst="rect">
            <a:avLst/>
          </a:prstGeom>
        </p:spPr>
      </p:pic>
      <p:pic>
        <p:nvPicPr>
          <p:cNvPr id="9" name="AS_G2_16_04_kihon_t_2">
            <a:hlinkClick r:id="" action="ppaction://media"/>
            <a:extLst>
              <a:ext uri="{FF2B5EF4-FFF2-40B4-BE49-F238E27FC236}">
                <a16:creationId xmlns:a16="http://schemas.microsoft.com/office/drawing/2014/main" id="{9E2890CB-DAEC-96F2-8867-7FC81ADD08F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213975" y="2952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65"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A534EA56-3B40-0C5D-F10A-F26257AFB9D4}"/>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P.128</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132</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7DF47-6B77-D7F0-96A1-33012F17460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61EA535-71D2-7932-80D5-5757AEB0141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8A2BD4F-7B7D-5DD4-E5F2-4ADF077FD281}"/>
              </a:ext>
            </a:extLst>
          </p:cNvPr>
          <p:cNvSpPr txBox="1"/>
          <p:nvPr/>
        </p:nvSpPr>
        <p:spPr>
          <a:xfrm>
            <a:off x="328108" y="2321004"/>
            <a:ext cx="8487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より役に立ち </a:t>
            </a:r>
            <a:r>
              <a:rPr kumimoji="1" lang="ja-JP" altLang="en-US" sz="4800" b="1" dirty="0">
                <a:solidFill>
                  <a:srgbClr val="FF0000"/>
                </a:solidFill>
                <a:latin typeface="メイリオ" panose="020B0604030504040204" pitchFamily="50" charset="-128"/>
                <a:ea typeface="メイリオ" panose="020B0604030504040204" pitchFamily="50" charset="-128"/>
              </a:rPr>
              <a:t>ます</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あの本より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01-1 This book is more useful than that one.">
            <a:hlinkClick r:id="" action="ppaction://media"/>
            <a:extLst>
              <a:ext uri="{FF2B5EF4-FFF2-40B4-BE49-F238E27FC236}">
                <a16:creationId xmlns:a16="http://schemas.microsoft.com/office/drawing/2014/main" id="{3D50DBF2-7BAB-C1CB-32FC-18B4DD7645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7188" y="465138"/>
            <a:ext cx="406400" cy="406400"/>
          </a:xfrm>
          <a:prstGeom prst="rect">
            <a:avLst/>
          </a:prstGeom>
        </p:spPr>
      </p:pic>
    </p:spTree>
    <p:extLst>
      <p:ext uri="{BB962C8B-B14F-4D97-AF65-F5344CB8AC3E}">
        <p14:creationId xmlns:p14="http://schemas.microsoft.com/office/powerpoint/2010/main" val="2388212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A311540-4A34-E181-A124-E9A725DD56BB}"/>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E3DE15C-C969-6167-4142-A23FBCEC6067}"/>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812F1ACE-5E8F-1E28-1159-4194F1A58A08}"/>
              </a:ext>
            </a:extLst>
          </p:cNvPr>
          <p:cNvGrpSpPr/>
          <p:nvPr/>
        </p:nvGrpSpPr>
        <p:grpSpPr>
          <a:xfrm>
            <a:off x="-13702" y="1399818"/>
            <a:ext cx="9157701" cy="1459582"/>
            <a:chOff x="-13702" y="1399818"/>
            <a:chExt cx="9157701" cy="1459582"/>
          </a:xfrm>
        </p:grpSpPr>
        <p:sp>
          <p:nvSpPr>
            <p:cNvPr id="13" name="正方形/長方形 12">
              <a:extLst>
                <a:ext uri="{FF2B5EF4-FFF2-40B4-BE49-F238E27FC236}">
                  <a16:creationId xmlns:a16="http://schemas.microsoft.com/office/drawing/2014/main" id="{177FFC47-0B0B-0128-BC86-03F16AA71F46}"/>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7B925D2-3CB8-3DE7-5B81-0973A6C37A7D}"/>
                </a:ext>
              </a:extLst>
            </p:cNvPr>
            <p:cNvSpPr txBox="1"/>
            <p:nvPr/>
          </p:nvSpPr>
          <p:spPr>
            <a:xfrm>
              <a:off x="404076" y="1591000"/>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a:t>
              </a: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15 </a:t>
              </a:r>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人より多くの生徒が自由時間に音楽を聞きます」</a:t>
              </a:r>
            </a:p>
          </p:txBody>
        </p:sp>
      </p:grpSp>
      <p:pic>
        <p:nvPicPr>
          <p:cNvPr id="15" name="図 14">
            <a:extLst>
              <a:ext uri="{FF2B5EF4-FFF2-40B4-BE49-F238E27FC236}">
                <a16:creationId xmlns:a16="http://schemas.microsoft.com/office/drawing/2014/main" id="{405A9E91-ABE6-5547-27B9-9F4937028C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6" name="乗算記号 15">
            <a:extLst>
              <a:ext uri="{FF2B5EF4-FFF2-40B4-BE49-F238E27FC236}">
                <a16:creationId xmlns:a16="http://schemas.microsoft.com/office/drawing/2014/main" id="{0178D076-B21A-C5AB-C392-A7F92A174744}"/>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F2AA3EF7-0556-0A48-81E3-41CE2343BF01}"/>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AS_G2_16_05_reading_s1_1">
            <a:hlinkClick r:id="" action="ppaction://media"/>
            <a:extLst>
              <a:ext uri="{FF2B5EF4-FFF2-40B4-BE49-F238E27FC236}">
                <a16:creationId xmlns:a16="http://schemas.microsoft.com/office/drawing/2014/main" id="{83FBB24A-2FFF-D76A-69FD-F79DA72BB6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4175" y="3711575"/>
            <a:ext cx="406400" cy="406400"/>
          </a:xfrm>
          <a:prstGeom prst="rect">
            <a:avLst/>
          </a:prstGeom>
        </p:spPr>
      </p:pic>
      <p:pic>
        <p:nvPicPr>
          <p:cNvPr id="8" name="AS_G2_16_06_reading_s1_2">
            <a:hlinkClick r:id="" action="ppaction://media"/>
            <a:extLst>
              <a:ext uri="{FF2B5EF4-FFF2-40B4-BE49-F238E27FC236}">
                <a16:creationId xmlns:a16="http://schemas.microsoft.com/office/drawing/2014/main" id="{EEF966C0-5747-8CE8-2C06-1E8A5C21DEA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533343" y="37115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42143"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6148"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7" grpId="0" animBg="1"/>
      <p:bldP spid="37" grpId="1" animBg="1"/>
      <p:bldP spid="5" grpId="0" animBg="1"/>
      <p:bldP spid="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7E206798-3B5E-A9F9-0163-09921BE1BE54}"/>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24305B-0621-46ED-ABA4-83D4E8C4D8CA}"/>
              </a:ext>
            </a:extLst>
          </p:cNvPr>
          <p:cNvGrpSpPr/>
          <p:nvPr/>
        </p:nvGrpSpPr>
        <p:grpSpPr>
          <a:xfrm>
            <a:off x="0" y="1991958"/>
            <a:ext cx="9144000" cy="2874085"/>
            <a:chOff x="0" y="2722031"/>
            <a:chExt cx="9144000" cy="287408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[t---] [a----]</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477079" y="2722031"/>
              <a:ext cx="8189844" cy="1446550"/>
            </a:xfrm>
            <a:prstGeom prst="rect">
              <a:avLst/>
            </a:prstGeom>
            <a:noFill/>
          </p:spPr>
          <p:txBody>
            <a:bodyPr wrap="square" rtlCol="0">
              <a:spAutoFit/>
            </a:bodyPr>
            <a:lstStyle/>
            <a:p>
              <a:pPr algn="ctr"/>
              <a:r>
                <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について話す</a:t>
              </a:r>
              <a:endPar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2_L18_reading_v1_talk about">
            <a:hlinkClick r:id="" action="ppaction://media"/>
            <a:extLst>
              <a:ext uri="{FF2B5EF4-FFF2-40B4-BE49-F238E27FC236}">
                <a16:creationId xmlns:a16="http://schemas.microsoft.com/office/drawing/2014/main" id="{A5F3EADE-D4A0-4AD3-A3E8-F96AD0349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563" y="1154113"/>
            <a:ext cx="609600" cy="609600"/>
          </a:xfrm>
          <a:prstGeom prst="rect">
            <a:avLst/>
          </a:prstGeom>
        </p:spPr>
      </p:pic>
    </p:spTree>
    <p:extLst>
      <p:ext uri="{BB962C8B-B14F-4D97-AF65-F5344CB8AC3E}">
        <p14:creationId xmlns:p14="http://schemas.microsoft.com/office/powerpoint/2010/main" val="181978745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574920"/>
            <a:ext cx="9144000" cy="1708160"/>
          </a:xfrm>
          <a:prstGeom prst="rect">
            <a:avLst/>
          </a:prstGeom>
          <a:noFill/>
        </p:spPr>
        <p:txBody>
          <a:bodyPr wrap="square" rtlCol="0">
            <a:spAutoFit/>
          </a:bodyPr>
          <a:lstStyle/>
          <a:p>
            <a:pPr algn="ctr"/>
            <a:r>
              <a:rPr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talk about</a:t>
            </a:r>
            <a:endParaRPr kumimoji="1" lang="ja-JP" altLang="en-US" sz="10500" dirty="0">
              <a:solidFill>
                <a:schemeClr val="tx1">
                  <a:lumMod val="85000"/>
                  <a:lumOff val="15000"/>
                </a:schemeClr>
              </a:solidFill>
            </a:endParaRPr>
          </a:p>
        </p:txBody>
      </p:sp>
      <p:pic>
        <p:nvPicPr>
          <p:cNvPr id="7" name="G2_L18_reading_v1_talk about">
            <a:hlinkClick r:id="" action="ppaction://media"/>
            <a:extLst>
              <a:ext uri="{FF2B5EF4-FFF2-40B4-BE49-F238E27FC236}">
                <a16:creationId xmlns:a16="http://schemas.microsoft.com/office/drawing/2014/main" id="{1BBA18F0-52A8-4F35-873D-7633E6DA0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563" y="1154113"/>
            <a:ext cx="609600" cy="609600"/>
          </a:xfrm>
          <a:prstGeom prst="rect">
            <a:avLst/>
          </a:prstGeom>
        </p:spPr>
      </p:pic>
    </p:spTree>
    <p:extLst>
      <p:ext uri="{BB962C8B-B14F-4D97-AF65-F5344CB8AC3E}">
        <p14:creationId xmlns:p14="http://schemas.microsoft.com/office/powerpoint/2010/main" val="5557947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EDD2C31-4CBC-4CE3-90A6-A04273746572}"/>
              </a:ext>
            </a:extLst>
          </p:cNvPr>
          <p:cNvSpPr txBox="1"/>
          <p:nvPr/>
        </p:nvSpPr>
        <p:spPr>
          <a:xfrm>
            <a:off x="477079" y="2705725"/>
            <a:ext cx="8189844" cy="1446550"/>
          </a:xfrm>
          <a:prstGeom prst="rect">
            <a:avLst/>
          </a:prstGeom>
          <a:noFill/>
        </p:spPr>
        <p:txBody>
          <a:bodyPr wrap="square" rtlCol="0">
            <a:spAutoFit/>
          </a:bodyPr>
          <a:lstStyle/>
          <a:p>
            <a:pPr algn="ctr"/>
            <a:r>
              <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について話す</a:t>
            </a:r>
            <a:endParaRPr kumimoji="1" lang="en-US" altLang="ja-JP" sz="85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6" name="G2_L18_reading_v1_talk about">
            <a:hlinkClick r:id="" action="ppaction://media"/>
            <a:extLst>
              <a:ext uri="{FF2B5EF4-FFF2-40B4-BE49-F238E27FC236}">
                <a16:creationId xmlns:a16="http://schemas.microsoft.com/office/drawing/2014/main" id="{8DDB7530-2C60-45E8-93C6-BA738C07C4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563" y="1154113"/>
            <a:ext cx="609600" cy="609600"/>
          </a:xfrm>
          <a:prstGeom prst="rect">
            <a:avLst/>
          </a:prstGeom>
        </p:spPr>
      </p:pic>
    </p:spTree>
    <p:extLst>
      <p:ext uri="{BB962C8B-B14F-4D97-AF65-F5344CB8AC3E}">
        <p14:creationId xmlns:p14="http://schemas.microsoft.com/office/powerpoint/2010/main" val="225885812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こと</a:t>
              </a:r>
              <a:endParaRPr kumimoji="1" lang="ja-JP" altLang="en-US" sz="7200" dirty="0">
                <a:solidFill>
                  <a:schemeClr val="tx1">
                    <a:lumMod val="85000"/>
                    <a:lumOff val="15000"/>
                  </a:schemeClr>
                </a:solidFill>
              </a:endParaRPr>
            </a:p>
          </p:txBody>
        </p:sp>
      </p:grpSp>
      <p:pic>
        <p:nvPicPr>
          <p:cNvPr id="4" name="G2_L18_reading_v2_thing">
            <a:hlinkClick r:id="" action="ppaction://media"/>
            <a:extLst>
              <a:ext uri="{FF2B5EF4-FFF2-40B4-BE49-F238E27FC236}">
                <a16:creationId xmlns:a16="http://schemas.microsoft.com/office/drawing/2014/main" id="{A276A8A5-7DAA-4238-B5C9-207EA1D3DD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563" y="2038350"/>
            <a:ext cx="609600" cy="609600"/>
          </a:xfrm>
          <a:prstGeom prst="rect">
            <a:avLst/>
          </a:prstGeom>
        </p:spPr>
      </p:pic>
    </p:spTree>
    <p:extLst>
      <p:ext uri="{BB962C8B-B14F-4D97-AF65-F5344CB8AC3E}">
        <p14:creationId xmlns:p14="http://schemas.microsoft.com/office/powerpoint/2010/main" val="12893543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074783"/>
            <a:ext cx="8216348" cy="2708434"/>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thing</a:t>
            </a:r>
            <a:endParaRPr kumimoji="1" lang="ja-JP" altLang="en-US" sz="16600" dirty="0">
              <a:solidFill>
                <a:schemeClr val="tx1">
                  <a:lumMod val="85000"/>
                  <a:lumOff val="15000"/>
                </a:schemeClr>
              </a:solidFill>
            </a:endParaRPr>
          </a:p>
        </p:txBody>
      </p:sp>
      <p:pic>
        <p:nvPicPr>
          <p:cNvPr id="7" name="G2_L18_reading_v2_thing">
            <a:hlinkClick r:id="" action="ppaction://media"/>
            <a:extLst>
              <a:ext uri="{FF2B5EF4-FFF2-40B4-BE49-F238E27FC236}">
                <a16:creationId xmlns:a16="http://schemas.microsoft.com/office/drawing/2014/main" id="{74122FB1-AE58-4672-9B26-DF41C1D81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6563" y="2038350"/>
            <a:ext cx="609600" cy="609600"/>
          </a:xfrm>
          <a:prstGeom prst="rect">
            <a:avLst/>
          </a:prstGeom>
        </p:spPr>
      </p:pic>
    </p:spTree>
    <p:extLst>
      <p:ext uri="{BB962C8B-B14F-4D97-AF65-F5344CB8AC3E}">
        <p14:creationId xmlns:p14="http://schemas.microsoft.com/office/powerpoint/2010/main" val="3262108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16487</TotalTime>
  <Words>3329</Words>
  <Application>Microsoft Office PowerPoint</Application>
  <PresentationFormat>画面に合わせる (4:3)</PresentationFormat>
  <Paragraphs>513</Paragraphs>
  <Slides>163</Slides>
  <Notes>36</Notes>
  <HiddenSlides>0</HiddenSlides>
  <MMClips>146</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163</vt:i4>
      </vt:variant>
    </vt:vector>
  </HeadingPairs>
  <TitlesOfParts>
    <vt:vector size="170"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2091</cp:revision>
  <cp:lastPrinted>2016-06-23T16:36:17Z</cp:lastPrinted>
  <dcterms:created xsi:type="dcterms:W3CDTF">2016-05-30T03:13:09Z</dcterms:created>
  <dcterms:modified xsi:type="dcterms:W3CDTF">2025-07-01T08:51:06Z</dcterms:modified>
</cp:coreProperties>
</file>