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3"/>
  </p:notesMasterIdLst>
  <p:handoutMasterIdLst>
    <p:handoutMasterId r:id="rId144"/>
  </p:handoutMasterIdLst>
  <p:sldIdLst>
    <p:sldId id="3657" r:id="rId2"/>
    <p:sldId id="3445" r:id="rId3"/>
    <p:sldId id="2531" r:id="rId4"/>
    <p:sldId id="3668" r:id="rId5"/>
    <p:sldId id="4139" r:id="rId6"/>
    <p:sldId id="4086" r:id="rId7"/>
    <p:sldId id="4096" r:id="rId8"/>
    <p:sldId id="4097" r:id="rId9"/>
    <p:sldId id="4098" r:id="rId10"/>
    <p:sldId id="4102" r:id="rId11"/>
    <p:sldId id="4103" r:id="rId12"/>
    <p:sldId id="4104" r:id="rId13"/>
    <p:sldId id="4105" r:id="rId14"/>
    <p:sldId id="4106" r:id="rId15"/>
    <p:sldId id="4107" r:id="rId16"/>
    <p:sldId id="4140" r:id="rId17"/>
    <p:sldId id="4109" r:id="rId18"/>
    <p:sldId id="4110" r:id="rId19"/>
    <p:sldId id="4124" r:id="rId20"/>
    <p:sldId id="4112" r:id="rId21"/>
    <p:sldId id="4125" r:id="rId22"/>
    <p:sldId id="4126" r:id="rId23"/>
    <p:sldId id="4127" r:id="rId24"/>
    <p:sldId id="4128" r:id="rId25"/>
    <p:sldId id="4129" r:id="rId26"/>
    <p:sldId id="4130" r:id="rId27"/>
    <p:sldId id="4141" r:id="rId28"/>
    <p:sldId id="4120" r:id="rId29"/>
    <p:sldId id="4121" r:id="rId30"/>
    <p:sldId id="4131" r:id="rId31"/>
    <p:sldId id="4132" r:id="rId32"/>
    <p:sldId id="4133" r:id="rId33"/>
    <p:sldId id="4134" r:id="rId34"/>
    <p:sldId id="4135" r:id="rId35"/>
    <p:sldId id="4136" r:id="rId36"/>
    <p:sldId id="4137" r:id="rId37"/>
    <p:sldId id="4138" r:id="rId38"/>
    <p:sldId id="3626" r:id="rId39"/>
    <p:sldId id="3647" r:id="rId40"/>
    <p:sldId id="2019" r:id="rId41"/>
    <p:sldId id="2020" r:id="rId42"/>
    <p:sldId id="2021" r:id="rId43"/>
    <p:sldId id="2025" r:id="rId44"/>
    <p:sldId id="2026" r:id="rId45"/>
    <p:sldId id="2027" r:id="rId46"/>
    <p:sldId id="2022" r:id="rId47"/>
    <p:sldId id="2023" r:id="rId48"/>
    <p:sldId id="2024" r:id="rId49"/>
    <p:sldId id="2028" r:id="rId50"/>
    <p:sldId id="2029" r:id="rId51"/>
    <p:sldId id="2030" r:id="rId52"/>
    <p:sldId id="3622" r:id="rId53"/>
    <p:sldId id="3616" r:id="rId54"/>
    <p:sldId id="3617" r:id="rId55"/>
    <p:sldId id="3618" r:id="rId56"/>
    <p:sldId id="3620" r:id="rId57"/>
    <p:sldId id="3610" r:id="rId58"/>
    <p:sldId id="3611" r:id="rId59"/>
    <p:sldId id="3612" r:id="rId60"/>
    <p:sldId id="3613" r:id="rId61"/>
    <p:sldId id="3614" r:id="rId62"/>
    <p:sldId id="3623" r:id="rId63"/>
    <p:sldId id="3644" r:id="rId64"/>
    <p:sldId id="3683" r:id="rId65"/>
    <p:sldId id="3523" r:id="rId66"/>
    <p:sldId id="3624" r:id="rId67"/>
    <p:sldId id="3625" r:id="rId68"/>
    <p:sldId id="3705" r:id="rId69"/>
    <p:sldId id="3706" r:id="rId70"/>
    <p:sldId id="3707" r:id="rId71"/>
    <p:sldId id="3702" r:id="rId72"/>
    <p:sldId id="3703" r:id="rId73"/>
    <p:sldId id="3704" r:id="rId74"/>
    <p:sldId id="3708" r:id="rId75"/>
    <p:sldId id="3709" r:id="rId76"/>
    <p:sldId id="3710" r:id="rId77"/>
    <p:sldId id="3711" r:id="rId78"/>
    <p:sldId id="3712" r:id="rId79"/>
    <p:sldId id="3713" r:id="rId80"/>
    <p:sldId id="3714" r:id="rId81"/>
    <p:sldId id="3715" r:id="rId82"/>
    <p:sldId id="3716" r:id="rId83"/>
    <p:sldId id="3717" r:id="rId84"/>
    <p:sldId id="3718" r:id="rId85"/>
    <p:sldId id="3719" r:id="rId86"/>
    <p:sldId id="3720" r:id="rId87"/>
    <p:sldId id="3721" r:id="rId88"/>
    <p:sldId id="3722" r:id="rId89"/>
    <p:sldId id="3723" r:id="rId90"/>
    <p:sldId id="3724" r:id="rId91"/>
    <p:sldId id="3725" r:id="rId92"/>
    <p:sldId id="3726" r:id="rId93"/>
    <p:sldId id="3727" r:id="rId94"/>
    <p:sldId id="3728" r:id="rId95"/>
    <p:sldId id="3729" r:id="rId96"/>
    <p:sldId id="3730" r:id="rId97"/>
    <p:sldId id="3731" r:id="rId98"/>
    <p:sldId id="3646" r:id="rId99"/>
    <p:sldId id="3732" r:id="rId100"/>
    <p:sldId id="3733" r:id="rId101"/>
    <p:sldId id="3734" r:id="rId102"/>
    <p:sldId id="3735" r:id="rId103"/>
    <p:sldId id="3736" r:id="rId104"/>
    <p:sldId id="3737" r:id="rId105"/>
    <p:sldId id="3738" r:id="rId106"/>
    <p:sldId id="3739" r:id="rId107"/>
    <p:sldId id="3740" r:id="rId108"/>
    <p:sldId id="3741" r:id="rId109"/>
    <p:sldId id="3561" r:id="rId110"/>
    <p:sldId id="3562" r:id="rId111"/>
    <p:sldId id="3672" r:id="rId112"/>
    <p:sldId id="3674" r:id="rId113"/>
    <p:sldId id="3675" r:id="rId114"/>
    <p:sldId id="3676" r:id="rId115"/>
    <p:sldId id="3677" r:id="rId116"/>
    <p:sldId id="3687" r:id="rId117"/>
    <p:sldId id="3686" r:id="rId118"/>
    <p:sldId id="3678" r:id="rId119"/>
    <p:sldId id="3661" r:id="rId120"/>
    <p:sldId id="3681" r:id="rId121"/>
    <p:sldId id="3563" r:id="rId122"/>
    <p:sldId id="3564" r:id="rId123"/>
    <p:sldId id="3565" r:id="rId124"/>
    <p:sldId id="3566" r:id="rId125"/>
    <p:sldId id="3567" r:id="rId126"/>
    <p:sldId id="3568" r:id="rId127"/>
    <p:sldId id="3569" r:id="rId128"/>
    <p:sldId id="3570" r:id="rId129"/>
    <p:sldId id="3573" r:id="rId130"/>
    <p:sldId id="3648" r:id="rId131"/>
    <p:sldId id="3577" r:id="rId132"/>
    <p:sldId id="3649" r:id="rId133"/>
    <p:sldId id="3650" r:id="rId134"/>
    <p:sldId id="3583" r:id="rId135"/>
    <p:sldId id="3587" r:id="rId136"/>
    <p:sldId id="3588" r:id="rId137"/>
    <p:sldId id="3589" r:id="rId138"/>
    <p:sldId id="3684" r:id="rId139"/>
    <p:sldId id="3655" r:id="rId140"/>
    <p:sldId id="3685" r:id="rId141"/>
    <p:sldId id="3609" r:id="rId142"/>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C2A"/>
    <a:srgbClr val="00FF00"/>
    <a:srgbClr val="FFFF8B"/>
    <a:srgbClr val="B4FEB4"/>
    <a:srgbClr val="FF3399"/>
    <a:srgbClr val="0043C8"/>
    <a:srgbClr val="FFFF00"/>
    <a:srgbClr val="CC3399"/>
    <a:srgbClr val="F8CBAD"/>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98" autoAdjust="0"/>
    <p:restoredTop sz="94270" autoAdjust="0"/>
  </p:normalViewPr>
  <p:slideViewPr>
    <p:cSldViewPr snapToGrid="0">
      <p:cViewPr varScale="1">
        <p:scale>
          <a:sx n="70" d="100"/>
          <a:sy n="70" d="100"/>
        </p:scale>
        <p:origin x="58" y="86"/>
      </p:cViewPr>
      <p:guideLst>
        <p:guide orient="horz" pos="2160"/>
        <p:guide pos="2880"/>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notesMaster" Target="notesMasters/notesMaster1.xml"/><Relationship Id="rId14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2034" tIns="46017" rIns="92034" bIns="46017"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0443" y="0"/>
            <a:ext cx="2945659" cy="498056"/>
          </a:xfrm>
          <a:prstGeom prst="rect">
            <a:avLst/>
          </a:prstGeom>
        </p:spPr>
        <p:txBody>
          <a:bodyPr vert="horz" lIns="92034" tIns="46017" rIns="92034" bIns="46017" rtlCol="0"/>
          <a:lstStyle>
            <a:lvl1pPr algn="r">
              <a:defRPr sz="1200"/>
            </a:lvl1pPr>
          </a:lstStyle>
          <a:p>
            <a:fld id="{2B1F34B9-0AC5-4E73-BF1F-21CCB564203A}" type="datetimeFigureOut">
              <a:rPr kumimoji="1" lang="ja-JP" altLang="en-US" smtClean="0"/>
              <a:t>2025/7/9</a:t>
            </a:fld>
            <a:endParaRPr kumimoji="1" lang="ja-JP" altLang="en-US"/>
          </a:p>
        </p:txBody>
      </p:sp>
      <p:sp>
        <p:nvSpPr>
          <p:cNvPr id="4" name="フッター プレースホルダー 3"/>
          <p:cNvSpPr>
            <a:spLocks noGrp="1"/>
          </p:cNvSpPr>
          <p:nvPr>
            <p:ph type="ftr" sz="quarter" idx="2"/>
          </p:nvPr>
        </p:nvSpPr>
        <p:spPr>
          <a:xfrm>
            <a:off x="0" y="9428584"/>
            <a:ext cx="2945659" cy="498055"/>
          </a:xfrm>
          <a:prstGeom prst="rect">
            <a:avLst/>
          </a:prstGeom>
        </p:spPr>
        <p:txBody>
          <a:bodyPr vert="horz" lIns="92034" tIns="46017" rIns="92034" bIns="46017"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0443" y="9428584"/>
            <a:ext cx="2945659" cy="498055"/>
          </a:xfrm>
          <a:prstGeom prst="rect">
            <a:avLst/>
          </a:prstGeom>
        </p:spPr>
        <p:txBody>
          <a:bodyPr vert="horz" lIns="92034" tIns="46017" rIns="92034" bIns="46017" rtlCol="0" anchor="b"/>
          <a:lstStyle>
            <a:lvl1pPr algn="r">
              <a:defRPr sz="1200"/>
            </a:lvl1pPr>
          </a:lstStyle>
          <a:p>
            <a:fld id="{9E2676CF-156D-46B0-A308-5BE7C3EAC667}" type="slidenum">
              <a:rPr kumimoji="1" lang="ja-JP" altLang="en-US" smtClean="0"/>
              <a:t>‹#›</a:t>
            </a:fld>
            <a:endParaRPr kumimoji="1" lang="ja-JP" altLang="en-US"/>
          </a:p>
        </p:txBody>
      </p:sp>
    </p:spTree>
    <p:extLst>
      <p:ext uri="{BB962C8B-B14F-4D97-AF65-F5344CB8AC3E}">
        <p14:creationId xmlns:p14="http://schemas.microsoft.com/office/powerpoint/2010/main" val="39651490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072" cy="498008"/>
          </a:xfrm>
          <a:prstGeom prst="rect">
            <a:avLst/>
          </a:prstGeom>
        </p:spPr>
        <p:txBody>
          <a:bodyPr vert="horz" lIns="92034" tIns="46017" rIns="92034" bIns="46017"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1002" y="0"/>
            <a:ext cx="2945072" cy="498008"/>
          </a:xfrm>
          <a:prstGeom prst="rect">
            <a:avLst/>
          </a:prstGeom>
        </p:spPr>
        <p:txBody>
          <a:bodyPr vert="horz" lIns="92034" tIns="46017" rIns="92034" bIns="46017" rtlCol="0"/>
          <a:lstStyle>
            <a:lvl1pPr algn="r">
              <a:defRPr sz="1200"/>
            </a:lvl1pPr>
          </a:lstStyle>
          <a:p>
            <a:fld id="{594C8D1A-E903-4CC0-AEC9-4041A386BBE5}" type="datetimeFigureOut">
              <a:rPr kumimoji="1" lang="ja-JP" altLang="en-US" smtClean="0"/>
              <a:t>2025/7/9</a:t>
            </a:fld>
            <a:endParaRPr kumimoji="1" lang="ja-JP" altLang="en-US"/>
          </a:p>
        </p:txBody>
      </p:sp>
      <p:sp>
        <p:nvSpPr>
          <p:cNvPr id="4" name="スライド イメージ プレースホルダー 3"/>
          <p:cNvSpPr>
            <a:spLocks noGrp="1" noRot="1" noChangeAspect="1"/>
          </p:cNvSpPr>
          <p:nvPr>
            <p:ph type="sldImg" idx="2"/>
          </p:nvPr>
        </p:nvSpPr>
        <p:spPr>
          <a:xfrm>
            <a:off x="1165225" y="1239838"/>
            <a:ext cx="4467225" cy="3351212"/>
          </a:xfrm>
          <a:prstGeom prst="rect">
            <a:avLst/>
          </a:prstGeom>
          <a:noFill/>
          <a:ln w="12700">
            <a:solidFill>
              <a:prstClr val="black"/>
            </a:solidFill>
          </a:ln>
        </p:spPr>
        <p:txBody>
          <a:bodyPr vert="horz" lIns="92034" tIns="46017" rIns="92034" bIns="46017" rtlCol="0" anchor="ctr"/>
          <a:lstStyle/>
          <a:p>
            <a:endParaRPr lang="ja-JP" altLang="en-US"/>
          </a:p>
        </p:txBody>
      </p:sp>
      <p:sp>
        <p:nvSpPr>
          <p:cNvPr id="5" name="ノート プレースホルダー 4"/>
          <p:cNvSpPr>
            <a:spLocks noGrp="1"/>
          </p:cNvSpPr>
          <p:nvPr>
            <p:ph type="body" sz="quarter" idx="3"/>
          </p:nvPr>
        </p:nvSpPr>
        <p:spPr>
          <a:xfrm>
            <a:off x="680249" y="4777365"/>
            <a:ext cx="5437179" cy="3909042"/>
          </a:xfrm>
          <a:prstGeom prst="rect">
            <a:avLst/>
          </a:prstGeom>
        </p:spPr>
        <p:txBody>
          <a:bodyPr vert="horz" lIns="92034" tIns="46017" rIns="92034" bIns="4601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630"/>
            <a:ext cx="2945072" cy="498008"/>
          </a:xfrm>
          <a:prstGeom prst="rect">
            <a:avLst/>
          </a:prstGeom>
        </p:spPr>
        <p:txBody>
          <a:bodyPr vert="horz" lIns="92034" tIns="46017" rIns="92034" bIns="4601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1002" y="9428630"/>
            <a:ext cx="2945072" cy="498008"/>
          </a:xfrm>
          <a:prstGeom prst="rect">
            <a:avLst/>
          </a:prstGeom>
        </p:spPr>
        <p:txBody>
          <a:bodyPr vert="horz" lIns="92034" tIns="46017" rIns="92034" bIns="46017" rtlCol="0" anchor="b"/>
          <a:lstStyle>
            <a:lvl1pPr algn="r">
              <a:defRPr sz="1200"/>
            </a:lvl1pPr>
          </a:lstStyle>
          <a:p>
            <a:fld id="{EE94831B-95E8-4741-AC9E-FAE0388C9AD4}" type="slidenum">
              <a:rPr kumimoji="1" lang="ja-JP" altLang="en-US" smtClean="0"/>
              <a:t>‹#›</a:t>
            </a:fld>
            <a:endParaRPr kumimoji="1" lang="ja-JP" altLang="en-US"/>
          </a:p>
        </p:txBody>
      </p:sp>
    </p:spTree>
    <p:extLst>
      <p:ext uri="{BB962C8B-B14F-4D97-AF65-F5344CB8AC3E}">
        <p14:creationId xmlns:p14="http://schemas.microsoft.com/office/powerpoint/2010/main" val="257609298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75265-E0B0-37D9-1014-EB6AAEFACC5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6549BAA-E17B-96E9-29C4-3105424F72A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C1A5117-5A50-15D6-F07A-74C2C2770E3C}"/>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E53EF793-21F5-7B31-7383-0B614D5524B2}"/>
              </a:ext>
            </a:extLst>
          </p:cNvPr>
          <p:cNvSpPr>
            <a:spLocks noGrp="1"/>
          </p:cNvSpPr>
          <p:nvPr>
            <p:ph type="sldNum" sz="quarter" idx="5"/>
          </p:nvPr>
        </p:nvSpPr>
        <p:spPr/>
        <p:txBody>
          <a:bodyPr/>
          <a:lstStyle/>
          <a:p>
            <a:fld id="{EE94831B-95E8-4741-AC9E-FAE0388C9AD4}" type="slidenum">
              <a:rPr kumimoji="1" lang="ja-JP" altLang="en-US" smtClean="0"/>
              <a:t>7</a:t>
            </a:fld>
            <a:endParaRPr kumimoji="1" lang="ja-JP" altLang="en-US"/>
          </a:p>
        </p:txBody>
      </p:sp>
    </p:spTree>
    <p:extLst>
      <p:ext uri="{BB962C8B-B14F-4D97-AF65-F5344CB8AC3E}">
        <p14:creationId xmlns:p14="http://schemas.microsoft.com/office/powerpoint/2010/main" val="736395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B9B3A-741A-3F54-3E28-3DC9D194AC3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DEE4BA3-FB03-C4FB-C325-A20E5DF35C5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51C3A79-5BCE-8E59-2A30-72E31E0C3314}"/>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17A68872-CA4E-4A16-C7FC-9762FC569672}"/>
              </a:ext>
            </a:extLst>
          </p:cNvPr>
          <p:cNvSpPr>
            <a:spLocks noGrp="1"/>
          </p:cNvSpPr>
          <p:nvPr>
            <p:ph type="sldNum" sz="quarter" idx="5"/>
          </p:nvPr>
        </p:nvSpPr>
        <p:spPr/>
        <p:txBody>
          <a:bodyPr/>
          <a:lstStyle/>
          <a:p>
            <a:fld id="{EE94831B-95E8-4741-AC9E-FAE0388C9AD4}" type="slidenum">
              <a:rPr kumimoji="1" lang="ja-JP" altLang="en-US" smtClean="0"/>
              <a:t>18</a:t>
            </a:fld>
            <a:endParaRPr kumimoji="1" lang="ja-JP" altLang="en-US"/>
          </a:p>
        </p:txBody>
      </p:sp>
    </p:spTree>
    <p:extLst>
      <p:ext uri="{BB962C8B-B14F-4D97-AF65-F5344CB8AC3E}">
        <p14:creationId xmlns:p14="http://schemas.microsoft.com/office/powerpoint/2010/main" val="1511977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BF3E2-8CBE-A5B7-3386-31722A19E39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0CD3D84-C3BC-2163-C6B4-5C3B734FF0E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ABB7FF6-BF3D-AC55-0CAA-735E9F824801}"/>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82E14653-C379-C17F-C2FA-F17A5223DD3A}"/>
              </a:ext>
            </a:extLst>
          </p:cNvPr>
          <p:cNvSpPr>
            <a:spLocks noGrp="1"/>
          </p:cNvSpPr>
          <p:nvPr>
            <p:ph type="sldNum" sz="quarter" idx="5"/>
          </p:nvPr>
        </p:nvSpPr>
        <p:spPr/>
        <p:txBody>
          <a:bodyPr/>
          <a:lstStyle/>
          <a:p>
            <a:fld id="{EE94831B-95E8-4741-AC9E-FAE0388C9AD4}" type="slidenum">
              <a:rPr kumimoji="1" lang="ja-JP" altLang="en-US" smtClean="0"/>
              <a:t>19</a:t>
            </a:fld>
            <a:endParaRPr kumimoji="1" lang="ja-JP" altLang="en-US"/>
          </a:p>
        </p:txBody>
      </p:sp>
    </p:spTree>
    <p:extLst>
      <p:ext uri="{BB962C8B-B14F-4D97-AF65-F5344CB8AC3E}">
        <p14:creationId xmlns:p14="http://schemas.microsoft.com/office/powerpoint/2010/main" val="700753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96663-78C8-F3CF-1808-3AE40422EBB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FE7F802-B30C-26AC-86F0-5F820C8FAE3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62BA6D5-136E-2913-BFA0-14802B754ACB}"/>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F75E0FDA-C320-24A9-5DAD-22AFA8CF8815}"/>
              </a:ext>
            </a:extLst>
          </p:cNvPr>
          <p:cNvSpPr>
            <a:spLocks noGrp="1"/>
          </p:cNvSpPr>
          <p:nvPr>
            <p:ph type="sldNum" sz="quarter" idx="5"/>
          </p:nvPr>
        </p:nvSpPr>
        <p:spPr/>
        <p:txBody>
          <a:bodyPr/>
          <a:lstStyle/>
          <a:p>
            <a:fld id="{EE94831B-95E8-4741-AC9E-FAE0388C9AD4}" type="slidenum">
              <a:rPr kumimoji="1" lang="ja-JP" altLang="en-US" smtClean="0"/>
              <a:t>20</a:t>
            </a:fld>
            <a:endParaRPr kumimoji="1" lang="ja-JP" altLang="en-US"/>
          </a:p>
        </p:txBody>
      </p:sp>
    </p:spTree>
    <p:extLst>
      <p:ext uri="{BB962C8B-B14F-4D97-AF65-F5344CB8AC3E}">
        <p14:creationId xmlns:p14="http://schemas.microsoft.com/office/powerpoint/2010/main" val="32099715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8A6886-3C40-0FCF-6101-BAC9D06F801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EE3C851-58E1-D454-3F4A-F16D84FFF12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60C2B1C-1E05-CC1D-8BBA-E0CEF5C659BE}"/>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ECAF5FAC-F834-921C-96D2-92486A004EC0}"/>
              </a:ext>
            </a:extLst>
          </p:cNvPr>
          <p:cNvSpPr>
            <a:spLocks noGrp="1"/>
          </p:cNvSpPr>
          <p:nvPr>
            <p:ph type="sldNum" sz="quarter" idx="5"/>
          </p:nvPr>
        </p:nvSpPr>
        <p:spPr/>
        <p:txBody>
          <a:bodyPr/>
          <a:lstStyle/>
          <a:p>
            <a:fld id="{EE94831B-95E8-4741-AC9E-FAE0388C9AD4}" type="slidenum">
              <a:rPr kumimoji="1" lang="ja-JP" altLang="en-US" smtClean="0"/>
              <a:t>21</a:t>
            </a:fld>
            <a:endParaRPr kumimoji="1" lang="ja-JP" altLang="en-US"/>
          </a:p>
        </p:txBody>
      </p:sp>
    </p:spTree>
    <p:extLst>
      <p:ext uri="{BB962C8B-B14F-4D97-AF65-F5344CB8AC3E}">
        <p14:creationId xmlns:p14="http://schemas.microsoft.com/office/powerpoint/2010/main" val="22223443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63683-F169-8475-90A1-4C17DC4505E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3D66012-F70A-DA40-EF15-2BD3476D7C4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AC4CAE5-E86C-5A5A-CBBD-D6EA5A835383}"/>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C190CE37-8A28-DD1D-B361-211267D192CB}"/>
              </a:ext>
            </a:extLst>
          </p:cNvPr>
          <p:cNvSpPr>
            <a:spLocks noGrp="1"/>
          </p:cNvSpPr>
          <p:nvPr>
            <p:ph type="sldNum" sz="quarter" idx="5"/>
          </p:nvPr>
        </p:nvSpPr>
        <p:spPr/>
        <p:txBody>
          <a:bodyPr/>
          <a:lstStyle/>
          <a:p>
            <a:fld id="{EE94831B-95E8-4741-AC9E-FAE0388C9AD4}" type="slidenum">
              <a:rPr kumimoji="1" lang="ja-JP" altLang="en-US" smtClean="0"/>
              <a:t>22</a:t>
            </a:fld>
            <a:endParaRPr kumimoji="1" lang="ja-JP" altLang="en-US"/>
          </a:p>
        </p:txBody>
      </p:sp>
    </p:spTree>
    <p:extLst>
      <p:ext uri="{BB962C8B-B14F-4D97-AF65-F5344CB8AC3E}">
        <p14:creationId xmlns:p14="http://schemas.microsoft.com/office/powerpoint/2010/main" val="15318646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1A4F9-D189-2D2D-0371-D3D7ABA5CEA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BDB3DA6-A427-C312-C45D-45E3F8E7C10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2CBE6D4-EA9E-F0F8-6F05-AFC3FCD46974}"/>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13A2DD5E-85ED-5BF7-C571-C567F1BDE973}"/>
              </a:ext>
            </a:extLst>
          </p:cNvPr>
          <p:cNvSpPr>
            <a:spLocks noGrp="1"/>
          </p:cNvSpPr>
          <p:nvPr>
            <p:ph type="sldNum" sz="quarter" idx="5"/>
          </p:nvPr>
        </p:nvSpPr>
        <p:spPr/>
        <p:txBody>
          <a:bodyPr/>
          <a:lstStyle/>
          <a:p>
            <a:fld id="{EE94831B-95E8-4741-AC9E-FAE0388C9AD4}" type="slidenum">
              <a:rPr kumimoji="1" lang="ja-JP" altLang="en-US" smtClean="0"/>
              <a:t>23</a:t>
            </a:fld>
            <a:endParaRPr kumimoji="1" lang="ja-JP" altLang="en-US"/>
          </a:p>
        </p:txBody>
      </p:sp>
    </p:spTree>
    <p:extLst>
      <p:ext uri="{BB962C8B-B14F-4D97-AF65-F5344CB8AC3E}">
        <p14:creationId xmlns:p14="http://schemas.microsoft.com/office/powerpoint/2010/main" val="27952103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C9779-BA45-9F50-967B-9C937326BD8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8338FEE-7EA2-582A-6EB9-C1BDE4269EE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589BA3C-86D4-3C96-3BDF-22A962BB6A14}"/>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D9A2C399-4662-8AED-6616-C37471B888D2}"/>
              </a:ext>
            </a:extLst>
          </p:cNvPr>
          <p:cNvSpPr>
            <a:spLocks noGrp="1"/>
          </p:cNvSpPr>
          <p:nvPr>
            <p:ph type="sldNum" sz="quarter" idx="5"/>
          </p:nvPr>
        </p:nvSpPr>
        <p:spPr/>
        <p:txBody>
          <a:bodyPr/>
          <a:lstStyle/>
          <a:p>
            <a:fld id="{EE94831B-95E8-4741-AC9E-FAE0388C9AD4}" type="slidenum">
              <a:rPr kumimoji="1" lang="ja-JP" altLang="en-US" smtClean="0"/>
              <a:t>24</a:t>
            </a:fld>
            <a:endParaRPr kumimoji="1" lang="ja-JP" altLang="en-US"/>
          </a:p>
        </p:txBody>
      </p:sp>
    </p:spTree>
    <p:extLst>
      <p:ext uri="{BB962C8B-B14F-4D97-AF65-F5344CB8AC3E}">
        <p14:creationId xmlns:p14="http://schemas.microsoft.com/office/powerpoint/2010/main" val="125468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D5F8C-A084-105E-ED7C-F0D96FB63F6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0248B60-44BF-A5AB-8E3B-3F38F55800F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7161B1B-45BD-1B28-EEC5-EEAB1B3F5D9C}"/>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005A5F13-ABAA-C66C-D293-9F31CDDA1A90}"/>
              </a:ext>
            </a:extLst>
          </p:cNvPr>
          <p:cNvSpPr>
            <a:spLocks noGrp="1"/>
          </p:cNvSpPr>
          <p:nvPr>
            <p:ph type="sldNum" sz="quarter" idx="5"/>
          </p:nvPr>
        </p:nvSpPr>
        <p:spPr/>
        <p:txBody>
          <a:bodyPr/>
          <a:lstStyle/>
          <a:p>
            <a:fld id="{EE94831B-95E8-4741-AC9E-FAE0388C9AD4}" type="slidenum">
              <a:rPr kumimoji="1" lang="ja-JP" altLang="en-US" smtClean="0"/>
              <a:t>25</a:t>
            </a:fld>
            <a:endParaRPr kumimoji="1" lang="ja-JP" altLang="en-US"/>
          </a:p>
        </p:txBody>
      </p:sp>
    </p:spTree>
    <p:extLst>
      <p:ext uri="{BB962C8B-B14F-4D97-AF65-F5344CB8AC3E}">
        <p14:creationId xmlns:p14="http://schemas.microsoft.com/office/powerpoint/2010/main" val="6794482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31FE2-4864-29C8-1385-AAA5B506216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1757BE0-B8E9-E5F9-DE71-EE289C82570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ABC3101-077A-BC24-5CC0-1BA7579FE6C3}"/>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B7D1EBF2-2058-13C0-AB1A-4066DEF35E78}"/>
              </a:ext>
            </a:extLst>
          </p:cNvPr>
          <p:cNvSpPr>
            <a:spLocks noGrp="1"/>
          </p:cNvSpPr>
          <p:nvPr>
            <p:ph type="sldNum" sz="quarter" idx="5"/>
          </p:nvPr>
        </p:nvSpPr>
        <p:spPr/>
        <p:txBody>
          <a:bodyPr/>
          <a:lstStyle/>
          <a:p>
            <a:fld id="{EE94831B-95E8-4741-AC9E-FAE0388C9AD4}" type="slidenum">
              <a:rPr kumimoji="1" lang="ja-JP" altLang="en-US" smtClean="0"/>
              <a:t>26</a:t>
            </a:fld>
            <a:endParaRPr kumimoji="1" lang="ja-JP" altLang="en-US"/>
          </a:p>
        </p:txBody>
      </p:sp>
    </p:spTree>
    <p:extLst>
      <p:ext uri="{BB962C8B-B14F-4D97-AF65-F5344CB8AC3E}">
        <p14:creationId xmlns:p14="http://schemas.microsoft.com/office/powerpoint/2010/main" val="34098743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BE079-D0B3-608D-CB72-9A580CBC695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B6ECF65-07DF-EA98-AF75-6B91FDE3E35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BB0B85C-C1C4-9998-633A-8DA230C58E3C}"/>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BE0C9812-439C-0DC6-8A41-8E0263EFBF3B}"/>
              </a:ext>
            </a:extLst>
          </p:cNvPr>
          <p:cNvSpPr>
            <a:spLocks noGrp="1"/>
          </p:cNvSpPr>
          <p:nvPr>
            <p:ph type="sldNum" sz="quarter" idx="5"/>
          </p:nvPr>
        </p:nvSpPr>
        <p:spPr/>
        <p:txBody>
          <a:bodyPr/>
          <a:lstStyle/>
          <a:p>
            <a:fld id="{EE94831B-95E8-4741-AC9E-FAE0388C9AD4}" type="slidenum">
              <a:rPr kumimoji="1" lang="ja-JP" altLang="en-US" smtClean="0"/>
              <a:t>29</a:t>
            </a:fld>
            <a:endParaRPr kumimoji="1" lang="ja-JP" altLang="en-US"/>
          </a:p>
        </p:txBody>
      </p:sp>
    </p:spTree>
    <p:extLst>
      <p:ext uri="{BB962C8B-B14F-4D97-AF65-F5344CB8AC3E}">
        <p14:creationId xmlns:p14="http://schemas.microsoft.com/office/powerpoint/2010/main" val="4242679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C3EDC-BAE9-AD6F-B6D9-4EDDDAECB89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2A2F494-9E57-D713-A6C2-ED45362CEF5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F2363DD-15C3-3B20-8D94-5951FB7D4619}"/>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472B4FB7-18AD-03FD-D5F1-C4C62FA59095}"/>
              </a:ext>
            </a:extLst>
          </p:cNvPr>
          <p:cNvSpPr>
            <a:spLocks noGrp="1"/>
          </p:cNvSpPr>
          <p:nvPr>
            <p:ph type="sldNum" sz="quarter" idx="5"/>
          </p:nvPr>
        </p:nvSpPr>
        <p:spPr/>
        <p:txBody>
          <a:bodyPr/>
          <a:lstStyle/>
          <a:p>
            <a:fld id="{EE94831B-95E8-4741-AC9E-FAE0388C9AD4}" type="slidenum">
              <a:rPr kumimoji="1" lang="ja-JP" altLang="en-US" smtClean="0"/>
              <a:t>8</a:t>
            </a:fld>
            <a:endParaRPr kumimoji="1" lang="ja-JP" altLang="en-US"/>
          </a:p>
        </p:txBody>
      </p:sp>
    </p:spTree>
    <p:extLst>
      <p:ext uri="{BB962C8B-B14F-4D97-AF65-F5344CB8AC3E}">
        <p14:creationId xmlns:p14="http://schemas.microsoft.com/office/powerpoint/2010/main" val="25443115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0D1E1-A43E-F48C-D4B6-A2CD85B0F7B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FB2CA01-BD92-F40F-1E0A-EF00E62BBCD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A163D36-06E3-B6CB-38C3-2C644FF7BA97}"/>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C19C8547-54F4-1962-F4D3-00E72A18EF3B}"/>
              </a:ext>
            </a:extLst>
          </p:cNvPr>
          <p:cNvSpPr>
            <a:spLocks noGrp="1"/>
          </p:cNvSpPr>
          <p:nvPr>
            <p:ph type="sldNum" sz="quarter" idx="5"/>
          </p:nvPr>
        </p:nvSpPr>
        <p:spPr/>
        <p:txBody>
          <a:bodyPr/>
          <a:lstStyle/>
          <a:p>
            <a:fld id="{EE94831B-95E8-4741-AC9E-FAE0388C9AD4}" type="slidenum">
              <a:rPr kumimoji="1" lang="ja-JP" altLang="en-US" smtClean="0"/>
              <a:t>30</a:t>
            </a:fld>
            <a:endParaRPr kumimoji="1" lang="ja-JP" altLang="en-US"/>
          </a:p>
        </p:txBody>
      </p:sp>
    </p:spTree>
    <p:extLst>
      <p:ext uri="{BB962C8B-B14F-4D97-AF65-F5344CB8AC3E}">
        <p14:creationId xmlns:p14="http://schemas.microsoft.com/office/powerpoint/2010/main" val="29271003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0CB39-43D2-25B6-6509-10E6A5D3D96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51E3214-8BED-7D0E-211C-0E13D1E62B9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4EF9766-954B-3A86-BB99-67FB96BFEBBC}"/>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6C313810-877D-3316-909A-D9C08358020F}"/>
              </a:ext>
            </a:extLst>
          </p:cNvPr>
          <p:cNvSpPr>
            <a:spLocks noGrp="1"/>
          </p:cNvSpPr>
          <p:nvPr>
            <p:ph type="sldNum" sz="quarter" idx="5"/>
          </p:nvPr>
        </p:nvSpPr>
        <p:spPr/>
        <p:txBody>
          <a:bodyPr/>
          <a:lstStyle/>
          <a:p>
            <a:fld id="{EE94831B-95E8-4741-AC9E-FAE0388C9AD4}" type="slidenum">
              <a:rPr kumimoji="1" lang="ja-JP" altLang="en-US" smtClean="0"/>
              <a:t>31</a:t>
            </a:fld>
            <a:endParaRPr kumimoji="1" lang="ja-JP" altLang="en-US"/>
          </a:p>
        </p:txBody>
      </p:sp>
    </p:spTree>
    <p:extLst>
      <p:ext uri="{BB962C8B-B14F-4D97-AF65-F5344CB8AC3E}">
        <p14:creationId xmlns:p14="http://schemas.microsoft.com/office/powerpoint/2010/main" val="15033247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F9543-AD5E-559E-F0D5-1002FF5E2DE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469F60B-9723-3C31-03AC-0E5781AF4BB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58680F2-DC88-0E23-E50C-47BFD14665B2}"/>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0EE63255-21FF-E772-843B-D9D018153B9A}"/>
              </a:ext>
            </a:extLst>
          </p:cNvPr>
          <p:cNvSpPr>
            <a:spLocks noGrp="1"/>
          </p:cNvSpPr>
          <p:nvPr>
            <p:ph type="sldNum" sz="quarter" idx="5"/>
          </p:nvPr>
        </p:nvSpPr>
        <p:spPr/>
        <p:txBody>
          <a:bodyPr/>
          <a:lstStyle/>
          <a:p>
            <a:fld id="{EE94831B-95E8-4741-AC9E-FAE0388C9AD4}" type="slidenum">
              <a:rPr kumimoji="1" lang="ja-JP" altLang="en-US" smtClean="0"/>
              <a:t>32</a:t>
            </a:fld>
            <a:endParaRPr kumimoji="1" lang="ja-JP" altLang="en-US"/>
          </a:p>
        </p:txBody>
      </p:sp>
    </p:spTree>
    <p:extLst>
      <p:ext uri="{BB962C8B-B14F-4D97-AF65-F5344CB8AC3E}">
        <p14:creationId xmlns:p14="http://schemas.microsoft.com/office/powerpoint/2010/main" val="2294643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53F27-6E49-B4CA-A75F-1C5D867078B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CC9AFD1-4B5A-DA66-9397-77CCC9ADC03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148559A-1F4F-7DEB-6D6F-08DFEDD02941}"/>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DF8011B9-46E9-A2DD-768B-14701A36A3C6}"/>
              </a:ext>
            </a:extLst>
          </p:cNvPr>
          <p:cNvSpPr>
            <a:spLocks noGrp="1"/>
          </p:cNvSpPr>
          <p:nvPr>
            <p:ph type="sldNum" sz="quarter" idx="5"/>
          </p:nvPr>
        </p:nvSpPr>
        <p:spPr/>
        <p:txBody>
          <a:bodyPr/>
          <a:lstStyle/>
          <a:p>
            <a:fld id="{EE94831B-95E8-4741-AC9E-FAE0388C9AD4}" type="slidenum">
              <a:rPr kumimoji="1" lang="ja-JP" altLang="en-US" smtClean="0"/>
              <a:t>33</a:t>
            </a:fld>
            <a:endParaRPr kumimoji="1" lang="ja-JP" altLang="en-US"/>
          </a:p>
        </p:txBody>
      </p:sp>
    </p:spTree>
    <p:extLst>
      <p:ext uri="{BB962C8B-B14F-4D97-AF65-F5344CB8AC3E}">
        <p14:creationId xmlns:p14="http://schemas.microsoft.com/office/powerpoint/2010/main" val="3474871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C732B-B037-10A6-7B2F-48E25CE3195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9B2BD45-DF4B-BA67-2B90-CC48BB8442C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22D51C5-0E73-2021-0433-35DB92B4246E}"/>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E7A5EF31-324C-6008-EF19-BA25B1E0427F}"/>
              </a:ext>
            </a:extLst>
          </p:cNvPr>
          <p:cNvSpPr>
            <a:spLocks noGrp="1"/>
          </p:cNvSpPr>
          <p:nvPr>
            <p:ph type="sldNum" sz="quarter" idx="5"/>
          </p:nvPr>
        </p:nvSpPr>
        <p:spPr/>
        <p:txBody>
          <a:bodyPr/>
          <a:lstStyle/>
          <a:p>
            <a:fld id="{EE94831B-95E8-4741-AC9E-FAE0388C9AD4}" type="slidenum">
              <a:rPr kumimoji="1" lang="ja-JP" altLang="en-US" smtClean="0"/>
              <a:t>34</a:t>
            </a:fld>
            <a:endParaRPr kumimoji="1" lang="ja-JP" altLang="en-US"/>
          </a:p>
        </p:txBody>
      </p:sp>
    </p:spTree>
    <p:extLst>
      <p:ext uri="{BB962C8B-B14F-4D97-AF65-F5344CB8AC3E}">
        <p14:creationId xmlns:p14="http://schemas.microsoft.com/office/powerpoint/2010/main" val="27098011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D577C-6877-D9DE-5999-7D98E7A971B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629486D-D5B5-CA43-0968-340961FE53C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FC00645-D7FB-867D-314A-AD5602350EE2}"/>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05C61669-9C6E-1C33-3FA9-5C2954404BAF}"/>
              </a:ext>
            </a:extLst>
          </p:cNvPr>
          <p:cNvSpPr>
            <a:spLocks noGrp="1"/>
          </p:cNvSpPr>
          <p:nvPr>
            <p:ph type="sldNum" sz="quarter" idx="5"/>
          </p:nvPr>
        </p:nvSpPr>
        <p:spPr/>
        <p:txBody>
          <a:bodyPr/>
          <a:lstStyle/>
          <a:p>
            <a:fld id="{EE94831B-95E8-4741-AC9E-FAE0388C9AD4}" type="slidenum">
              <a:rPr kumimoji="1" lang="ja-JP" altLang="en-US" smtClean="0"/>
              <a:t>35</a:t>
            </a:fld>
            <a:endParaRPr kumimoji="1" lang="ja-JP" altLang="en-US"/>
          </a:p>
        </p:txBody>
      </p:sp>
    </p:spTree>
    <p:extLst>
      <p:ext uri="{BB962C8B-B14F-4D97-AF65-F5344CB8AC3E}">
        <p14:creationId xmlns:p14="http://schemas.microsoft.com/office/powerpoint/2010/main" val="41700958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C6F2F-942F-EB2C-FED3-C89355BD1B1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99C8778-2507-6658-DFE3-48A840EE005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B9393AD-2B6A-40EB-8BF0-2E2E95876109}"/>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2AA53662-94E3-DA3E-1DAA-054034052DB9}"/>
              </a:ext>
            </a:extLst>
          </p:cNvPr>
          <p:cNvSpPr>
            <a:spLocks noGrp="1"/>
          </p:cNvSpPr>
          <p:nvPr>
            <p:ph type="sldNum" sz="quarter" idx="5"/>
          </p:nvPr>
        </p:nvSpPr>
        <p:spPr/>
        <p:txBody>
          <a:bodyPr/>
          <a:lstStyle/>
          <a:p>
            <a:fld id="{EE94831B-95E8-4741-AC9E-FAE0388C9AD4}" type="slidenum">
              <a:rPr kumimoji="1" lang="ja-JP" altLang="en-US" smtClean="0"/>
              <a:t>36</a:t>
            </a:fld>
            <a:endParaRPr kumimoji="1" lang="ja-JP" altLang="en-US"/>
          </a:p>
        </p:txBody>
      </p:sp>
    </p:spTree>
    <p:extLst>
      <p:ext uri="{BB962C8B-B14F-4D97-AF65-F5344CB8AC3E}">
        <p14:creationId xmlns:p14="http://schemas.microsoft.com/office/powerpoint/2010/main" val="10883165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DE8B6-9AA8-2589-8B5C-3D0AA0161F5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468165C-A97D-AC18-6396-A1C975D7CBE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AC604951-4D1B-EBB0-421D-F7D87F6C4925}"/>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97980B7A-D5FE-FACB-8D62-09C57011D496}"/>
              </a:ext>
            </a:extLst>
          </p:cNvPr>
          <p:cNvSpPr>
            <a:spLocks noGrp="1"/>
          </p:cNvSpPr>
          <p:nvPr>
            <p:ph type="sldNum" sz="quarter" idx="5"/>
          </p:nvPr>
        </p:nvSpPr>
        <p:spPr/>
        <p:txBody>
          <a:bodyPr/>
          <a:lstStyle/>
          <a:p>
            <a:fld id="{EE94831B-95E8-4741-AC9E-FAE0388C9AD4}" type="slidenum">
              <a:rPr kumimoji="1" lang="ja-JP" altLang="en-US" smtClean="0"/>
              <a:t>37</a:t>
            </a:fld>
            <a:endParaRPr kumimoji="1" lang="ja-JP" altLang="en-US"/>
          </a:p>
        </p:txBody>
      </p:sp>
    </p:spTree>
    <p:extLst>
      <p:ext uri="{BB962C8B-B14F-4D97-AF65-F5344CB8AC3E}">
        <p14:creationId xmlns:p14="http://schemas.microsoft.com/office/powerpoint/2010/main" val="4266489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D209E-ED81-EC3B-A989-0B68074CF65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1B16F31-5E23-2896-4CC1-92032CFA5CA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EE8CF68-B618-FD23-6F4E-5744B928D02D}"/>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6D498C24-1B1D-FCB0-7582-E0705B1832CB}"/>
              </a:ext>
            </a:extLst>
          </p:cNvPr>
          <p:cNvSpPr>
            <a:spLocks noGrp="1"/>
          </p:cNvSpPr>
          <p:nvPr>
            <p:ph type="sldNum" sz="quarter" idx="5"/>
          </p:nvPr>
        </p:nvSpPr>
        <p:spPr/>
        <p:txBody>
          <a:bodyPr/>
          <a:lstStyle/>
          <a:p>
            <a:fld id="{EE94831B-95E8-4741-AC9E-FAE0388C9AD4}" type="slidenum">
              <a:rPr kumimoji="1" lang="ja-JP" altLang="en-US" smtClean="0"/>
              <a:t>9</a:t>
            </a:fld>
            <a:endParaRPr kumimoji="1" lang="ja-JP" altLang="en-US"/>
          </a:p>
        </p:txBody>
      </p:sp>
    </p:spTree>
    <p:extLst>
      <p:ext uri="{BB962C8B-B14F-4D97-AF65-F5344CB8AC3E}">
        <p14:creationId xmlns:p14="http://schemas.microsoft.com/office/powerpoint/2010/main" val="1056160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00B00-FDFA-B36E-2D5B-571259D71BB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C63F13F-4906-6B23-3623-AE8E913ADF3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4D82619-10DA-C1C7-CED6-C6709BBEB08D}"/>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309B8E1E-6B6C-5190-C285-9A7CB4CB377D}"/>
              </a:ext>
            </a:extLst>
          </p:cNvPr>
          <p:cNvSpPr>
            <a:spLocks noGrp="1"/>
          </p:cNvSpPr>
          <p:nvPr>
            <p:ph type="sldNum" sz="quarter" idx="5"/>
          </p:nvPr>
        </p:nvSpPr>
        <p:spPr/>
        <p:txBody>
          <a:bodyPr/>
          <a:lstStyle/>
          <a:p>
            <a:fld id="{EE94831B-95E8-4741-AC9E-FAE0388C9AD4}" type="slidenum">
              <a:rPr kumimoji="1" lang="ja-JP" altLang="en-US" smtClean="0"/>
              <a:t>10</a:t>
            </a:fld>
            <a:endParaRPr kumimoji="1" lang="ja-JP" altLang="en-US"/>
          </a:p>
        </p:txBody>
      </p:sp>
    </p:spTree>
    <p:extLst>
      <p:ext uri="{BB962C8B-B14F-4D97-AF65-F5344CB8AC3E}">
        <p14:creationId xmlns:p14="http://schemas.microsoft.com/office/powerpoint/2010/main" val="11939126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01BF0-0279-8D48-0AC9-CA96F0C23AB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A29B5DE-8A3A-E0C2-099B-5A7952F7F52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6DAECC6-2CD7-AFE9-71A8-E1BA78DE0418}"/>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F3F84557-8E46-5E3E-A0FA-4424FDDEDE84}"/>
              </a:ext>
            </a:extLst>
          </p:cNvPr>
          <p:cNvSpPr>
            <a:spLocks noGrp="1"/>
          </p:cNvSpPr>
          <p:nvPr>
            <p:ph type="sldNum" sz="quarter" idx="5"/>
          </p:nvPr>
        </p:nvSpPr>
        <p:spPr/>
        <p:txBody>
          <a:bodyPr/>
          <a:lstStyle/>
          <a:p>
            <a:fld id="{EE94831B-95E8-4741-AC9E-FAE0388C9AD4}" type="slidenum">
              <a:rPr kumimoji="1" lang="ja-JP" altLang="en-US" smtClean="0"/>
              <a:t>11</a:t>
            </a:fld>
            <a:endParaRPr kumimoji="1" lang="ja-JP" altLang="en-US"/>
          </a:p>
        </p:txBody>
      </p:sp>
    </p:spTree>
    <p:extLst>
      <p:ext uri="{BB962C8B-B14F-4D97-AF65-F5344CB8AC3E}">
        <p14:creationId xmlns:p14="http://schemas.microsoft.com/office/powerpoint/2010/main" val="1195643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36CBA-595B-09E8-FBCD-2F61D30F092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3F2FA2C-EA8B-F090-82BC-2C230952CFD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F0298B1-AE26-1171-7241-2E68D6F49965}"/>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06CCBFE9-C77C-643A-4C98-87543F7BB448}"/>
              </a:ext>
            </a:extLst>
          </p:cNvPr>
          <p:cNvSpPr>
            <a:spLocks noGrp="1"/>
          </p:cNvSpPr>
          <p:nvPr>
            <p:ph type="sldNum" sz="quarter" idx="5"/>
          </p:nvPr>
        </p:nvSpPr>
        <p:spPr/>
        <p:txBody>
          <a:bodyPr/>
          <a:lstStyle/>
          <a:p>
            <a:fld id="{EE94831B-95E8-4741-AC9E-FAE0388C9AD4}" type="slidenum">
              <a:rPr kumimoji="1" lang="ja-JP" altLang="en-US" smtClean="0"/>
              <a:t>12</a:t>
            </a:fld>
            <a:endParaRPr kumimoji="1" lang="ja-JP" altLang="en-US"/>
          </a:p>
        </p:txBody>
      </p:sp>
    </p:spTree>
    <p:extLst>
      <p:ext uri="{BB962C8B-B14F-4D97-AF65-F5344CB8AC3E}">
        <p14:creationId xmlns:p14="http://schemas.microsoft.com/office/powerpoint/2010/main" val="3545703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52D41-604C-EF0F-B0D1-8FC3FB0CF49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1F57209-CED9-4C5E-11FA-215B42776B5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AD483F4-423C-70D2-C5D6-3255B2ACB436}"/>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3BC40B3B-0044-B836-EE7B-BD0E508488AF}"/>
              </a:ext>
            </a:extLst>
          </p:cNvPr>
          <p:cNvSpPr>
            <a:spLocks noGrp="1"/>
          </p:cNvSpPr>
          <p:nvPr>
            <p:ph type="sldNum" sz="quarter" idx="5"/>
          </p:nvPr>
        </p:nvSpPr>
        <p:spPr/>
        <p:txBody>
          <a:bodyPr/>
          <a:lstStyle/>
          <a:p>
            <a:fld id="{EE94831B-95E8-4741-AC9E-FAE0388C9AD4}" type="slidenum">
              <a:rPr kumimoji="1" lang="ja-JP" altLang="en-US" smtClean="0"/>
              <a:t>13</a:t>
            </a:fld>
            <a:endParaRPr kumimoji="1" lang="ja-JP" altLang="en-US"/>
          </a:p>
        </p:txBody>
      </p:sp>
    </p:spTree>
    <p:extLst>
      <p:ext uri="{BB962C8B-B14F-4D97-AF65-F5344CB8AC3E}">
        <p14:creationId xmlns:p14="http://schemas.microsoft.com/office/powerpoint/2010/main" val="1282972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0B1BB-F5F4-526E-AD7B-61FAC339B4D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5945A62-8EE0-4480-6E18-379971DD3E6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A49E5CE-848C-26CB-1940-8B3EB23B934E}"/>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2A795951-105C-656A-DBCB-7722D95F727A}"/>
              </a:ext>
            </a:extLst>
          </p:cNvPr>
          <p:cNvSpPr>
            <a:spLocks noGrp="1"/>
          </p:cNvSpPr>
          <p:nvPr>
            <p:ph type="sldNum" sz="quarter" idx="5"/>
          </p:nvPr>
        </p:nvSpPr>
        <p:spPr/>
        <p:txBody>
          <a:bodyPr/>
          <a:lstStyle/>
          <a:p>
            <a:fld id="{EE94831B-95E8-4741-AC9E-FAE0388C9AD4}" type="slidenum">
              <a:rPr kumimoji="1" lang="ja-JP" altLang="en-US" smtClean="0"/>
              <a:t>14</a:t>
            </a:fld>
            <a:endParaRPr kumimoji="1" lang="ja-JP" altLang="en-US"/>
          </a:p>
        </p:txBody>
      </p:sp>
    </p:spTree>
    <p:extLst>
      <p:ext uri="{BB962C8B-B14F-4D97-AF65-F5344CB8AC3E}">
        <p14:creationId xmlns:p14="http://schemas.microsoft.com/office/powerpoint/2010/main" val="241282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50139-CA8A-663C-F882-8A3DC085A24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51AE1A3-5450-4E7D-F1BF-FCE5AD80786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AE9FDB3-64AB-FF92-4CC2-DD3D326A7E35}"/>
              </a:ext>
            </a:extLst>
          </p:cNvPr>
          <p:cNvSpPr>
            <a:spLocks noGrp="1"/>
          </p:cNvSpPr>
          <p:nvPr>
            <p:ph type="body" idx="1"/>
          </p:nvPr>
        </p:nvSpPr>
        <p:spPr/>
        <p:txBody>
          <a:bodyPr/>
          <a:lstStyle/>
          <a:p>
            <a:pPr lvl="0" algn="just"/>
            <a:endParaRPr kumimoji="1" lang="ja-JP" altLang="en-US" b="0" dirty="0"/>
          </a:p>
        </p:txBody>
      </p:sp>
      <p:sp>
        <p:nvSpPr>
          <p:cNvPr id="4" name="スライド番号プレースホルダー 3">
            <a:extLst>
              <a:ext uri="{FF2B5EF4-FFF2-40B4-BE49-F238E27FC236}">
                <a16:creationId xmlns:a16="http://schemas.microsoft.com/office/drawing/2014/main" id="{586513CD-3159-55B3-0758-33706379497D}"/>
              </a:ext>
            </a:extLst>
          </p:cNvPr>
          <p:cNvSpPr>
            <a:spLocks noGrp="1"/>
          </p:cNvSpPr>
          <p:nvPr>
            <p:ph type="sldNum" sz="quarter" idx="5"/>
          </p:nvPr>
        </p:nvSpPr>
        <p:spPr/>
        <p:txBody>
          <a:bodyPr/>
          <a:lstStyle/>
          <a:p>
            <a:fld id="{EE94831B-95E8-4741-AC9E-FAE0388C9AD4}" type="slidenum">
              <a:rPr kumimoji="1" lang="ja-JP" altLang="en-US" smtClean="0"/>
              <a:t>15</a:t>
            </a:fld>
            <a:endParaRPr kumimoji="1" lang="ja-JP" altLang="en-US"/>
          </a:p>
        </p:txBody>
      </p:sp>
    </p:spTree>
    <p:extLst>
      <p:ext uri="{BB962C8B-B14F-4D97-AF65-F5344CB8AC3E}">
        <p14:creationId xmlns:p14="http://schemas.microsoft.com/office/powerpoint/2010/main" val="3711201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2025/7/9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3355752668"/>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2025/7/9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332317179"/>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2025/7/9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157945081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2025/7/9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417482685"/>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481BB68-B616-4D86-9C97-9FCD2C2CF585}" type="datetimeFigureOut">
              <a:rPr kumimoji="1" lang="ja-JP" altLang="en-US" smtClean="0"/>
              <a:t>2025/7/9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631753082"/>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481BB68-B616-4D86-9C97-9FCD2C2CF585}" type="datetimeFigureOut">
              <a:rPr kumimoji="1" lang="ja-JP" altLang="en-US" smtClean="0"/>
              <a:t>2025/7/9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59957111"/>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481BB68-B616-4D86-9C97-9FCD2C2CF585}" type="datetimeFigureOut">
              <a:rPr kumimoji="1" lang="ja-JP" altLang="en-US" smtClean="0"/>
              <a:t>2025/7/9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019854406"/>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481BB68-B616-4D86-9C97-9FCD2C2CF585}" type="datetimeFigureOut">
              <a:rPr kumimoji="1" lang="ja-JP" altLang="en-US" smtClean="0"/>
              <a:t>2025/7/9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330794228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81BB68-B616-4D86-9C97-9FCD2C2CF585}" type="datetimeFigureOut">
              <a:rPr kumimoji="1" lang="ja-JP" altLang="en-US" smtClean="0"/>
              <a:t>2025/7/9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56836132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481BB68-B616-4D86-9C97-9FCD2C2CF585}" type="datetimeFigureOut">
              <a:rPr kumimoji="1" lang="ja-JP" altLang="en-US" smtClean="0"/>
              <a:t>2025/7/9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410037060"/>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481BB68-B616-4D86-9C97-9FCD2C2CF585}" type="datetimeFigureOut">
              <a:rPr kumimoji="1" lang="ja-JP" altLang="en-US" smtClean="0"/>
              <a:t>2025/7/9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2515527187"/>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1BB68-B616-4D86-9C97-9FCD2C2CF585}" type="datetimeFigureOut">
              <a:rPr kumimoji="1" lang="ja-JP" altLang="en-US" smtClean="0"/>
              <a:t>2025/7/9</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5E725A-AB95-4751-B3B4-75D93484A166}" type="slidenum">
              <a:rPr kumimoji="1" lang="ja-JP" altLang="en-US" smtClean="0"/>
              <a:t>‹#›</a:t>
            </a:fld>
            <a:endParaRPr kumimoji="1" lang="ja-JP" altLang="en-US"/>
          </a:p>
        </p:txBody>
      </p:sp>
    </p:spTree>
    <p:extLst>
      <p:ext uri="{BB962C8B-B14F-4D97-AF65-F5344CB8AC3E}">
        <p14:creationId xmlns:p14="http://schemas.microsoft.com/office/powerpoint/2010/main" val="31944093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4.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p3"/><Relationship Id="rId1" Type="http://schemas.microsoft.com/office/2007/relationships/media" Target="../media/media26.mp3"/><Relationship Id="rId4" Type="http://schemas.openxmlformats.org/officeDocument/2006/relationships/image" Target="../media/image2.png"/></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p3"/><Relationship Id="rId1" Type="http://schemas.microsoft.com/office/2007/relationships/media" Target="../media/media27.mp3"/><Relationship Id="rId4" Type="http://schemas.openxmlformats.org/officeDocument/2006/relationships/image" Target="../media/image2.png"/></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p3"/><Relationship Id="rId1" Type="http://schemas.microsoft.com/office/2007/relationships/media" Target="../media/media28.mp3"/><Relationship Id="rId4" Type="http://schemas.openxmlformats.org/officeDocument/2006/relationships/image" Target="../media/image2.png"/></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p3"/><Relationship Id="rId1" Type="http://schemas.microsoft.com/office/2007/relationships/media" Target="../media/media29.mp3"/><Relationship Id="rId4" Type="http://schemas.openxmlformats.org/officeDocument/2006/relationships/image" Target="../media/image2.png"/></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p3"/><Relationship Id="rId1" Type="http://schemas.microsoft.com/office/2007/relationships/media" Target="../media/media30.mp3"/><Relationship Id="rId4" Type="http://schemas.openxmlformats.org/officeDocument/2006/relationships/image" Target="../media/image2.png"/></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p3"/><Relationship Id="rId1" Type="http://schemas.microsoft.com/office/2007/relationships/media" Target="../media/media31.mp3"/><Relationship Id="rId4" Type="http://schemas.openxmlformats.org/officeDocument/2006/relationships/image" Target="../media/image2.png"/></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4" Type="http://schemas.openxmlformats.org/officeDocument/2006/relationships/image" Target="../media/image2.png"/></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4" Type="http://schemas.openxmlformats.org/officeDocument/2006/relationships/image" Target="../media/image2.png"/></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4" Type="http://schemas.openxmlformats.org/officeDocument/2006/relationships/image" Target="../media/image2.png"/></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2.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5.xml"/></Relationships>
</file>

<file path=ppt/slides/_rels/slide110.xml.rels><?xml version="1.0" encoding="UTF-8" standalone="yes"?>
<Relationships xmlns="http://schemas.openxmlformats.org/package/2006/relationships"><Relationship Id="rId3" Type="http://schemas.microsoft.com/office/2007/relationships/media" Target="../media/media35.mp3"/><Relationship Id="rId7" Type="http://schemas.openxmlformats.org/officeDocument/2006/relationships/image" Target="../media/image2.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13.png"/><Relationship Id="rId5" Type="http://schemas.openxmlformats.org/officeDocument/2006/relationships/slideLayout" Target="../slideLayouts/slideLayout1.xml"/><Relationship Id="rId4" Type="http://schemas.openxmlformats.org/officeDocument/2006/relationships/audio" Target="../media/media35.mp3"/></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6.xml"/></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5" Type="http://schemas.openxmlformats.org/officeDocument/2006/relationships/image" Target="../media/image2.png"/><Relationship Id="rId4" Type="http://schemas.openxmlformats.org/officeDocument/2006/relationships/image" Target="../media/image17.png"/></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2.png"/><Relationship Id="rId4" Type="http://schemas.openxmlformats.org/officeDocument/2006/relationships/image" Target="../media/image1.png"/></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7.mp3"/><Relationship Id="rId1" Type="http://schemas.microsoft.com/office/2007/relationships/media" Target="../media/media37.mp3"/><Relationship Id="rId5" Type="http://schemas.openxmlformats.org/officeDocument/2006/relationships/image" Target="../media/image2.png"/><Relationship Id="rId4" Type="http://schemas.openxmlformats.org/officeDocument/2006/relationships/image" Target="../media/image18.png"/></Relationships>
</file>

<file path=ppt/slides/_rels/slide1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2.png"/><Relationship Id="rId4" Type="http://schemas.openxmlformats.org/officeDocument/2006/relationships/image" Target="../media/image1.png"/></Relationships>
</file>

<file path=ppt/slides/_rels/slide12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microsoft.com/office/2007/relationships/media" Target="../media/media39.wav"/><Relationship Id="rId7" Type="http://schemas.openxmlformats.org/officeDocument/2006/relationships/image" Target="../media/image2.png"/><Relationship Id="rId2" Type="http://schemas.openxmlformats.org/officeDocument/2006/relationships/audio" Target="../media/media38.mp3"/><Relationship Id="rId1" Type="http://schemas.microsoft.com/office/2007/relationships/media" Target="../media/media38.mp3"/><Relationship Id="rId6" Type="http://schemas.openxmlformats.org/officeDocument/2006/relationships/image" Target="../media/image18.png"/><Relationship Id="rId5" Type="http://schemas.openxmlformats.org/officeDocument/2006/relationships/slideLayout" Target="../slideLayouts/slideLayout2.xml"/><Relationship Id="rId4" Type="http://schemas.openxmlformats.org/officeDocument/2006/relationships/audio" Target="../media/media39.wav"/></Relationships>
</file>

<file path=ppt/slides/_rels/slide1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7.xml"/></Relationships>
</file>

<file path=ppt/slides/_rels/slide130.xml.rels><?xml version="1.0" encoding="UTF-8" standalone="yes"?>
<Relationships xmlns="http://schemas.openxmlformats.org/package/2006/relationships"><Relationship Id="rId3" Type="http://schemas.microsoft.com/office/2007/relationships/media" Target="../media/media39.wav"/><Relationship Id="rId7" Type="http://schemas.openxmlformats.org/officeDocument/2006/relationships/image" Target="../media/image2.png"/><Relationship Id="rId2" Type="http://schemas.openxmlformats.org/officeDocument/2006/relationships/audio" Target="../media/media38.mp3"/><Relationship Id="rId1" Type="http://schemas.microsoft.com/office/2007/relationships/media" Target="../media/media38.mp3"/><Relationship Id="rId6" Type="http://schemas.openxmlformats.org/officeDocument/2006/relationships/image" Target="../media/image18.png"/><Relationship Id="rId5" Type="http://schemas.openxmlformats.org/officeDocument/2006/relationships/slideLayout" Target="../slideLayouts/slideLayout2.xml"/><Relationship Id="rId4" Type="http://schemas.openxmlformats.org/officeDocument/2006/relationships/audio" Target="../media/media39.wav"/></Relationships>
</file>

<file path=ppt/slides/_rels/slide1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2.png"/><Relationship Id="rId4" Type="http://schemas.openxmlformats.org/officeDocument/2006/relationships/image" Target="../media/image1.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microsoft.com/office/2007/relationships/media" Target="../media/media39.wav"/><Relationship Id="rId7" Type="http://schemas.openxmlformats.org/officeDocument/2006/relationships/image" Target="../media/image2.png"/><Relationship Id="rId2" Type="http://schemas.openxmlformats.org/officeDocument/2006/relationships/audio" Target="../media/media38.mp3"/><Relationship Id="rId1" Type="http://schemas.microsoft.com/office/2007/relationships/media" Target="../media/media38.mp3"/><Relationship Id="rId6" Type="http://schemas.openxmlformats.org/officeDocument/2006/relationships/image" Target="../media/image22.png"/><Relationship Id="rId5" Type="http://schemas.openxmlformats.org/officeDocument/2006/relationships/slideLayout" Target="../slideLayouts/slideLayout2.xml"/><Relationship Id="rId4" Type="http://schemas.openxmlformats.org/officeDocument/2006/relationships/audio" Target="../media/media39.wav"/></Relationships>
</file>

<file path=ppt/slides/_rels/slide1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2.png"/><Relationship Id="rId4" Type="http://schemas.openxmlformats.org/officeDocument/2006/relationships/image" Target="../media/image1.png"/></Relationships>
</file>

<file path=ppt/slides/_rels/slide136.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media" Target="../media/media40.mp3"/><Relationship Id="rId7" Type="http://schemas.openxmlformats.org/officeDocument/2006/relationships/slideLayout" Target="../slideLayouts/slideLayout1.xml"/><Relationship Id="rId12" Type="http://schemas.microsoft.com/office/2007/relationships/hdphoto" Target="../media/hdphoto1.wdp"/><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audio" Target="../media/media41.mp3"/><Relationship Id="rId11" Type="http://schemas.openxmlformats.org/officeDocument/2006/relationships/image" Target="../media/image11.png"/><Relationship Id="rId5" Type="http://schemas.microsoft.com/office/2007/relationships/media" Target="../media/media41.mp3"/><Relationship Id="rId10" Type="http://schemas.openxmlformats.org/officeDocument/2006/relationships/image" Target="../media/image10.png"/><Relationship Id="rId4" Type="http://schemas.openxmlformats.org/officeDocument/2006/relationships/audio" Target="../media/media40.mp3"/><Relationship Id="rId9" Type="http://schemas.openxmlformats.org/officeDocument/2006/relationships/image" Target="../media/image2.png"/></Relationships>
</file>

<file path=ppt/slides/_rels/slide1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2.png"/><Relationship Id="rId4" Type="http://schemas.openxmlformats.org/officeDocument/2006/relationships/image" Target="../media/image1.png"/></Relationships>
</file>

<file path=ppt/slides/_rels/slide138.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43.mp3"/><Relationship Id="rId7" Type="http://schemas.openxmlformats.org/officeDocument/2006/relationships/image" Target="../media/image11.png"/><Relationship Id="rId2" Type="http://schemas.openxmlformats.org/officeDocument/2006/relationships/audio" Target="../media/media42.mp3"/><Relationship Id="rId1" Type="http://schemas.microsoft.com/office/2007/relationships/media" Target="../media/media42.mp3"/><Relationship Id="rId6" Type="http://schemas.openxmlformats.org/officeDocument/2006/relationships/image" Target="../media/image10.png"/><Relationship Id="rId5" Type="http://schemas.openxmlformats.org/officeDocument/2006/relationships/slideLayout" Target="../slideLayouts/slideLayout1.xml"/><Relationship Id="rId10" Type="http://schemas.openxmlformats.org/officeDocument/2006/relationships/image" Target="../media/image24.png"/><Relationship Id="rId4" Type="http://schemas.openxmlformats.org/officeDocument/2006/relationships/audio" Target="../media/media43.mp3"/><Relationship Id="rId9" Type="http://schemas.openxmlformats.org/officeDocument/2006/relationships/image" Target="../media/image2.png"/></Relationships>
</file>

<file path=ppt/slides/_rels/slide1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2.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8.xml"/></Relationships>
</file>

<file path=ppt/slides/_rels/slide140.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45.mp3"/><Relationship Id="rId7" Type="http://schemas.openxmlformats.org/officeDocument/2006/relationships/image" Target="../media/image26.png"/><Relationship Id="rId12" Type="http://schemas.openxmlformats.org/officeDocument/2006/relationships/image" Target="../media/image2.png"/><Relationship Id="rId2" Type="http://schemas.openxmlformats.org/officeDocument/2006/relationships/audio" Target="../media/media44.mp3"/><Relationship Id="rId1" Type="http://schemas.microsoft.com/office/2007/relationships/media" Target="../media/media44.mp3"/><Relationship Id="rId6" Type="http://schemas.openxmlformats.org/officeDocument/2006/relationships/image" Target="../media/image25.png"/><Relationship Id="rId11" Type="http://schemas.microsoft.com/office/2007/relationships/hdphoto" Target="../media/hdphoto1.wdp"/><Relationship Id="rId5" Type="http://schemas.openxmlformats.org/officeDocument/2006/relationships/slideLayout" Target="../slideLayouts/slideLayout1.xml"/><Relationship Id="rId10" Type="http://schemas.openxmlformats.org/officeDocument/2006/relationships/image" Target="../media/image11.png"/><Relationship Id="rId4" Type="http://schemas.openxmlformats.org/officeDocument/2006/relationships/audio" Target="../media/media45.mp3"/><Relationship Id="rId9" Type="http://schemas.openxmlformats.org/officeDocument/2006/relationships/image" Target="../media/image10.png"/></Relationships>
</file>

<file path=ppt/slides/_rels/slide1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2.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2.png"/><Relationship Id="rId4" Type="http://schemas.openxmlformats.org/officeDocument/2006/relationships/audio" Target="../media/audio1.wav"/></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2.png"/><Relationship Id="rId4" Type="http://schemas.openxmlformats.org/officeDocument/2006/relationships/audio" Target="../media/audio1.wav"/></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2.png"/><Relationship Id="rId4" Type="http://schemas.openxmlformats.org/officeDocument/2006/relationships/audio" Target="../media/audio1.wav"/></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audio" Target="../media/audio1.wav"/></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audio" Target="../media/audio1.wav"/></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5" Type="http://schemas.openxmlformats.org/officeDocument/2006/relationships/image" Target="../media/image2.png"/><Relationship Id="rId4" Type="http://schemas.openxmlformats.org/officeDocument/2006/relationships/audio" Target="../media/audio1.wav"/></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2.png"/><Relationship Id="rId4" Type="http://schemas.openxmlformats.org/officeDocument/2006/relationships/audio" Target="../media/audio1.wav"/></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2.png"/><Relationship Id="rId4" Type="http://schemas.openxmlformats.org/officeDocument/2006/relationships/audio" Target="../media/audio1.wav"/></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5" Type="http://schemas.openxmlformats.org/officeDocument/2006/relationships/image" Target="../media/image2.png"/><Relationship Id="rId4" Type="http://schemas.openxmlformats.org/officeDocument/2006/relationships/audio" Target="../media/audio1.wav"/></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2.png"/><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2.png"/><Relationship Id="rId4" Type="http://schemas.openxmlformats.org/officeDocument/2006/relationships/audio" Target="../media/audio1.wav"/></Relationships>
</file>

<file path=ppt/slides/_rels/slide51.xml.rels><?xml version="1.0" encoding="UTF-8" standalone="yes"?>
<Relationships xmlns="http://schemas.openxmlformats.org/package/2006/relationships"><Relationship Id="rId3" Type="http://schemas.microsoft.com/office/2007/relationships/media" Target="../media/media19.mp3"/><Relationship Id="rId7" Type="http://schemas.openxmlformats.org/officeDocument/2006/relationships/image" Target="../media/image2.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audio" Target="../media/audio1.wav"/><Relationship Id="rId5" Type="http://schemas.openxmlformats.org/officeDocument/2006/relationships/slideLayout" Target="../slideLayouts/slideLayout2.xml"/><Relationship Id="rId4" Type="http://schemas.openxmlformats.org/officeDocument/2006/relationships/audio" Target="../media/media19.mp3"/></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png"/><Relationship Id="rId4" Type="http://schemas.openxmlformats.org/officeDocument/2006/relationships/image" Target="../media/image6.png"/></Relationships>
</file>

<file path=ppt/slides/_rels/slide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microsoft.com/office/2007/relationships/media" Target="../media/media21.mp3"/><Relationship Id="rId7" Type="http://schemas.openxmlformats.org/officeDocument/2006/relationships/image" Target="../media/image2.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7.png"/><Relationship Id="rId5" Type="http://schemas.openxmlformats.org/officeDocument/2006/relationships/slideLayout" Target="../slideLayouts/slideLayout1.xml"/><Relationship Id="rId4" Type="http://schemas.openxmlformats.org/officeDocument/2006/relationships/audio" Target="../media/media21.mp3"/></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microsoft.com/office/2007/relationships/media" Target="../media/media22.mp3"/><Relationship Id="rId7" Type="http://schemas.openxmlformats.org/officeDocument/2006/relationships/image" Target="../media/image2.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8.png"/><Relationship Id="rId5" Type="http://schemas.openxmlformats.org/officeDocument/2006/relationships/slideLayout" Target="../slideLayouts/slideLayout1.xml"/><Relationship Id="rId4" Type="http://schemas.openxmlformats.org/officeDocument/2006/relationships/audio" Target="../media/media22.mp3"/></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2.png"/><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24.mp3"/><Relationship Id="rId7" Type="http://schemas.openxmlformats.org/officeDocument/2006/relationships/image" Target="../media/image10.png"/><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9.PNG"/><Relationship Id="rId5" Type="http://schemas.openxmlformats.org/officeDocument/2006/relationships/slideLayout" Target="../slideLayouts/slideLayout1.xml"/><Relationship Id="rId10" Type="http://schemas.openxmlformats.org/officeDocument/2006/relationships/image" Target="../media/image2.png"/><Relationship Id="rId4" Type="http://schemas.openxmlformats.org/officeDocument/2006/relationships/audio" Target="../media/media24.mp3"/><Relationship Id="rId9" Type="http://schemas.microsoft.com/office/2007/relationships/hdphoto" Target="../media/hdphoto1.wdp"/></Relationships>
</file>

<file path=ppt/slides/_rels/slide6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2.png"/><Relationship Id="rId4" Type="http://schemas.openxmlformats.org/officeDocument/2006/relationships/audio" Target="../media/audio1.wav"/></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2.png"/><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1.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2.png"/><Relationship Id="rId4" Type="http://schemas.openxmlformats.org/officeDocument/2006/relationships/audio" Target="../media/audio1.wav"/></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p3"/><Relationship Id="rId1" Type="http://schemas.microsoft.com/office/2007/relationships/media" Target="../media/media26.mp3"/><Relationship Id="rId5" Type="http://schemas.openxmlformats.org/officeDocument/2006/relationships/image" Target="../media/image2.png"/><Relationship Id="rId4" Type="http://schemas.openxmlformats.org/officeDocument/2006/relationships/audio" Target="../media/audio1.wav"/></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p3"/><Relationship Id="rId1" Type="http://schemas.microsoft.com/office/2007/relationships/media" Target="../media/media26.mp3"/><Relationship Id="rId5" Type="http://schemas.openxmlformats.org/officeDocument/2006/relationships/image" Target="../media/image2.png"/><Relationship Id="rId4" Type="http://schemas.openxmlformats.org/officeDocument/2006/relationships/audio" Target="../media/audio1.wav"/></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p3"/><Relationship Id="rId1" Type="http://schemas.microsoft.com/office/2007/relationships/media" Target="../media/media26.mp3"/><Relationship Id="rId5" Type="http://schemas.openxmlformats.org/officeDocument/2006/relationships/image" Target="../media/image2.png"/><Relationship Id="rId4" Type="http://schemas.openxmlformats.org/officeDocument/2006/relationships/audio" Target="../media/audio1.wav"/></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p3"/><Relationship Id="rId1" Type="http://schemas.microsoft.com/office/2007/relationships/media" Target="../media/media27.mp3"/><Relationship Id="rId5" Type="http://schemas.openxmlformats.org/officeDocument/2006/relationships/image" Target="../media/image2.png"/><Relationship Id="rId4" Type="http://schemas.openxmlformats.org/officeDocument/2006/relationships/audio" Target="../media/audio1.wav"/></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p3"/><Relationship Id="rId1" Type="http://schemas.microsoft.com/office/2007/relationships/media" Target="../media/media27.mp3"/><Relationship Id="rId5" Type="http://schemas.openxmlformats.org/officeDocument/2006/relationships/image" Target="../media/image2.png"/><Relationship Id="rId4" Type="http://schemas.openxmlformats.org/officeDocument/2006/relationships/audio" Target="../media/audio1.wav"/></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p3"/><Relationship Id="rId1" Type="http://schemas.microsoft.com/office/2007/relationships/media" Target="../media/media27.mp3"/><Relationship Id="rId5" Type="http://schemas.openxmlformats.org/officeDocument/2006/relationships/image" Target="../media/image2.png"/><Relationship Id="rId4" Type="http://schemas.openxmlformats.org/officeDocument/2006/relationships/audio" Target="../media/audio1.wav"/></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p3"/><Relationship Id="rId1" Type="http://schemas.microsoft.com/office/2007/relationships/media" Target="../media/media28.mp3"/><Relationship Id="rId5" Type="http://schemas.openxmlformats.org/officeDocument/2006/relationships/image" Target="../media/image2.png"/><Relationship Id="rId4" Type="http://schemas.openxmlformats.org/officeDocument/2006/relationships/audio" Target="../media/audio1.wav"/></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p3"/><Relationship Id="rId1" Type="http://schemas.microsoft.com/office/2007/relationships/media" Target="../media/media28.mp3"/><Relationship Id="rId5" Type="http://schemas.openxmlformats.org/officeDocument/2006/relationships/image" Target="../media/image2.png"/><Relationship Id="rId4" Type="http://schemas.openxmlformats.org/officeDocument/2006/relationships/audio" Target="../media/audio1.wav"/></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p3"/><Relationship Id="rId1" Type="http://schemas.microsoft.com/office/2007/relationships/media" Target="../media/media28.mp3"/><Relationship Id="rId5" Type="http://schemas.openxmlformats.org/officeDocument/2006/relationships/image" Target="../media/image2.png"/><Relationship Id="rId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2.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p3"/><Relationship Id="rId1" Type="http://schemas.microsoft.com/office/2007/relationships/media" Target="../media/media29.mp3"/><Relationship Id="rId5" Type="http://schemas.openxmlformats.org/officeDocument/2006/relationships/image" Target="../media/image2.png"/><Relationship Id="rId4" Type="http://schemas.openxmlformats.org/officeDocument/2006/relationships/audio" Target="../media/audio1.wav"/></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p3"/><Relationship Id="rId1" Type="http://schemas.microsoft.com/office/2007/relationships/media" Target="../media/media29.mp3"/><Relationship Id="rId5" Type="http://schemas.openxmlformats.org/officeDocument/2006/relationships/image" Target="../media/image2.png"/><Relationship Id="rId4" Type="http://schemas.openxmlformats.org/officeDocument/2006/relationships/audio" Target="../media/audio1.wav"/></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p3"/><Relationship Id="rId1" Type="http://schemas.microsoft.com/office/2007/relationships/media" Target="../media/media29.mp3"/><Relationship Id="rId5" Type="http://schemas.openxmlformats.org/officeDocument/2006/relationships/image" Target="../media/image2.png"/><Relationship Id="rId4" Type="http://schemas.openxmlformats.org/officeDocument/2006/relationships/audio" Target="../media/audio1.wav"/></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p3"/><Relationship Id="rId1" Type="http://schemas.microsoft.com/office/2007/relationships/media" Target="../media/media30.mp3"/><Relationship Id="rId5" Type="http://schemas.openxmlformats.org/officeDocument/2006/relationships/image" Target="../media/image2.png"/><Relationship Id="rId4" Type="http://schemas.openxmlformats.org/officeDocument/2006/relationships/audio" Target="../media/audio1.wav"/></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p3"/><Relationship Id="rId1" Type="http://schemas.microsoft.com/office/2007/relationships/media" Target="../media/media30.mp3"/><Relationship Id="rId5" Type="http://schemas.openxmlformats.org/officeDocument/2006/relationships/image" Target="../media/image2.png"/><Relationship Id="rId4" Type="http://schemas.openxmlformats.org/officeDocument/2006/relationships/audio" Target="../media/audio1.wav"/></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p3"/><Relationship Id="rId1" Type="http://schemas.microsoft.com/office/2007/relationships/media" Target="../media/media30.mp3"/><Relationship Id="rId5" Type="http://schemas.openxmlformats.org/officeDocument/2006/relationships/image" Target="../media/image2.png"/><Relationship Id="rId4" Type="http://schemas.openxmlformats.org/officeDocument/2006/relationships/audio" Target="../media/audio1.wav"/></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p3"/><Relationship Id="rId1" Type="http://schemas.microsoft.com/office/2007/relationships/media" Target="../media/media31.mp3"/><Relationship Id="rId5" Type="http://schemas.openxmlformats.org/officeDocument/2006/relationships/image" Target="../media/image2.png"/><Relationship Id="rId4" Type="http://schemas.openxmlformats.org/officeDocument/2006/relationships/audio" Target="../media/audio1.wav"/></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p3"/><Relationship Id="rId1" Type="http://schemas.microsoft.com/office/2007/relationships/media" Target="../media/media31.mp3"/><Relationship Id="rId5" Type="http://schemas.openxmlformats.org/officeDocument/2006/relationships/image" Target="../media/image2.png"/><Relationship Id="rId4" Type="http://schemas.openxmlformats.org/officeDocument/2006/relationships/audio" Target="../media/audio1.wav"/></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p3"/><Relationship Id="rId1" Type="http://schemas.microsoft.com/office/2007/relationships/media" Target="../media/media31.mp3"/><Relationship Id="rId5" Type="http://schemas.openxmlformats.org/officeDocument/2006/relationships/image" Target="../media/image2.png"/><Relationship Id="rId4" Type="http://schemas.openxmlformats.org/officeDocument/2006/relationships/audio" Target="../media/audio1.wav"/></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2.png"/><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audio" Target="../media/audio1.wav"/><Relationship Id="rId4" Type="http://schemas.openxmlformats.org/officeDocument/2006/relationships/notesSlide" Target="../notesSlides/notesSlide3.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2.png"/><Relationship Id="rId4" Type="http://schemas.openxmlformats.org/officeDocument/2006/relationships/audio" Target="../media/audio1.wav"/></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2.png"/><Relationship Id="rId4" Type="http://schemas.openxmlformats.org/officeDocument/2006/relationships/audio" Target="../media/audio1.wav"/></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2.png"/><Relationship Id="rId4" Type="http://schemas.openxmlformats.org/officeDocument/2006/relationships/audio" Target="../media/audio1.wav"/></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2.png"/><Relationship Id="rId4" Type="http://schemas.openxmlformats.org/officeDocument/2006/relationships/audio" Target="../media/audio1.wav"/></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p3"/><Relationship Id="rId1" Type="http://schemas.microsoft.com/office/2007/relationships/media" Target="../media/media33.mp3"/><Relationship Id="rId5" Type="http://schemas.openxmlformats.org/officeDocument/2006/relationships/image" Target="../media/image2.png"/><Relationship Id="rId4" Type="http://schemas.openxmlformats.org/officeDocument/2006/relationships/audio" Target="../media/audio1.wav"/></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2.png"/><Relationship Id="rId4" Type="http://schemas.openxmlformats.org/officeDocument/2006/relationships/audio" Target="../media/audio1.wav"/></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p3"/><Relationship Id="rId1" Type="http://schemas.microsoft.com/office/2007/relationships/media" Target="../media/media34.mp3"/><Relationship Id="rId5" Type="http://schemas.openxmlformats.org/officeDocument/2006/relationships/image" Target="../media/image2.png"/><Relationship Id="rId4" Type="http://schemas.openxmlformats.org/officeDocument/2006/relationships/audio" Target="../media/audio1.wav"/></Relationships>
</file>

<file path=ppt/slides/_rels/slide97.xml.rels><?xml version="1.0" encoding="UTF-8" standalone="yes"?>
<Relationships xmlns="http://schemas.openxmlformats.org/package/2006/relationships"><Relationship Id="rId3" Type="http://schemas.microsoft.com/office/2007/relationships/media" Target="../media/media19.mp3"/><Relationship Id="rId7" Type="http://schemas.openxmlformats.org/officeDocument/2006/relationships/image" Target="../media/image2.png"/><Relationship Id="rId2" Type="http://schemas.openxmlformats.org/officeDocument/2006/relationships/audio" Target="../media/media34.mp3"/><Relationship Id="rId1" Type="http://schemas.microsoft.com/office/2007/relationships/media" Target="../media/media34.mp3"/><Relationship Id="rId6" Type="http://schemas.openxmlformats.org/officeDocument/2006/relationships/audio" Target="../media/audio1.wav"/><Relationship Id="rId5" Type="http://schemas.openxmlformats.org/officeDocument/2006/relationships/slideLayout" Target="../slideLayouts/slideLayout2.xml"/><Relationship Id="rId4" Type="http://schemas.openxmlformats.org/officeDocument/2006/relationships/audio" Target="../media/media19.mp3"/></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A84932D3-7250-2173-F0D3-86CE8023832F}"/>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pic>
        <p:nvPicPr>
          <p:cNvPr id="3" name="加工効果音　学校のチャイム">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3537" y="0"/>
            <a:ext cx="609600" cy="609600"/>
          </a:xfrm>
          <a:prstGeom prst="rect">
            <a:avLst/>
          </a:prstGeom>
        </p:spPr>
      </p:pic>
      <p:sp>
        <p:nvSpPr>
          <p:cNvPr id="4" name="Text Box 42">
            <a:extLst>
              <a:ext uri="{FF2B5EF4-FFF2-40B4-BE49-F238E27FC236}">
                <a16:creationId xmlns:a16="http://schemas.microsoft.com/office/drawing/2014/main" id="{DCA3B3F6-3222-7615-811E-13E01D911B78}"/>
              </a:ext>
            </a:extLst>
          </p:cNvPr>
          <p:cNvSpPr txBox="1">
            <a:spLocks noChangeArrowheads="1"/>
          </p:cNvSpPr>
          <p:nvPr/>
        </p:nvSpPr>
        <p:spPr bwMode="auto">
          <a:xfrm>
            <a:off x="269489" y="191512"/>
            <a:ext cx="2930911" cy="966013"/>
          </a:xfrm>
          <a:prstGeom prst="rect">
            <a:avLst/>
          </a:prstGeom>
          <a:noFill/>
          <a:ln>
            <a:noFill/>
          </a:ln>
          <a:effectLst/>
          <a:extLst>
            <a:ext uri="{909E8E84-426E-40DD-AFC4-6F175D3DCCD1}">
              <a14:hiddenFill xmlns:a14="http://schemas.microsoft.com/office/drawing/2010/main">
                <a:solidFill>
                  <a:srgbClr val="000080"/>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lvl="0" defTabSz="914400" eaLnBrk="0" fontAlgn="base" hangingPunct="0">
              <a:spcBef>
                <a:spcPct val="0"/>
              </a:spcBef>
              <a:spcAft>
                <a:spcPct val="0"/>
              </a:spcAft>
            </a:pPr>
            <a:r>
              <a:rPr lang="ja-JP" altLang="en-US" sz="5400" b="1" dirty="0">
                <a:solidFill>
                  <a:srgbClr val="FFFF00"/>
                </a:solidFill>
                <a:latin typeface="ＭＳ Ｐゴシック" panose="020B0600070205080204" pitchFamily="50" charset="-128"/>
                <a:ea typeface="ＭＳ Ｐゴシック" panose="020B0600070205080204" pitchFamily="50" charset="-128"/>
              </a:rPr>
              <a:t>講座</a:t>
            </a:r>
            <a:r>
              <a:rPr lang="en-US" altLang="ja-JP" sz="5400" b="1" dirty="0">
                <a:solidFill>
                  <a:srgbClr val="FFFF00"/>
                </a:solidFill>
                <a:latin typeface="ＭＳ Ｐゴシック" panose="020B0600070205080204" pitchFamily="50" charset="-128"/>
                <a:ea typeface="ＭＳ Ｐゴシック" panose="020B0600070205080204" pitchFamily="50" charset="-128"/>
              </a:rPr>
              <a:t>No.3 </a:t>
            </a:r>
            <a:endParaRPr lang="en-US" altLang="ja-JP" sz="8000" b="1" dirty="0">
              <a:solidFill>
                <a:srgbClr val="FFFF00"/>
              </a:solidFill>
              <a:latin typeface="ＭＳ Ｐゴシック" panose="020B0600070205080204" pitchFamily="50" charset="-128"/>
              <a:ea typeface="ＭＳ Ｐゴシック" panose="020B0600070205080204" pitchFamily="50" charset="-128"/>
            </a:endParaRPr>
          </a:p>
        </p:txBody>
      </p:sp>
      <p:sp>
        <p:nvSpPr>
          <p:cNvPr id="9" name="Text Box 40">
            <a:extLst>
              <a:ext uri="{FF2B5EF4-FFF2-40B4-BE49-F238E27FC236}">
                <a16:creationId xmlns:a16="http://schemas.microsoft.com/office/drawing/2014/main" id="{790F2007-BFFA-2AA6-900E-4C5C5A8B8E6A}"/>
              </a:ext>
            </a:extLst>
          </p:cNvPr>
          <p:cNvSpPr txBox="1">
            <a:spLocks noChangeArrowheads="1"/>
          </p:cNvSpPr>
          <p:nvPr/>
        </p:nvSpPr>
        <p:spPr bwMode="auto">
          <a:xfrm>
            <a:off x="519224" y="1372080"/>
            <a:ext cx="8624775" cy="1018695"/>
          </a:xfrm>
          <a:prstGeom prst="rect">
            <a:avLst/>
          </a:prstGeom>
          <a:noFill/>
          <a:ln w="28575">
            <a:noFill/>
          </a:ln>
          <a:effectLst/>
        </p:spPr>
        <p:txBody>
          <a:bodyPr vert="horz" wrap="square" lIns="36576" tIns="36576" rIns="36576" bIns="36576" numCol="1" anchor="t" anchorCtr="0" compatLnSpc="1">
            <a:prstTxWarp prst="textNoShape">
              <a:avLst/>
            </a:prstTxWarp>
          </a:bodyPr>
          <a:lstStyle/>
          <a:p>
            <a:pPr lvl="0" eaLnBrk="0" fontAlgn="base" hangingPunct="0">
              <a:spcBef>
                <a:spcPct val="0"/>
              </a:spcBef>
              <a:spcAft>
                <a:spcPct val="0"/>
              </a:spcAft>
            </a:pPr>
            <a:r>
              <a:rPr lang="ja-JP" altLang="en-US" sz="4800" b="1" dirty="0">
                <a:solidFill>
                  <a:schemeClr val="bg1"/>
                </a:solidFill>
                <a:latin typeface="ＭＳ Ｐゴシック" panose="020B0600070205080204" pitchFamily="50" charset="-128"/>
                <a:ea typeface="ＭＳ Ｐゴシック" panose="020B0600070205080204" pitchFamily="50" charset="-128"/>
              </a:rPr>
              <a:t>第</a:t>
            </a:r>
            <a:r>
              <a:rPr lang="en-US" altLang="ja-JP" sz="4800" b="1" dirty="0">
                <a:solidFill>
                  <a:schemeClr val="bg1"/>
                </a:solidFill>
                <a:latin typeface="ＭＳ Ｐゴシック" panose="020B0600070205080204" pitchFamily="50" charset="-128"/>
                <a:ea typeface="ＭＳ Ｐゴシック" panose="020B0600070205080204" pitchFamily="50" charset="-128"/>
              </a:rPr>
              <a:t>2</a:t>
            </a:r>
            <a:r>
              <a:rPr lang="ja-JP" altLang="en-US" sz="4800" b="1" dirty="0">
                <a:solidFill>
                  <a:schemeClr val="bg1"/>
                </a:solidFill>
                <a:latin typeface="ＭＳ Ｐゴシック" panose="020B0600070205080204" pitchFamily="50" charset="-128"/>
                <a:ea typeface="ＭＳ Ｐゴシック" panose="020B0600070205080204" pitchFamily="50" charset="-128"/>
              </a:rPr>
              <a:t>章　</a:t>
            </a:r>
            <a:r>
              <a:rPr kumimoji="0" lang="ja-JP" altLang="en-US" sz="4800" b="1" dirty="0">
                <a:solidFill>
                  <a:schemeClr val="bg1"/>
                </a:solidFill>
                <a:latin typeface="ＭＳ Ｐゴシック" panose="020B0600070205080204" pitchFamily="50" charset="-128"/>
                <a:ea typeface="ＭＳ Ｐゴシック" panose="020B0600070205080204" pitchFamily="50" charset="-128"/>
              </a:rPr>
              <a:t>現在完了</a:t>
            </a:r>
            <a:r>
              <a:rPr lang="ja-JP" altLang="en-US" sz="4800" b="1" dirty="0">
                <a:solidFill>
                  <a:schemeClr val="bg1"/>
                </a:solidFill>
                <a:latin typeface="ＭＳ Ｐゴシック" panose="020B0600070205080204" pitchFamily="50" charset="-128"/>
                <a:ea typeface="ＭＳ Ｐゴシック" panose="020B0600070205080204" pitchFamily="50" charset="-128"/>
              </a:rPr>
              <a:t> </a:t>
            </a:r>
            <a:endParaRPr kumimoji="0" lang="ja-JP" altLang="ja-JP" sz="4000" b="1" i="0" u="none" strike="noStrike" cap="none" normalizeH="0" baseline="0" dirty="0">
              <a:ln>
                <a:noFill/>
              </a:ln>
              <a:solidFill>
                <a:schemeClr val="bg1"/>
              </a:solidFill>
              <a:effectLst/>
              <a:latin typeface="ＭＳ Ｐゴシック" panose="020B0600070205080204" pitchFamily="50" charset="-128"/>
              <a:ea typeface="ＭＳ Ｐゴシック" panose="020B0600070205080204" pitchFamily="50" charset="-128"/>
            </a:endParaRPr>
          </a:p>
        </p:txBody>
      </p:sp>
      <p:sp>
        <p:nvSpPr>
          <p:cNvPr id="10" name="Text Box 40">
            <a:extLst>
              <a:ext uri="{FF2B5EF4-FFF2-40B4-BE49-F238E27FC236}">
                <a16:creationId xmlns:a16="http://schemas.microsoft.com/office/drawing/2014/main" id="{2718A281-BD8B-EA5B-D435-3E406C7153A7}"/>
              </a:ext>
            </a:extLst>
          </p:cNvPr>
          <p:cNvSpPr txBox="1">
            <a:spLocks noChangeArrowheads="1"/>
          </p:cNvSpPr>
          <p:nvPr/>
        </p:nvSpPr>
        <p:spPr bwMode="auto">
          <a:xfrm>
            <a:off x="519224" y="2605328"/>
            <a:ext cx="8210550" cy="1018695"/>
          </a:xfrm>
          <a:prstGeom prst="rect">
            <a:avLst/>
          </a:prstGeom>
          <a:noFill/>
          <a:ln w="28575">
            <a:noFill/>
          </a:ln>
          <a:effectLst/>
        </p:spPr>
        <p:txBody>
          <a:bodyPr vert="horz" wrap="square" lIns="36576" tIns="36576" rIns="36576" bIns="36576" numCol="1" anchor="t" anchorCtr="0" compatLnSpc="1">
            <a:prstTxWarp prst="textNoShape">
              <a:avLst/>
            </a:prstTxWarp>
          </a:bodyPr>
          <a:lstStyle/>
          <a:p>
            <a:pPr lvl="0" eaLnBrk="0" fontAlgn="base" hangingPunct="0">
              <a:spcBef>
                <a:spcPct val="0"/>
              </a:spcBef>
              <a:spcAft>
                <a:spcPct val="0"/>
              </a:spcAft>
            </a:pPr>
            <a:r>
              <a:rPr lang="en-US" altLang="ja-JP" sz="4800" b="1" dirty="0">
                <a:solidFill>
                  <a:schemeClr val="bg1"/>
                </a:solidFill>
                <a:latin typeface="ＭＳ Ｐゴシック" panose="020B0600070205080204" pitchFamily="50" charset="-128"/>
                <a:ea typeface="ＭＳ Ｐゴシック" panose="020B0600070205080204" pitchFamily="50" charset="-128"/>
              </a:rPr>
              <a:t>1.</a:t>
            </a:r>
            <a:r>
              <a:rPr lang="ja-JP" altLang="en-US" sz="4800" b="1" dirty="0">
                <a:solidFill>
                  <a:schemeClr val="bg1"/>
                </a:solidFill>
                <a:latin typeface="ＭＳ Ｐゴシック" panose="020B0600070205080204" pitchFamily="50" charset="-128"/>
                <a:ea typeface="ＭＳ Ｐゴシック" panose="020B0600070205080204" pitchFamily="50" charset="-128"/>
              </a:rPr>
              <a:t>継続用法</a:t>
            </a:r>
            <a:endParaRPr kumimoji="0" lang="ja-JP" altLang="ja-JP" sz="4000" b="1" i="0" u="none" strike="noStrike" cap="none" normalizeH="0" baseline="0" dirty="0">
              <a:ln>
                <a:noFill/>
              </a:ln>
              <a:solidFill>
                <a:schemeClr val="bg1"/>
              </a:solidFill>
              <a:effectLst/>
              <a:latin typeface="ＭＳ Ｐゴシック" panose="020B0600070205080204" pitchFamily="50" charset="-128"/>
              <a:ea typeface="ＭＳ Ｐゴシック" panose="020B0600070205080204" pitchFamily="50" charset="-128"/>
            </a:endParaRPr>
          </a:p>
        </p:txBody>
      </p:sp>
      <p:cxnSp>
        <p:nvCxnSpPr>
          <p:cNvPr id="11" name="直線コネクタ 10">
            <a:extLst>
              <a:ext uri="{FF2B5EF4-FFF2-40B4-BE49-F238E27FC236}">
                <a16:creationId xmlns:a16="http://schemas.microsoft.com/office/drawing/2014/main" id="{2FF7D480-4EC3-987A-FA17-6A4390917BB2}"/>
              </a:ext>
            </a:extLst>
          </p:cNvPr>
          <p:cNvCxnSpPr/>
          <p:nvPr/>
        </p:nvCxnSpPr>
        <p:spPr>
          <a:xfrm>
            <a:off x="519223" y="2390775"/>
            <a:ext cx="821055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529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cond evt="onNext"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9A46A-51DD-B96E-3DF7-0E292B778AC0}"/>
            </a:ext>
          </a:extLst>
        </p:cNvPr>
        <p:cNvGrpSpPr/>
        <p:nvPr/>
      </p:nvGrpSpPr>
      <p:grpSpPr>
        <a:xfrm>
          <a:off x="0" y="0"/>
          <a:ext cx="0" cy="0"/>
          <a:chOff x="0" y="0"/>
          <a:chExt cx="0" cy="0"/>
        </a:xfrm>
      </p:grpSpPr>
      <p:pic>
        <p:nvPicPr>
          <p:cNvPr id="2" name="I have lived in France for ten years.">
            <a:hlinkClick r:id="" action="ppaction://media"/>
            <a:extLst>
              <a:ext uri="{FF2B5EF4-FFF2-40B4-BE49-F238E27FC236}">
                <a16:creationId xmlns:a16="http://schemas.microsoft.com/office/drawing/2014/main" id="{2E9790AB-31ED-2719-C9AF-54D7FF61CB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17679" y="650875"/>
            <a:ext cx="406400" cy="406400"/>
          </a:xfrm>
          <a:prstGeom prst="rect">
            <a:avLst/>
          </a:prstGeom>
        </p:spPr>
      </p:pic>
      <p:sp>
        <p:nvSpPr>
          <p:cNvPr id="3" name="正方形/長方形 2">
            <a:extLst>
              <a:ext uri="{FF2B5EF4-FFF2-40B4-BE49-F238E27FC236}">
                <a16:creationId xmlns:a16="http://schemas.microsoft.com/office/drawing/2014/main" id="{AABA5AF2-552C-4D03-3958-4C0FD517503E}"/>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077CC17D-A36A-6A63-B2AD-B4E15FD788C0}"/>
              </a:ext>
            </a:extLst>
          </p:cNvPr>
          <p:cNvSpPr txBox="1"/>
          <p:nvPr/>
        </p:nvSpPr>
        <p:spPr>
          <a:xfrm>
            <a:off x="858370" y="4128490"/>
            <a:ext cx="7427259"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have lived</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in France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for ten years.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2000"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BF1A791E-2F3D-977D-EB1C-C5A3269F81E6}"/>
              </a:ext>
            </a:extLst>
          </p:cNvPr>
          <p:cNvSpPr txBox="1"/>
          <p:nvPr/>
        </p:nvSpPr>
        <p:spPr>
          <a:xfrm>
            <a:off x="1575061" y="690490"/>
            <a:ext cx="5993875" cy="2061142"/>
          </a:xfrm>
          <a:prstGeom prst="rect">
            <a:avLst/>
          </a:prstGeom>
          <a:noFill/>
        </p:spPr>
        <p:txBody>
          <a:bodyPr wrap="square" rtlCol="0">
            <a:spAutoFit/>
          </a:bodyPr>
          <a:lstStyle/>
          <a:p>
            <a:pPr>
              <a:lnSpc>
                <a:spcPct val="150000"/>
              </a:lnSpc>
            </a:pPr>
            <a:r>
              <a:rPr kumimoji="1" lang="ja-JP" altLang="en-US" sz="4450" b="1" dirty="0">
                <a:solidFill>
                  <a:srgbClr val="00B0F0"/>
                </a:solidFill>
                <a:latin typeface="メイリオ" panose="020B0604030504040204" pitchFamily="50" charset="-128"/>
                <a:ea typeface="メイリオ" panose="020B0604030504040204" pitchFamily="50" charset="-128"/>
              </a:rPr>
              <a:t>私は</a:t>
            </a:r>
            <a:r>
              <a:rPr kumimoji="1" lang="en-US" altLang="ja-JP" sz="445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450" b="1" dirty="0">
                <a:solidFill>
                  <a:srgbClr val="FF0000"/>
                </a:solidFill>
                <a:latin typeface="メイリオ" panose="020B0604030504040204" pitchFamily="50" charset="-128"/>
                <a:ea typeface="メイリオ" panose="020B0604030504040204" pitchFamily="50" charset="-128"/>
              </a:rPr>
              <a:t>住んでいます</a:t>
            </a:r>
            <a:r>
              <a:rPr kumimoji="1" lang="en-US" altLang="ja-JP" sz="4450" b="1" dirty="0">
                <a:solidFill>
                  <a:srgbClr val="00B0F0"/>
                </a:solidFill>
                <a:latin typeface="メイリオ" panose="020B0604030504040204" pitchFamily="50" charset="-128"/>
                <a:ea typeface="メイリオ" panose="020B0604030504040204" pitchFamily="50" charset="-128"/>
              </a:rPr>
              <a:t> </a:t>
            </a:r>
            <a:r>
              <a:rPr kumimoji="1" lang="en-US" altLang="ja-JP" sz="445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450" dirty="0">
                <a:solidFill>
                  <a:schemeClr val="bg1">
                    <a:lumMod val="50000"/>
                  </a:schemeClr>
                </a:solidFill>
                <a:latin typeface="メイリオ" panose="020B0604030504040204" pitchFamily="50" charset="-128"/>
                <a:ea typeface="メイリオ" panose="020B0604030504040204" pitchFamily="50" charset="-128"/>
              </a:rPr>
              <a:t>フランスに</a:t>
            </a:r>
            <a:r>
              <a:rPr kumimoji="1" lang="en-US" altLang="ja-JP" sz="445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5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50" dirty="0">
                <a:solidFill>
                  <a:schemeClr val="bg1">
                    <a:lumMod val="50000"/>
                  </a:schemeClr>
                </a:solidFill>
                <a:latin typeface="メイリオ" panose="020B0604030504040204" pitchFamily="50" charset="-128"/>
                <a:ea typeface="メイリオ" panose="020B0604030504040204" pitchFamily="50" charset="-128"/>
              </a:rPr>
              <a:t>10</a:t>
            </a:r>
            <a:r>
              <a:rPr kumimoji="1" lang="ja-JP" altLang="en-US" sz="4450" dirty="0">
                <a:solidFill>
                  <a:schemeClr val="bg1">
                    <a:lumMod val="50000"/>
                  </a:schemeClr>
                </a:solidFill>
                <a:latin typeface="メイリオ" panose="020B0604030504040204" pitchFamily="50" charset="-128"/>
                <a:ea typeface="メイリオ" panose="020B0604030504040204" pitchFamily="50" charset="-128"/>
              </a:rPr>
              <a:t>年間</a:t>
            </a:r>
            <a:r>
              <a:rPr kumimoji="1" lang="en-US" altLang="ja-JP" sz="445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5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4450"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888527869"/>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A338D-7B25-B7E5-FD30-99012DA320EC}"/>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E5BA294A-3F64-4FC3-ED9E-C18E0A78FFB1}"/>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AAEBCF99-B881-93D3-0C56-ACB41E2906E9}"/>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51DE990A-9032-5050-68FF-A95AEC2049E8}"/>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確認テスト②</a:t>
            </a:r>
          </a:p>
        </p:txBody>
      </p:sp>
      <p:grpSp>
        <p:nvGrpSpPr>
          <p:cNvPr id="3" name="グループ化 2">
            <a:extLst>
              <a:ext uri="{FF2B5EF4-FFF2-40B4-BE49-F238E27FC236}">
                <a16:creationId xmlns:a16="http://schemas.microsoft.com/office/drawing/2014/main" id="{3FDAC4EE-6B71-5909-0170-B1FC896BEF69}"/>
              </a:ext>
            </a:extLst>
          </p:cNvPr>
          <p:cNvGrpSpPr/>
          <p:nvPr/>
        </p:nvGrpSpPr>
        <p:grpSpPr>
          <a:xfrm>
            <a:off x="815009" y="1786454"/>
            <a:ext cx="7513983" cy="3285092"/>
            <a:chOff x="815009" y="2292203"/>
            <a:chExt cx="7513983" cy="3285092"/>
          </a:xfrm>
        </p:grpSpPr>
        <p:sp>
          <p:nvSpPr>
            <p:cNvPr id="6" name="テキスト ボックス 5">
              <a:extLst>
                <a:ext uri="{FF2B5EF4-FFF2-40B4-BE49-F238E27FC236}">
                  <a16:creationId xmlns:a16="http://schemas.microsoft.com/office/drawing/2014/main" id="{796E4560-86DC-35A4-6D61-2D15D17BD6F7}"/>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since</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921DB23A-937E-4D16-4481-441BD630A7BE}"/>
                </a:ext>
              </a:extLst>
            </p:cNvPr>
            <p:cNvSpPr txBox="1"/>
            <p:nvPr/>
          </p:nvSpPr>
          <p:spPr>
            <a:xfrm>
              <a:off x="815009" y="2292203"/>
              <a:ext cx="7513983" cy="1569660"/>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して以来</a:t>
              </a:r>
              <a:endParaRPr kumimoji="1" lang="ja-JP" altLang="en-US" sz="6000" dirty="0">
                <a:solidFill>
                  <a:schemeClr val="tx1">
                    <a:lumMod val="85000"/>
                    <a:lumOff val="15000"/>
                  </a:schemeClr>
                </a:solidFill>
              </a:endParaRPr>
            </a:p>
          </p:txBody>
        </p:sp>
      </p:grpSp>
      <p:pic>
        <p:nvPicPr>
          <p:cNvPr id="4" name="since">
            <a:hlinkClick r:id="" action="ppaction://media"/>
            <a:extLst>
              <a:ext uri="{FF2B5EF4-FFF2-40B4-BE49-F238E27FC236}">
                <a16:creationId xmlns:a16="http://schemas.microsoft.com/office/drawing/2014/main" id="{4BACD666-DFDD-6DBC-D8A6-985E03A7ED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80746" y="1380054"/>
            <a:ext cx="406401" cy="406400"/>
          </a:xfrm>
          <a:prstGeom prst="rect">
            <a:avLst/>
          </a:prstGeom>
        </p:spPr>
      </p:pic>
      <p:sp>
        <p:nvSpPr>
          <p:cNvPr id="10" name="正方形/長方形 9">
            <a:extLst>
              <a:ext uri="{FF2B5EF4-FFF2-40B4-BE49-F238E27FC236}">
                <a16:creationId xmlns:a16="http://schemas.microsoft.com/office/drawing/2014/main" id="{72B77DD3-10A8-9F41-5CA1-DA2C899111DD}"/>
              </a:ext>
            </a:extLst>
          </p:cNvPr>
          <p:cNvSpPr/>
          <p:nvPr/>
        </p:nvSpPr>
        <p:spPr>
          <a:xfrm>
            <a:off x="2914116" y="3429000"/>
            <a:ext cx="3315768" cy="1484522"/>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396622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2"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10"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F013E0-C961-75A2-D382-C2DE1B19D7D4}"/>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2EBB6AAB-168A-CE4A-6DE9-162702CEEB9D}"/>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62375BE4-B1BC-2DBD-889E-85484420105A}"/>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E510DE21-C005-FC99-0E64-E9690BD6F29D}"/>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確認テスト③</a:t>
            </a:r>
          </a:p>
        </p:txBody>
      </p:sp>
      <p:grpSp>
        <p:nvGrpSpPr>
          <p:cNvPr id="3" name="グループ化 2">
            <a:extLst>
              <a:ext uri="{FF2B5EF4-FFF2-40B4-BE49-F238E27FC236}">
                <a16:creationId xmlns:a16="http://schemas.microsoft.com/office/drawing/2014/main" id="{0DA385F1-BC29-7BEF-83BE-3E7D9D1457E7}"/>
              </a:ext>
            </a:extLst>
          </p:cNvPr>
          <p:cNvGrpSpPr/>
          <p:nvPr/>
        </p:nvGrpSpPr>
        <p:grpSpPr>
          <a:xfrm>
            <a:off x="0" y="1392103"/>
            <a:ext cx="9144000" cy="4073794"/>
            <a:chOff x="0" y="829370"/>
            <a:chExt cx="9144000" cy="4073794"/>
          </a:xfrm>
        </p:grpSpPr>
        <p:sp>
          <p:nvSpPr>
            <p:cNvPr id="6" name="テキスト ボックス 5">
              <a:extLst>
                <a:ext uri="{FF2B5EF4-FFF2-40B4-BE49-F238E27FC236}">
                  <a16:creationId xmlns:a16="http://schemas.microsoft.com/office/drawing/2014/main" id="{54B2CAB3-DD76-A58C-4220-59FFA3C8CD3C}"/>
                </a:ext>
              </a:extLst>
            </p:cNvPr>
            <p:cNvSpPr txBox="1"/>
            <p:nvPr/>
          </p:nvSpPr>
          <p:spPr>
            <a:xfrm>
              <a:off x="0" y="3702835"/>
              <a:ext cx="9144000" cy="1200329"/>
            </a:xfrm>
            <a:prstGeom prst="rect">
              <a:avLst/>
            </a:prstGeom>
            <a:noFill/>
          </p:spPr>
          <p:txBody>
            <a:bodyPr wrap="square" rtlCol="0">
              <a:spAutoFit/>
            </a:bodyPr>
            <a:lstStyle/>
            <a:p>
              <a:pPr algn="ctr"/>
              <a:r>
                <a:rPr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create</a:t>
              </a:r>
              <a:r>
                <a:rPr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44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339428A1-54D5-B058-D5C7-A57FAFB378CE}"/>
                </a:ext>
              </a:extLst>
            </p:cNvPr>
            <p:cNvSpPr txBox="1"/>
            <p:nvPr/>
          </p:nvSpPr>
          <p:spPr>
            <a:xfrm>
              <a:off x="815009" y="829370"/>
              <a:ext cx="7513983" cy="2677656"/>
            </a:xfrm>
            <a:prstGeom prst="rect">
              <a:avLst/>
            </a:prstGeom>
            <a:noFill/>
          </p:spPr>
          <p:txBody>
            <a:bodyPr wrap="square" rtlCol="0">
              <a:spAutoFit/>
            </a:bodyPr>
            <a:lstStyle/>
            <a:p>
              <a:pPr algn="ctr"/>
              <a:r>
                <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を</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創作する </a:t>
              </a:r>
              <a:endParaRPr kumimoji="1" lang="ja-JP" altLang="en-US" sz="6000" dirty="0">
                <a:solidFill>
                  <a:schemeClr val="tx1">
                    <a:lumMod val="85000"/>
                    <a:lumOff val="15000"/>
                  </a:schemeClr>
                </a:solidFill>
              </a:endParaRPr>
            </a:p>
          </p:txBody>
        </p:sp>
      </p:grpSp>
      <p:pic>
        <p:nvPicPr>
          <p:cNvPr id="5" name="create">
            <a:hlinkClick r:id="" action="ppaction://media"/>
            <a:extLst>
              <a:ext uri="{FF2B5EF4-FFF2-40B4-BE49-F238E27FC236}">
                <a16:creationId xmlns:a16="http://schemas.microsoft.com/office/drawing/2014/main" id="{35A8C52F-1399-5C40-D30D-82B9379D409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95679" y="1523184"/>
            <a:ext cx="406400" cy="406400"/>
          </a:xfrm>
          <a:prstGeom prst="rect">
            <a:avLst/>
          </a:prstGeom>
        </p:spPr>
      </p:pic>
      <p:sp>
        <p:nvSpPr>
          <p:cNvPr id="10" name="正方形/長方形 9">
            <a:extLst>
              <a:ext uri="{FF2B5EF4-FFF2-40B4-BE49-F238E27FC236}">
                <a16:creationId xmlns:a16="http://schemas.microsoft.com/office/drawing/2014/main" id="{75995F1B-0B35-CD10-1EBF-1372D1558247}"/>
              </a:ext>
            </a:extLst>
          </p:cNvPr>
          <p:cNvSpPr/>
          <p:nvPr/>
        </p:nvSpPr>
        <p:spPr>
          <a:xfrm>
            <a:off x="3053593" y="3981376"/>
            <a:ext cx="3036814" cy="1484522"/>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767825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1" fill="hold"/>
                                        <p:tgtEl>
                                          <p:spTgt spid="5"/>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bldLst>
      <p:bldP spid="10"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6AFE5-8D44-3BE3-7D47-43A46507B1AF}"/>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36631B3B-E16E-6899-22F6-D3E23A70012C}"/>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0B438D08-C874-71C0-3129-53927489E1F8}"/>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88A44F0A-F2EF-74DF-98A7-28AD6A42CEB7}"/>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確認テスト④</a:t>
            </a:r>
          </a:p>
        </p:txBody>
      </p:sp>
      <p:grpSp>
        <p:nvGrpSpPr>
          <p:cNvPr id="3" name="グループ化 2">
            <a:extLst>
              <a:ext uri="{FF2B5EF4-FFF2-40B4-BE49-F238E27FC236}">
                <a16:creationId xmlns:a16="http://schemas.microsoft.com/office/drawing/2014/main" id="{21EE0137-C436-7B03-0C3B-2CAA5C6A0FBE}"/>
              </a:ext>
            </a:extLst>
          </p:cNvPr>
          <p:cNvGrpSpPr/>
          <p:nvPr/>
        </p:nvGrpSpPr>
        <p:grpSpPr>
          <a:xfrm>
            <a:off x="-464418" y="1636202"/>
            <a:ext cx="10072836" cy="3462486"/>
            <a:chOff x="-464418" y="1991699"/>
            <a:chExt cx="10072836" cy="3462486"/>
          </a:xfrm>
        </p:grpSpPr>
        <p:sp>
          <p:nvSpPr>
            <p:cNvPr id="6" name="テキスト ボックス 5">
              <a:extLst>
                <a:ext uri="{FF2B5EF4-FFF2-40B4-BE49-F238E27FC236}">
                  <a16:creationId xmlns:a16="http://schemas.microsoft.com/office/drawing/2014/main" id="{DBC32A07-8E45-1C88-497E-8ED009F03BA9}"/>
                </a:ext>
              </a:extLst>
            </p:cNvPr>
            <p:cNvSpPr txBox="1"/>
            <p:nvPr/>
          </p:nvSpPr>
          <p:spPr>
            <a:xfrm>
              <a:off x="-464418" y="4007635"/>
              <a:ext cx="10072836" cy="1446550"/>
            </a:xfrm>
            <a:prstGeom prst="rect">
              <a:avLst/>
            </a:prstGeom>
            <a:noFill/>
          </p:spPr>
          <p:txBody>
            <a:bodyPr wrap="square" rtlCol="0">
              <a:spAutoFit/>
            </a:bodyPr>
            <a:lstStyle/>
            <a:p>
              <a:pPr algn="ct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workwear</a:t>
              </a: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54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9E8A3F5E-209D-2794-FE37-068E3FBFC712}"/>
                </a:ext>
              </a:extLst>
            </p:cNvPr>
            <p:cNvSpPr txBox="1"/>
            <p:nvPr/>
          </p:nvSpPr>
          <p:spPr>
            <a:xfrm>
              <a:off x="206477" y="1991699"/>
              <a:ext cx="8731046"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作業服</a:t>
              </a:r>
            </a:p>
          </p:txBody>
        </p:sp>
      </p:grpSp>
      <p:pic>
        <p:nvPicPr>
          <p:cNvPr id="2" name="workwear">
            <a:hlinkClick r:id="" action="ppaction://media"/>
            <a:extLst>
              <a:ext uri="{FF2B5EF4-FFF2-40B4-BE49-F238E27FC236}">
                <a16:creationId xmlns:a16="http://schemas.microsoft.com/office/drawing/2014/main" id="{667E553E-39F0-703E-BD34-901CFC7E8E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4418" y="1493095"/>
            <a:ext cx="406401" cy="406400"/>
          </a:xfrm>
          <a:prstGeom prst="rect">
            <a:avLst/>
          </a:prstGeom>
        </p:spPr>
      </p:pic>
      <p:sp>
        <p:nvSpPr>
          <p:cNvPr id="10" name="正方形/長方形 9">
            <a:extLst>
              <a:ext uri="{FF2B5EF4-FFF2-40B4-BE49-F238E27FC236}">
                <a16:creationId xmlns:a16="http://schemas.microsoft.com/office/drawing/2014/main" id="{05B0C0B7-1469-E8D0-9B02-E97BC9D379A6}"/>
              </a:ext>
            </a:extLst>
          </p:cNvPr>
          <p:cNvSpPr/>
          <p:nvPr/>
        </p:nvSpPr>
        <p:spPr>
          <a:xfrm>
            <a:off x="1418602" y="3513074"/>
            <a:ext cx="6306796" cy="1484522"/>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335241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4"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4D43F-62B0-25CF-EB55-E95EE39E683A}"/>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D5744610-251E-5C4D-AE66-1948CD38936D}"/>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3E257554-A8AF-39D5-C3F1-149558FFF8E1}"/>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6171520F-1DAF-3EDB-03E9-BD06DEFD9816}"/>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確認テスト⑤</a:t>
            </a:r>
          </a:p>
        </p:txBody>
      </p:sp>
      <p:grpSp>
        <p:nvGrpSpPr>
          <p:cNvPr id="3" name="グループ化 2">
            <a:extLst>
              <a:ext uri="{FF2B5EF4-FFF2-40B4-BE49-F238E27FC236}">
                <a16:creationId xmlns:a16="http://schemas.microsoft.com/office/drawing/2014/main" id="{809F9D80-3105-E4C0-F63F-F9F45ACEB312}"/>
              </a:ext>
            </a:extLst>
          </p:cNvPr>
          <p:cNvGrpSpPr/>
          <p:nvPr/>
        </p:nvGrpSpPr>
        <p:grpSpPr>
          <a:xfrm>
            <a:off x="206478" y="1819584"/>
            <a:ext cx="8731046" cy="3218832"/>
            <a:chOff x="206478" y="2358463"/>
            <a:chExt cx="8731046" cy="3218832"/>
          </a:xfrm>
        </p:grpSpPr>
        <p:sp>
          <p:nvSpPr>
            <p:cNvPr id="6" name="テキスト ボックス 5">
              <a:extLst>
                <a:ext uri="{FF2B5EF4-FFF2-40B4-BE49-F238E27FC236}">
                  <a16:creationId xmlns:a16="http://schemas.microsoft.com/office/drawing/2014/main" id="{ED7D11FA-4F0B-C7EE-9D50-78D0B1E98F0F}"/>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above</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356A5AEB-996E-E322-10B6-DB84AD8F2FF2}"/>
                </a:ext>
              </a:extLst>
            </p:cNvPr>
            <p:cNvSpPr txBox="1"/>
            <p:nvPr/>
          </p:nvSpPr>
          <p:spPr>
            <a:xfrm>
              <a:off x="206478" y="2358463"/>
              <a:ext cx="8731046" cy="1569660"/>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より上に</a:t>
              </a:r>
            </a:p>
          </p:txBody>
        </p:sp>
      </p:grpSp>
      <p:pic>
        <p:nvPicPr>
          <p:cNvPr id="2" name="above">
            <a:hlinkClick r:id="" action="ppaction://media"/>
            <a:extLst>
              <a:ext uri="{FF2B5EF4-FFF2-40B4-BE49-F238E27FC236}">
                <a16:creationId xmlns:a16="http://schemas.microsoft.com/office/drawing/2014/main" id="{0A07BCF7-477D-6275-67F6-62BE29CA7D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45314" y="1131743"/>
            <a:ext cx="406400" cy="406400"/>
          </a:xfrm>
          <a:prstGeom prst="rect">
            <a:avLst/>
          </a:prstGeom>
        </p:spPr>
      </p:pic>
      <p:sp>
        <p:nvSpPr>
          <p:cNvPr id="10" name="正方形/長方形 9">
            <a:extLst>
              <a:ext uri="{FF2B5EF4-FFF2-40B4-BE49-F238E27FC236}">
                <a16:creationId xmlns:a16="http://schemas.microsoft.com/office/drawing/2014/main" id="{585475EE-0644-9B3E-A927-583370BB9EAD}"/>
              </a:ext>
            </a:extLst>
          </p:cNvPr>
          <p:cNvSpPr/>
          <p:nvPr/>
        </p:nvSpPr>
        <p:spPr>
          <a:xfrm>
            <a:off x="2649196" y="3429000"/>
            <a:ext cx="3845608" cy="1484522"/>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091561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5"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42BF9-64B5-53EF-5710-377B7F4A60EE}"/>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04698451-A878-67B9-702D-42220519D020}"/>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430218F4-766D-3962-AA4C-76154FF9B6C8}"/>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82CA30B8-AD57-429B-8899-44DC067FB143}"/>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確認テスト⑥</a:t>
            </a:r>
          </a:p>
        </p:txBody>
      </p:sp>
      <p:grpSp>
        <p:nvGrpSpPr>
          <p:cNvPr id="3" name="グループ化 2">
            <a:extLst>
              <a:ext uri="{FF2B5EF4-FFF2-40B4-BE49-F238E27FC236}">
                <a16:creationId xmlns:a16="http://schemas.microsoft.com/office/drawing/2014/main" id="{442FB99A-F74C-C13F-8B3E-319D9F734A16}"/>
              </a:ext>
            </a:extLst>
          </p:cNvPr>
          <p:cNvGrpSpPr/>
          <p:nvPr/>
        </p:nvGrpSpPr>
        <p:grpSpPr>
          <a:xfrm>
            <a:off x="206478" y="1819584"/>
            <a:ext cx="8731046" cy="3218832"/>
            <a:chOff x="206478" y="2358463"/>
            <a:chExt cx="8731046" cy="3218832"/>
          </a:xfrm>
        </p:grpSpPr>
        <p:sp>
          <p:nvSpPr>
            <p:cNvPr id="6" name="テキスト ボックス 5">
              <a:extLst>
                <a:ext uri="{FF2B5EF4-FFF2-40B4-BE49-F238E27FC236}">
                  <a16:creationId xmlns:a16="http://schemas.microsoft.com/office/drawing/2014/main" id="{E8FAAEE9-F4DD-EBA5-C568-EE60E6ED07C7}"/>
                </a:ext>
              </a:extLst>
            </p:cNvPr>
            <p:cNvSpPr txBox="1"/>
            <p:nvPr/>
          </p:nvSpPr>
          <p:spPr>
            <a:xfrm>
              <a:off x="206478" y="4007635"/>
              <a:ext cx="873104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originally</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3FD5BC6C-1845-5119-E868-8EFA13C437F2}"/>
                </a:ext>
              </a:extLst>
            </p:cNvPr>
            <p:cNvSpPr txBox="1"/>
            <p:nvPr/>
          </p:nvSpPr>
          <p:spPr>
            <a:xfrm>
              <a:off x="206478" y="2358463"/>
              <a:ext cx="8731046" cy="1569660"/>
            </a:xfrm>
            <a:prstGeom prst="rect">
              <a:avLst/>
            </a:prstGeom>
            <a:noFill/>
          </p:spPr>
          <p:txBody>
            <a:bodyPr wrap="square" rtlCol="0">
              <a:spAutoFit/>
            </a:bodyPr>
            <a:lstStyle/>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もともとは</a:t>
              </a:r>
            </a:p>
          </p:txBody>
        </p:sp>
      </p:grpSp>
      <p:pic>
        <p:nvPicPr>
          <p:cNvPr id="2" name="originally">
            <a:hlinkClick r:id="" action="ppaction://media"/>
            <a:extLst>
              <a:ext uri="{FF2B5EF4-FFF2-40B4-BE49-F238E27FC236}">
                <a16:creationId xmlns:a16="http://schemas.microsoft.com/office/drawing/2014/main" id="{EEE9A5C7-2EA2-3D69-CB58-C7215295F8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06361" y="1616384"/>
            <a:ext cx="406400" cy="406400"/>
          </a:xfrm>
          <a:prstGeom prst="rect">
            <a:avLst/>
          </a:prstGeom>
        </p:spPr>
      </p:pic>
      <p:sp>
        <p:nvSpPr>
          <p:cNvPr id="10" name="正方形/長方形 9">
            <a:extLst>
              <a:ext uri="{FF2B5EF4-FFF2-40B4-BE49-F238E27FC236}">
                <a16:creationId xmlns:a16="http://schemas.microsoft.com/office/drawing/2014/main" id="{4350C9F8-F838-D064-41AE-C2C8FC719CA3}"/>
              </a:ext>
            </a:extLst>
          </p:cNvPr>
          <p:cNvSpPr/>
          <p:nvPr/>
        </p:nvSpPr>
        <p:spPr>
          <a:xfrm>
            <a:off x="1546789" y="3429000"/>
            <a:ext cx="6050422" cy="1484522"/>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444746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2"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8208A-4461-2B58-908D-65E83D3A4F32}"/>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6A983DB2-F533-767B-CD95-69AEE74DFFB2}"/>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F0BD227F-E9E9-3E7F-E689-BEBD039A0322}"/>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AD56D44B-795C-B667-7058-F2B6B4867CC3}"/>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確認テスト⑦</a:t>
            </a:r>
          </a:p>
        </p:txBody>
      </p:sp>
      <p:grpSp>
        <p:nvGrpSpPr>
          <p:cNvPr id="2" name="グループ化 1">
            <a:extLst>
              <a:ext uri="{FF2B5EF4-FFF2-40B4-BE49-F238E27FC236}">
                <a16:creationId xmlns:a16="http://schemas.microsoft.com/office/drawing/2014/main" id="{06C513F7-5F89-CE87-A40C-4DBB2CCB880E}"/>
              </a:ext>
            </a:extLst>
          </p:cNvPr>
          <p:cNvGrpSpPr/>
          <p:nvPr/>
        </p:nvGrpSpPr>
        <p:grpSpPr>
          <a:xfrm>
            <a:off x="0" y="1715332"/>
            <a:ext cx="9144000" cy="3304226"/>
            <a:chOff x="0" y="1983250"/>
            <a:chExt cx="9144000" cy="3304226"/>
          </a:xfrm>
        </p:grpSpPr>
        <p:sp>
          <p:nvSpPr>
            <p:cNvPr id="5" name="テキスト ボックス 4">
              <a:extLst>
                <a:ext uri="{FF2B5EF4-FFF2-40B4-BE49-F238E27FC236}">
                  <a16:creationId xmlns:a16="http://schemas.microsoft.com/office/drawing/2014/main" id="{D3F18816-68FB-2091-3F84-20A5C814028D}"/>
                </a:ext>
              </a:extLst>
            </p:cNvPr>
            <p:cNvSpPr txBox="1"/>
            <p:nvPr/>
          </p:nvSpPr>
          <p:spPr>
            <a:xfrm>
              <a:off x="0" y="4087147"/>
              <a:ext cx="9144000" cy="1200329"/>
            </a:xfrm>
            <a:prstGeom prst="rect">
              <a:avLst/>
            </a:prstGeom>
            <a:noFill/>
          </p:spPr>
          <p:txBody>
            <a:bodyPr wrap="square" rtlCol="0">
              <a:spAutoFit/>
            </a:bodyPr>
            <a:lstStyle/>
            <a:p>
              <a:pPr algn="ctr"/>
              <a:r>
                <a:rPr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[pocket] [watch]</a:t>
              </a:r>
              <a:endParaRPr kumimoji="1" lang="ja-JP" altLang="en-US" sz="54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E3641053-D640-B375-0234-FB449B658BB3}"/>
                </a:ext>
              </a:extLst>
            </p:cNvPr>
            <p:cNvSpPr txBox="1"/>
            <p:nvPr/>
          </p:nvSpPr>
          <p:spPr>
            <a:xfrm>
              <a:off x="815009" y="1983250"/>
              <a:ext cx="7513983"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懐中時計</a:t>
              </a:r>
            </a:p>
          </p:txBody>
        </p:sp>
      </p:grpSp>
      <p:pic>
        <p:nvPicPr>
          <p:cNvPr id="3" name="pocket watch">
            <a:hlinkClick r:id="" action="ppaction://media"/>
            <a:extLst>
              <a:ext uri="{FF2B5EF4-FFF2-40B4-BE49-F238E27FC236}">
                <a16:creationId xmlns:a16="http://schemas.microsoft.com/office/drawing/2014/main" id="{61508B97-5452-D768-BC02-147379ADA9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0705" y="1795739"/>
            <a:ext cx="406401" cy="406400"/>
          </a:xfrm>
          <a:prstGeom prst="rect">
            <a:avLst/>
          </a:prstGeom>
        </p:spPr>
      </p:pic>
      <p:sp>
        <p:nvSpPr>
          <p:cNvPr id="10" name="正方形/長方形 9">
            <a:extLst>
              <a:ext uri="{FF2B5EF4-FFF2-40B4-BE49-F238E27FC236}">
                <a16:creationId xmlns:a16="http://schemas.microsoft.com/office/drawing/2014/main" id="{A4213E47-EA81-0795-29C0-B2F6DDC86457}"/>
              </a:ext>
            </a:extLst>
          </p:cNvPr>
          <p:cNvSpPr/>
          <p:nvPr/>
        </p:nvSpPr>
        <p:spPr>
          <a:xfrm>
            <a:off x="923652" y="3635220"/>
            <a:ext cx="3262454" cy="1484522"/>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9D98013D-3BE7-7928-2463-B93C46480E2E}"/>
              </a:ext>
            </a:extLst>
          </p:cNvPr>
          <p:cNvSpPr/>
          <p:nvPr/>
        </p:nvSpPr>
        <p:spPr>
          <a:xfrm>
            <a:off x="5354058" y="3635220"/>
            <a:ext cx="2866290" cy="1484522"/>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728445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1" fill="hold"/>
                                        <p:tgtEl>
                                          <p:spTgt spid="3"/>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par>
                                <p:cTn id="10" presetID="22" presetClass="exit" presetSubtype="8" fill="hold" grpId="0" nodeType="withEffect">
                                  <p:stCondLst>
                                    <p:cond delay="0"/>
                                  </p:stCondLst>
                                  <p:childTnLst>
                                    <p:animEffect transition="out" filter="wipe(left)">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10" grpId="0" animBg="1"/>
      <p:bldP spid="11"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D327D-E3AA-1C52-70DC-E246425020BA}"/>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ED8E422B-1F15-CF1B-D946-9F0B236C5D74}"/>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42F7C055-DDFC-D53B-C1A8-D6A0E9BC69D9}"/>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2F5D62C0-93A3-0AD8-6432-9F9B58599971}"/>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確認テスト⑧</a:t>
            </a:r>
          </a:p>
        </p:txBody>
      </p:sp>
      <p:grpSp>
        <p:nvGrpSpPr>
          <p:cNvPr id="5" name="グループ化 4">
            <a:extLst>
              <a:ext uri="{FF2B5EF4-FFF2-40B4-BE49-F238E27FC236}">
                <a16:creationId xmlns:a16="http://schemas.microsoft.com/office/drawing/2014/main" id="{CF6169C6-6F63-BD5F-AC1B-3830302B5407}"/>
              </a:ext>
            </a:extLst>
          </p:cNvPr>
          <p:cNvGrpSpPr/>
          <p:nvPr/>
        </p:nvGrpSpPr>
        <p:grpSpPr>
          <a:xfrm>
            <a:off x="0" y="1897812"/>
            <a:ext cx="9144000" cy="3062377"/>
            <a:chOff x="0" y="2040776"/>
            <a:chExt cx="9144000" cy="3062377"/>
          </a:xfrm>
        </p:grpSpPr>
        <p:sp>
          <p:nvSpPr>
            <p:cNvPr id="6" name="テキスト ボックス 5">
              <a:extLst>
                <a:ext uri="{FF2B5EF4-FFF2-40B4-BE49-F238E27FC236}">
                  <a16:creationId xmlns:a16="http://schemas.microsoft.com/office/drawing/2014/main" id="{B98DF0FC-419A-C18A-C530-6C71B76A3B59}"/>
                </a:ext>
              </a:extLst>
            </p:cNvPr>
            <p:cNvSpPr txBox="1"/>
            <p:nvPr/>
          </p:nvSpPr>
          <p:spPr>
            <a:xfrm>
              <a:off x="0" y="3902824"/>
              <a:ext cx="9144000" cy="1200329"/>
            </a:xfrm>
            <a:prstGeom prst="rect">
              <a:avLst/>
            </a:prstGeom>
            <a:noFill/>
          </p:spPr>
          <p:txBody>
            <a:bodyPr wrap="square" rtlCol="0">
              <a:spAutoFit/>
            </a:bodyPr>
            <a:lstStyle/>
            <a:p>
              <a:pPr algn="ctr"/>
              <a:r>
                <a:rPr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[in] [the] </a:t>
              </a:r>
              <a:r>
                <a:rPr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s</a:t>
              </a:r>
              <a:endParaRPr kumimoji="1" lang="ja-JP" altLang="en-US" sz="5400" dirty="0">
                <a:solidFill>
                  <a:schemeClr val="tx1">
                    <a:lumMod val="85000"/>
                    <a:lumOff val="15000"/>
                  </a:schemeClr>
                </a:solidFill>
              </a:endParaRPr>
            </a:p>
          </p:txBody>
        </p:sp>
        <p:sp>
          <p:nvSpPr>
            <p:cNvPr id="4" name="テキスト ボックス 3">
              <a:extLst>
                <a:ext uri="{FF2B5EF4-FFF2-40B4-BE49-F238E27FC236}">
                  <a16:creationId xmlns:a16="http://schemas.microsoft.com/office/drawing/2014/main" id="{3EE4E8FB-2308-90E7-36F5-1273C4D0A9B6}"/>
                </a:ext>
              </a:extLst>
            </p:cNvPr>
            <p:cNvSpPr txBox="1"/>
            <p:nvPr/>
          </p:nvSpPr>
          <p:spPr>
            <a:xfrm>
              <a:off x="206478" y="2040776"/>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～年代に</a:t>
              </a:r>
            </a:p>
          </p:txBody>
        </p:sp>
      </p:grpSp>
      <p:pic>
        <p:nvPicPr>
          <p:cNvPr id="3" name="in the ～s">
            <a:hlinkClick r:id="" action="ppaction://media"/>
            <a:extLst>
              <a:ext uri="{FF2B5EF4-FFF2-40B4-BE49-F238E27FC236}">
                <a16:creationId xmlns:a16="http://schemas.microsoft.com/office/drawing/2014/main" id="{D138A87E-8108-42C5-FD63-F3242AD754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03" y="1317450"/>
            <a:ext cx="406400" cy="406400"/>
          </a:xfrm>
          <a:prstGeom prst="rect">
            <a:avLst/>
          </a:prstGeom>
        </p:spPr>
      </p:pic>
      <p:sp>
        <p:nvSpPr>
          <p:cNvPr id="10" name="正方形/長方形 9">
            <a:extLst>
              <a:ext uri="{FF2B5EF4-FFF2-40B4-BE49-F238E27FC236}">
                <a16:creationId xmlns:a16="http://schemas.microsoft.com/office/drawing/2014/main" id="{C23042B4-4A4C-2951-BC9A-4C68E4F9074E}"/>
              </a:ext>
            </a:extLst>
          </p:cNvPr>
          <p:cNvSpPr/>
          <p:nvPr/>
        </p:nvSpPr>
        <p:spPr>
          <a:xfrm>
            <a:off x="1854438" y="3554086"/>
            <a:ext cx="914399" cy="1484522"/>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95853996-A4A7-2860-DC70-F5CA2BC2C695}"/>
              </a:ext>
            </a:extLst>
          </p:cNvPr>
          <p:cNvSpPr/>
          <p:nvPr/>
        </p:nvSpPr>
        <p:spPr>
          <a:xfrm>
            <a:off x="3959597" y="3554086"/>
            <a:ext cx="1629353" cy="1484522"/>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099553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5" fill="hold"/>
                                        <p:tgtEl>
                                          <p:spTgt spid="3"/>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par>
                                <p:cTn id="10" presetID="22" presetClass="exit" presetSubtype="8" fill="hold" grpId="0" nodeType="withEffect">
                                  <p:stCondLst>
                                    <p:cond delay="0"/>
                                  </p:stCondLst>
                                  <p:childTnLst>
                                    <p:animEffect transition="out" filter="wipe(left)">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10" grpId="0" animBg="1"/>
      <p:bldP spid="11"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91A02-AB37-E719-0A38-D2A0FCD6BF48}"/>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511764BD-A401-19C5-BF2A-BD30B0887168}"/>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BA89673A-D5DA-B570-E461-2EA9D26522A2}"/>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429D79CD-BB3D-E02F-50F6-B1303AF1205B}"/>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確認テスト⑨</a:t>
            </a:r>
          </a:p>
        </p:txBody>
      </p:sp>
      <p:grpSp>
        <p:nvGrpSpPr>
          <p:cNvPr id="3" name="グループ化 2">
            <a:extLst>
              <a:ext uri="{FF2B5EF4-FFF2-40B4-BE49-F238E27FC236}">
                <a16:creationId xmlns:a16="http://schemas.microsoft.com/office/drawing/2014/main" id="{9DB5B2EB-8390-DD30-8854-D871DB5959A6}"/>
              </a:ext>
            </a:extLst>
          </p:cNvPr>
          <p:cNvGrpSpPr/>
          <p:nvPr/>
        </p:nvGrpSpPr>
        <p:grpSpPr>
          <a:xfrm>
            <a:off x="0" y="1636202"/>
            <a:ext cx="9144000" cy="3462486"/>
            <a:chOff x="0" y="1991699"/>
            <a:chExt cx="9144000" cy="3462486"/>
          </a:xfrm>
        </p:grpSpPr>
        <p:sp>
          <p:nvSpPr>
            <p:cNvPr id="6" name="テキスト ボックス 5">
              <a:extLst>
                <a:ext uri="{FF2B5EF4-FFF2-40B4-BE49-F238E27FC236}">
                  <a16:creationId xmlns:a16="http://schemas.microsoft.com/office/drawing/2014/main" id="{744D98DB-9E97-D7C8-2980-644B442A69A7}"/>
                </a:ext>
              </a:extLst>
            </p:cNvPr>
            <p:cNvSpPr txBox="1"/>
            <p:nvPr/>
          </p:nvSpPr>
          <p:spPr>
            <a:xfrm>
              <a:off x="0" y="4007635"/>
              <a:ext cx="9144000" cy="1446550"/>
            </a:xfrm>
            <a:prstGeom prst="rect">
              <a:avLst/>
            </a:prstGeom>
            <a:noFill/>
          </p:spPr>
          <p:txBody>
            <a:bodyPr wrap="square" rtlCol="0">
              <a:spAutoFit/>
            </a:bodyPr>
            <a:lstStyle/>
            <a:p>
              <a:pPr algn="ct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8800" b="1" dirty="0">
                  <a:solidFill>
                    <a:schemeClr val="tx1">
                      <a:lumMod val="85000"/>
                      <a:lumOff val="15000"/>
                    </a:schemeClr>
                  </a:solidFill>
                  <a:latin typeface="メイリオ" panose="020B0604030504040204" pitchFamily="50" charset="-128"/>
                  <a:ea typeface="メイリオ" panose="020B0604030504040204" pitchFamily="50" charset="-128"/>
                </a:rPr>
                <a:t>wristwatch</a:t>
              </a:r>
              <a:r>
                <a:rPr lang="ja-JP" altLang="en-US" sz="8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54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BDD35DD4-1E39-037E-9694-423FC7EC5B70}"/>
                </a:ext>
              </a:extLst>
            </p:cNvPr>
            <p:cNvSpPr txBox="1"/>
            <p:nvPr/>
          </p:nvSpPr>
          <p:spPr>
            <a:xfrm>
              <a:off x="206478" y="1991699"/>
              <a:ext cx="8731046"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腕時計</a:t>
              </a:r>
            </a:p>
          </p:txBody>
        </p:sp>
      </p:grpSp>
      <p:pic>
        <p:nvPicPr>
          <p:cNvPr id="2" name="wristwatch">
            <a:hlinkClick r:id="" action="ppaction://media"/>
            <a:extLst>
              <a:ext uri="{FF2B5EF4-FFF2-40B4-BE49-F238E27FC236}">
                <a16:creationId xmlns:a16="http://schemas.microsoft.com/office/drawing/2014/main" id="{8F279F0A-E8AE-179E-D720-7A49035B3D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2877" y="1852598"/>
            <a:ext cx="406401" cy="406400"/>
          </a:xfrm>
          <a:prstGeom prst="rect">
            <a:avLst/>
          </a:prstGeom>
        </p:spPr>
      </p:pic>
      <p:sp>
        <p:nvSpPr>
          <p:cNvPr id="10" name="正方形/長方形 9">
            <a:extLst>
              <a:ext uri="{FF2B5EF4-FFF2-40B4-BE49-F238E27FC236}">
                <a16:creationId xmlns:a16="http://schemas.microsoft.com/office/drawing/2014/main" id="{3742145B-BC26-20A7-DC33-F0155117CD4A}"/>
              </a:ext>
            </a:extLst>
          </p:cNvPr>
          <p:cNvSpPr/>
          <p:nvPr/>
        </p:nvSpPr>
        <p:spPr>
          <a:xfrm>
            <a:off x="1290415" y="3513074"/>
            <a:ext cx="6563170" cy="1484522"/>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966181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7" fill="hold"/>
                                        <p:tgtEl>
                                          <p:spTgt spid="2"/>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bldLst>
      <p:bldP spid="10"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8F40B-629C-604D-AD98-8209393BFBD5}"/>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9022AF12-DE76-836C-34E4-0D9002245C90}"/>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AE849F23-640E-5D4E-B18C-CD515618EF81}"/>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CAF62DCF-1BBD-6D75-283A-303E2786A212}"/>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確認テスト⑩</a:t>
            </a:r>
          </a:p>
        </p:txBody>
      </p:sp>
      <p:grpSp>
        <p:nvGrpSpPr>
          <p:cNvPr id="3" name="グループ化 2">
            <a:extLst>
              <a:ext uri="{FF2B5EF4-FFF2-40B4-BE49-F238E27FC236}">
                <a16:creationId xmlns:a16="http://schemas.microsoft.com/office/drawing/2014/main" id="{F30385FB-E10C-2F89-1EB7-3A26D8B25ED1}"/>
              </a:ext>
            </a:extLst>
          </p:cNvPr>
          <p:cNvGrpSpPr/>
          <p:nvPr/>
        </p:nvGrpSpPr>
        <p:grpSpPr>
          <a:xfrm>
            <a:off x="815008" y="1536175"/>
            <a:ext cx="7513984" cy="3785651"/>
            <a:chOff x="815008" y="1791644"/>
            <a:chExt cx="7513984" cy="3785651"/>
          </a:xfrm>
        </p:grpSpPr>
        <p:sp>
          <p:nvSpPr>
            <p:cNvPr id="6" name="テキスト ボックス 5">
              <a:extLst>
                <a:ext uri="{FF2B5EF4-FFF2-40B4-BE49-F238E27FC236}">
                  <a16:creationId xmlns:a16="http://schemas.microsoft.com/office/drawing/2014/main" id="{D48B6DA4-E38B-3878-9CA7-A3A096DA5A5C}"/>
                </a:ext>
              </a:extLst>
            </p:cNvPr>
            <p:cNvSpPr txBox="1"/>
            <p:nvPr/>
          </p:nvSpPr>
          <p:spPr>
            <a:xfrm>
              <a:off x="815008" y="4007635"/>
              <a:ext cx="751398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remain</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B247BBFD-3AFA-BBFA-9CF8-3C2E8568CA74}"/>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残る</a:t>
              </a:r>
              <a:endParaRPr kumimoji="1" lang="ja-JP" altLang="en-US" sz="7200" dirty="0">
                <a:solidFill>
                  <a:schemeClr val="tx1">
                    <a:lumMod val="85000"/>
                    <a:lumOff val="15000"/>
                  </a:schemeClr>
                </a:solidFill>
              </a:endParaRPr>
            </a:p>
          </p:txBody>
        </p:sp>
      </p:grpSp>
      <p:pic>
        <p:nvPicPr>
          <p:cNvPr id="5" name="remain">
            <a:hlinkClick r:id="" action="ppaction://media"/>
            <a:extLst>
              <a:ext uri="{FF2B5EF4-FFF2-40B4-BE49-F238E27FC236}">
                <a16:creationId xmlns:a16="http://schemas.microsoft.com/office/drawing/2014/main" id="{916B73A2-1514-8471-CA28-FB7DB07C70C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0705" y="1702106"/>
            <a:ext cx="406401" cy="406400"/>
          </a:xfrm>
          <a:prstGeom prst="rect">
            <a:avLst/>
          </a:prstGeom>
        </p:spPr>
      </p:pic>
      <p:sp>
        <p:nvSpPr>
          <p:cNvPr id="11" name="正方形/長方形 10">
            <a:extLst>
              <a:ext uri="{FF2B5EF4-FFF2-40B4-BE49-F238E27FC236}">
                <a16:creationId xmlns:a16="http://schemas.microsoft.com/office/drawing/2014/main" id="{96C20E1B-6D6C-F9C1-E4C2-538B57B1F58F}"/>
              </a:ext>
            </a:extLst>
          </p:cNvPr>
          <p:cNvSpPr/>
          <p:nvPr/>
        </p:nvSpPr>
        <p:spPr>
          <a:xfrm>
            <a:off x="2324456" y="3745980"/>
            <a:ext cx="4495088" cy="1484522"/>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直線コネクタ 11">
            <a:extLst>
              <a:ext uri="{FF2B5EF4-FFF2-40B4-BE49-F238E27FC236}">
                <a16:creationId xmlns:a16="http://schemas.microsoft.com/office/drawing/2014/main" id="{E36F30FE-1ABE-0B01-82A5-AF2CCB21E492}"/>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86596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3" fill="hold"/>
                                        <p:tgtEl>
                                          <p:spTgt spid="5"/>
                                        </p:tgtEl>
                                      </p:cBhvr>
                                    </p:cmd>
                                  </p:childTnLst>
                                </p:cTn>
                              </p:par>
                              <p:par>
                                <p:cTn id="7" presetID="22" presetClass="exit" presetSubtype="8" fill="hold" grpId="0" nodeType="withEffect">
                                  <p:stCondLst>
                                    <p:cond delay="0"/>
                                  </p:stCondLst>
                                  <p:childTnLst>
                                    <p:animEffect transition="out" filter="wipe(left)">
                                      <p:cBhvr>
                                        <p:cTn id="8" dur="500"/>
                                        <p:tgtEl>
                                          <p:spTgt spid="11"/>
                                        </p:tgtEl>
                                      </p:cBhvr>
                                    </p:animEffect>
                                    <p:set>
                                      <p:cBhvr>
                                        <p:cTn id="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bldLst>
      <p:bldP spid="11"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1745F7D-5335-E828-252C-AA02C11424A0}"/>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２ </a:t>
            </a:r>
            <a:r>
              <a:rPr kumimoji="1" lang="en-US" altLang="ja-JP" sz="4400" b="1" dirty="0">
                <a:solidFill>
                  <a:schemeClr val="bg1"/>
                </a:solidFill>
                <a:latin typeface="メイリオ" panose="020B0604030504040204" pitchFamily="50" charset="-128"/>
                <a:ea typeface="メイリオ" panose="020B0604030504040204" pitchFamily="50" charset="-128"/>
              </a:rPr>
              <a:t>Slash Reading</a:t>
            </a:r>
          </a:p>
          <a:p>
            <a:r>
              <a:rPr kumimoji="1" lang="ja-JP" altLang="en-US" sz="4400" b="1" dirty="0">
                <a:solidFill>
                  <a:schemeClr val="bg1"/>
                </a:solidFill>
                <a:latin typeface="メイリオ" panose="020B0604030504040204" pitchFamily="50" charset="-128"/>
                <a:ea typeface="メイリオ" panose="020B0604030504040204" pitchFamily="50" charset="-128"/>
              </a:rPr>
              <a:t>意味のまとまりに分ける！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5" name="Shortbridge24-1">
            <a:hlinkClick r:id="" action="ppaction://media"/>
            <a:extLst>
              <a:ext uri="{FF2B5EF4-FFF2-40B4-BE49-F238E27FC236}">
                <a16:creationId xmlns:a16="http://schemas.microsoft.com/office/drawing/2014/main" id="{AFC9DBF7-A191-44AF-A03A-85956D4453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39742416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C9402-C673-CF97-7845-49E940AA122B}"/>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2148B40B-97B1-6569-15A4-E0A9435D35C4}"/>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36771431-951C-8A70-441E-D9ACCEFBFB53}"/>
              </a:ext>
            </a:extLst>
          </p:cNvPr>
          <p:cNvSpPr txBox="1"/>
          <p:nvPr/>
        </p:nvSpPr>
        <p:spPr>
          <a:xfrm>
            <a:off x="426308" y="2409490"/>
            <a:ext cx="8291384"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[h---] [l----]</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t>
            </a:r>
            <a:r>
              <a:rPr kumimoji="1" lang="en-US" altLang="ja-JP" sz="4400" dirty="0" err="1">
                <a:solidFill>
                  <a:schemeClr val="bg1">
                    <a:lumMod val="50000"/>
                  </a:schemeClr>
                </a:solidFill>
                <a:latin typeface="メイリオ" panose="020B0604030504040204" pitchFamily="50" charset="-128"/>
                <a:ea typeface="メイリオ" panose="020B0604030504040204" pitchFamily="50" charset="-128"/>
              </a:rPr>
              <a:t>i</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France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[f--] ten years.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2000" dirty="0">
              <a:solidFill>
                <a:schemeClr val="tx1">
                  <a:lumMod val="85000"/>
                  <a:lumOff val="15000"/>
                </a:schemeClr>
              </a:solidFill>
              <a:latin typeface="メイリオ" panose="020B0604030504040204" pitchFamily="50" charset="-128"/>
              <a:ea typeface="メイリオ" panose="020B0604030504040204" pitchFamily="50" charset="-128"/>
            </a:endParaRPr>
          </a:p>
        </p:txBody>
      </p:sp>
      <p:pic>
        <p:nvPicPr>
          <p:cNvPr id="2" name="I have lived in France for ten years.">
            <a:hlinkClick r:id="" action="ppaction://media"/>
            <a:extLst>
              <a:ext uri="{FF2B5EF4-FFF2-40B4-BE49-F238E27FC236}">
                <a16:creationId xmlns:a16="http://schemas.microsoft.com/office/drawing/2014/main" id="{CA71B90B-E95A-ED11-B65A-E65FD31265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17679" y="650875"/>
            <a:ext cx="406400" cy="406400"/>
          </a:xfrm>
          <a:prstGeom prst="rect">
            <a:avLst/>
          </a:prstGeom>
        </p:spPr>
      </p:pic>
    </p:spTree>
    <p:extLst>
      <p:ext uri="{BB962C8B-B14F-4D97-AF65-F5344CB8AC3E}">
        <p14:creationId xmlns:p14="http://schemas.microsoft.com/office/powerpoint/2010/main" val="4021773473"/>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75568A41-A987-4335-9B5C-037F8550143C}"/>
              </a:ext>
            </a:extLst>
          </p:cNvPr>
          <p:cNvSpPr/>
          <p:nvPr/>
        </p:nvSpPr>
        <p:spPr>
          <a:xfrm>
            <a:off x="0" y="945942"/>
            <a:ext cx="9144000" cy="591205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a:extLst>
              <a:ext uri="{FF2B5EF4-FFF2-40B4-BE49-F238E27FC236}">
                <a16:creationId xmlns:a16="http://schemas.microsoft.com/office/drawing/2014/main" id="{EC050AD6-AF20-CC35-648F-0850A486D308}"/>
              </a:ext>
            </a:extLst>
          </p:cNvPr>
          <p:cNvPicPr>
            <a:picLocks noChangeAspect="1"/>
          </p:cNvPicPr>
          <p:nvPr/>
        </p:nvPicPr>
        <p:blipFill>
          <a:blip r:embed="rId6"/>
          <a:stretch>
            <a:fillRect/>
          </a:stretch>
        </p:blipFill>
        <p:spPr>
          <a:xfrm>
            <a:off x="147697" y="1404730"/>
            <a:ext cx="8833708" cy="4494213"/>
          </a:xfrm>
          <a:prstGeom prst="rect">
            <a:avLst/>
          </a:prstGeom>
        </p:spPr>
      </p:pic>
      <p:sp>
        <p:nvSpPr>
          <p:cNvPr id="37" name="正方形/長方形 36">
            <a:extLst>
              <a:ext uri="{FF2B5EF4-FFF2-40B4-BE49-F238E27FC236}">
                <a16:creationId xmlns:a16="http://schemas.microsoft.com/office/drawing/2014/main" id="{10FFBC08-3118-4839-B864-2D408BDBAD51}"/>
              </a:ext>
            </a:extLst>
          </p:cNvPr>
          <p:cNvSpPr/>
          <p:nvPr/>
        </p:nvSpPr>
        <p:spPr>
          <a:xfrm>
            <a:off x="0" y="-1"/>
            <a:ext cx="9144000" cy="94594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3" name="PPT_49">
            <a:hlinkClick r:id="" action="ppaction://media"/>
            <a:extLst>
              <a:ext uri="{FF2B5EF4-FFF2-40B4-BE49-F238E27FC236}">
                <a16:creationId xmlns:a16="http://schemas.microsoft.com/office/drawing/2014/main" id="{F6165926-E8A0-4FB0-A984-E41AD3321F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57613" y="2613097"/>
            <a:ext cx="609600" cy="609600"/>
          </a:xfrm>
          <a:prstGeom prst="rect">
            <a:avLst/>
          </a:prstGeom>
        </p:spPr>
      </p:pic>
      <p:sp>
        <p:nvSpPr>
          <p:cNvPr id="2" name="テキスト ボックス 1">
            <a:extLst>
              <a:ext uri="{FF2B5EF4-FFF2-40B4-BE49-F238E27FC236}">
                <a16:creationId xmlns:a16="http://schemas.microsoft.com/office/drawing/2014/main" id="{98E01A49-73DE-F3B1-D4DC-0EE2AA028869}"/>
              </a:ext>
            </a:extLst>
          </p:cNvPr>
          <p:cNvSpPr txBox="1"/>
          <p:nvPr/>
        </p:nvSpPr>
        <p:spPr>
          <a:xfrm>
            <a:off x="302136" y="16126"/>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意味のまとまりごとに、短いポーズが入りますので、</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スラッシュで区切って</a:t>
            </a:r>
            <a:r>
              <a:rPr lang="ja-JP" altLang="en-US" sz="2400" dirty="0">
                <a:solidFill>
                  <a:srgbClr val="FFFF00"/>
                </a:solidFill>
                <a:effectLst/>
                <a:latin typeface="ＭＳ Ｐゴシック" panose="020B0600070205080204" pitchFamily="50" charset="-128"/>
                <a:ea typeface="ＭＳ Ｐゴシック" panose="020B0600070205080204" pitchFamily="50" charset="-128"/>
              </a:rPr>
              <a:t>意味を考えながら</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音声を聞いてみましょう。</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cxnSp>
        <p:nvCxnSpPr>
          <p:cNvPr id="5" name="直線コネクタ 4">
            <a:extLst>
              <a:ext uri="{FF2B5EF4-FFF2-40B4-BE49-F238E27FC236}">
                <a16:creationId xmlns:a16="http://schemas.microsoft.com/office/drawing/2014/main" id="{DA848524-435A-E6AA-AE53-0B73E78B31EA}"/>
              </a:ext>
            </a:extLst>
          </p:cNvPr>
          <p:cNvCxnSpPr/>
          <p:nvPr/>
        </p:nvCxnSpPr>
        <p:spPr>
          <a:xfrm flipH="1">
            <a:off x="2933654" y="1450304"/>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F8643CA6-9F3A-9B94-0873-82DCFDCB67E9}"/>
              </a:ext>
            </a:extLst>
          </p:cNvPr>
          <p:cNvCxnSpPr/>
          <p:nvPr/>
        </p:nvCxnSpPr>
        <p:spPr>
          <a:xfrm flipH="1">
            <a:off x="8416394" y="1450303"/>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8AE05F75-DF0C-17B5-9BF1-56F2F039C107}"/>
              </a:ext>
            </a:extLst>
          </p:cNvPr>
          <p:cNvCxnSpPr/>
          <p:nvPr/>
        </p:nvCxnSpPr>
        <p:spPr>
          <a:xfrm flipH="1">
            <a:off x="1610455" y="2034740"/>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53C6F28D-4211-8CE8-30CE-6BFF84720690}"/>
              </a:ext>
            </a:extLst>
          </p:cNvPr>
          <p:cNvCxnSpPr/>
          <p:nvPr/>
        </p:nvCxnSpPr>
        <p:spPr>
          <a:xfrm flipH="1">
            <a:off x="3611225" y="2034740"/>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80B2AD0E-F855-05AF-DD78-EE6DCC5F1780}"/>
              </a:ext>
            </a:extLst>
          </p:cNvPr>
          <p:cNvCxnSpPr/>
          <p:nvPr/>
        </p:nvCxnSpPr>
        <p:spPr>
          <a:xfrm flipH="1">
            <a:off x="6667790" y="2034740"/>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A570BDF5-FC89-9FB7-8874-E47E92EFF0A4}"/>
              </a:ext>
            </a:extLst>
          </p:cNvPr>
          <p:cNvCxnSpPr/>
          <p:nvPr/>
        </p:nvCxnSpPr>
        <p:spPr>
          <a:xfrm flipH="1">
            <a:off x="2090153" y="2666847"/>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14CDD08E-C38E-B02B-7C56-BE2A7BF1D1C0}"/>
              </a:ext>
            </a:extLst>
          </p:cNvPr>
          <p:cNvCxnSpPr/>
          <p:nvPr/>
        </p:nvCxnSpPr>
        <p:spPr>
          <a:xfrm flipH="1">
            <a:off x="4654405" y="2666847"/>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2F0B63AB-F0E7-1943-DF6D-E9DD70480AFD}"/>
              </a:ext>
            </a:extLst>
          </p:cNvPr>
          <p:cNvCxnSpPr/>
          <p:nvPr/>
        </p:nvCxnSpPr>
        <p:spPr>
          <a:xfrm flipH="1">
            <a:off x="7419375" y="2666847"/>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538521DA-5901-F89B-3181-E273D3E0ECDB}"/>
              </a:ext>
            </a:extLst>
          </p:cNvPr>
          <p:cNvCxnSpPr/>
          <p:nvPr/>
        </p:nvCxnSpPr>
        <p:spPr>
          <a:xfrm flipH="1">
            <a:off x="2031828" y="3297201"/>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0341DFAF-D60E-BF0A-6097-968EF2B6B71F}"/>
              </a:ext>
            </a:extLst>
          </p:cNvPr>
          <p:cNvCxnSpPr/>
          <p:nvPr/>
        </p:nvCxnSpPr>
        <p:spPr>
          <a:xfrm flipH="1">
            <a:off x="3818390" y="3297201"/>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32523F20-D5C0-2C7F-20B9-BCF934EEF49E}"/>
              </a:ext>
            </a:extLst>
          </p:cNvPr>
          <p:cNvCxnSpPr/>
          <p:nvPr/>
        </p:nvCxnSpPr>
        <p:spPr>
          <a:xfrm flipH="1">
            <a:off x="5993819" y="3297200"/>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2D2FD92E-F8CC-99D3-F616-26434BE9F94D}"/>
              </a:ext>
            </a:extLst>
          </p:cNvPr>
          <p:cNvCxnSpPr/>
          <p:nvPr/>
        </p:nvCxnSpPr>
        <p:spPr>
          <a:xfrm flipH="1">
            <a:off x="7647860" y="3291471"/>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5E07FBD2-00BD-A0AA-7B27-6D88232623F3}"/>
              </a:ext>
            </a:extLst>
          </p:cNvPr>
          <p:cNvCxnSpPr/>
          <p:nvPr/>
        </p:nvCxnSpPr>
        <p:spPr>
          <a:xfrm flipH="1">
            <a:off x="8217144" y="3291471"/>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BB9017D3-237D-ACDE-FD0C-B48B72301AD8}"/>
              </a:ext>
            </a:extLst>
          </p:cNvPr>
          <p:cNvCxnSpPr/>
          <p:nvPr/>
        </p:nvCxnSpPr>
        <p:spPr>
          <a:xfrm flipH="1">
            <a:off x="1901758" y="3948953"/>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4740AC70-0398-08D1-7999-2F29D18C0243}"/>
              </a:ext>
            </a:extLst>
          </p:cNvPr>
          <p:cNvCxnSpPr/>
          <p:nvPr/>
        </p:nvCxnSpPr>
        <p:spPr>
          <a:xfrm flipH="1">
            <a:off x="3962869" y="3948953"/>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50F19E5C-0E8E-4A44-43DD-0D1EB7B73E6C}"/>
              </a:ext>
            </a:extLst>
          </p:cNvPr>
          <p:cNvCxnSpPr/>
          <p:nvPr/>
        </p:nvCxnSpPr>
        <p:spPr>
          <a:xfrm flipH="1">
            <a:off x="3962868" y="4503012"/>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1587DD7D-DE25-ACAA-B79C-C9D82663B423}"/>
              </a:ext>
            </a:extLst>
          </p:cNvPr>
          <p:cNvCxnSpPr/>
          <p:nvPr/>
        </p:nvCxnSpPr>
        <p:spPr>
          <a:xfrm flipH="1">
            <a:off x="4971732" y="1450303"/>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A5876696-F5AF-05C0-079D-D438F802EED1}"/>
              </a:ext>
            </a:extLst>
          </p:cNvPr>
          <p:cNvCxnSpPr/>
          <p:nvPr/>
        </p:nvCxnSpPr>
        <p:spPr>
          <a:xfrm flipH="1">
            <a:off x="8710840" y="3948952"/>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4" name="AS_G3_03_07_reading_s2">
            <a:hlinkClick r:id="" action="ppaction://media"/>
            <a:extLst>
              <a:ext uri="{FF2B5EF4-FFF2-40B4-BE49-F238E27FC236}">
                <a16:creationId xmlns:a16="http://schemas.microsoft.com/office/drawing/2014/main" id="{06F4E51A-2168-068B-358A-A38C51CC35B8}"/>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845675" y="879475"/>
            <a:ext cx="406400" cy="406400"/>
          </a:xfrm>
          <a:prstGeom prst="rect">
            <a:avLst/>
          </a:prstGeom>
        </p:spPr>
      </p:pic>
      <p:pic>
        <p:nvPicPr>
          <p:cNvPr id="39" name="AS_G3_03_07_reading_s2">
            <a:hlinkClick r:id="" action="ppaction://media"/>
            <a:extLst>
              <a:ext uri="{FF2B5EF4-FFF2-40B4-BE49-F238E27FC236}">
                <a16:creationId xmlns:a16="http://schemas.microsoft.com/office/drawing/2014/main" id="{23794667-AABC-EE15-B484-73E7E86A76F0}"/>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845675" y="1568450"/>
            <a:ext cx="406400" cy="406400"/>
          </a:xfrm>
          <a:prstGeom prst="rect">
            <a:avLst/>
          </a:prstGeom>
        </p:spPr>
      </p:pic>
      <p:cxnSp>
        <p:nvCxnSpPr>
          <p:cNvPr id="40" name="直線コネクタ 39">
            <a:extLst>
              <a:ext uri="{FF2B5EF4-FFF2-40B4-BE49-F238E27FC236}">
                <a16:creationId xmlns:a16="http://schemas.microsoft.com/office/drawing/2014/main" id="{C7D94249-C3C3-C381-1B48-DEC07CF90FFD}"/>
              </a:ext>
            </a:extLst>
          </p:cNvPr>
          <p:cNvCxnSpPr/>
          <p:nvPr/>
        </p:nvCxnSpPr>
        <p:spPr>
          <a:xfrm flipH="1">
            <a:off x="6024794" y="4503011"/>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0B96ED5A-F617-A462-7983-7ECB95D4C365}"/>
              </a:ext>
            </a:extLst>
          </p:cNvPr>
          <p:cNvCxnSpPr/>
          <p:nvPr/>
        </p:nvCxnSpPr>
        <p:spPr>
          <a:xfrm flipH="1">
            <a:off x="7436838" y="4503011"/>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47A66A87-288A-DAF5-17F8-7C1A0CFC8B45}"/>
              </a:ext>
            </a:extLst>
          </p:cNvPr>
          <p:cNvCxnSpPr/>
          <p:nvPr/>
        </p:nvCxnSpPr>
        <p:spPr>
          <a:xfrm flipH="1">
            <a:off x="2882432" y="5175783"/>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0F1CD53F-E29C-A493-5510-6B19240FBE85}"/>
              </a:ext>
            </a:extLst>
          </p:cNvPr>
          <p:cNvCxnSpPr/>
          <p:nvPr/>
        </p:nvCxnSpPr>
        <p:spPr>
          <a:xfrm flipH="1">
            <a:off x="3998903" y="5175783"/>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562BF5BA-3BA1-BB93-C4D1-B16664C6E526}"/>
              </a:ext>
            </a:extLst>
          </p:cNvPr>
          <p:cNvCxnSpPr/>
          <p:nvPr/>
        </p:nvCxnSpPr>
        <p:spPr>
          <a:xfrm flipH="1">
            <a:off x="5459043" y="5175783"/>
            <a:ext cx="132521" cy="46382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86500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74" fill="hold"/>
                                        <p:tgtEl>
                                          <p:spTgt spid="3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39" fill="hold"/>
                                        <p:tgtEl>
                                          <p:spTgt spid="3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0874" fill="hold"/>
                                        <p:tgtEl>
                                          <p:spTgt spid="39"/>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up)">
                                      <p:cBhvr>
                                        <p:cTn id="24" dur="5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up)">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up)">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up)">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up)">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up)">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up)">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up)">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wipe(up)">
                                      <p:cBhvr>
                                        <p:cTn id="64" dur="500"/>
                                        <p:tgtEl>
                                          <p:spTgt spid="1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wipe(up)">
                                      <p:cBhvr>
                                        <p:cTn id="69" dur="500"/>
                                        <p:tgtEl>
                                          <p:spTgt spid="1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wipe(up)">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up)">
                                      <p:cBhvr>
                                        <p:cTn id="79" dur="500"/>
                                        <p:tgtEl>
                                          <p:spTgt spid="21"/>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nodeType="click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wipe(up)">
                                      <p:cBhvr>
                                        <p:cTn id="84" dur="500"/>
                                        <p:tgtEl>
                                          <p:spTgt spid="22"/>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wipe(up)">
                                      <p:cBhvr>
                                        <p:cTn id="89" dur="500"/>
                                        <p:tgtEl>
                                          <p:spTgt spid="23"/>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1" fill="hold" nodeType="clickEffect">
                                  <p:stCondLst>
                                    <p:cond delay="0"/>
                                  </p:stCondLst>
                                  <p:childTnLst>
                                    <p:set>
                                      <p:cBhvr>
                                        <p:cTn id="93" dur="1" fill="hold">
                                          <p:stCondLst>
                                            <p:cond delay="0"/>
                                          </p:stCondLst>
                                        </p:cTn>
                                        <p:tgtEl>
                                          <p:spTgt spid="24"/>
                                        </p:tgtEl>
                                        <p:attrNameLst>
                                          <p:attrName>style.visibility</p:attrName>
                                        </p:attrNameLst>
                                      </p:cBhvr>
                                      <p:to>
                                        <p:strVal val="visible"/>
                                      </p:to>
                                    </p:set>
                                    <p:animEffect transition="in" filter="wipe(up)">
                                      <p:cBhvr>
                                        <p:cTn id="94" dur="500"/>
                                        <p:tgtEl>
                                          <p:spTgt spid="24"/>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1" fill="hold" nodeType="clickEffect">
                                  <p:stCondLst>
                                    <p:cond delay="0"/>
                                  </p:stCondLst>
                                  <p:childTnLst>
                                    <p:set>
                                      <p:cBhvr>
                                        <p:cTn id="98" dur="1" fill="hold">
                                          <p:stCondLst>
                                            <p:cond delay="0"/>
                                          </p:stCondLst>
                                        </p:cTn>
                                        <p:tgtEl>
                                          <p:spTgt spid="30"/>
                                        </p:tgtEl>
                                        <p:attrNameLst>
                                          <p:attrName>style.visibility</p:attrName>
                                        </p:attrNameLst>
                                      </p:cBhvr>
                                      <p:to>
                                        <p:strVal val="visible"/>
                                      </p:to>
                                    </p:set>
                                    <p:animEffect transition="in" filter="wipe(up)">
                                      <p:cBhvr>
                                        <p:cTn id="99" dur="500"/>
                                        <p:tgtEl>
                                          <p:spTgt spid="30"/>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1" fill="hold" nodeType="clickEffect">
                                  <p:stCondLst>
                                    <p:cond delay="0"/>
                                  </p:stCondLst>
                                  <p:childTnLst>
                                    <p:set>
                                      <p:cBhvr>
                                        <p:cTn id="103" dur="1" fill="hold">
                                          <p:stCondLst>
                                            <p:cond delay="0"/>
                                          </p:stCondLst>
                                        </p:cTn>
                                        <p:tgtEl>
                                          <p:spTgt spid="27"/>
                                        </p:tgtEl>
                                        <p:attrNameLst>
                                          <p:attrName>style.visibility</p:attrName>
                                        </p:attrNameLst>
                                      </p:cBhvr>
                                      <p:to>
                                        <p:strVal val="visible"/>
                                      </p:to>
                                    </p:set>
                                    <p:animEffect transition="in" filter="wipe(up)">
                                      <p:cBhvr>
                                        <p:cTn id="104" dur="500"/>
                                        <p:tgtEl>
                                          <p:spTgt spid="27"/>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1" fill="hold" nodeType="clickEffect">
                                  <p:stCondLst>
                                    <p:cond delay="0"/>
                                  </p:stCondLst>
                                  <p:childTnLst>
                                    <p:set>
                                      <p:cBhvr>
                                        <p:cTn id="108" dur="1" fill="hold">
                                          <p:stCondLst>
                                            <p:cond delay="0"/>
                                          </p:stCondLst>
                                        </p:cTn>
                                        <p:tgtEl>
                                          <p:spTgt spid="40"/>
                                        </p:tgtEl>
                                        <p:attrNameLst>
                                          <p:attrName>style.visibility</p:attrName>
                                        </p:attrNameLst>
                                      </p:cBhvr>
                                      <p:to>
                                        <p:strVal val="visible"/>
                                      </p:to>
                                    </p:set>
                                    <p:animEffect transition="in" filter="wipe(up)">
                                      <p:cBhvr>
                                        <p:cTn id="109" dur="500"/>
                                        <p:tgtEl>
                                          <p:spTgt spid="40"/>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1" fill="hold" nodeType="clickEffect">
                                  <p:stCondLst>
                                    <p:cond delay="0"/>
                                  </p:stCondLst>
                                  <p:childTnLst>
                                    <p:set>
                                      <p:cBhvr>
                                        <p:cTn id="113" dur="1" fill="hold">
                                          <p:stCondLst>
                                            <p:cond delay="0"/>
                                          </p:stCondLst>
                                        </p:cTn>
                                        <p:tgtEl>
                                          <p:spTgt spid="41"/>
                                        </p:tgtEl>
                                        <p:attrNameLst>
                                          <p:attrName>style.visibility</p:attrName>
                                        </p:attrNameLst>
                                      </p:cBhvr>
                                      <p:to>
                                        <p:strVal val="visible"/>
                                      </p:to>
                                    </p:set>
                                    <p:animEffect transition="in" filter="wipe(up)">
                                      <p:cBhvr>
                                        <p:cTn id="114" dur="500"/>
                                        <p:tgtEl>
                                          <p:spTgt spid="41"/>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1" fill="hold" nodeType="clickEffect">
                                  <p:stCondLst>
                                    <p:cond delay="0"/>
                                  </p:stCondLst>
                                  <p:childTnLst>
                                    <p:set>
                                      <p:cBhvr>
                                        <p:cTn id="118" dur="1" fill="hold">
                                          <p:stCondLst>
                                            <p:cond delay="0"/>
                                          </p:stCondLst>
                                        </p:cTn>
                                        <p:tgtEl>
                                          <p:spTgt spid="42"/>
                                        </p:tgtEl>
                                        <p:attrNameLst>
                                          <p:attrName>style.visibility</p:attrName>
                                        </p:attrNameLst>
                                      </p:cBhvr>
                                      <p:to>
                                        <p:strVal val="visible"/>
                                      </p:to>
                                    </p:set>
                                    <p:animEffect transition="in" filter="wipe(up)">
                                      <p:cBhvr>
                                        <p:cTn id="119" dur="500"/>
                                        <p:tgtEl>
                                          <p:spTgt spid="42"/>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1" fill="hold" nodeType="clickEffect">
                                  <p:stCondLst>
                                    <p:cond delay="0"/>
                                  </p:stCondLst>
                                  <p:childTnLst>
                                    <p:set>
                                      <p:cBhvr>
                                        <p:cTn id="123" dur="1" fill="hold">
                                          <p:stCondLst>
                                            <p:cond delay="0"/>
                                          </p:stCondLst>
                                        </p:cTn>
                                        <p:tgtEl>
                                          <p:spTgt spid="43"/>
                                        </p:tgtEl>
                                        <p:attrNameLst>
                                          <p:attrName>style.visibility</p:attrName>
                                        </p:attrNameLst>
                                      </p:cBhvr>
                                      <p:to>
                                        <p:strVal val="visible"/>
                                      </p:to>
                                    </p:set>
                                    <p:animEffect transition="in" filter="wipe(up)">
                                      <p:cBhvr>
                                        <p:cTn id="124" dur="500"/>
                                        <p:tgtEl>
                                          <p:spTgt spid="43"/>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1" fill="hold" nodeType="clickEffect">
                                  <p:stCondLst>
                                    <p:cond delay="0"/>
                                  </p:stCondLst>
                                  <p:childTnLst>
                                    <p:set>
                                      <p:cBhvr>
                                        <p:cTn id="128" dur="1" fill="hold">
                                          <p:stCondLst>
                                            <p:cond delay="0"/>
                                          </p:stCondLst>
                                        </p:cTn>
                                        <p:tgtEl>
                                          <p:spTgt spid="44"/>
                                        </p:tgtEl>
                                        <p:attrNameLst>
                                          <p:attrName>style.visibility</p:attrName>
                                        </p:attrNameLst>
                                      </p:cBhvr>
                                      <p:to>
                                        <p:strVal val="visible"/>
                                      </p:to>
                                    </p:set>
                                    <p:animEffect transition="in" filter="wipe(up)">
                                      <p:cBhvr>
                                        <p:cTn id="12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0" fill="hold" display="0">
                  <p:stCondLst>
                    <p:cond delay="indefinite"/>
                  </p:stCondLst>
                  <p:endCondLst>
                    <p:cond evt="onStopAudio" delay="0">
                      <p:tgtEl>
                        <p:sldTgt/>
                      </p:tgtEl>
                    </p:cond>
                    <p:cond evt="onNext" delay="0">
                      <p:tgtEl>
                        <p:sldTgt/>
                      </p:tgtEl>
                    </p:cond>
                  </p:endCondLst>
                </p:cTn>
                <p:tgtEl>
                  <p:spTgt spid="33"/>
                </p:tgtEl>
              </p:cMediaNode>
            </p:audio>
            <p:audio>
              <p:cMediaNode vol="80000">
                <p:cTn id="131" fill="hold" display="0">
                  <p:stCondLst>
                    <p:cond delay="indefinite"/>
                  </p:stCondLst>
                  <p:endCondLst>
                    <p:cond evt="onStopAudio" delay="0">
                      <p:tgtEl>
                        <p:sldTgt/>
                      </p:tgtEl>
                    </p:cond>
                    <p:cond evt="onNext" delay="0">
                      <p:tgtEl>
                        <p:sldTgt/>
                      </p:tgtEl>
                    </p:cond>
                  </p:endCondLst>
                </p:cTn>
                <p:tgtEl>
                  <p:spTgt spid="34"/>
                </p:tgtEl>
              </p:cMediaNode>
            </p:audio>
            <p:audio>
              <p:cMediaNode vol="80000">
                <p:cTn id="132" fill="hold" display="0">
                  <p:stCondLst>
                    <p:cond delay="indefinite"/>
                  </p:stCondLst>
                  <p:endCondLst>
                    <p:cond evt="onStopAudio" delay="0">
                      <p:tgtEl>
                        <p:sldTgt/>
                      </p:tgtEl>
                    </p:cond>
                  </p:endCondLst>
                </p:cTn>
                <p:tgtEl>
                  <p:spTgt spid="39"/>
                </p:tgtEl>
              </p:cMediaNode>
            </p:audio>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2E754-2A77-2F41-5116-DD89B5631FC5}"/>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648F03B-C962-3D60-4677-0FF25B9F9A28}"/>
              </a:ext>
            </a:extLst>
          </p:cNvPr>
          <p:cNvSpPr txBox="1"/>
          <p:nvPr/>
        </p:nvSpPr>
        <p:spPr>
          <a:xfrm>
            <a:off x="446847" y="2037213"/>
            <a:ext cx="8440806" cy="923330"/>
          </a:xfrm>
          <a:prstGeom prst="rect">
            <a:avLst/>
          </a:prstGeom>
          <a:noFill/>
        </p:spPr>
        <p:txBody>
          <a:bodyPr wrap="square" rtlCol="0">
            <a:spAutoFit/>
          </a:bodyPr>
          <a:lstStyle/>
          <a:p>
            <a:pPr algn="ctr"/>
            <a:r>
              <a:rPr kumimoji="1" lang="ja-JP" altLang="en-US" sz="5400" b="1" dirty="0">
                <a:solidFill>
                  <a:schemeClr val="tx1">
                    <a:lumMod val="85000"/>
                    <a:lumOff val="15000"/>
                  </a:schemeClr>
                </a:solidFill>
                <a:latin typeface="メイリオ" panose="020B0604030504040204" pitchFamily="50" charset="-128"/>
                <a:ea typeface="メイリオ" panose="020B0604030504040204" pitchFamily="50" charset="-128"/>
              </a:rPr>
              <a:t>構造を確認しましょう。</a:t>
            </a:r>
          </a:p>
        </p:txBody>
      </p:sp>
      <p:sp>
        <p:nvSpPr>
          <p:cNvPr id="3" name="正方形/長方形 2">
            <a:extLst>
              <a:ext uri="{FF2B5EF4-FFF2-40B4-BE49-F238E27FC236}">
                <a16:creationId xmlns:a16="http://schemas.microsoft.com/office/drawing/2014/main" id="{3DD9FE13-4172-2969-BAB2-3609D3A1F728}"/>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02498486"/>
      </p:ext>
    </p:extLst>
  </p:cSld>
  <p:clrMapOvr>
    <a:masterClrMapping/>
  </p:clrMapOvr>
  <p:transition spd="slow">
    <p:push dir="u"/>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B61B6E99-0B26-EE85-9F8E-C6F92F7BB600}"/>
              </a:ext>
            </a:extLst>
          </p:cNvPr>
          <p:cNvSpPr/>
          <p:nvPr/>
        </p:nvSpPr>
        <p:spPr>
          <a:xfrm>
            <a:off x="0" y="3384927"/>
            <a:ext cx="9144000" cy="3473067"/>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E59A975F-8002-851E-5B19-1C802EC41093}"/>
              </a:ext>
            </a:extLst>
          </p:cNvPr>
          <p:cNvSpPr txBox="1"/>
          <p:nvPr/>
        </p:nvSpPr>
        <p:spPr>
          <a:xfrm>
            <a:off x="537493" y="3570935"/>
            <a:ext cx="8069014" cy="2862322"/>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People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have loved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wearing jeans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 wearing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は動名詞</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since they were created as workwear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は主語と動詞をふくむ節</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（副詞節）です。</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they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were created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as workwear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「作業着として」という意味をもち、</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were created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の目的を説明しています。</a:t>
            </a:r>
          </a:p>
        </p:txBody>
      </p:sp>
      <p:pic>
        <p:nvPicPr>
          <p:cNvPr id="17" name="図 16">
            <a:extLst>
              <a:ext uri="{FF2B5EF4-FFF2-40B4-BE49-F238E27FC236}">
                <a16:creationId xmlns:a16="http://schemas.microsoft.com/office/drawing/2014/main" id="{EA7786A8-E05D-C7AF-FAEB-E777169DDC0C}"/>
              </a:ext>
            </a:extLst>
          </p:cNvPr>
          <p:cNvPicPr>
            <a:picLocks noChangeAspect="1"/>
          </p:cNvPicPr>
          <p:nvPr/>
        </p:nvPicPr>
        <p:blipFill>
          <a:blip r:embed="rId2"/>
          <a:stretch>
            <a:fillRect/>
          </a:stretch>
        </p:blipFill>
        <p:spPr>
          <a:xfrm>
            <a:off x="205673" y="145059"/>
            <a:ext cx="8732655" cy="531020"/>
          </a:xfrm>
          <a:prstGeom prst="rect">
            <a:avLst/>
          </a:prstGeom>
        </p:spPr>
      </p:pic>
      <p:pic>
        <p:nvPicPr>
          <p:cNvPr id="7" name="図 6">
            <a:extLst>
              <a:ext uri="{FF2B5EF4-FFF2-40B4-BE49-F238E27FC236}">
                <a16:creationId xmlns:a16="http://schemas.microsoft.com/office/drawing/2014/main" id="{65160B07-4298-70D3-88EE-D02C21F0F6A7}"/>
              </a:ext>
            </a:extLst>
          </p:cNvPr>
          <p:cNvPicPr>
            <a:picLocks noChangeAspect="1"/>
          </p:cNvPicPr>
          <p:nvPr/>
        </p:nvPicPr>
        <p:blipFill>
          <a:blip r:embed="rId3"/>
          <a:stretch>
            <a:fillRect/>
          </a:stretch>
        </p:blipFill>
        <p:spPr>
          <a:xfrm>
            <a:off x="292237" y="860179"/>
            <a:ext cx="8559526" cy="1579001"/>
          </a:xfrm>
          <a:prstGeom prst="rect">
            <a:avLst/>
          </a:prstGeom>
        </p:spPr>
      </p:pic>
      <p:sp>
        <p:nvSpPr>
          <p:cNvPr id="8" name="テキスト ボックス 7">
            <a:extLst>
              <a:ext uri="{FF2B5EF4-FFF2-40B4-BE49-F238E27FC236}">
                <a16:creationId xmlns:a16="http://schemas.microsoft.com/office/drawing/2014/main" id="{677E0DF0-9336-7201-C029-DE1B464DC19E}"/>
              </a:ext>
            </a:extLst>
          </p:cNvPr>
          <p:cNvSpPr txBox="1"/>
          <p:nvPr/>
        </p:nvSpPr>
        <p:spPr>
          <a:xfrm>
            <a:off x="537494" y="2512688"/>
            <a:ext cx="8174706" cy="646331"/>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人々はジーンズが作業服として作られて以来ずっと、ジーンズを履くことを愛しています。</a:t>
            </a:r>
          </a:p>
        </p:txBody>
      </p:sp>
    </p:spTree>
    <p:extLst>
      <p:ext uri="{BB962C8B-B14F-4D97-AF65-F5344CB8AC3E}">
        <p14:creationId xmlns:p14="http://schemas.microsoft.com/office/powerpoint/2010/main" val="2139112763"/>
      </p:ext>
    </p:extLst>
  </p:cSld>
  <p:clrMapOvr>
    <a:masterClrMapping/>
  </p:clrMapOvr>
  <p:transition spd="slow">
    <p:push dir="u"/>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27AA8-A613-1999-8390-7C489F69BFA7}"/>
            </a:ext>
          </a:extLst>
        </p:cNvPr>
        <p:cNvGrpSpPr/>
        <p:nvPr/>
      </p:nvGrpSpPr>
      <p:grpSpPr>
        <a:xfrm>
          <a:off x="0" y="0"/>
          <a:ext cx="0" cy="0"/>
          <a:chOff x="0" y="0"/>
          <a:chExt cx="0" cy="0"/>
        </a:xfrm>
      </p:grpSpPr>
      <p:pic>
        <p:nvPicPr>
          <p:cNvPr id="10" name="図 9">
            <a:extLst>
              <a:ext uri="{FF2B5EF4-FFF2-40B4-BE49-F238E27FC236}">
                <a16:creationId xmlns:a16="http://schemas.microsoft.com/office/drawing/2014/main" id="{9497E993-C523-A202-B76E-C7011242AC52}"/>
              </a:ext>
            </a:extLst>
          </p:cNvPr>
          <p:cNvPicPr>
            <a:picLocks noChangeAspect="1"/>
          </p:cNvPicPr>
          <p:nvPr/>
        </p:nvPicPr>
        <p:blipFill>
          <a:blip r:embed="rId2"/>
          <a:stretch>
            <a:fillRect/>
          </a:stretch>
        </p:blipFill>
        <p:spPr>
          <a:xfrm>
            <a:off x="292216" y="676079"/>
            <a:ext cx="8559526" cy="1914310"/>
          </a:xfrm>
          <a:prstGeom prst="rect">
            <a:avLst/>
          </a:prstGeom>
        </p:spPr>
      </p:pic>
      <p:sp>
        <p:nvSpPr>
          <p:cNvPr id="25" name="正方形/長方形 24">
            <a:extLst>
              <a:ext uri="{FF2B5EF4-FFF2-40B4-BE49-F238E27FC236}">
                <a16:creationId xmlns:a16="http://schemas.microsoft.com/office/drawing/2014/main" id="{A8A5AB67-886E-F609-3FAD-7B211FB8B935}"/>
              </a:ext>
            </a:extLst>
          </p:cNvPr>
          <p:cNvSpPr/>
          <p:nvPr/>
        </p:nvSpPr>
        <p:spPr>
          <a:xfrm>
            <a:off x="0" y="3163340"/>
            <a:ext cx="9144000" cy="3726525"/>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FDE451EF-0D86-C810-A3BE-B59AE54D572A}"/>
              </a:ext>
            </a:extLst>
          </p:cNvPr>
          <p:cNvSpPr txBox="1"/>
          <p:nvPr/>
        </p:nvSpPr>
        <p:spPr>
          <a:xfrm>
            <a:off x="397951" y="3411991"/>
            <a:ext cx="8314249" cy="3170099"/>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you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know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there is a small pocket above the larger front pocket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there is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以下は名詞節、</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know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の目的語</a:t>
            </a: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there is a small pocket above the larger front pocket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は主語と動詞を</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ふくむ節（名詞節）です。</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 small pocket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above the larger front pocket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「大きな前ポケットの上に」という意味をもち、</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の場所を説明しています。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7" name="図 6">
            <a:extLst>
              <a:ext uri="{FF2B5EF4-FFF2-40B4-BE49-F238E27FC236}">
                <a16:creationId xmlns:a16="http://schemas.microsoft.com/office/drawing/2014/main" id="{F24465AD-67F3-03F1-A4ED-01564ABE4552}"/>
              </a:ext>
            </a:extLst>
          </p:cNvPr>
          <p:cNvPicPr>
            <a:picLocks noChangeAspect="1"/>
          </p:cNvPicPr>
          <p:nvPr/>
        </p:nvPicPr>
        <p:blipFill>
          <a:blip r:embed="rId3"/>
          <a:stretch>
            <a:fillRect/>
          </a:stretch>
        </p:blipFill>
        <p:spPr>
          <a:xfrm>
            <a:off x="205673" y="145059"/>
            <a:ext cx="8732655" cy="531020"/>
          </a:xfrm>
          <a:prstGeom prst="rect">
            <a:avLst/>
          </a:prstGeom>
        </p:spPr>
      </p:pic>
      <p:sp>
        <p:nvSpPr>
          <p:cNvPr id="3" name="テキスト ボックス 2">
            <a:extLst>
              <a:ext uri="{FF2B5EF4-FFF2-40B4-BE49-F238E27FC236}">
                <a16:creationId xmlns:a16="http://schemas.microsoft.com/office/drawing/2014/main" id="{2144F154-2D36-E0B2-D398-772A5C043852}"/>
              </a:ext>
            </a:extLst>
          </p:cNvPr>
          <p:cNvSpPr txBox="1"/>
          <p:nvPr/>
        </p:nvSpPr>
        <p:spPr>
          <a:xfrm>
            <a:off x="537494" y="2636041"/>
            <a:ext cx="6663406"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大きな前ポケットの上に小さなポケットがあるのを知っていますか。</a:t>
            </a:r>
          </a:p>
        </p:txBody>
      </p:sp>
    </p:spTree>
    <p:extLst>
      <p:ext uri="{BB962C8B-B14F-4D97-AF65-F5344CB8AC3E}">
        <p14:creationId xmlns:p14="http://schemas.microsoft.com/office/powerpoint/2010/main" val="1811257148"/>
      </p:ext>
    </p:extLst>
  </p:cSld>
  <p:clrMapOvr>
    <a:masterClrMapping/>
  </p:clrMapOvr>
  <p:transition spd="slow">
    <p:push dir="u"/>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4749D-5AF3-674D-B963-96534E2250A5}"/>
            </a:ext>
          </a:extLst>
        </p:cNvPr>
        <p:cNvGrpSpPr/>
        <p:nvPr/>
      </p:nvGrpSpPr>
      <p:grpSpPr>
        <a:xfrm>
          <a:off x="0" y="0"/>
          <a:ext cx="0" cy="0"/>
          <a:chOff x="0" y="0"/>
          <a:chExt cx="0" cy="0"/>
        </a:xfrm>
      </p:grpSpPr>
      <p:pic>
        <p:nvPicPr>
          <p:cNvPr id="5" name="図 4">
            <a:extLst>
              <a:ext uri="{FF2B5EF4-FFF2-40B4-BE49-F238E27FC236}">
                <a16:creationId xmlns:a16="http://schemas.microsoft.com/office/drawing/2014/main" id="{BEE9FD80-99DE-7D0C-57B2-E3B58CE0AC64}"/>
              </a:ext>
            </a:extLst>
          </p:cNvPr>
          <p:cNvPicPr>
            <a:picLocks noChangeAspect="1"/>
          </p:cNvPicPr>
          <p:nvPr/>
        </p:nvPicPr>
        <p:blipFill>
          <a:blip r:embed="rId2"/>
          <a:srcRect t="34548" b="55601"/>
          <a:stretch/>
        </p:blipFill>
        <p:spPr>
          <a:xfrm>
            <a:off x="292216" y="1022216"/>
            <a:ext cx="8559568" cy="911541"/>
          </a:xfrm>
          <a:prstGeom prst="rect">
            <a:avLst/>
          </a:prstGeom>
        </p:spPr>
      </p:pic>
      <p:sp>
        <p:nvSpPr>
          <p:cNvPr id="14" name="正方形/長方形 13">
            <a:extLst>
              <a:ext uri="{FF2B5EF4-FFF2-40B4-BE49-F238E27FC236}">
                <a16:creationId xmlns:a16="http://schemas.microsoft.com/office/drawing/2014/main" id="{C0B36905-681E-B46A-3BF1-DAD1335B0EA3}"/>
              </a:ext>
            </a:extLst>
          </p:cNvPr>
          <p:cNvSpPr/>
          <p:nvPr/>
        </p:nvSpPr>
        <p:spPr>
          <a:xfrm>
            <a:off x="0" y="2552425"/>
            <a:ext cx="9144000" cy="4305575"/>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3411A1A8-ADB5-5030-7A71-84F97AB87F78}"/>
              </a:ext>
            </a:extLst>
          </p:cNvPr>
          <p:cNvSpPr txBox="1"/>
          <p:nvPr/>
        </p:nvSpPr>
        <p:spPr>
          <a:xfrm>
            <a:off x="537493" y="2801076"/>
            <a:ext cx="8069014" cy="2554545"/>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  small  pocket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was made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originally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は副詞です。 「元々」という意味をもちます。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to hold a pocket watch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は不定詞です。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「懐中時計を入れるために」という意味をもち、</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was made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の目的を説明しています。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4" name="図 3">
            <a:extLst>
              <a:ext uri="{FF2B5EF4-FFF2-40B4-BE49-F238E27FC236}">
                <a16:creationId xmlns:a16="http://schemas.microsoft.com/office/drawing/2014/main" id="{A89EDA89-5BC8-6EF7-3562-C7644684AC11}"/>
              </a:ext>
            </a:extLst>
          </p:cNvPr>
          <p:cNvPicPr>
            <a:picLocks noChangeAspect="1"/>
          </p:cNvPicPr>
          <p:nvPr/>
        </p:nvPicPr>
        <p:blipFill>
          <a:blip r:embed="rId3"/>
          <a:stretch>
            <a:fillRect/>
          </a:stretch>
        </p:blipFill>
        <p:spPr>
          <a:xfrm>
            <a:off x="205673" y="145059"/>
            <a:ext cx="8732655" cy="531020"/>
          </a:xfrm>
          <a:prstGeom prst="rect">
            <a:avLst/>
          </a:prstGeom>
        </p:spPr>
      </p:pic>
      <p:sp>
        <p:nvSpPr>
          <p:cNvPr id="7" name="テキスト ボックス 6">
            <a:extLst>
              <a:ext uri="{FF2B5EF4-FFF2-40B4-BE49-F238E27FC236}">
                <a16:creationId xmlns:a16="http://schemas.microsoft.com/office/drawing/2014/main" id="{30AA7A3A-694D-F14B-03BD-2D4A8442EF05}"/>
              </a:ext>
            </a:extLst>
          </p:cNvPr>
          <p:cNvSpPr txBox="1"/>
          <p:nvPr/>
        </p:nvSpPr>
        <p:spPr>
          <a:xfrm>
            <a:off x="537493" y="1993842"/>
            <a:ext cx="4682207"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私はそれにはいくつか理由があると思います。</a:t>
            </a:r>
          </a:p>
        </p:txBody>
      </p:sp>
    </p:spTree>
    <p:extLst>
      <p:ext uri="{BB962C8B-B14F-4D97-AF65-F5344CB8AC3E}">
        <p14:creationId xmlns:p14="http://schemas.microsoft.com/office/powerpoint/2010/main" val="2612312646"/>
      </p:ext>
    </p:extLst>
  </p:cSld>
  <p:clrMapOvr>
    <a:masterClrMapping/>
  </p:clrMapOvr>
  <p:transition spd="slow">
    <p:push dir="u"/>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8E6AA-1EE2-F133-D2CF-F87D5F55B551}"/>
            </a:ext>
          </a:extLst>
        </p:cNvPr>
        <p:cNvGrpSpPr/>
        <p:nvPr/>
      </p:nvGrpSpPr>
      <p:grpSpPr>
        <a:xfrm>
          <a:off x="0" y="0"/>
          <a:ext cx="0" cy="0"/>
          <a:chOff x="0" y="0"/>
          <a:chExt cx="0" cy="0"/>
        </a:xfrm>
      </p:grpSpPr>
      <p:sp>
        <p:nvSpPr>
          <p:cNvPr id="27" name="正方形/長方形 26">
            <a:extLst>
              <a:ext uri="{FF2B5EF4-FFF2-40B4-BE49-F238E27FC236}">
                <a16:creationId xmlns:a16="http://schemas.microsoft.com/office/drawing/2014/main" id="{9DD60E32-70D8-190F-EA55-18BD22BC9B2C}"/>
              </a:ext>
            </a:extLst>
          </p:cNvPr>
          <p:cNvSpPr/>
          <p:nvPr/>
        </p:nvSpPr>
        <p:spPr>
          <a:xfrm>
            <a:off x="0" y="3435411"/>
            <a:ext cx="9144000" cy="342259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1E3A1704-A89A-3ABC-D0E0-BF32D9E8A91A}"/>
              </a:ext>
            </a:extLst>
          </p:cNvPr>
          <p:cNvSpPr txBox="1"/>
          <p:nvPr/>
        </p:nvSpPr>
        <p:spPr>
          <a:xfrm>
            <a:off x="537493" y="3684061"/>
            <a:ext cx="8069014" cy="1631216"/>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この文は</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2</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つの節で構成され、</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and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によって結ばれています。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第</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1</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の節は、</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people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didn’t use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wristwatches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　</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5" name="図 4">
            <a:extLst>
              <a:ext uri="{FF2B5EF4-FFF2-40B4-BE49-F238E27FC236}">
                <a16:creationId xmlns:a16="http://schemas.microsoft.com/office/drawing/2014/main" id="{EB4D316C-AEC7-2127-4835-234819F531CB}"/>
              </a:ext>
            </a:extLst>
          </p:cNvPr>
          <p:cNvPicPr>
            <a:picLocks noChangeAspect="1"/>
          </p:cNvPicPr>
          <p:nvPr/>
        </p:nvPicPr>
        <p:blipFill>
          <a:blip r:embed="rId2"/>
          <a:stretch>
            <a:fillRect/>
          </a:stretch>
        </p:blipFill>
        <p:spPr>
          <a:xfrm>
            <a:off x="205673" y="145059"/>
            <a:ext cx="8732655" cy="531020"/>
          </a:xfrm>
          <a:prstGeom prst="rect">
            <a:avLst/>
          </a:prstGeom>
        </p:spPr>
      </p:pic>
      <p:pic>
        <p:nvPicPr>
          <p:cNvPr id="3" name="図 2">
            <a:extLst>
              <a:ext uri="{FF2B5EF4-FFF2-40B4-BE49-F238E27FC236}">
                <a16:creationId xmlns:a16="http://schemas.microsoft.com/office/drawing/2014/main" id="{443BB3DA-7EED-129F-6FDE-A60DE8E2B5C2}"/>
              </a:ext>
            </a:extLst>
          </p:cNvPr>
          <p:cNvPicPr>
            <a:picLocks noChangeAspect="1"/>
          </p:cNvPicPr>
          <p:nvPr/>
        </p:nvPicPr>
        <p:blipFill>
          <a:blip r:embed="rId3"/>
          <a:srcRect t="46066" b="35988"/>
          <a:stretch/>
        </p:blipFill>
        <p:spPr>
          <a:xfrm>
            <a:off x="292216" y="952470"/>
            <a:ext cx="8559568" cy="1660526"/>
          </a:xfrm>
          <a:prstGeom prst="rect">
            <a:avLst/>
          </a:prstGeom>
        </p:spPr>
      </p:pic>
      <p:sp>
        <p:nvSpPr>
          <p:cNvPr id="4" name="テキスト ボックス 3">
            <a:extLst>
              <a:ext uri="{FF2B5EF4-FFF2-40B4-BE49-F238E27FC236}">
                <a16:creationId xmlns:a16="http://schemas.microsoft.com/office/drawing/2014/main" id="{CDCB9C66-8FEB-A598-EF29-96F71725AD71}"/>
              </a:ext>
            </a:extLst>
          </p:cNvPr>
          <p:cNvSpPr txBox="1"/>
          <p:nvPr/>
        </p:nvSpPr>
        <p:spPr>
          <a:xfrm>
            <a:off x="537494" y="2701037"/>
            <a:ext cx="7831806" cy="369332"/>
          </a:xfrm>
          <a:prstGeom prst="rect">
            <a:avLst/>
          </a:prstGeom>
          <a:solidFill>
            <a:srgbClr val="F8CBAD"/>
          </a:solidFill>
          <a:ln>
            <a:noFill/>
          </a:ln>
        </p:spPr>
        <p:txBody>
          <a:bodyPr wrap="square" rtlCol="0">
            <a:spAutoFit/>
          </a:bodyPr>
          <a:lstStyle/>
          <a:p>
            <a:pPr algn="just"/>
            <a:r>
              <a:rPr kumimoji="1" lang="en-US" altLang="ja-JP"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1870 </a:t>
            </a:r>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年代には、人々は腕時計を使わず、たいてい懐中時計を使っていました。</a:t>
            </a:r>
          </a:p>
        </p:txBody>
      </p:sp>
    </p:spTree>
    <p:extLst>
      <p:ext uri="{BB962C8B-B14F-4D97-AF65-F5344CB8AC3E}">
        <p14:creationId xmlns:p14="http://schemas.microsoft.com/office/powerpoint/2010/main" val="3705054932"/>
      </p:ext>
    </p:extLst>
  </p:cSld>
  <p:clrMapOvr>
    <a:masterClrMapping/>
  </p:clrMapOvr>
  <p:transition spd="slow">
    <p:push dir="u"/>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F69D2-A2A3-B71E-7952-B99233D4F3FC}"/>
            </a:ext>
          </a:extLst>
        </p:cNvPr>
        <p:cNvGrpSpPr/>
        <p:nvPr/>
      </p:nvGrpSpPr>
      <p:grpSpPr>
        <a:xfrm>
          <a:off x="0" y="0"/>
          <a:ext cx="0" cy="0"/>
          <a:chOff x="0" y="0"/>
          <a:chExt cx="0" cy="0"/>
        </a:xfrm>
      </p:grpSpPr>
      <p:sp>
        <p:nvSpPr>
          <p:cNvPr id="27" name="正方形/長方形 26">
            <a:extLst>
              <a:ext uri="{FF2B5EF4-FFF2-40B4-BE49-F238E27FC236}">
                <a16:creationId xmlns:a16="http://schemas.microsoft.com/office/drawing/2014/main" id="{E7CAA223-73ED-8CC9-7A36-BAB7489704FA}"/>
              </a:ext>
            </a:extLst>
          </p:cNvPr>
          <p:cNvSpPr/>
          <p:nvPr/>
        </p:nvSpPr>
        <p:spPr>
          <a:xfrm>
            <a:off x="0" y="3435411"/>
            <a:ext cx="9144000" cy="342259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58A0D3E0-FE13-AF6D-4EF8-F11DB820C3CD}"/>
              </a:ext>
            </a:extLst>
          </p:cNvPr>
          <p:cNvSpPr txBox="1"/>
          <p:nvPr/>
        </p:nvSpPr>
        <p:spPr>
          <a:xfrm>
            <a:off x="537493" y="3684061"/>
            <a:ext cx="8069014" cy="2862322"/>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第</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2</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の節は、</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they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used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pocket watches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　</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usually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は副詞です。 「たいてい」という意味をもち、</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used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の頻度を説明しています。</a:t>
            </a: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In  the  1870s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1870</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年代に」という意味をもち、</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didn’t use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と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used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の時間を説明しています。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5" name="図 4">
            <a:extLst>
              <a:ext uri="{FF2B5EF4-FFF2-40B4-BE49-F238E27FC236}">
                <a16:creationId xmlns:a16="http://schemas.microsoft.com/office/drawing/2014/main" id="{F1903D18-348A-D09D-4312-AC8BF35C19AA}"/>
              </a:ext>
            </a:extLst>
          </p:cNvPr>
          <p:cNvPicPr>
            <a:picLocks noChangeAspect="1"/>
          </p:cNvPicPr>
          <p:nvPr/>
        </p:nvPicPr>
        <p:blipFill>
          <a:blip r:embed="rId2"/>
          <a:stretch>
            <a:fillRect/>
          </a:stretch>
        </p:blipFill>
        <p:spPr>
          <a:xfrm>
            <a:off x="205673" y="145059"/>
            <a:ext cx="8732655" cy="531020"/>
          </a:xfrm>
          <a:prstGeom prst="rect">
            <a:avLst/>
          </a:prstGeom>
        </p:spPr>
      </p:pic>
      <p:pic>
        <p:nvPicPr>
          <p:cNvPr id="3" name="図 2">
            <a:extLst>
              <a:ext uri="{FF2B5EF4-FFF2-40B4-BE49-F238E27FC236}">
                <a16:creationId xmlns:a16="http://schemas.microsoft.com/office/drawing/2014/main" id="{A26F17AB-A126-3F9B-7B2D-6ECF1114CD06}"/>
              </a:ext>
            </a:extLst>
          </p:cNvPr>
          <p:cNvPicPr>
            <a:picLocks noChangeAspect="1"/>
          </p:cNvPicPr>
          <p:nvPr/>
        </p:nvPicPr>
        <p:blipFill>
          <a:blip r:embed="rId3"/>
          <a:srcRect t="46066" b="35988"/>
          <a:stretch/>
        </p:blipFill>
        <p:spPr>
          <a:xfrm>
            <a:off x="292216" y="952470"/>
            <a:ext cx="8559568" cy="1660526"/>
          </a:xfrm>
          <a:prstGeom prst="rect">
            <a:avLst/>
          </a:prstGeom>
        </p:spPr>
      </p:pic>
      <p:sp>
        <p:nvSpPr>
          <p:cNvPr id="4" name="テキスト ボックス 3">
            <a:extLst>
              <a:ext uri="{FF2B5EF4-FFF2-40B4-BE49-F238E27FC236}">
                <a16:creationId xmlns:a16="http://schemas.microsoft.com/office/drawing/2014/main" id="{9492CD2B-8CCD-E0B9-01CD-92FB17E7EBEE}"/>
              </a:ext>
            </a:extLst>
          </p:cNvPr>
          <p:cNvSpPr txBox="1"/>
          <p:nvPr/>
        </p:nvSpPr>
        <p:spPr>
          <a:xfrm>
            <a:off x="537494" y="2701037"/>
            <a:ext cx="7831806" cy="369332"/>
          </a:xfrm>
          <a:prstGeom prst="rect">
            <a:avLst/>
          </a:prstGeom>
          <a:solidFill>
            <a:srgbClr val="F8CBAD"/>
          </a:solidFill>
          <a:ln>
            <a:noFill/>
          </a:ln>
        </p:spPr>
        <p:txBody>
          <a:bodyPr wrap="square" rtlCol="0">
            <a:spAutoFit/>
          </a:bodyPr>
          <a:lstStyle/>
          <a:p>
            <a:pPr algn="just"/>
            <a:r>
              <a:rPr kumimoji="1" lang="en-US" altLang="ja-JP"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1870 </a:t>
            </a:r>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年代には、人々は腕時計を使わず、たいてい懐中時計を使っていました。</a:t>
            </a:r>
          </a:p>
        </p:txBody>
      </p:sp>
    </p:spTree>
    <p:extLst>
      <p:ext uri="{BB962C8B-B14F-4D97-AF65-F5344CB8AC3E}">
        <p14:creationId xmlns:p14="http://schemas.microsoft.com/office/powerpoint/2010/main" val="1203413396"/>
      </p:ext>
    </p:extLst>
  </p:cSld>
  <p:clrMapOvr>
    <a:masterClrMapping/>
  </p:clrMapOvr>
  <p:transition spd="med">
    <p:pull/>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7188D-8062-E239-1A97-44BD798D5CBF}"/>
            </a:ext>
          </a:extLst>
        </p:cNvPr>
        <p:cNvGrpSpPr/>
        <p:nvPr/>
      </p:nvGrpSpPr>
      <p:grpSpPr>
        <a:xfrm>
          <a:off x="0" y="0"/>
          <a:ext cx="0" cy="0"/>
          <a:chOff x="0" y="0"/>
          <a:chExt cx="0" cy="0"/>
        </a:xfrm>
      </p:grpSpPr>
      <p:sp>
        <p:nvSpPr>
          <p:cNvPr id="27" name="正方形/長方形 26">
            <a:extLst>
              <a:ext uri="{FF2B5EF4-FFF2-40B4-BE49-F238E27FC236}">
                <a16:creationId xmlns:a16="http://schemas.microsoft.com/office/drawing/2014/main" id="{7C7AD295-B141-3082-B284-7112183241D2}"/>
              </a:ext>
            </a:extLst>
          </p:cNvPr>
          <p:cNvSpPr/>
          <p:nvPr/>
        </p:nvSpPr>
        <p:spPr>
          <a:xfrm>
            <a:off x="0" y="3435411"/>
            <a:ext cx="9144000" cy="342259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A3DBCADF-5BB4-6072-3D55-B6A34701C3C2}"/>
              </a:ext>
            </a:extLst>
          </p:cNvPr>
          <p:cNvSpPr txBox="1"/>
          <p:nvPr/>
        </p:nvSpPr>
        <p:spPr>
          <a:xfrm>
            <a:off x="537493" y="3684061"/>
            <a:ext cx="8069014" cy="1938992"/>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Since  wristwatches  became  popular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は主語と動詞をふくむ節</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（副詞節）です。</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wristwatches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became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popular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C</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（補語）です。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many  people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have  not  used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pocket  watches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　</a:t>
            </a:r>
          </a:p>
        </p:txBody>
      </p:sp>
      <p:pic>
        <p:nvPicPr>
          <p:cNvPr id="5" name="図 4">
            <a:extLst>
              <a:ext uri="{FF2B5EF4-FFF2-40B4-BE49-F238E27FC236}">
                <a16:creationId xmlns:a16="http://schemas.microsoft.com/office/drawing/2014/main" id="{7E084AEC-2475-0787-C6D8-3C78B8C82EE4}"/>
              </a:ext>
            </a:extLst>
          </p:cNvPr>
          <p:cNvPicPr>
            <a:picLocks noChangeAspect="1"/>
          </p:cNvPicPr>
          <p:nvPr/>
        </p:nvPicPr>
        <p:blipFill>
          <a:blip r:embed="rId2"/>
          <a:stretch>
            <a:fillRect/>
          </a:stretch>
        </p:blipFill>
        <p:spPr>
          <a:xfrm>
            <a:off x="205673" y="145059"/>
            <a:ext cx="8732655" cy="531020"/>
          </a:xfrm>
          <a:prstGeom prst="rect">
            <a:avLst/>
          </a:prstGeom>
        </p:spPr>
      </p:pic>
      <p:pic>
        <p:nvPicPr>
          <p:cNvPr id="2" name="図 1">
            <a:extLst>
              <a:ext uri="{FF2B5EF4-FFF2-40B4-BE49-F238E27FC236}">
                <a16:creationId xmlns:a16="http://schemas.microsoft.com/office/drawing/2014/main" id="{A75B20A8-D5BD-BB0C-EC49-ABADB80F34C8}"/>
              </a:ext>
            </a:extLst>
          </p:cNvPr>
          <p:cNvPicPr>
            <a:picLocks noChangeAspect="1"/>
          </p:cNvPicPr>
          <p:nvPr/>
        </p:nvPicPr>
        <p:blipFill>
          <a:blip r:embed="rId3"/>
          <a:srcRect t="67166" b="14442"/>
          <a:stretch/>
        </p:blipFill>
        <p:spPr>
          <a:xfrm>
            <a:off x="292216" y="958716"/>
            <a:ext cx="8559568" cy="1701800"/>
          </a:xfrm>
          <a:prstGeom prst="rect">
            <a:avLst/>
          </a:prstGeom>
        </p:spPr>
      </p:pic>
      <p:sp>
        <p:nvSpPr>
          <p:cNvPr id="4" name="テキスト ボックス 3">
            <a:extLst>
              <a:ext uri="{FF2B5EF4-FFF2-40B4-BE49-F238E27FC236}">
                <a16:creationId xmlns:a16="http://schemas.microsoft.com/office/drawing/2014/main" id="{93D91664-F9EF-3611-0BC9-5C555DFA1F64}"/>
              </a:ext>
            </a:extLst>
          </p:cNvPr>
          <p:cNvSpPr txBox="1"/>
          <p:nvPr/>
        </p:nvSpPr>
        <p:spPr>
          <a:xfrm>
            <a:off x="537494" y="2784963"/>
            <a:ext cx="7019006"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腕時計が人気になって以来、多くの人々が懐中時計を使っていません。</a:t>
            </a:r>
          </a:p>
        </p:txBody>
      </p:sp>
    </p:spTree>
    <p:extLst>
      <p:ext uri="{BB962C8B-B14F-4D97-AF65-F5344CB8AC3E}">
        <p14:creationId xmlns:p14="http://schemas.microsoft.com/office/powerpoint/2010/main" val="3809528476"/>
      </p:ext>
    </p:extLst>
  </p:cSld>
  <p:clrMapOvr>
    <a:masterClrMapping/>
  </p:clrMapOvr>
  <p:transition spd="slow">
    <p:push dir="u"/>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11C43-1BF1-1E8F-05AE-376724EA02C3}"/>
            </a:ext>
          </a:extLst>
        </p:cNvPr>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417A6F42-64EC-0B7A-6B01-B2224119437F}"/>
              </a:ext>
            </a:extLst>
          </p:cNvPr>
          <p:cNvSpPr/>
          <p:nvPr/>
        </p:nvSpPr>
        <p:spPr>
          <a:xfrm>
            <a:off x="0" y="2355910"/>
            <a:ext cx="9144000" cy="4502089"/>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B727E45D-BD1D-C7CF-3570-34D521A7172A}"/>
              </a:ext>
            </a:extLst>
          </p:cNvPr>
          <p:cNvSpPr txBox="1"/>
          <p:nvPr/>
        </p:nvSpPr>
        <p:spPr>
          <a:xfrm>
            <a:off x="537493" y="2604561"/>
            <a:ext cx="8284774" cy="3785652"/>
          </a:xfrm>
          <a:prstGeom prst="rect">
            <a:avLst/>
          </a:prstGeom>
          <a:noFill/>
          <a:ln>
            <a:noFill/>
          </a:ln>
        </p:spPr>
        <p:txBody>
          <a:bodyPr wrap="square" rtlCol="0">
            <a:spAutoFit/>
          </a:bodyPr>
          <a:lstStyle/>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that  small  pocket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has  remained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（動詞）です。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on  jeans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「ジーンズの上に」という意味をもち、</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has remained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の位置を説明しています。</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since then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「そのとき以来」という意味をもち、</a:t>
            </a: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動詞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has remained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の期間を説明しています。</a:t>
            </a:r>
          </a:p>
          <a:p>
            <a:pPr algn="just"/>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However </a:t>
            </a:r>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は「しかしながら」という意味をもち、</a:t>
            </a:r>
            <a:endParaRPr kumimoji="1" lang="en-US" altLang="ja-JP"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0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前の文との対比を示しています。</a:t>
            </a:r>
          </a:p>
        </p:txBody>
      </p:sp>
      <p:pic>
        <p:nvPicPr>
          <p:cNvPr id="2" name="図 1">
            <a:extLst>
              <a:ext uri="{FF2B5EF4-FFF2-40B4-BE49-F238E27FC236}">
                <a16:creationId xmlns:a16="http://schemas.microsoft.com/office/drawing/2014/main" id="{BBF60122-21A5-8AEB-38E1-7F2B61F6A99B}"/>
              </a:ext>
            </a:extLst>
          </p:cNvPr>
          <p:cNvPicPr>
            <a:picLocks noChangeAspect="1"/>
          </p:cNvPicPr>
          <p:nvPr/>
        </p:nvPicPr>
        <p:blipFill>
          <a:blip r:embed="rId2"/>
          <a:stretch>
            <a:fillRect/>
          </a:stretch>
        </p:blipFill>
        <p:spPr>
          <a:xfrm>
            <a:off x="205673" y="145059"/>
            <a:ext cx="8732655" cy="531020"/>
          </a:xfrm>
          <a:prstGeom prst="rect">
            <a:avLst/>
          </a:prstGeom>
        </p:spPr>
      </p:pic>
      <p:pic>
        <p:nvPicPr>
          <p:cNvPr id="5" name="図 4">
            <a:extLst>
              <a:ext uri="{FF2B5EF4-FFF2-40B4-BE49-F238E27FC236}">
                <a16:creationId xmlns:a16="http://schemas.microsoft.com/office/drawing/2014/main" id="{BC78C7CA-1716-AF40-F82F-8A930B6872A6}"/>
              </a:ext>
            </a:extLst>
          </p:cNvPr>
          <p:cNvPicPr>
            <a:picLocks noChangeAspect="1"/>
          </p:cNvPicPr>
          <p:nvPr/>
        </p:nvPicPr>
        <p:blipFill>
          <a:blip r:embed="rId3"/>
          <a:srcRect t="89264" b="3324"/>
          <a:stretch/>
        </p:blipFill>
        <p:spPr>
          <a:xfrm>
            <a:off x="292216" y="1022216"/>
            <a:ext cx="8559568" cy="685793"/>
          </a:xfrm>
          <a:prstGeom prst="rect">
            <a:avLst/>
          </a:prstGeom>
        </p:spPr>
      </p:pic>
      <p:sp>
        <p:nvSpPr>
          <p:cNvPr id="3" name="テキスト ボックス 2">
            <a:extLst>
              <a:ext uri="{FF2B5EF4-FFF2-40B4-BE49-F238E27FC236}">
                <a16:creationId xmlns:a16="http://schemas.microsoft.com/office/drawing/2014/main" id="{548E7034-3B09-2DBB-0626-328967EF9188}"/>
              </a:ext>
            </a:extLst>
          </p:cNvPr>
          <p:cNvSpPr txBox="1"/>
          <p:nvPr/>
        </p:nvSpPr>
        <p:spPr>
          <a:xfrm>
            <a:off x="537493" y="1771994"/>
            <a:ext cx="7441736"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しかしながら、その小さなポケットはそれ以来ずっとジーンズに残っています。</a:t>
            </a:r>
          </a:p>
        </p:txBody>
      </p:sp>
    </p:spTree>
    <p:extLst>
      <p:ext uri="{BB962C8B-B14F-4D97-AF65-F5344CB8AC3E}">
        <p14:creationId xmlns:p14="http://schemas.microsoft.com/office/powerpoint/2010/main" val="488460624"/>
      </p:ext>
    </p:extLst>
  </p:cSld>
  <p:clrMapOvr>
    <a:masterClrMapping/>
  </p:clrMapOvr>
  <p:transition spd="slow">
    <p:push dir="u"/>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AFB38-8D11-360D-BD64-3CC592B4360F}"/>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CDEA442-D1BE-2E5D-BD7C-9E8C12175852}"/>
              </a:ext>
            </a:extLst>
          </p:cNvPr>
          <p:cNvSpPr txBox="1"/>
          <p:nvPr/>
        </p:nvSpPr>
        <p:spPr>
          <a:xfrm>
            <a:off x="446847" y="2037213"/>
            <a:ext cx="8440806" cy="1754326"/>
          </a:xfrm>
          <a:prstGeom prst="rect">
            <a:avLst/>
          </a:prstGeom>
          <a:noFill/>
        </p:spPr>
        <p:txBody>
          <a:bodyPr wrap="square" rtlCol="0">
            <a:spAutoFit/>
          </a:bodyPr>
          <a:lstStyle/>
          <a:p>
            <a:pPr algn="just"/>
            <a:r>
              <a:rPr kumimoji="1" lang="ja-JP" altLang="en-US" sz="5400" b="1" dirty="0">
                <a:solidFill>
                  <a:schemeClr val="tx1">
                    <a:lumMod val="85000"/>
                    <a:lumOff val="15000"/>
                  </a:schemeClr>
                </a:solidFill>
                <a:latin typeface="メイリオ" panose="020B0604030504040204" pitchFamily="50" charset="-128"/>
                <a:ea typeface="メイリオ" panose="020B0604030504040204" pitchFamily="50" charset="-128"/>
              </a:rPr>
              <a:t>語順を意識しながら</a:t>
            </a:r>
            <a:endParaRPr kumimoji="1" lang="en-US" altLang="ja-JP" sz="54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just"/>
            <a:r>
              <a:rPr kumimoji="1" lang="ja-JP" altLang="en-US" sz="5400" b="1" dirty="0">
                <a:solidFill>
                  <a:schemeClr val="tx1">
                    <a:lumMod val="85000"/>
                    <a:lumOff val="15000"/>
                  </a:schemeClr>
                </a:solidFill>
                <a:latin typeface="メイリオ" panose="020B0604030504040204" pitchFamily="50" charset="-128"/>
                <a:ea typeface="メイリオ" panose="020B0604030504040204" pitchFamily="50" charset="-128"/>
              </a:rPr>
              <a:t>音声を聞いてみましょう。</a:t>
            </a:r>
          </a:p>
        </p:txBody>
      </p:sp>
      <p:sp>
        <p:nvSpPr>
          <p:cNvPr id="3" name="正方形/長方形 2">
            <a:extLst>
              <a:ext uri="{FF2B5EF4-FFF2-40B4-BE49-F238E27FC236}">
                <a16:creationId xmlns:a16="http://schemas.microsoft.com/office/drawing/2014/main" id="{4FEEE4E7-8BC6-2A5F-9992-08A49D4A3BD3}"/>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69758443"/>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98698-DDF2-6028-CFF6-C34945CCA428}"/>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4BE1D921-4B03-8150-81F2-DE0E2861403A}"/>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669B96C0-715E-58FA-3F25-6CF75528069F}"/>
              </a:ext>
            </a:extLst>
          </p:cNvPr>
          <p:cNvSpPr txBox="1"/>
          <p:nvPr/>
        </p:nvSpPr>
        <p:spPr>
          <a:xfrm>
            <a:off x="1585178" y="2398429"/>
            <a:ext cx="5973644" cy="2061142"/>
          </a:xfrm>
          <a:prstGeom prst="rect">
            <a:avLst/>
          </a:prstGeom>
          <a:noFill/>
        </p:spPr>
        <p:txBody>
          <a:bodyPr wrap="square" rtlCol="0">
            <a:spAutoFit/>
          </a:bodyPr>
          <a:lstStyle/>
          <a:p>
            <a:pPr>
              <a:lnSpc>
                <a:spcPct val="150000"/>
              </a:lnSpc>
            </a:pPr>
            <a:r>
              <a:rPr kumimoji="1" lang="ja-JP" altLang="en-US" sz="4450" b="1" dirty="0">
                <a:solidFill>
                  <a:srgbClr val="00B0F0"/>
                </a:solidFill>
                <a:latin typeface="メイリオ" panose="020B0604030504040204" pitchFamily="50" charset="-128"/>
                <a:ea typeface="メイリオ" panose="020B0604030504040204" pitchFamily="50" charset="-128"/>
              </a:rPr>
              <a:t>私は</a:t>
            </a:r>
            <a:r>
              <a:rPr kumimoji="1" lang="en-US" altLang="ja-JP" sz="445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450" b="1" dirty="0">
                <a:solidFill>
                  <a:srgbClr val="FF0000"/>
                </a:solidFill>
                <a:latin typeface="メイリオ" panose="020B0604030504040204" pitchFamily="50" charset="-128"/>
                <a:ea typeface="メイリオ" panose="020B0604030504040204" pitchFamily="50" charset="-128"/>
              </a:rPr>
              <a:t>住んでいます</a:t>
            </a:r>
            <a:r>
              <a:rPr kumimoji="1" lang="en-US" altLang="ja-JP" sz="4450" b="1" dirty="0">
                <a:solidFill>
                  <a:srgbClr val="00B0F0"/>
                </a:solidFill>
                <a:latin typeface="メイリオ" panose="020B0604030504040204" pitchFamily="50" charset="-128"/>
                <a:ea typeface="メイリオ" panose="020B0604030504040204" pitchFamily="50" charset="-128"/>
              </a:rPr>
              <a:t> </a:t>
            </a:r>
            <a:r>
              <a:rPr kumimoji="1" lang="en-US" altLang="ja-JP" sz="445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450" dirty="0">
                <a:solidFill>
                  <a:schemeClr val="bg1">
                    <a:lumMod val="50000"/>
                  </a:schemeClr>
                </a:solidFill>
                <a:latin typeface="メイリオ" panose="020B0604030504040204" pitchFamily="50" charset="-128"/>
                <a:ea typeface="メイリオ" panose="020B0604030504040204" pitchFamily="50" charset="-128"/>
              </a:rPr>
              <a:t>フランスに</a:t>
            </a:r>
            <a:r>
              <a:rPr kumimoji="1" lang="en-US" altLang="ja-JP" sz="445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5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50" dirty="0">
                <a:solidFill>
                  <a:schemeClr val="bg1">
                    <a:lumMod val="50000"/>
                  </a:schemeClr>
                </a:solidFill>
                <a:latin typeface="メイリオ" panose="020B0604030504040204" pitchFamily="50" charset="-128"/>
                <a:ea typeface="メイリオ" panose="020B0604030504040204" pitchFamily="50" charset="-128"/>
              </a:rPr>
              <a:t>10</a:t>
            </a:r>
            <a:r>
              <a:rPr kumimoji="1" lang="ja-JP" altLang="en-US" sz="4450" dirty="0">
                <a:solidFill>
                  <a:schemeClr val="bg1">
                    <a:lumMod val="50000"/>
                  </a:schemeClr>
                </a:solidFill>
                <a:latin typeface="メイリオ" panose="020B0604030504040204" pitchFamily="50" charset="-128"/>
                <a:ea typeface="メイリオ" panose="020B0604030504040204" pitchFamily="50" charset="-128"/>
              </a:rPr>
              <a:t>年間</a:t>
            </a:r>
            <a:r>
              <a:rPr kumimoji="1" lang="en-US" altLang="ja-JP" sz="445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5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4450" dirty="0">
              <a:solidFill>
                <a:schemeClr val="tx1">
                  <a:lumMod val="85000"/>
                  <a:lumOff val="15000"/>
                </a:schemeClr>
              </a:solidFill>
              <a:latin typeface="メイリオ" panose="020B0604030504040204" pitchFamily="50" charset="-128"/>
              <a:ea typeface="メイリオ" panose="020B0604030504040204" pitchFamily="50" charset="-128"/>
            </a:endParaRPr>
          </a:p>
        </p:txBody>
      </p:sp>
      <p:pic>
        <p:nvPicPr>
          <p:cNvPr id="2" name="I have lived in France for ten years.">
            <a:hlinkClick r:id="" action="ppaction://media"/>
            <a:extLst>
              <a:ext uri="{FF2B5EF4-FFF2-40B4-BE49-F238E27FC236}">
                <a16:creationId xmlns:a16="http://schemas.microsoft.com/office/drawing/2014/main" id="{D51323E4-CEC0-E4A3-B02F-A5CC4F4632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17679" y="650875"/>
            <a:ext cx="406400" cy="406400"/>
          </a:xfrm>
          <a:prstGeom prst="rect">
            <a:avLst/>
          </a:prstGeom>
        </p:spPr>
      </p:pic>
    </p:spTree>
    <p:extLst>
      <p:ext uri="{BB962C8B-B14F-4D97-AF65-F5344CB8AC3E}">
        <p14:creationId xmlns:p14="http://schemas.microsoft.com/office/powerpoint/2010/main" val="3883595987"/>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407AF-B6C4-11E3-E5FC-AA672C35101F}"/>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5A468B55-0853-5E17-740D-AD6E364A9D88}"/>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5FA6469E-9A10-C702-9B9F-9FEEC2632FBD}"/>
              </a:ext>
            </a:extLst>
          </p:cNvPr>
          <p:cNvPicPr>
            <a:picLocks noChangeAspect="1"/>
          </p:cNvPicPr>
          <p:nvPr/>
        </p:nvPicPr>
        <p:blipFill>
          <a:blip r:embed="rId4"/>
          <a:stretch>
            <a:fillRect/>
          </a:stretch>
        </p:blipFill>
        <p:spPr>
          <a:xfrm>
            <a:off x="1320767" y="31646"/>
            <a:ext cx="6502467" cy="6858000"/>
          </a:xfrm>
          <a:prstGeom prst="rect">
            <a:avLst/>
          </a:prstGeom>
        </p:spPr>
      </p:pic>
      <p:pic>
        <p:nvPicPr>
          <p:cNvPr id="6" name="AS_G3_03_09_reading_str">
            <a:hlinkClick r:id="" action="ppaction://media"/>
            <a:extLst>
              <a:ext uri="{FF2B5EF4-FFF2-40B4-BE49-F238E27FC236}">
                <a16:creationId xmlns:a16="http://schemas.microsoft.com/office/drawing/2014/main" id="{E96A87E3-96FC-40FE-BAA9-EBD45984E9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47275" y="142875"/>
            <a:ext cx="406400" cy="406400"/>
          </a:xfrm>
          <a:prstGeom prst="rect">
            <a:avLst/>
          </a:prstGeom>
        </p:spPr>
      </p:pic>
    </p:spTree>
    <p:extLst>
      <p:ext uri="{BB962C8B-B14F-4D97-AF65-F5344CB8AC3E}">
        <p14:creationId xmlns:p14="http://schemas.microsoft.com/office/powerpoint/2010/main" val="26024784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6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6"/>
                </p:tgtEl>
              </p:cMediaNode>
            </p:audio>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FE0F803-EA1C-4994-ABEC-41170338D70F}"/>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10688648" cy="1877437"/>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３ </a:t>
            </a:r>
            <a:r>
              <a:rPr kumimoji="1" lang="en-US" altLang="ja-JP" sz="4400" b="1" dirty="0">
                <a:solidFill>
                  <a:schemeClr val="bg1"/>
                </a:solidFill>
                <a:latin typeface="メイリオ" panose="020B0604030504040204" pitchFamily="50" charset="-128"/>
                <a:ea typeface="メイリオ" panose="020B0604030504040204" pitchFamily="50" charset="-128"/>
              </a:rPr>
              <a:t>Repeating</a:t>
            </a:r>
          </a:p>
          <a:p>
            <a:r>
              <a:rPr kumimoji="1" lang="ja-JP" altLang="en-US" sz="3600" b="1" dirty="0">
                <a:solidFill>
                  <a:schemeClr val="bg1"/>
                </a:solidFill>
                <a:latin typeface="メイリオ" panose="020B0604030504040204" pitchFamily="50" charset="-128"/>
                <a:ea typeface="メイリオ" panose="020B0604030504040204" pitchFamily="50" charset="-128"/>
              </a:rPr>
              <a:t>ネイティブスピーカーに続いて音読する！</a:t>
            </a:r>
          </a:p>
          <a:p>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3" name="Shortbridge24-1">
            <a:hlinkClick r:id="" action="ppaction://media"/>
            <a:extLst>
              <a:ext uri="{FF2B5EF4-FFF2-40B4-BE49-F238E27FC236}">
                <a16:creationId xmlns:a16="http://schemas.microsoft.com/office/drawing/2014/main" id="{B765EEAC-6A00-4812-BF45-9E5402D7C8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24357181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正方形/長方形 95">
            <a:extLst>
              <a:ext uri="{FF2B5EF4-FFF2-40B4-BE49-F238E27FC236}">
                <a16:creationId xmlns:a16="http://schemas.microsoft.com/office/drawing/2014/main" id="{F4E8B40C-C6F4-4572-AC80-9B77C150102E}"/>
              </a:ext>
            </a:extLst>
          </p:cNvPr>
          <p:cNvSpPr/>
          <p:nvPr/>
        </p:nvSpPr>
        <p:spPr>
          <a:xfrm>
            <a:off x="0" y="572522"/>
            <a:ext cx="9144000" cy="628547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1C0CB898-A361-08D7-26F0-D30F3BDECA85}"/>
              </a:ext>
            </a:extLst>
          </p:cNvPr>
          <p:cNvPicPr>
            <a:picLocks noChangeAspect="1"/>
          </p:cNvPicPr>
          <p:nvPr/>
        </p:nvPicPr>
        <p:blipFill>
          <a:blip r:embed="rId4"/>
          <a:stretch>
            <a:fillRect/>
          </a:stretch>
        </p:blipFill>
        <p:spPr>
          <a:xfrm>
            <a:off x="1104674" y="682296"/>
            <a:ext cx="6934653" cy="6120276"/>
          </a:xfrm>
          <a:prstGeom prst="rect">
            <a:avLst/>
          </a:prstGeom>
        </p:spPr>
      </p:pic>
      <p:sp>
        <p:nvSpPr>
          <p:cNvPr id="97" name="正方形/長方形 96">
            <a:extLst>
              <a:ext uri="{FF2B5EF4-FFF2-40B4-BE49-F238E27FC236}">
                <a16:creationId xmlns:a16="http://schemas.microsoft.com/office/drawing/2014/main" id="{5814C3A0-B340-49EC-B252-9A29E66FBC30}"/>
              </a:ext>
            </a:extLst>
          </p:cNvPr>
          <p:cNvSpPr/>
          <p:nvPr/>
        </p:nvSpPr>
        <p:spPr>
          <a:xfrm>
            <a:off x="0" y="-1"/>
            <a:ext cx="9144000" cy="58957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A1025C19-8E67-A476-46E4-CDA8767EB700}"/>
              </a:ext>
            </a:extLst>
          </p:cNvPr>
          <p:cNvSpPr txBox="1"/>
          <p:nvPr/>
        </p:nvSpPr>
        <p:spPr>
          <a:xfrm>
            <a:off x="302136" y="55428"/>
            <a:ext cx="8716030" cy="461665"/>
          </a:xfrm>
          <a:prstGeom prst="rect">
            <a:avLst/>
          </a:prstGeom>
          <a:noFill/>
          <a:ln>
            <a:noFill/>
          </a:ln>
        </p:spPr>
        <p:txBody>
          <a:bodyPr wrap="square" rtlCol="0">
            <a:spAutoFit/>
          </a:bodyPr>
          <a:lstStyle/>
          <a:p>
            <a:r>
              <a:rPr lang="en-US" altLang="ja-JP" sz="2400" spc="-150" dirty="0">
                <a:solidFill>
                  <a:schemeClr val="bg1"/>
                </a:solidFill>
                <a:effectLst/>
                <a:latin typeface="ＭＳ Ｐゴシック" panose="020B0600070205080204" pitchFamily="50" charset="-128"/>
                <a:ea typeface="ＭＳ Ｐゴシック" panose="020B0600070205080204" pitchFamily="50" charset="-128"/>
              </a:rPr>
              <a:t>STEP</a:t>
            </a:r>
            <a:r>
              <a:rPr lang="ja-JP" altLang="en-US" sz="2400" spc="-150" dirty="0">
                <a:solidFill>
                  <a:schemeClr val="bg1"/>
                </a:solidFill>
                <a:effectLst/>
                <a:latin typeface="ＭＳ Ｐゴシック" panose="020B0600070205080204" pitchFamily="50" charset="-128"/>
                <a:ea typeface="ＭＳ Ｐゴシック" panose="020B0600070205080204" pitchFamily="50" charset="-128"/>
              </a:rPr>
              <a:t>４の本文を見ながら、音声の後に続いて、リピートしてみましょう。</a:t>
            </a:r>
            <a:endParaRPr kumimoji="1" lang="ja-JP" altLang="en-US" sz="2400" b="1" spc="-150" dirty="0">
              <a:solidFill>
                <a:schemeClr val="bg1"/>
              </a:solidFill>
              <a:latin typeface="ＭＳ Ｐゴシック" panose="020B0600070205080204" pitchFamily="50" charset="-128"/>
              <a:ea typeface="ＭＳ Ｐゴシック" panose="020B0600070205080204" pitchFamily="50" charset="-128"/>
            </a:endParaRPr>
          </a:p>
        </p:txBody>
      </p:sp>
      <p:pic>
        <p:nvPicPr>
          <p:cNvPr id="3" name="AS_G3_03_10_reading_s3">
            <a:hlinkClick r:id="" action="ppaction://media"/>
            <a:extLst>
              <a:ext uri="{FF2B5EF4-FFF2-40B4-BE49-F238E27FC236}">
                <a16:creationId xmlns:a16="http://schemas.microsoft.com/office/drawing/2014/main" id="{7E7E852F-4D48-2567-228F-582D8160E8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53215" y="125736"/>
            <a:ext cx="406400" cy="406400"/>
          </a:xfrm>
          <a:prstGeom prst="rect">
            <a:avLst/>
          </a:prstGeom>
        </p:spPr>
      </p:pic>
    </p:spTree>
    <p:extLst>
      <p:ext uri="{BB962C8B-B14F-4D97-AF65-F5344CB8AC3E}">
        <p14:creationId xmlns:p14="http://schemas.microsoft.com/office/powerpoint/2010/main" val="5376922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8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3"/>
                </p:tgtEl>
              </p:cMediaNode>
            </p:audio>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451C5C3-0504-D018-10C6-B797A378CE54}"/>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2000548"/>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４ </a:t>
            </a:r>
            <a:r>
              <a:rPr kumimoji="1" lang="en-US" altLang="ja-JP" sz="4400" b="1" dirty="0">
                <a:solidFill>
                  <a:schemeClr val="bg1"/>
                </a:solidFill>
                <a:latin typeface="メイリオ" panose="020B0604030504040204" pitchFamily="50" charset="-128"/>
                <a:ea typeface="メイリオ" panose="020B0604030504040204" pitchFamily="50" charset="-128"/>
              </a:rPr>
              <a:t>Sight Translation</a:t>
            </a:r>
            <a:r>
              <a:rPr kumimoji="1" lang="ja-JP" altLang="en-US" sz="4400" b="1" dirty="0">
                <a:solidFill>
                  <a:schemeClr val="bg1"/>
                </a:solidFill>
                <a:latin typeface="メイリオ" panose="020B0604030504040204" pitchFamily="50" charset="-128"/>
                <a:ea typeface="メイリオ" panose="020B0604030504040204" pitchFamily="50" charset="-128"/>
              </a:rPr>
              <a:t>①</a:t>
            </a:r>
            <a:endParaRPr kumimoji="1" lang="en-US" altLang="ja-JP" sz="4400" b="1" dirty="0">
              <a:solidFill>
                <a:schemeClr val="bg1"/>
              </a:solidFill>
              <a:latin typeface="メイリオ" panose="020B0604030504040204" pitchFamily="50" charset="-128"/>
              <a:ea typeface="メイリオ" panose="020B0604030504040204" pitchFamily="50" charset="-128"/>
            </a:endParaRPr>
          </a:p>
          <a:p>
            <a:r>
              <a:rPr kumimoji="1" lang="ja-JP" altLang="en-US" sz="4400" b="1" dirty="0">
                <a:solidFill>
                  <a:schemeClr val="bg1"/>
                </a:solidFill>
                <a:latin typeface="メイリオ" panose="020B0604030504040204" pitchFamily="50" charset="-128"/>
                <a:ea typeface="メイリオ" panose="020B0604030504040204" pitchFamily="50" charset="-128"/>
              </a:rPr>
              <a:t>英語の語順通りに音読する！</a:t>
            </a:r>
            <a:endParaRPr kumimoji="1" lang="ja-JP" altLang="en-US" sz="4400" dirty="0">
              <a:solidFill>
                <a:schemeClr val="bg1"/>
              </a:solidFill>
              <a:latin typeface="メイリオ" panose="020B0604030504040204" pitchFamily="50" charset="-128"/>
              <a:ea typeface="メイリオ" panose="020B0604030504040204" pitchFamily="50" charset="-128"/>
            </a:endParaRPr>
          </a:p>
          <a:p>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8" name="Shortbridge24-1">
            <a:hlinkClick r:id="" action="ppaction://media"/>
            <a:extLst>
              <a:ext uri="{FF2B5EF4-FFF2-40B4-BE49-F238E27FC236}">
                <a16:creationId xmlns:a16="http://schemas.microsoft.com/office/drawing/2014/main" id="{05223D0C-2906-46B2-92EF-C179341F62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7586166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F2120E39-9C6D-4F9E-AAD1-B3D9C45B9B15}"/>
              </a:ext>
            </a:extLst>
          </p:cNvPr>
          <p:cNvSpPr txBox="1"/>
          <p:nvPr/>
        </p:nvSpPr>
        <p:spPr>
          <a:xfrm>
            <a:off x="533401" y="854574"/>
            <a:ext cx="4571999" cy="2677656"/>
          </a:xfrm>
          <a:prstGeom prst="rect">
            <a:avLst/>
          </a:prstGeom>
          <a:noFill/>
        </p:spPr>
        <p:txBody>
          <a:bodyPr wrap="square" rtlCol="0">
            <a:spAutoFit/>
          </a:bodyPr>
          <a:lstStyle/>
          <a:p>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自主練</a:t>
            </a:r>
            <a:endParaRPr kumimoji="1" lang="ja-JP" altLang="en-US" sz="6000" b="1" dirty="0">
              <a:solidFill>
                <a:schemeClr val="tx1">
                  <a:lumMod val="85000"/>
                  <a:lumOff val="15000"/>
                </a:schemeClr>
              </a:solidFill>
            </a:endParaRPr>
          </a:p>
          <a:p>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１分間</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121AE6ED-8140-440B-8C13-6D45F6803B50}"/>
              </a:ext>
            </a:extLst>
          </p:cNvPr>
          <p:cNvSpPr txBox="1"/>
          <p:nvPr/>
        </p:nvSpPr>
        <p:spPr>
          <a:xfrm>
            <a:off x="533401" y="4710469"/>
            <a:ext cx="8077200" cy="1323439"/>
          </a:xfrm>
          <a:prstGeom prst="rect">
            <a:avLst/>
          </a:prstGeom>
          <a:solidFill>
            <a:srgbClr val="FFFF00"/>
          </a:solidFill>
        </p:spPr>
        <p:txBody>
          <a:bodyPr wrap="square" rtlCol="0">
            <a:spAutoFit/>
          </a:bodyPr>
          <a:lstStyle/>
          <a:p>
            <a:pPr algn="just"/>
            <a:r>
              <a:rPr kumimoji="1" lang="ja-JP" altLang="en-US" sz="4000" b="1" dirty="0">
                <a:solidFill>
                  <a:schemeClr val="tx1">
                    <a:lumMod val="85000"/>
                    <a:lumOff val="15000"/>
                  </a:schemeClr>
                </a:solidFill>
                <a:latin typeface="メイリオ" panose="020B0604030504040204" pitchFamily="50" charset="-128"/>
                <a:ea typeface="メイリオ" panose="020B0604030504040204" pitchFamily="50" charset="-128"/>
              </a:rPr>
              <a:t>スラッシュごとに、</a:t>
            </a:r>
            <a:r>
              <a:rPr kumimoji="1" lang="ja-JP" altLang="en-US" sz="4000" b="1" dirty="0">
                <a:solidFill>
                  <a:srgbClr val="C00000"/>
                </a:solidFill>
                <a:latin typeface="メイリオ" panose="020B0604030504040204" pitchFamily="50" charset="-128"/>
                <a:ea typeface="メイリオ" panose="020B0604030504040204" pitchFamily="50" charset="-128"/>
              </a:rPr>
              <a:t>英語</a:t>
            </a:r>
            <a:r>
              <a:rPr kumimoji="1" lang="ja-JP" altLang="en-US" sz="40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4000" b="1" dirty="0">
                <a:solidFill>
                  <a:srgbClr val="0043C8"/>
                </a:solidFill>
                <a:latin typeface="メイリオ" panose="020B0604030504040204" pitchFamily="50" charset="-128"/>
                <a:ea typeface="メイリオ" panose="020B0604030504040204" pitchFamily="50" charset="-128"/>
              </a:rPr>
              <a:t>日本語</a:t>
            </a:r>
          </a:p>
          <a:p>
            <a:pPr algn="just"/>
            <a:r>
              <a:rPr kumimoji="1" lang="ja-JP" altLang="en-US" sz="4000" b="1" dirty="0">
                <a:solidFill>
                  <a:schemeClr val="tx1">
                    <a:lumMod val="85000"/>
                    <a:lumOff val="15000"/>
                  </a:schemeClr>
                </a:solidFill>
                <a:latin typeface="メイリオ" panose="020B0604030504040204" pitchFamily="50" charset="-128"/>
                <a:ea typeface="メイリオ" panose="020B0604030504040204" pitchFamily="50" charset="-128"/>
              </a:rPr>
              <a:t>声に出して覚えましょう</a:t>
            </a:r>
          </a:p>
        </p:txBody>
      </p:sp>
      <p:pic>
        <p:nvPicPr>
          <p:cNvPr id="3" name="グラフィックス 2" descr="ストップウォッチ">
            <a:extLst>
              <a:ext uri="{FF2B5EF4-FFF2-40B4-BE49-F238E27FC236}">
                <a16:creationId xmlns:a16="http://schemas.microsoft.com/office/drawing/2014/main" id="{375A78A2-C117-0FE0-9430-D075102E06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73601" y="507461"/>
            <a:ext cx="4057008" cy="4057008"/>
          </a:xfrm>
          <a:prstGeom prst="rect">
            <a:avLst/>
          </a:prstGeom>
        </p:spPr>
      </p:pic>
      <p:sp>
        <p:nvSpPr>
          <p:cNvPr id="7" name="正方形/長方形 6">
            <a:extLst>
              <a:ext uri="{FF2B5EF4-FFF2-40B4-BE49-F238E27FC236}">
                <a16:creationId xmlns:a16="http://schemas.microsoft.com/office/drawing/2014/main" id="{3558C93E-5D59-34E9-F4FB-C7802ED8F2E7}"/>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23212488"/>
      </p:ext>
    </p:extLst>
  </p:cSld>
  <p:clrMapOvr>
    <a:masterClrMapping/>
  </p:clrMapOvr>
  <p:transition spd="slow">
    <p:push dir="u"/>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B05FD95E-C95B-41D2-B47C-0BBE6F35A820}"/>
              </a:ext>
            </a:extLst>
          </p:cNvPr>
          <p:cNvSpPr txBox="1"/>
          <p:nvPr/>
        </p:nvSpPr>
        <p:spPr>
          <a:xfrm>
            <a:off x="596348" y="1109809"/>
            <a:ext cx="7951304" cy="3631763"/>
          </a:xfrm>
          <a:prstGeom prst="rect">
            <a:avLst/>
          </a:prstGeom>
          <a:noFill/>
        </p:spPr>
        <p:txBody>
          <a:bodyPr wrap="square" rtlCol="0">
            <a:spAutoFit/>
          </a:bodyPr>
          <a:lstStyle/>
          <a:p>
            <a:pPr algn="ctr"/>
            <a:r>
              <a:rPr kumimoji="1" lang="en-US" altLang="ja-JP" sz="11500" b="1" dirty="0">
                <a:solidFill>
                  <a:srgbClr val="FF0000"/>
                </a:solidFill>
                <a:latin typeface="メイリオ" panose="020B0604030504040204" pitchFamily="50" charset="-128"/>
                <a:ea typeface="メイリオ" panose="020B0604030504040204" pitchFamily="50" charset="-128"/>
              </a:rPr>
              <a:t>Don’t  be quiet !</a:t>
            </a:r>
          </a:p>
        </p:txBody>
      </p:sp>
    </p:spTree>
    <p:extLst>
      <p:ext uri="{BB962C8B-B14F-4D97-AF65-F5344CB8AC3E}">
        <p14:creationId xmlns:p14="http://schemas.microsoft.com/office/powerpoint/2010/main" val="15401399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正方形/長方形 49">
            <a:extLst>
              <a:ext uri="{FF2B5EF4-FFF2-40B4-BE49-F238E27FC236}">
                <a16:creationId xmlns:a16="http://schemas.microsoft.com/office/drawing/2014/main" id="{4A1C7414-05BE-2203-2C4B-83D5DFFEDADC}"/>
              </a:ext>
            </a:extLst>
          </p:cNvPr>
          <p:cNvSpPr/>
          <p:nvPr/>
        </p:nvSpPr>
        <p:spPr>
          <a:xfrm>
            <a:off x="0" y="0"/>
            <a:ext cx="9144000" cy="6796611"/>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5FC1CFAD-F04F-ED6A-FB1A-67E7E6ED0AB1}"/>
              </a:ext>
            </a:extLst>
          </p:cNvPr>
          <p:cNvPicPr>
            <a:picLocks noChangeAspect="1"/>
          </p:cNvPicPr>
          <p:nvPr/>
        </p:nvPicPr>
        <p:blipFill>
          <a:blip r:embed="rId6"/>
          <a:stretch>
            <a:fillRect/>
          </a:stretch>
        </p:blipFill>
        <p:spPr>
          <a:xfrm>
            <a:off x="1006399" y="191165"/>
            <a:ext cx="6934653" cy="6120276"/>
          </a:xfrm>
          <a:prstGeom prst="rect">
            <a:avLst/>
          </a:prstGeom>
        </p:spPr>
      </p:pic>
      <p:sp>
        <p:nvSpPr>
          <p:cNvPr id="2" name="正方形/長方形 1">
            <a:extLst>
              <a:ext uri="{FF2B5EF4-FFF2-40B4-BE49-F238E27FC236}">
                <a16:creationId xmlns:a16="http://schemas.microsoft.com/office/drawing/2014/main" id="{6E27A50D-3F41-44B7-A109-7F87432D6928}"/>
              </a:ext>
            </a:extLst>
          </p:cNvPr>
          <p:cNvSpPr/>
          <p:nvPr/>
        </p:nvSpPr>
        <p:spPr>
          <a:xfrm>
            <a:off x="0" y="6536669"/>
            <a:ext cx="9144000" cy="314860"/>
          </a:xfrm>
          <a:prstGeom prst="rect">
            <a:avLst/>
          </a:prstGeom>
          <a:solidFill>
            <a:srgbClr val="34F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1B31CC2-51EB-41F5-A678-923C05802679}"/>
              </a:ext>
            </a:extLst>
          </p:cNvPr>
          <p:cNvSpPr/>
          <p:nvPr/>
        </p:nvSpPr>
        <p:spPr>
          <a:xfrm>
            <a:off x="0" y="6536669"/>
            <a:ext cx="9144000" cy="3148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olice-whistle2">
            <a:hlinkClick r:id="" action="ppaction://media"/>
            <a:extLst>
              <a:ext uri="{FF2B5EF4-FFF2-40B4-BE49-F238E27FC236}">
                <a16:creationId xmlns:a16="http://schemas.microsoft.com/office/drawing/2014/main" id="{28B36260-0625-4F88-9CE7-2D2DC70933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8550" y="1093632"/>
            <a:ext cx="609600" cy="609600"/>
          </a:xfrm>
          <a:prstGeom prst="rect">
            <a:avLst/>
          </a:prstGeom>
        </p:spPr>
      </p:pic>
      <p:pic>
        <p:nvPicPr>
          <p:cNvPr id="12" name="whistle003001">
            <a:hlinkClick r:id="" action="ppaction://media"/>
            <a:extLst>
              <a:ext uri="{FF2B5EF4-FFF2-40B4-BE49-F238E27FC236}">
                <a16:creationId xmlns:a16="http://schemas.microsoft.com/office/drawing/2014/main" id="{8863406B-F947-4A25-8EB3-1503CFBF8A2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8550" y="74870"/>
            <a:ext cx="609600" cy="609600"/>
          </a:xfrm>
          <a:prstGeom prst="rect">
            <a:avLst/>
          </a:prstGeom>
        </p:spPr>
      </p:pic>
      <p:grpSp>
        <p:nvGrpSpPr>
          <p:cNvPr id="49" name="グループ化 48">
            <a:extLst>
              <a:ext uri="{FF2B5EF4-FFF2-40B4-BE49-F238E27FC236}">
                <a16:creationId xmlns:a16="http://schemas.microsoft.com/office/drawing/2014/main" id="{129884B3-2F93-5186-36B1-A706339E5A58}"/>
              </a:ext>
            </a:extLst>
          </p:cNvPr>
          <p:cNvGrpSpPr/>
          <p:nvPr/>
        </p:nvGrpSpPr>
        <p:grpSpPr>
          <a:xfrm>
            <a:off x="0" y="1093632"/>
            <a:ext cx="9144000" cy="3473939"/>
            <a:chOff x="0" y="1093632"/>
            <a:chExt cx="9144000" cy="3473939"/>
          </a:xfrm>
        </p:grpSpPr>
        <p:sp>
          <p:nvSpPr>
            <p:cNvPr id="46" name="正方形/長方形 45">
              <a:extLst>
                <a:ext uri="{FF2B5EF4-FFF2-40B4-BE49-F238E27FC236}">
                  <a16:creationId xmlns:a16="http://schemas.microsoft.com/office/drawing/2014/main" id="{0B46B9E4-D6C8-EFC7-0118-DD914BA9F85C}"/>
                </a:ext>
              </a:extLst>
            </p:cNvPr>
            <p:cNvSpPr/>
            <p:nvPr/>
          </p:nvSpPr>
          <p:spPr>
            <a:xfrm>
              <a:off x="0" y="1093632"/>
              <a:ext cx="9144000" cy="3473939"/>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F00C167E-9ED8-FAB1-5E8A-33565342F8E4}"/>
                </a:ext>
              </a:extLst>
            </p:cNvPr>
            <p:cNvSpPr txBox="1"/>
            <p:nvPr/>
          </p:nvSpPr>
          <p:spPr>
            <a:xfrm>
              <a:off x="741073" y="172260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grpSp>
    </p:spTree>
    <p:extLst>
      <p:ext uri="{BB962C8B-B14F-4D97-AF65-F5344CB8AC3E}">
        <p14:creationId xmlns:p14="http://schemas.microsoft.com/office/powerpoint/2010/main" val="2080508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 fill="hold"/>
                                        <p:tgtEl>
                                          <p:spTgt spid="12"/>
                                        </p:tgtEl>
                                      </p:cBhvr>
                                    </p:cmd>
                                  </p:childTnLst>
                                </p:cTn>
                              </p:par>
                              <p:par>
                                <p:cTn id="7" presetID="22" presetClass="exit" presetSubtype="8" fill="hold" nodeType="withEffect">
                                  <p:stCondLst>
                                    <p:cond delay="0"/>
                                  </p:stCondLst>
                                  <p:childTnLst>
                                    <p:animEffect transition="out" filter="wipe(left)">
                                      <p:cBhvr>
                                        <p:cTn id="8" dur="500"/>
                                        <p:tgtEl>
                                          <p:spTgt spid="49"/>
                                        </p:tgtEl>
                                      </p:cBhvr>
                                    </p:animEffect>
                                    <p:set>
                                      <p:cBhvr>
                                        <p:cTn id="9" dur="1" fill="hold">
                                          <p:stCondLst>
                                            <p:cond delay="499"/>
                                          </p:stCondLst>
                                        </p:cTn>
                                        <p:tgtEl>
                                          <p:spTgt spid="49"/>
                                        </p:tgtEl>
                                        <p:attrNameLst>
                                          <p:attrName>style.visibility</p:attrName>
                                        </p:attrNameLst>
                                      </p:cBhvr>
                                      <p:to>
                                        <p:strVal val="hidden"/>
                                      </p:to>
                                    </p:set>
                                  </p:childTnLst>
                                </p:cTn>
                              </p:par>
                              <p:par>
                                <p:cTn id="10" presetID="2" presetClass="exit" presetSubtype="2" fill="hold" grpId="0" nodeType="withEffect">
                                  <p:stCondLst>
                                    <p:cond delay="0"/>
                                  </p:stCondLst>
                                  <p:childTnLst>
                                    <p:anim calcmode="lin" valueType="num">
                                      <p:cBhvr additive="base">
                                        <p:cTn id="11" dur="60000"/>
                                        <p:tgtEl>
                                          <p:spTgt spid="6"/>
                                        </p:tgtEl>
                                        <p:attrNameLst>
                                          <p:attrName>ppt_x</p:attrName>
                                        </p:attrNameLst>
                                      </p:cBhvr>
                                      <p:tavLst>
                                        <p:tav tm="0">
                                          <p:val>
                                            <p:strVal val="ppt_x"/>
                                          </p:val>
                                        </p:tav>
                                        <p:tav tm="100000">
                                          <p:val>
                                            <p:strVal val="1+ppt_w/2"/>
                                          </p:val>
                                        </p:tav>
                                      </p:tavLst>
                                    </p:anim>
                                    <p:anim calcmode="lin" valueType="num">
                                      <p:cBhvr additive="base">
                                        <p:cTn id="12" dur="60000"/>
                                        <p:tgtEl>
                                          <p:spTgt spid="6"/>
                                        </p:tgtEl>
                                        <p:attrNameLst>
                                          <p:attrName>ppt_y</p:attrName>
                                        </p:attrNameLst>
                                      </p:cBhvr>
                                      <p:tavLst>
                                        <p:tav tm="0">
                                          <p:val>
                                            <p:strVal val="ppt_y"/>
                                          </p:val>
                                        </p:tav>
                                        <p:tav tm="100000">
                                          <p:val>
                                            <p:strVal val="ppt_y"/>
                                          </p:val>
                                        </p:tav>
                                      </p:tavLst>
                                    </p:anim>
                                    <p:set>
                                      <p:cBhvr>
                                        <p:cTn id="13" dur="1" fill="hold">
                                          <p:stCondLst>
                                            <p:cond delay="59999"/>
                                          </p:stCondLst>
                                        </p:cTn>
                                        <p:tgtEl>
                                          <p:spTgt spid="6"/>
                                        </p:tgtEl>
                                        <p:attrNameLst>
                                          <p:attrName>style.visibility</p:attrName>
                                        </p:attrNameLst>
                                      </p:cBhvr>
                                      <p:to>
                                        <p:strVal val="hidden"/>
                                      </p:to>
                                    </p:set>
                                  </p:childTnLst>
                                </p:cTn>
                              </p:par>
                            </p:childTnLst>
                          </p:cTn>
                        </p:par>
                        <p:par>
                          <p:cTn id="14" fill="hold">
                            <p:stCondLst>
                              <p:cond delay="60000"/>
                            </p:stCondLst>
                            <p:childTnLst>
                              <p:par>
                                <p:cTn id="15" presetID="1" presetClass="mediacall" presetSubtype="0" fill="hold" nodeType="afterEffect">
                                  <p:stCondLst>
                                    <p:cond delay="0"/>
                                  </p:stCondLst>
                                  <p:childTnLst>
                                    <p:cmd type="call" cmd="playFrom(0.0)">
                                      <p:cBhvr>
                                        <p:cTn id="16" dur="141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11"/>
                </p:tgtEl>
              </p:cMediaNode>
            </p:audio>
            <p:audio>
              <p:cMediaNode vol="80000" showWhenStopped="0">
                <p:cTn id="18" fill="hold" display="0">
                  <p:stCondLst>
                    <p:cond delay="indefinite"/>
                  </p:stCondLst>
                  <p:endCondLst>
                    <p:cond evt="onStopAudio" delay="0">
                      <p:tgtEl>
                        <p:sldTgt/>
                      </p:tgtEl>
                    </p:cond>
                  </p:endCondLst>
                </p:cTn>
                <p:tgtEl>
                  <p:spTgt spid="12"/>
                </p:tgtEl>
              </p:cMediaNode>
            </p:audio>
          </p:childTnLst>
        </p:cTn>
      </p:par>
    </p:tnLst>
    <p:bldLst>
      <p:bldP spid="6"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75F5844C-917B-B688-91F7-CCB76BD111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657" y="542377"/>
            <a:ext cx="4697280" cy="4697280"/>
          </a:xfrm>
          <a:prstGeom prst="rect">
            <a:avLst/>
          </a:prstGeom>
        </p:spPr>
      </p:pic>
      <p:sp>
        <p:nvSpPr>
          <p:cNvPr id="8" name="正方形/長方形 7">
            <a:extLst>
              <a:ext uri="{FF2B5EF4-FFF2-40B4-BE49-F238E27FC236}">
                <a16:creationId xmlns:a16="http://schemas.microsoft.com/office/drawing/2014/main" id="{D29D603F-DD35-3B92-3D5A-F52DC69864CC}"/>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968E8BF2-80F3-C7CD-7412-864F8CDD30FD}"/>
              </a:ext>
            </a:extLst>
          </p:cNvPr>
          <p:cNvGrpSpPr/>
          <p:nvPr/>
        </p:nvGrpSpPr>
        <p:grpSpPr>
          <a:xfrm>
            <a:off x="2217138" y="3836504"/>
            <a:ext cx="8468376" cy="3021496"/>
            <a:chOff x="2217138" y="3836504"/>
            <a:chExt cx="8468376" cy="3021496"/>
          </a:xfrm>
        </p:grpSpPr>
        <p:sp>
          <p:nvSpPr>
            <p:cNvPr id="9" name="タイトル 1">
              <a:extLst>
                <a:ext uri="{FF2B5EF4-FFF2-40B4-BE49-F238E27FC236}">
                  <a16:creationId xmlns:a16="http://schemas.microsoft.com/office/drawing/2014/main" id="{A3D3352E-0763-630D-6C66-369453AA070D}"/>
                </a:ext>
              </a:extLst>
            </p:cNvPr>
            <p:cNvSpPr txBox="1">
              <a:spLocks/>
            </p:cNvSpPr>
            <p:nvPr/>
          </p:nvSpPr>
          <p:spPr>
            <a:xfrm>
              <a:off x="2217138" y="3836504"/>
              <a:ext cx="8468376" cy="30214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8800" b="1" dirty="0">
                  <a:ln w="76200">
                    <a:solidFill>
                      <a:schemeClr val="bg1"/>
                    </a:solidFill>
                  </a:ln>
                  <a:noFill/>
                  <a:latin typeface="メイリオ" panose="020B0604030504040204" pitchFamily="50" charset="-128"/>
                  <a:ea typeface="メイリオ" panose="020B0604030504040204" pitchFamily="50" charset="-128"/>
                </a:rPr>
                <a:t>Work in Pairs</a:t>
              </a:r>
              <a:r>
                <a:rPr lang="ja-JP" altLang="en-US" sz="8800" b="1" dirty="0">
                  <a:ln w="76200">
                    <a:solidFill>
                      <a:schemeClr val="bg1"/>
                    </a:solidFill>
                  </a:ln>
                  <a:noFill/>
                  <a:latin typeface="メイリオ" panose="020B0604030504040204" pitchFamily="50" charset="-128"/>
                  <a:ea typeface="メイリオ" panose="020B0604030504040204" pitchFamily="50" charset="-128"/>
                </a:rPr>
                <a:t>！</a:t>
              </a:r>
            </a:p>
          </p:txBody>
        </p:sp>
        <p:sp>
          <p:nvSpPr>
            <p:cNvPr id="4" name="タイトル 1"/>
            <p:cNvSpPr txBox="1">
              <a:spLocks/>
            </p:cNvSpPr>
            <p:nvPr/>
          </p:nvSpPr>
          <p:spPr>
            <a:xfrm>
              <a:off x="2217138" y="3836504"/>
              <a:ext cx="8468376" cy="30214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8800" b="1" dirty="0">
                  <a:solidFill>
                    <a:srgbClr val="002060"/>
                  </a:solidFill>
                  <a:latin typeface="メイリオ" panose="020B0604030504040204" pitchFamily="50" charset="-128"/>
                  <a:ea typeface="メイリオ" panose="020B0604030504040204" pitchFamily="50" charset="-128"/>
                </a:rPr>
                <a:t>Work in </a:t>
              </a:r>
              <a:r>
                <a:rPr lang="en-US" altLang="ja-JP" sz="8800" b="1" dirty="0">
                  <a:solidFill>
                    <a:srgbClr val="C00000"/>
                  </a:solidFill>
                  <a:latin typeface="メイリオ" panose="020B0604030504040204" pitchFamily="50" charset="-128"/>
                  <a:ea typeface="メイリオ" panose="020B0604030504040204" pitchFamily="50" charset="-128"/>
                </a:rPr>
                <a:t>Pairs</a:t>
              </a:r>
              <a:r>
                <a:rPr lang="ja-JP" altLang="en-US" sz="8800" b="1" dirty="0">
                  <a:solidFill>
                    <a:srgbClr val="C00000"/>
                  </a:solidFill>
                  <a:latin typeface="メイリオ" panose="020B0604030504040204" pitchFamily="50" charset="-128"/>
                  <a:ea typeface="メイリオ" panose="020B0604030504040204" pitchFamily="50" charset="-128"/>
                </a:rPr>
                <a:t>！</a:t>
              </a:r>
            </a:p>
          </p:txBody>
        </p:sp>
      </p:grpSp>
    </p:spTree>
    <p:extLst>
      <p:ext uri="{BB962C8B-B14F-4D97-AF65-F5344CB8AC3E}">
        <p14:creationId xmlns:p14="http://schemas.microsoft.com/office/powerpoint/2010/main" val="3020194738"/>
      </p:ext>
    </p:extLst>
  </p:cSld>
  <p:clrMapOvr>
    <a:masterClrMapping/>
  </p:clrMapOvr>
  <p:transition spd="slow">
    <p:push dir="u"/>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B05FD95E-C95B-41D2-B47C-0BBE6F35A820}"/>
              </a:ext>
            </a:extLst>
          </p:cNvPr>
          <p:cNvSpPr txBox="1"/>
          <p:nvPr/>
        </p:nvSpPr>
        <p:spPr>
          <a:xfrm>
            <a:off x="596348" y="2481409"/>
            <a:ext cx="7951304" cy="1862048"/>
          </a:xfrm>
          <a:prstGeom prst="rect">
            <a:avLst/>
          </a:prstGeom>
          <a:noFill/>
        </p:spPr>
        <p:txBody>
          <a:bodyPr wrap="square" rtlCol="0">
            <a:spAutoFit/>
          </a:bodyPr>
          <a:lstStyle/>
          <a:p>
            <a:pPr algn="ctr"/>
            <a:r>
              <a:rPr kumimoji="1" lang="en-US" altLang="ja-JP" sz="11500" b="1" dirty="0">
                <a:solidFill>
                  <a:srgbClr val="FF0000"/>
                </a:solidFill>
                <a:latin typeface="メイリオ" panose="020B0604030504040204" pitchFamily="50" charset="-128"/>
                <a:ea typeface="メイリオ" panose="020B0604030504040204" pitchFamily="50" charset="-128"/>
              </a:rPr>
              <a:t>Stand up!</a:t>
            </a:r>
            <a:endParaRPr kumimoji="1" lang="ja-JP" altLang="en-US" sz="11500" b="1" dirty="0">
              <a:solidFill>
                <a:srgbClr val="FF0000"/>
              </a:solidFill>
            </a:endParaRPr>
          </a:p>
        </p:txBody>
      </p:sp>
    </p:spTree>
    <p:extLst>
      <p:ext uri="{BB962C8B-B14F-4D97-AF65-F5344CB8AC3E}">
        <p14:creationId xmlns:p14="http://schemas.microsoft.com/office/powerpoint/2010/main" val="379782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20FA1F9D-48C1-BC88-A431-72822240BCF9}"/>
              </a:ext>
            </a:extLst>
          </p:cNvPr>
          <p:cNvSpPr/>
          <p:nvPr/>
        </p:nvSpPr>
        <p:spPr>
          <a:xfrm>
            <a:off x="0" y="912252"/>
            <a:ext cx="9144000" cy="594574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97097FE5-6A18-A381-8EDE-DF79802D065A}"/>
              </a:ext>
            </a:extLst>
          </p:cNvPr>
          <p:cNvSpPr/>
          <p:nvPr/>
        </p:nvSpPr>
        <p:spPr>
          <a:xfrm>
            <a:off x="0" y="-1"/>
            <a:ext cx="9144000" cy="94594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4353E78D-F433-C296-0A6D-815CD69F7EF8}"/>
              </a:ext>
            </a:extLst>
          </p:cNvPr>
          <p:cNvSpPr txBox="1"/>
          <p:nvPr/>
        </p:nvSpPr>
        <p:spPr>
          <a:xfrm>
            <a:off x="302136" y="16126"/>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スラッシュごとに英語と日本語を交互に音読してください。</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終わったら役割を交代してください。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E3D62132-1517-4DA2-9DD0-0F6B669B30A4}"/>
              </a:ext>
            </a:extLst>
          </p:cNvPr>
          <p:cNvSpPr txBox="1"/>
          <p:nvPr/>
        </p:nvSpPr>
        <p:spPr>
          <a:xfrm>
            <a:off x="537541" y="1332640"/>
            <a:ext cx="8073060" cy="1200329"/>
          </a:xfrm>
          <a:prstGeom prst="rect">
            <a:avLst/>
          </a:prstGeom>
          <a:noFill/>
        </p:spPr>
        <p:txBody>
          <a:bodyPr wrap="square" rtlCol="0">
            <a:spAutoFit/>
          </a:bodyPr>
          <a:lstStyle/>
          <a:p>
            <a:r>
              <a:rPr kumimoji="1" lang="en-US" altLang="ja-JP" sz="7200" b="1" dirty="0">
                <a:solidFill>
                  <a:srgbClr val="FF0000"/>
                </a:solidFill>
                <a:latin typeface="メイリオ" panose="020B0604030504040204" pitchFamily="50" charset="-128"/>
                <a:ea typeface="メイリオ" panose="020B0604030504040204" pitchFamily="50" charset="-128"/>
              </a:rPr>
              <a:t>A</a:t>
            </a:r>
            <a:r>
              <a:rPr kumimoji="1" lang="ja-JP" altLang="en-US" sz="7200" b="1" dirty="0">
                <a:solidFill>
                  <a:srgbClr val="FF0000"/>
                </a:solidFill>
                <a:latin typeface="メイリオ" panose="020B0604030504040204" pitchFamily="50" charset="-128"/>
                <a:ea typeface="メイリオ" panose="020B0604030504040204" pitchFamily="50" charset="-128"/>
              </a:rPr>
              <a:t>さん：英語</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A4D226FD-0D2C-4A5C-9F76-ED9D45562FD8}"/>
              </a:ext>
            </a:extLst>
          </p:cNvPr>
          <p:cNvSpPr txBox="1"/>
          <p:nvPr/>
        </p:nvSpPr>
        <p:spPr>
          <a:xfrm>
            <a:off x="535470" y="4041489"/>
            <a:ext cx="8073060" cy="1200329"/>
          </a:xfrm>
          <a:prstGeom prst="rect">
            <a:avLst/>
          </a:prstGeom>
          <a:noFill/>
        </p:spPr>
        <p:txBody>
          <a:bodyPr wrap="square" rtlCol="0">
            <a:spAutoFit/>
          </a:bodyPr>
          <a:lstStyle/>
          <a:p>
            <a:r>
              <a:rPr kumimoji="1" lang="en-US" altLang="ja-JP" sz="7200" b="1" dirty="0">
                <a:solidFill>
                  <a:schemeClr val="accent5">
                    <a:lumMod val="50000"/>
                  </a:schemeClr>
                </a:solidFill>
                <a:latin typeface="メイリオ" panose="020B0604030504040204" pitchFamily="50" charset="-128"/>
                <a:ea typeface="メイリオ" panose="020B0604030504040204" pitchFamily="50" charset="-128"/>
              </a:rPr>
              <a:t>B</a:t>
            </a:r>
            <a:r>
              <a:rPr kumimoji="1" lang="ja-JP" altLang="en-US" sz="7200" b="1" dirty="0">
                <a:solidFill>
                  <a:schemeClr val="accent5">
                    <a:lumMod val="50000"/>
                  </a:schemeClr>
                </a:solidFill>
                <a:latin typeface="メイリオ" panose="020B0604030504040204" pitchFamily="50" charset="-128"/>
                <a:ea typeface="メイリオ" panose="020B0604030504040204" pitchFamily="50" charset="-128"/>
              </a:rPr>
              <a:t>さん：日本語</a:t>
            </a:r>
            <a:endParaRPr kumimoji="1" lang="en-US" altLang="ja-JP" sz="4400" b="1" dirty="0">
              <a:solidFill>
                <a:schemeClr val="accent5">
                  <a:lumMod val="50000"/>
                </a:schemeClr>
              </a:solidFill>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C775FC5C-57DA-4C29-8632-BEA0459676F3}"/>
              </a:ext>
            </a:extLst>
          </p:cNvPr>
          <p:cNvSpPr txBox="1"/>
          <p:nvPr/>
        </p:nvSpPr>
        <p:spPr>
          <a:xfrm>
            <a:off x="804241" y="2506431"/>
            <a:ext cx="7802218" cy="954107"/>
          </a:xfrm>
          <a:prstGeom prst="rect">
            <a:avLst/>
          </a:prstGeom>
          <a:solidFill>
            <a:schemeClr val="accent2">
              <a:lumMod val="60000"/>
              <a:lumOff val="4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テキストを見て</a:t>
            </a:r>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OK</a:t>
            </a:r>
            <a:r>
              <a:rPr kumimoji="1" lang="ja-JP" altLang="en-US" sz="2800" b="1" dirty="0" err="1">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ただし、パートナーへのアイコンタクト＆スマイルを忘れずにすること。</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BAC0BCF0-3374-4A01-AE7C-2DB6415C55DC}"/>
              </a:ext>
            </a:extLst>
          </p:cNvPr>
          <p:cNvSpPr txBox="1"/>
          <p:nvPr/>
        </p:nvSpPr>
        <p:spPr>
          <a:xfrm>
            <a:off x="804241" y="5231681"/>
            <a:ext cx="7802218" cy="954107"/>
          </a:xfrm>
          <a:prstGeom prst="rect">
            <a:avLst/>
          </a:prstGeom>
          <a:solidFill>
            <a:schemeClr val="accent1">
              <a:lumMod val="40000"/>
              <a:lumOff val="6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テキストを見て</a:t>
            </a:r>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OK</a:t>
            </a:r>
            <a:r>
              <a:rPr kumimoji="1" lang="ja-JP" altLang="en-US" sz="2800" b="1" dirty="0" err="1">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ただし、パートナーへのアイコンタクト＆スマイルを忘れずにすること。</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2" name="二等辺三角形 1">
            <a:extLst>
              <a:ext uri="{FF2B5EF4-FFF2-40B4-BE49-F238E27FC236}">
                <a16:creationId xmlns:a16="http://schemas.microsoft.com/office/drawing/2014/main" id="{5DBE0A10-7312-49C3-9A76-9F919653034E}"/>
              </a:ext>
            </a:extLst>
          </p:cNvPr>
          <p:cNvSpPr/>
          <p:nvPr/>
        </p:nvSpPr>
        <p:spPr>
          <a:xfrm rot="5400000">
            <a:off x="358763" y="277916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二等辺三角形 12">
            <a:extLst>
              <a:ext uri="{FF2B5EF4-FFF2-40B4-BE49-F238E27FC236}">
                <a16:creationId xmlns:a16="http://schemas.microsoft.com/office/drawing/2014/main" id="{2ABB009C-0138-40E7-8FD8-65A058C4C1E8}"/>
              </a:ext>
            </a:extLst>
          </p:cNvPr>
          <p:cNvSpPr/>
          <p:nvPr/>
        </p:nvSpPr>
        <p:spPr>
          <a:xfrm rot="5400000">
            <a:off x="358763" y="550441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4795750"/>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1B98D-EFF5-5EBE-46B3-0B6DCCA6618B}"/>
            </a:ext>
          </a:extLst>
        </p:cNvPr>
        <p:cNvGrpSpPr/>
        <p:nvPr/>
      </p:nvGrpSpPr>
      <p:grpSpPr>
        <a:xfrm>
          <a:off x="0" y="0"/>
          <a:ext cx="0" cy="0"/>
          <a:chOff x="0" y="0"/>
          <a:chExt cx="0" cy="0"/>
        </a:xfrm>
      </p:grpSpPr>
      <p:pic>
        <p:nvPicPr>
          <p:cNvPr id="3" name="I have lived in China for three months.">
            <a:hlinkClick r:id="" action="ppaction://media"/>
            <a:extLst>
              <a:ext uri="{FF2B5EF4-FFF2-40B4-BE49-F238E27FC236}">
                <a16:creationId xmlns:a16="http://schemas.microsoft.com/office/drawing/2014/main" id="{2000813A-A1AD-FEC7-2BA1-D6A940D0E4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75875" y="1133475"/>
            <a:ext cx="406400" cy="406400"/>
          </a:xfrm>
          <a:prstGeom prst="rect">
            <a:avLst/>
          </a:prstGeom>
        </p:spPr>
      </p:pic>
      <p:sp>
        <p:nvSpPr>
          <p:cNvPr id="2" name="正方形/長方形 1">
            <a:extLst>
              <a:ext uri="{FF2B5EF4-FFF2-40B4-BE49-F238E27FC236}">
                <a16:creationId xmlns:a16="http://schemas.microsoft.com/office/drawing/2014/main" id="{1DADE1FC-3EC6-C949-64E8-03FAB03B8D63}"/>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E1480879-11DA-D186-AFF3-7DBEB95C893F}"/>
              </a:ext>
            </a:extLst>
          </p:cNvPr>
          <p:cNvSpPr txBox="1"/>
          <p:nvPr/>
        </p:nvSpPr>
        <p:spPr>
          <a:xfrm>
            <a:off x="422751" y="4128490"/>
            <a:ext cx="8298496"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have lived</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in China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for three months.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2000"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13D88DAE-E036-B675-58CF-956621346D7C}"/>
              </a:ext>
            </a:extLst>
          </p:cNvPr>
          <p:cNvSpPr txBox="1"/>
          <p:nvPr/>
        </p:nvSpPr>
        <p:spPr>
          <a:xfrm>
            <a:off x="1877378" y="690490"/>
            <a:ext cx="5389241" cy="2061142"/>
          </a:xfrm>
          <a:prstGeom prst="rect">
            <a:avLst/>
          </a:prstGeom>
          <a:noFill/>
        </p:spPr>
        <p:txBody>
          <a:bodyPr wrap="square" rtlCol="0">
            <a:spAutoFit/>
          </a:bodyPr>
          <a:lstStyle/>
          <a:p>
            <a:pPr>
              <a:lnSpc>
                <a:spcPct val="150000"/>
              </a:lnSpc>
            </a:pPr>
            <a:r>
              <a:rPr kumimoji="1" lang="ja-JP" altLang="en-US" sz="4450" b="1" dirty="0">
                <a:solidFill>
                  <a:srgbClr val="00B0F0"/>
                </a:solidFill>
                <a:latin typeface="メイリオ" panose="020B0604030504040204" pitchFamily="50" charset="-128"/>
                <a:ea typeface="メイリオ" panose="020B0604030504040204" pitchFamily="50" charset="-128"/>
              </a:rPr>
              <a:t>私は</a:t>
            </a:r>
            <a:r>
              <a:rPr kumimoji="1" lang="en-US" altLang="ja-JP" sz="445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450" b="1" dirty="0">
                <a:solidFill>
                  <a:srgbClr val="FF0000"/>
                </a:solidFill>
                <a:latin typeface="メイリオ" panose="020B0604030504040204" pitchFamily="50" charset="-128"/>
                <a:ea typeface="メイリオ" panose="020B0604030504040204" pitchFamily="50" charset="-128"/>
              </a:rPr>
              <a:t>住んでいます</a:t>
            </a:r>
            <a:r>
              <a:rPr kumimoji="1" lang="en-US" altLang="ja-JP" sz="4450" b="1" dirty="0">
                <a:solidFill>
                  <a:srgbClr val="00B0F0"/>
                </a:solidFill>
                <a:latin typeface="メイリオ" panose="020B0604030504040204" pitchFamily="50" charset="-128"/>
                <a:ea typeface="メイリオ" panose="020B0604030504040204" pitchFamily="50" charset="-128"/>
              </a:rPr>
              <a:t> </a:t>
            </a:r>
            <a:r>
              <a:rPr kumimoji="1" lang="en-US" altLang="ja-JP" sz="445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450" dirty="0">
                <a:solidFill>
                  <a:schemeClr val="bg1">
                    <a:lumMod val="50000"/>
                  </a:schemeClr>
                </a:solidFill>
                <a:latin typeface="メイリオ" panose="020B0604030504040204" pitchFamily="50" charset="-128"/>
                <a:ea typeface="メイリオ" panose="020B0604030504040204" pitchFamily="50" charset="-128"/>
              </a:rPr>
              <a:t>中国に</a:t>
            </a:r>
            <a:r>
              <a:rPr kumimoji="1" lang="en-US" altLang="ja-JP" sz="445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5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450" dirty="0">
                <a:solidFill>
                  <a:schemeClr val="bg1">
                    <a:lumMod val="50000"/>
                  </a:schemeClr>
                </a:solidFill>
                <a:latin typeface="メイリオ" panose="020B0604030504040204" pitchFamily="50" charset="-128"/>
                <a:ea typeface="メイリオ" panose="020B0604030504040204" pitchFamily="50" charset="-128"/>
              </a:rPr>
              <a:t>３ヶ月間</a:t>
            </a:r>
            <a:r>
              <a:rPr kumimoji="1" lang="en-US" altLang="ja-JP" sz="445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5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4450"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092201636"/>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19BC80AF-8930-0316-8F79-16902F96FF8B}"/>
              </a:ext>
            </a:extLst>
          </p:cNvPr>
          <p:cNvSpPr/>
          <p:nvPr/>
        </p:nvSpPr>
        <p:spPr>
          <a:xfrm>
            <a:off x="0" y="0"/>
            <a:ext cx="9144000" cy="6796611"/>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7FEA18F8-A17E-79E6-14E2-68111B43FA35}"/>
              </a:ext>
            </a:extLst>
          </p:cNvPr>
          <p:cNvPicPr>
            <a:picLocks noChangeAspect="1"/>
          </p:cNvPicPr>
          <p:nvPr/>
        </p:nvPicPr>
        <p:blipFill>
          <a:blip r:embed="rId6"/>
          <a:stretch>
            <a:fillRect/>
          </a:stretch>
        </p:blipFill>
        <p:spPr>
          <a:xfrm>
            <a:off x="1006399" y="191165"/>
            <a:ext cx="6934653" cy="6120276"/>
          </a:xfrm>
          <a:prstGeom prst="rect">
            <a:avLst/>
          </a:prstGeom>
        </p:spPr>
      </p:pic>
      <p:sp>
        <p:nvSpPr>
          <p:cNvPr id="2" name="正方形/長方形 1">
            <a:extLst>
              <a:ext uri="{FF2B5EF4-FFF2-40B4-BE49-F238E27FC236}">
                <a16:creationId xmlns:a16="http://schemas.microsoft.com/office/drawing/2014/main" id="{6E27A50D-3F41-44B7-A109-7F87432D6928}"/>
              </a:ext>
            </a:extLst>
          </p:cNvPr>
          <p:cNvSpPr/>
          <p:nvPr/>
        </p:nvSpPr>
        <p:spPr>
          <a:xfrm>
            <a:off x="0" y="6536669"/>
            <a:ext cx="9144000" cy="314860"/>
          </a:xfrm>
          <a:prstGeom prst="rect">
            <a:avLst/>
          </a:prstGeom>
          <a:solidFill>
            <a:srgbClr val="34F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1B31CC2-51EB-41F5-A678-923C05802679}"/>
              </a:ext>
            </a:extLst>
          </p:cNvPr>
          <p:cNvSpPr/>
          <p:nvPr/>
        </p:nvSpPr>
        <p:spPr>
          <a:xfrm>
            <a:off x="0" y="6536669"/>
            <a:ext cx="9144000" cy="3148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olice-whistle2">
            <a:hlinkClick r:id="" action="ppaction://media"/>
            <a:extLst>
              <a:ext uri="{FF2B5EF4-FFF2-40B4-BE49-F238E27FC236}">
                <a16:creationId xmlns:a16="http://schemas.microsoft.com/office/drawing/2014/main" id="{28B36260-0625-4F88-9CE7-2D2DC70933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8550" y="1093632"/>
            <a:ext cx="609600" cy="609600"/>
          </a:xfrm>
          <a:prstGeom prst="rect">
            <a:avLst/>
          </a:prstGeom>
        </p:spPr>
      </p:pic>
      <p:pic>
        <p:nvPicPr>
          <p:cNvPr id="12" name="whistle003001">
            <a:hlinkClick r:id="" action="ppaction://media"/>
            <a:extLst>
              <a:ext uri="{FF2B5EF4-FFF2-40B4-BE49-F238E27FC236}">
                <a16:creationId xmlns:a16="http://schemas.microsoft.com/office/drawing/2014/main" id="{8863406B-F947-4A25-8EB3-1503CFBF8A2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8550" y="74870"/>
            <a:ext cx="609600" cy="609600"/>
          </a:xfrm>
          <a:prstGeom prst="rect">
            <a:avLst/>
          </a:prstGeom>
        </p:spPr>
      </p:pic>
      <p:sp>
        <p:nvSpPr>
          <p:cNvPr id="15" name="Rectangle 2">
            <a:extLst>
              <a:ext uri="{FF2B5EF4-FFF2-40B4-BE49-F238E27FC236}">
                <a16:creationId xmlns:a16="http://schemas.microsoft.com/office/drawing/2014/main" id="{1FA1AE36-D27E-4308-8B08-F6DA695DBD5A}"/>
              </a:ext>
            </a:extLst>
          </p:cNvPr>
          <p:cNvSpPr>
            <a:spLocks noChangeArrowheads="1"/>
          </p:cNvSpPr>
          <p:nvPr/>
        </p:nvSpPr>
        <p:spPr bwMode="auto">
          <a:xfrm>
            <a:off x="3619776" y="6390188"/>
            <a:ext cx="1904448" cy="39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4000" dirty="0">
                <a:solidFill>
                  <a:schemeClr val="tx1">
                    <a:lumMod val="85000"/>
                    <a:lumOff val="15000"/>
                  </a:schemeClr>
                </a:solidFill>
              </a:rPr>
              <a:t>4</a:t>
            </a:r>
            <a:r>
              <a:rPr lang="ja-JP" altLang="en-US" sz="4000" dirty="0">
                <a:solidFill>
                  <a:schemeClr val="tx1">
                    <a:lumMod val="85000"/>
                    <a:lumOff val="15000"/>
                  </a:schemeClr>
                </a:solidFill>
              </a:rPr>
              <a:t>分間</a:t>
            </a:r>
          </a:p>
        </p:txBody>
      </p:sp>
      <p:grpSp>
        <p:nvGrpSpPr>
          <p:cNvPr id="42" name="グループ化 41">
            <a:extLst>
              <a:ext uri="{FF2B5EF4-FFF2-40B4-BE49-F238E27FC236}">
                <a16:creationId xmlns:a16="http://schemas.microsoft.com/office/drawing/2014/main" id="{615243AA-08B8-D310-936A-C83DBBD1CABA}"/>
              </a:ext>
            </a:extLst>
          </p:cNvPr>
          <p:cNvGrpSpPr/>
          <p:nvPr/>
        </p:nvGrpSpPr>
        <p:grpSpPr>
          <a:xfrm>
            <a:off x="0" y="1093632"/>
            <a:ext cx="9144000" cy="3473939"/>
            <a:chOff x="0" y="1093632"/>
            <a:chExt cx="9144000" cy="3473939"/>
          </a:xfrm>
        </p:grpSpPr>
        <p:sp>
          <p:nvSpPr>
            <p:cNvPr id="43" name="正方形/長方形 42">
              <a:extLst>
                <a:ext uri="{FF2B5EF4-FFF2-40B4-BE49-F238E27FC236}">
                  <a16:creationId xmlns:a16="http://schemas.microsoft.com/office/drawing/2014/main" id="{C16024F7-174C-7E8B-7B14-B59053A77310}"/>
                </a:ext>
              </a:extLst>
            </p:cNvPr>
            <p:cNvSpPr/>
            <p:nvPr/>
          </p:nvSpPr>
          <p:spPr>
            <a:xfrm>
              <a:off x="0" y="1093632"/>
              <a:ext cx="9144000" cy="3473939"/>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E6018E17-3E28-B8D0-044E-C53AFBA0EE81}"/>
                </a:ext>
              </a:extLst>
            </p:cNvPr>
            <p:cNvSpPr txBox="1"/>
            <p:nvPr/>
          </p:nvSpPr>
          <p:spPr>
            <a:xfrm>
              <a:off x="741073" y="172260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grpSp>
    </p:spTree>
    <p:extLst>
      <p:ext uri="{BB962C8B-B14F-4D97-AF65-F5344CB8AC3E}">
        <p14:creationId xmlns:p14="http://schemas.microsoft.com/office/powerpoint/2010/main" val="5000230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 fill="hold"/>
                                        <p:tgtEl>
                                          <p:spTgt spid="12"/>
                                        </p:tgtEl>
                                      </p:cBhvr>
                                    </p:cmd>
                                  </p:childTnLst>
                                </p:cTn>
                              </p:par>
                              <p:par>
                                <p:cTn id="7" presetID="22" presetClass="exit" presetSubtype="8" fill="hold" nodeType="withEffect">
                                  <p:stCondLst>
                                    <p:cond delay="0"/>
                                  </p:stCondLst>
                                  <p:childTnLst>
                                    <p:animEffect transition="out" filter="wipe(left)">
                                      <p:cBhvr>
                                        <p:cTn id="8" dur="500"/>
                                        <p:tgtEl>
                                          <p:spTgt spid="42"/>
                                        </p:tgtEl>
                                      </p:cBhvr>
                                    </p:animEffect>
                                    <p:set>
                                      <p:cBhvr>
                                        <p:cTn id="9" dur="1" fill="hold">
                                          <p:stCondLst>
                                            <p:cond delay="499"/>
                                          </p:stCondLst>
                                        </p:cTn>
                                        <p:tgtEl>
                                          <p:spTgt spid="42"/>
                                        </p:tgtEl>
                                        <p:attrNameLst>
                                          <p:attrName>style.visibility</p:attrName>
                                        </p:attrNameLst>
                                      </p:cBhvr>
                                      <p:to>
                                        <p:strVal val="hidden"/>
                                      </p:to>
                                    </p:set>
                                  </p:childTnLst>
                                </p:cTn>
                              </p:par>
                              <p:par>
                                <p:cTn id="10" presetID="2" presetClass="exit" presetSubtype="2" fill="hold" grpId="0" nodeType="withEffect">
                                  <p:stCondLst>
                                    <p:cond delay="0"/>
                                  </p:stCondLst>
                                  <p:childTnLst>
                                    <p:anim calcmode="lin" valueType="num">
                                      <p:cBhvr additive="base">
                                        <p:cTn id="11" dur="240000"/>
                                        <p:tgtEl>
                                          <p:spTgt spid="6"/>
                                        </p:tgtEl>
                                        <p:attrNameLst>
                                          <p:attrName>ppt_x</p:attrName>
                                        </p:attrNameLst>
                                      </p:cBhvr>
                                      <p:tavLst>
                                        <p:tav tm="0">
                                          <p:val>
                                            <p:strVal val="ppt_x"/>
                                          </p:val>
                                        </p:tav>
                                        <p:tav tm="100000">
                                          <p:val>
                                            <p:strVal val="1+ppt_w/2"/>
                                          </p:val>
                                        </p:tav>
                                      </p:tavLst>
                                    </p:anim>
                                    <p:anim calcmode="lin" valueType="num">
                                      <p:cBhvr additive="base">
                                        <p:cTn id="12" dur="240000"/>
                                        <p:tgtEl>
                                          <p:spTgt spid="6"/>
                                        </p:tgtEl>
                                        <p:attrNameLst>
                                          <p:attrName>ppt_y</p:attrName>
                                        </p:attrNameLst>
                                      </p:cBhvr>
                                      <p:tavLst>
                                        <p:tav tm="0">
                                          <p:val>
                                            <p:strVal val="ppt_y"/>
                                          </p:val>
                                        </p:tav>
                                        <p:tav tm="100000">
                                          <p:val>
                                            <p:strVal val="ppt_y"/>
                                          </p:val>
                                        </p:tav>
                                      </p:tavLst>
                                    </p:anim>
                                    <p:set>
                                      <p:cBhvr>
                                        <p:cTn id="13" dur="1" fill="hold">
                                          <p:stCondLst>
                                            <p:cond delay="239999"/>
                                          </p:stCondLst>
                                        </p:cTn>
                                        <p:tgtEl>
                                          <p:spTgt spid="6"/>
                                        </p:tgtEl>
                                        <p:attrNameLst>
                                          <p:attrName>style.visibility</p:attrName>
                                        </p:attrNameLst>
                                      </p:cBhvr>
                                      <p:to>
                                        <p:strVal val="hidden"/>
                                      </p:to>
                                    </p:set>
                                  </p:childTnLst>
                                </p:cTn>
                              </p:par>
                            </p:childTnLst>
                          </p:cTn>
                        </p:par>
                        <p:par>
                          <p:cTn id="14" fill="hold">
                            <p:stCondLst>
                              <p:cond delay="240000"/>
                            </p:stCondLst>
                            <p:childTnLst>
                              <p:par>
                                <p:cTn id="15" presetID="1" presetClass="mediacall" presetSubtype="0" fill="hold" nodeType="afterEffect">
                                  <p:stCondLst>
                                    <p:cond delay="0"/>
                                  </p:stCondLst>
                                  <p:childTnLst>
                                    <p:cmd type="call" cmd="playFrom(0.0)">
                                      <p:cBhvr>
                                        <p:cTn id="1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7" fill="hold" display="0">
                  <p:stCondLst>
                    <p:cond delay="indefinite"/>
                  </p:stCondLst>
                  <p:endCondLst>
                    <p:cond evt="onStopAudio" delay="0">
                      <p:tgtEl>
                        <p:sldTgt/>
                      </p:tgtEl>
                    </p:cond>
                  </p:endCondLst>
                </p:cTn>
                <p:tgtEl>
                  <p:spTgt spid="11"/>
                </p:tgtEl>
              </p:cMediaNode>
            </p:audio>
            <p:audio>
              <p:cMediaNode vol="80000" showWhenStopped="0">
                <p:cTn id="18" fill="hold" display="0">
                  <p:stCondLst>
                    <p:cond delay="indefinite"/>
                  </p:stCondLst>
                  <p:endCondLst>
                    <p:cond evt="onStopAudio" delay="0">
                      <p:tgtEl>
                        <p:sldTgt/>
                      </p:tgtEl>
                    </p:cond>
                  </p:endCondLst>
                </p:cTn>
                <p:tgtEl>
                  <p:spTgt spid="12"/>
                </p:tgtEl>
              </p:cMediaNode>
            </p:audio>
          </p:childTnLst>
        </p:cTn>
      </p:par>
    </p:tnLst>
    <p:bldLst>
      <p:bldP spid="6"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C3E7977E-772C-66C1-9ADE-C9B7B2389F2A}"/>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５ </a:t>
            </a:r>
            <a:r>
              <a:rPr kumimoji="1" lang="en-US" altLang="ja-JP" sz="4400" b="1" dirty="0">
                <a:solidFill>
                  <a:schemeClr val="bg1"/>
                </a:solidFill>
                <a:latin typeface="メイリオ" panose="020B0604030504040204" pitchFamily="50" charset="-128"/>
                <a:ea typeface="メイリオ" panose="020B0604030504040204" pitchFamily="50" charset="-128"/>
              </a:rPr>
              <a:t>Sight Translation</a:t>
            </a:r>
            <a:r>
              <a:rPr kumimoji="1" lang="ja-JP" altLang="en-US" sz="4400" b="1" dirty="0">
                <a:solidFill>
                  <a:schemeClr val="bg1"/>
                </a:solidFill>
                <a:latin typeface="メイリオ" panose="020B0604030504040204" pitchFamily="50" charset="-128"/>
                <a:ea typeface="メイリオ" panose="020B0604030504040204" pitchFamily="50" charset="-128"/>
              </a:rPr>
              <a:t>②</a:t>
            </a:r>
            <a:endParaRPr kumimoji="1" lang="en-US" altLang="ja-JP" sz="4400" b="1" dirty="0">
              <a:solidFill>
                <a:schemeClr val="bg1"/>
              </a:solidFill>
              <a:latin typeface="メイリオ" panose="020B0604030504040204" pitchFamily="50" charset="-128"/>
              <a:ea typeface="メイリオ" panose="020B0604030504040204" pitchFamily="50" charset="-128"/>
            </a:endParaRPr>
          </a:p>
          <a:p>
            <a:r>
              <a:rPr kumimoji="1" lang="ja-JP" altLang="en-US" sz="4400" b="1" dirty="0">
                <a:solidFill>
                  <a:schemeClr val="bg1"/>
                </a:solidFill>
                <a:latin typeface="メイリオ" panose="020B0604030504040204" pitchFamily="50" charset="-128"/>
                <a:ea typeface="メイリオ" panose="020B0604030504040204" pitchFamily="50" charset="-128"/>
              </a:rPr>
              <a:t>英語の語順通りに音読する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8" name="Shortbridge24-1">
            <a:hlinkClick r:id="" action="ppaction://media"/>
            <a:extLst>
              <a:ext uri="{FF2B5EF4-FFF2-40B4-BE49-F238E27FC236}">
                <a16:creationId xmlns:a16="http://schemas.microsoft.com/office/drawing/2014/main" id="{05223D0C-2906-46B2-92EF-C179341F62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22547354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1756B-F3C2-15F5-A2FB-B5AF8382F20D}"/>
            </a:ext>
          </a:extLst>
        </p:cNvPr>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A502067B-980B-954A-DBAB-B1D45B37F591}"/>
              </a:ext>
            </a:extLst>
          </p:cNvPr>
          <p:cNvSpPr txBox="1"/>
          <p:nvPr/>
        </p:nvSpPr>
        <p:spPr>
          <a:xfrm>
            <a:off x="596348" y="2481409"/>
            <a:ext cx="7951304" cy="1862048"/>
          </a:xfrm>
          <a:prstGeom prst="rect">
            <a:avLst/>
          </a:prstGeom>
          <a:noFill/>
        </p:spPr>
        <p:txBody>
          <a:bodyPr wrap="square" rtlCol="0">
            <a:spAutoFit/>
          </a:bodyPr>
          <a:lstStyle/>
          <a:p>
            <a:pPr algn="ctr"/>
            <a:r>
              <a:rPr kumimoji="1" lang="en-US" altLang="ja-JP" sz="11500" b="1" dirty="0">
                <a:solidFill>
                  <a:srgbClr val="FF0000"/>
                </a:solidFill>
                <a:latin typeface="メイリオ" panose="020B0604030504040204" pitchFamily="50" charset="-128"/>
                <a:ea typeface="メイリオ" panose="020B0604030504040204" pitchFamily="50" charset="-128"/>
              </a:rPr>
              <a:t>Stand up!</a:t>
            </a:r>
            <a:endParaRPr kumimoji="1" lang="ja-JP" altLang="en-US" sz="11500" b="1" dirty="0">
              <a:solidFill>
                <a:srgbClr val="FF0000"/>
              </a:solidFill>
            </a:endParaRPr>
          </a:p>
        </p:txBody>
      </p:sp>
    </p:spTree>
    <p:extLst>
      <p:ext uri="{BB962C8B-B14F-4D97-AF65-F5344CB8AC3E}">
        <p14:creationId xmlns:p14="http://schemas.microsoft.com/office/powerpoint/2010/main" val="37759171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5EB1E-EE6B-A59E-72D6-4760E5B318CE}"/>
            </a:ext>
          </a:extLst>
        </p:cNvPr>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6B46D7F0-95A7-9F91-2768-74E10AB3714D}"/>
              </a:ext>
            </a:extLst>
          </p:cNvPr>
          <p:cNvSpPr/>
          <p:nvPr/>
        </p:nvSpPr>
        <p:spPr>
          <a:xfrm>
            <a:off x="0" y="912252"/>
            <a:ext cx="9144000" cy="592962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9FD64176-FDE6-E95D-D19C-F185143D69DA}"/>
              </a:ext>
            </a:extLst>
          </p:cNvPr>
          <p:cNvSpPr/>
          <p:nvPr/>
        </p:nvSpPr>
        <p:spPr>
          <a:xfrm>
            <a:off x="0" y="-1"/>
            <a:ext cx="9144000" cy="945943"/>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501992B7-3FE5-36C5-26F7-1EA9AD3B5D34}"/>
              </a:ext>
            </a:extLst>
          </p:cNvPr>
          <p:cNvSpPr txBox="1"/>
          <p:nvPr/>
        </p:nvSpPr>
        <p:spPr>
          <a:xfrm>
            <a:off x="302136" y="16126"/>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スラッシュごとに英語を音読し、日本語に訳してください。</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終わったら役割を交代してください。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1474ADA8-AF8D-BC24-88CB-B47577A088F6}"/>
              </a:ext>
            </a:extLst>
          </p:cNvPr>
          <p:cNvSpPr txBox="1"/>
          <p:nvPr/>
        </p:nvSpPr>
        <p:spPr>
          <a:xfrm>
            <a:off x="537541" y="1332640"/>
            <a:ext cx="8073060" cy="1200329"/>
          </a:xfrm>
          <a:prstGeom prst="rect">
            <a:avLst/>
          </a:prstGeom>
          <a:noFill/>
        </p:spPr>
        <p:txBody>
          <a:bodyPr wrap="square" rtlCol="0">
            <a:spAutoFit/>
          </a:bodyPr>
          <a:lstStyle/>
          <a:p>
            <a:r>
              <a:rPr kumimoji="1" lang="en-US" altLang="ja-JP" sz="7200" b="1" dirty="0">
                <a:solidFill>
                  <a:srgbClr val="FF0000"/>
                </a:solidFill>
                <a:latin typeface="メイリオ" panose="020B0604030504040204" pitchFamily="50" charset="-128"/>
                <a:ea typeface="メイリオ" panose="020B0604030504040204" pitchFamily="50" charset="-128"/>
              </a:rPr>
              <a:t>A</a:t>
            </a:r>
            <a:r>
              <a:rPr kumimoji="1" lang="ja-JP" altLang="en-US" sz="7200" b="1" dirty="0">
                <a:solidFill>
                  <a:srgbClr val="FF0000"/>
                </a:solidFill>
                <a:latin typeface="メイリオ" panose="020B0604030504040204" pitchFamily="50" charset="-128"/>
                <a:ea typeface="メイリオ" panose="020B0604030504040204" pitchFamily="50" charset="-128"/>
              </a:rPr>
              <a:t>さん：英語</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F3F5F5C3-7101-29FB-76B5-A766019AF05A}"/>
              </a:ext>
            </a:extLst>
          </p:cNvPr>
          <p:cNvSpPr txBox="1"/>
          <p:nvPr/>
        </p:nvSpPr>
        <p:spPr>
          <a:xfrm>
            <a:off x="535470" y="4041489"/>
            <a:ext cx="8073060" cy="1200329"/>
          </a:xfrm>
          <a:prstGeom prst="rect">
            <a:avLst/>
          </a:prstGeom>
          <a:noFill/>
        </p:spPr>
        <p:txBody>
          <a:bodyPr wrap="square" rtlCol="0">
            <a:spAutoFit/>
          </a:bodyPr>
          <a:lstStyle/>
          <a:p>
            <a:r>
              <a:rPr kumimoji="1" lang="en-US" altLang="ja-JP" sz="7200" b="1" dirty="0">
                <a:solidFill>
                  <a:schemeClr val="accent5">
                    <a:lumMod val="50000"/>
                  </a:schemeClr>
                </a:solidFill>
                <a:latin typeface="メイリオ" panose="020B0604030504040204" pitchFamily="50" charset="-128"/>
                <a:ea typeface="メイリオ" panose="020B0604030504040204" pitchFamily="50" charset="-128"/>
              </a:rPr>
              <a:t>B</a:t>
            </a:r>
            <a:r>
              <a:rPr kumimoji="1" lang="ja-JP" altLang="en-US" sz="7200" b="1" dirty="0">
                <a:solidFill>
                  <a:schemeClr val="accent5">
                    <a:lumMod val="50000"/>
                  </a:schemeClr>
                </a:solidFill>
                <a:latin typeface="メイリオ" panose="020B0604030504040204" pitchFamily="50" charset="-128"/>
                <a:ea typeface="メイリオ" panose="020B0604030504040204" pitchFamily="50" charset="-128"/>
              </a:rPr>
              <a:t>さん：日本語</a:t>
            </a:r>
            <a:endParaRPr kumimoji="1" lang="en-US" altLang="ja-JP" sz="4400" b="1" dirty="0">
              <a:solidFill>
                <a:schemeClr val="accent5">
                  <a:lumMod val="50000"/>
                </a:schemeClr>
              </a:solidFill>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03FD2652-20A1-42F2-2DC5-79CD473B8D26}"/>
              </a:ext>
            </a:extLst>
          </p:cNvPr>
          <p:cNvSpPr txBox="1"/>
          <p:nvPr/>
        </p:nvSpPr>
        <p:spPr>
          <a:xfrm>
            <a:off x="804241" y="2506431"/>
            <a:ext cx="7802218" cy="1384995"/>
          </a:xfrm>
          <a:prstGeom prst="rect">
            <a:avLst/>
          </a:prstGeom>
          <a:solidFill>
            <a:schemeClr val="accent2">
              <a:lumMod val="60000"/>
              <a:lumOff val="4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テキストを見て</a:t>
            </a:r>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OK</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パートナーに伝わるように一生懸命音読する。</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rPr>
              <a:t>B</a:t>
            </a:r>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さんは、あなたの声だけが頼りです！</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47097649-8F03-4F88-D44E-85A5C9F91EC0}"/>
              </a:ext>
            </a:extLst>
          </p:cNvPr>
          <p:cNvSpPr txBox="1"/>
          <p:nvPr/>
        </p:nvSpPr>
        <p:spPr>
          <a:xfrm>
            <a:off x="804241" y="5231681"/>
            <a:ext cx="7802218" cy="1384995"/>
          </a:xfrm>
          <a:prstGeom prst="rect">
            <a:avLst/>
          </a:prstGeom>
          <a:solidFill>
            <a:schemeClr val="accent1">
              <a:lumMod val="40000"/>
              <a:lumOff val="60000"/>
            </a:schemeClr>
          </a:solidFill>
        </p:spPr>
        <p:txBody>
          <a:bodyPr wrap="square" rtlCol="0">
            <a:spAutoFit/>
          </a:bodyPr>
          <a:lstStyle/>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テキストは見ない！</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不自然な日本語でいいのでクイックレスポンス。</a:t>
            </a:r>
            <a:endParaRPr kumimoji="1"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endParaRPr>
          </a:p>
          <a:p>
            <a:r>
              <a:rPr kumimoji="1"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rPr>
              <a:t>反射神経＆集中力を高めろ！</a:t>
            </a:r>
            <a:endParaRPr kumimoji="1" lang="en-US" altLang="ja-JP" sz="4800" b="1"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2" name="二等辺三角形 1">
            <a:extLst>
              <a:ext uri="{FF2B5EF4-FFF2-40B4-BE49-F238E27FC236}">
                <a16:creationId xmlns:a16="http://schemas.microsoft.com/office/drawing/2014/main" id="{36A4A52B-77C4-B6B6-514C-CBAA69502C62}"/>
              </a:ext>
            </a:extLst>
          </p:cNvPr>
          <p:cNvSpPr/>
          <p:nvPr/>
        </p:nvSpPr>
        <p:spPr>
          <a:xfrm rot="5400000">
            <a:off x="358763" y="277916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二等辺三角形 12">
            <a:extLst>
              <a:ext uri="{FF2B5EF4-FFF2-40B4-BE49-F238E27FC236}">
                <a16:creationId xmlns:a16="http://schemas.microsoft.com/office/drawing/2014/main" id="{B6003BA8-7E0B-17AE-C530-36CFA7AA2098}"/>
              </a:ext>
            </a:extLst>
          </p:cNvPr>
          <p:cNvSpPr/>
          <p:nvPr/>
        </p:nvSpPr>
        <p:spPr>
          <a:xfrm rot="5400000">
            <a:off x="358763" y="5504412"/>
            <a:ext cx="474027" cy="408644"/>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1153817"/>
      </p:ext>
    </p:extLst>
  </p:cSld>
  <p:clrMapOvr>
    <a:masterClrMapping/>
  </p:clrMapOvr>
  <p:transition spd="slow">
    <p:push dir="u"/>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0B0E002E-AFED-FCA8-1B19-B78249D5653A}"/>
              </a:ext>
            </a:extLst>
          </p:cNvPr>
          <p:cNvSpPr/>
          <p:nvPr/>
        </p:nvSpPr>
        <p:spPr>
          <a:xfrm>
            <a:off x="0" y="0"/>
            <a:ext cx="9144000" cy="6796611"/>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6919C6E5-7F79-ACC1-3A04-89B143BC765C}"/>
              </a:ext>
            </a:extLst>
          </p:cNvPr>
          <p:cNvPicPr>
            <a:picLocks noChangeAspect="1"/>
          </p:cNvPicPr>
          <p:nvPr/>
        </p:nvPicPr>
        <p:blipFill>
          <a:blip r:embed="rId6"/>
          <a:stretch>
            <a:fillRect/>
          </a:stretch>
        </p:blipFill>
        <p:spPr>
          <a:xfrm>
            <a:off x="1121533" y="191164"/>
            <a:ext cx="6900934" cy="6120274"/>
          </a:xfrm>
          <a:prstGeom prst="rect">
            <a:avLst/>
          </a:prstGeom>
        </p:spPr>
      </p:pic>
      <p:sp>
        <p:nvSpPr>
          <p:cNvPr id="2" name="正方形/長方形 1">
            <a:extLst>
              <a:ext uri="{FF2B5EF4-FFF2-40B4-BE49-F238E27FC236}">
                <a16:creationId xmlns:a16="http://schemas.microsoft.com/office/drawing/2014/main" id="{6E27A50D-3F41-44B7-A109-7F87432D6928}"/>
              </a:ext>
            </a:extLst>
          </p:cNvPr>
          <p:cNvSpPr/>
          <p:nvPr/>
        </p:nvSpPr>
        <p:spPr>
          <a:xfrm>
            <a:off x="0" y="6536669"/>
            <a:ext cx="9144000" cy="314860"/>
          </a:xfrm>
          <a:prstGeom prst="rect">
            <a:avLst/>
          </a:prstGeom>
          <a:solidFill>
            <a:srgbClr val="34F9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1B31CC2-51EB-41F5-A678-923C05802679}"/>
              </a:ext>
            </a:extLst>
          </p:cNvPr>
          <p:cNvSpPr/>
          <p:nvPr/>
        </p:nvSpPr>
        <p:spPr>
          <a:xfrm>
            <a:off x="0" y="6536669"/>
            <a:ext cx="9144000" cy="3148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olice-whistle2">
            <a:hlinkClick r:id="" action="ppaction://media"/>
            <a:extLst>
              <a:ext uri="{FF2B5EF4-FFF2-40B4-BE49-F238E27FC236}">
                <a16:creationId xmlns:a16="http://schemas.microsoft.com/office/drawing/2014/main" id="{28B36260-0625-4F88-9CE7-2D2DC709335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8550" y="1093632"/>
            <a:ext cx="609600" cy="609600"/>
          </a:xfrm>
          <a:prstGeom prst="rect">
            <a:avLst/>
          </a:prstGeom>
        </p:spPr>
      </p:pic>
      <p:pic>
        <p:nvPicPr>
          <p:cNvPr id="12" name="whistle003001">
            <a:hlinkClick r:id="" action="ppaction://media"/>
            <a:extLst>
              <a:ext uri="{FF2B5EF4-FFF2-40B4-BE49-F238E27FC236}">
                <a16:creationId xmlns:a16="http://schemas.microsoft.com/office/drawing/2014/main" id="{8863406B-F947-4A25-8EB3-1503CFBF8A2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98550" y="74870"/>
            <a:ext cx="609600" cy="609600"/>
          </a:xfrm>
          <a:prstGeom prst="rect">
            <a:avLst/>
          </a:prstGeom>
        </p:spPr>
      </p:pic>
      <p:sp>
        <p:nvSpPr>
          <p:cNvPr id="16" name="Rectangle 2">
            <a:extLst>
              <a:ext uri="{FF2B5EF4-FFF2-40B4-BE49-F238E27FC236}">
                <a16:creationId xmlns:a16="http://schemas.microsoft.com/office/drawing/2014/main" id="{3D9DF37B-8401-4B36-A293-9F54BDF3132E}"/>
              </a:ext>
            </a:extLst>
          </p:cNvPr>
          <p:cNvSpPr>
            <a:spLocks noChangeArrowheads="1"/>
          </p:cNvSpPr>
          <p:nvPr/>
        </p:nvSpPr>
        <p:spPr bwMode="auto">
          <a:xfrm>
            <a:off x="3619776" y="6390188"/>
            <a:ext cx="1904448" cy="39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4000" dirty="0">
                <a:solidFill>
                  <a:schemeClr val="tx1">
                    <a:lumMod val="85000"/>
                    <a:lumOff val="15000"/>
                  </a:schemeClr>
                </a:solidFill>
              </a:rPr>
              <a:t>4</a:t>
            </a:r>
            <a:r>
              <a:rPr lang="ja-JP" altLang="en-US" sz="4000" dirty="0">
                <a:solidFill>
                  <a:schemeClr val="tx1">
                    <a:lumMod val="85000"/>
                    <a:lumOff val="15000"/>
                  </a:schemeClr>
                </a:solidFill>
              </a:rPr>
              <a:t>分間</a:t>
            </a:r>
          </a:p>
        </p:txBody>
      </p:sp>
      <p:grpSp>
        <p:nvGrpSpPr>
          <p:cNvPr id="51" name="グループ化 50">
            <a:extLst>
              <a:ext uri="{FF2B5EF4-FFF2-40B4-BE49-F238E27FC236}">
                <a16:creationId xmlns:a16="http://schemas.microsoft.com/office/drawing/2014/main" id="{4AAD4E0E-56C7-39DF-C79D-7ED29440CBA0}"/>
              </a:ext>
            </a:extLst>
          </p:cNvPr>
          <p:cNvGrpSpPr/>
          <p:nvPr/>
        </p:nvGrpSpPr>
        <p:grpSpPr>
          <a:xfrm>
            <a:off x="0" y="1807715"/>
            <a:ext cx="9144000" cy="3473939"/>
            <a:chOff x="0" y="1093632"/>
            <a:chExt cx="9144000" cy="3473939"/>
          </a:xfrm>
        </p:grpSpPr>
        <p:sp>
          <p:nvSpPr>
            <p:cNvPr id="52" name="正方形/長方形 51">
              <a:extLst>
                <a:ext uri="{FF2B5EF4-FFF2-40B4-BE49-F238E27FC236}">
                  <a16:creationId xmlns:a16="http://schemas.microsoft.com/office/drawing/2014/main" id="{A067ECA5-A52D-336D-BDB8-E0A60825FE01}"/>
                </a:ext>
              </a:extLst>
            </p:cNvPr>
            <p:cNvSpPr/>
            <p:nvPr/>
          </p:nvSpPr>
          <p:spPr>
            <a:xfrm>
              <a:off x="0" y="1093632"/>
              <a:ext cx="9144000" cy="3473939"/>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027F7D23-52D6-9593-90C9-B56B717A8D3D}"/>
                </a:ext>
              </a:extLst>
            </p:cNvPr>
            <p:cNvSpPr txBox="1"/>
            <p:nvPr/>
          </p:nvSpPr>
          <p:spPr>
            <a:xfrm>
              <a:off x="741073" y="172260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grpSp>
    </p:spTree>
    <p:extLst>
      <p:ext uri="{BB962C8B-B14F-4D97-AF65-F5344CB8AC3E}">
        <p14:creationId xmlns:p14="http://schemas.microsoft.com/office/powerpoint/2010/main" val="32629150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 fill="hold"/>
                                        <p:tgtEl>
                                          <p:spTgt spid="12"/>
                                        </p:tgtEl>
                                      </p:cBhvr>
                                    </p:cmd>
                                  </p:childTnLst>
                                </p:cTn>
                              </p:par>
                              <p:par>
                                <p:cTn id="7" presetID="22" presetClass="exit" presetSubtype="8" fill="hold" nodeType="withEffect">
                                  <p:stCondLst>
                                    <p:cond delay="0"/>
                                  </p:stCondLst>
                                  <p:childTnLst>
                                    <p:animEffect transition="out" filter="wipe(left)">
                                      <p:cBhvr>
                                        <p:cTn id="8" dur="500"/>
                                        <p:tgtEl>
                                          <p:spTgt spid="51"/>
                                        </p:tgtEl>
                                      </p:cBhvr>
                                    </p:animEffect>
                                    <p:set>
                                      <p:cBhvr>
                                        <p:cTn id="9" dur="1" fill="hold">
                                          <p:stCondLst>
                                            <p:cond delay="499"/>
                                          </p:stCondLst>
                                        </p:cTn>
                                        <p:tgtEl>
                                          <p:spTgt spid="51"/>
                                        </p:tgtEl>
                                        <p:attrNameLst>
                                          <p:attrName>style.visibility</p:attrName>
                                        </p:attrNameLst>
                                      </p:cBhvr>
                                      <p:to>
                                        <p:strVal val="hidden"/>
                                      </p:to>
                                    </p:set>
                                  </p:childTnLst>
                                </p:cTn>
                              </p:par>
                              <p:par>
                                <p:cTn id="10" presetID="2" presetClass="exit" presetSubtype="2" fill="hold" grpId="0" nodeType="withEffect">
                                  <p:stCondLst>
                                    <p:cond delay="0"/>
                                  </p:stCondLst>
                                  <p:childTnLst>
                                    <p:anim calcmode="lin" valueType="num">
                                      <p:cBhvr additive="base">
                                        <p:cTn id="11" dur="240000"/>
                                        <p:tgtEl>
                                          <p:spTgt spid="6"/>
                                        </p:tgtEl>
                                        <p:attrNameLst>
                                          <p:attrName>ppt_x</p:attrName>
                                        </p:attrNameLst>
                                      </p:cBhvr>
                                      <p:tavLst>
                                        <p:tav tm="0">
                                          <p:val>
                                            <p:strVal val="ppt_x"/>
                                          </p:val>
                                        </p:tav>
                                        <p:tav tm="100000">
                                          <p:val>
                                            <p:strVal val="1+ppt_w/2"/>
                                          </p:val>
                                        </p:tav>
                                      </p:tavLst>
                                    </p:anim>
                                    <p:anim calcmode="lin" valueType="num">
                                      <p:cBhvr additive="base">
                                        <p:cTn id="12" dur="240000"/>
                                        <p:tgtEl>
                                          <p:spTgt spid="6"/>
                                        </p:tgtEl>
                                        <p:attrNameLst>
                                          <p:attrName>ppt_y</p:attrName>
                                        </p:attrNameLst>
                                      </p:cBhvr>
                                      <p:tavLst>
                                        <p:tav tm="0">
                                          <p:val>
                                            <p:strVal val="ppt_y"/>
                                          </p:val>
                                        </p:tav>
                                        <p:tav tm="100000">
                                          <p:val>
                                            <p:strVal val="ppt_y"/>
                                          </p:val>
                                        </p:tav>
                                      </p:tavLst>
                                    </p:anim>
                                    <p:set>
                                      <p:cBhvr>
                                        <p:cTn id="13" dur="1" fill="hold">
                                          <p:stCondLst>
                                            <p:cond delay="239999"/>
                                          </p:stCondLst>
                                        </p:cTn>
                                        <p:tgtEl>
                                          <p:spTgt spid="6"/>
                                        </p:tgtEl>
                                        <p:attrNameLst>
                                          <p:attrName>style.visibility</p:attrName>
                                        </p:attrNameLst>
                                      </p:cBhvr>
                                      <p:to>
                                        <p:strVal val="hidden"/>
                                      </p:to>
                                    </p:set>
                                  </p:childTnLst>
                                </p:cTn>
                              </p:par>
                            </p:childTnLst>
                          </p:cTn>
                        </p:par>
                        <p:par>
                          <p:cTn id="14" fill="hold">
                            <p:stCondLst>
                              <p:cond delay="240000"/>
                            </p:stCondLst>
                            <p:childTnLst>
                              <p:par>
                                <p:cTn id="15" presetID="1" presetClass="mediacall" presetSubtype="0" fill="hold" nodeType="afterEffect">
                                  <p:stCondLst>
                                    <p:cond delay="0"/>
                                  </p:stCondLst>
                                  <p:childTnLst>
                                    <p:cmd type="call" cmd="playFrom(0.0)">
                                      <p:cBhvr>
                                        <p:cTn id="1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showWhenStopped="0">
                <p:cTn id="17" fill="hold" display="0">
                  <p:stCondLst>
                    <p:cond delay="indefinite"/>
                  </p:stCondLst>
                  <p:endCondLst>
                    <p:cond evt="onStopAudio" delay="0">
                      <p:tgtEl>
                        <p:sldTgt/>
                      </p:tgtEl>
                    </p:cond>
                  </p:endCondLst>
                </p:cTn>
                <p:tgtEl>
                  <p:spTgt spid="11"/>
                </p:tgtEl>
              </p:cMediaNode>
            </p:audio>
            <p:audio>
              <p:cMediaNode vol="80000" showWhenStopped="0">
                <p:cTn id="18" fill="hold" display="0">
                  <p:stCondLst>
                    <p:cond delay="indefinite"/>
                  </p:stCondLst>
                  <p:endCondLst>
                    <p:cond evt="onStopAudio" delay="0">
                      <p:tgtEl>
                        <p:sldTgt/>
                      </p:tgtEl>
                    </p:cond>
                  </p:endCondLst>
                </p:cTn>
                <p:tgtEl>
                  <p:spTgt spid="12"/>
                </p:tgtEl>
              </p:cMediaNode>
            </p:audio>
          </p:childTnLst>
        </p:cTn>
      </p:par>
    </p:tnLst>
    <p:bldLst>
      <p:bldP spid="6"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ACA4ADF-EA90-1CF8-A4FC-759F46A444D5}"/>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６ </a:t>
            </a:r>
            <a:r>
              <a:rPr kumimoji="1" lang="en-US" altLang="ja-JP" sz="4400" b="1" dirty="0">
                <a:solidFill>
                  <a:schemeClr val="bg1"/>
                </a:solidFill>
                <a:latin typeface="メイリオ" panose="020B0604030504040204" pitchFamily="50" charset="-128"/>
                <a:ea typeface="メイリオ" panose="020B0604030504040204" pitchFamily="50" charset="-128"/>
              </a:rPr>
              <a:t>Dictation</a:t>
            </a:r>
          </a:p>
          <a:p>
            <a:r>
              <a:rPr kumimoji="1" lang="ja-JP" altLang="en-US" sz="4400" b="1" dirty="0">
                <a:solidFill>
                  <a:schemeClr val="bg1"/>
                </a:solidFill>
                <a:latin typeface="メイリオ" panose="020B0604030504040204" pitchFamily="50" charset="-128"/>
                <a:ea typeface="メイリオ" panose="020B0604030504040204" pitchFamily="50" charset="-128"/>
              </a:rPr>
              <a:t>英語の音声を書き取る！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5" name="Shortbridge24-1">
            <a:hlinkClick r:id="" action="ppaction://media"/>
            <a:extLst>
              <a:ext uri="{FF2B5EF4-FFF2-40B4-BE49-F238E27FC236}">
                <a16:creationId xmlns:a16="http://schemas.microsoft.com/office/drawing/2014/main" id="{AFC9DBF7-A191-44AF-A03A-85956D4453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36735629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DC326798-9AF0-4268-A024-AB2BF7D2F27A}"/>
              </a:ext>
            </a:extLst>
          </p:cNvPr>
          <p:cNvSpPr/>
          <p:nvPr/>
        </p:nvSpPr>
        <p:spPr>
          <a:xfrm>
            <a:off x="0" y="1445538"/>
            <a:ext cx="9144000" cy="541246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762F7075-88D7-9C02-5DB3-BCCC3E3960F5}"/>
              </a:ext>
            </a:extLst>
          </p:cNvPr>
          <p:cNvPicPr>
            <a:picLocks noChangeAspect="1"/>
          </p:cNvPicPr>
          <p:nvPr/>
        </p:nvPicPr>
        <p:blipFill>
          <a:blip r:embed="rId8"/>
          <a:stretch>
            <a:fillRect/>
          </a:stretch>
        </p:blipFill>
        <p:spPr>
          <a:xfrm>
            <a:off x="190202" y="1872128"/>
            <a:ext cx="8763596" cy="4553126"/>
          </a:xfrm>
          <a:prstGeom prst="rect">
            <a:avLst/>
          </a:prstGeom>
        </p:spPr>
      </p:pic>
      <p:pic>
        <p:nvPicPr>
          <p:cNvPr id="20" name="PPT_20">
            <a:hlinkClick r:id="" action="ppaction://media"/>
            <a:extLst>
              <a:ext uri="{FF2B5EF4-FFF2-40B4-BE49-F238E27FC236}">
                <a16:creationId xmlns:a16="http://schemas.microsoft.com/office/drawing/2014/main" id="{8A39EAC2-8D25-4F65-9D0D-4272A124E18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33868" y="1220261"/>
            <a:ext cx="609600" cy="609600"/>
          </a:xfrm>
          <a:prstGeom prst="rect">
            <a:avLst/>
          </a:prstGeom>
        </p:spPr>
      </p:pic>
      <p:sp>
        <p:nvSpPr>
          <p:cNvPr id="21" name="正方形/長方形 20">
            <a:extLst>
              <a:ext uri="{FF2B5EF4-FFF2-40B4-BE49-F238E27FC236}">
                <a16:creationId xmlns:a16="http://schemas.microsoft.com/office/drawing/2014/main" id="{ECC31C78-C7F1-4EBA-BD73-DDE98B3288C8}"/>
              </a:ext>
            </a:extLst>
          </p:cNvPr>
          <p:cNvSpPr/>
          <p:nvPr/>
        </p:nvSpPr>
        <p:spPr>
          <a:xfrm>
            <a:off x="0" y="-1"/>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D31121AF-649C-47B2-8D92-081E43F9D17E}"/>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013DE844-5730-4396-ACAC-B946ADD5A927}"/>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2" name="グループ化 31">
            <a:extLst>
              <a:ext uri="{FF2B5EF4-FFF2-40B4-BE49-F238E27FC236}">
                <a16:creationId xmlns:a16="http://schemas.microsoft.com/office/drawing/2014/main" id="{FB5ABDDB-BCAF-4D66-AC53-2DBDB77218E9}"/>
              </a:ext>
            </a:extLst>
          </p:cNvPr>
          <p:cNvGrpSpPr/>
          <p:nvPr/>
        </p:nvGrpSpPr>
        <p:grpSpPr>
          <a:xfrm>
            <a:off x="6668436" y="307677"/>
            <a:ext cx="603315" cy="601350"/>
            <a:chOff x="1765300" y="3319886"/>
            <a:chExt cx="2131151" cy="2124211"/>
          </a:xfrm>
        </p:grpSpPr>
        <p:sp>
          <p:nvSpPr>
            <p:cNvPr id="33" name="正方形/長方形 32">
              <a:extLst>
                <a:ext uri="{FF2B5EF4-FFF2-40B4-BE49-F238E27FC236}">
                  <a16:creationId xmlns:a16="http://schemas.microsoft.com/office/drawing/2014/main" id="{842196D1-EE66-456A-8241-6EC4587168C2}"/>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4" name="図 33">
              <a:extLst>
                <a:ext uri="{FF2B5EF4-FFF2-40B4-BE49-F238E27FC236}">
                  <a16:creationId xmlns:a16="http://schemas.microsoft.com/office/drawing/2014/main" id="{03A3D3AD-4D1B-4E2D-8681-24BF2D49EF7F}"/>
                </a:ext>
              </a:extLst>
            </p:cNvPr>
            <p:cNvPicPr>
              <a:picLocks noChangeAspect="1"/>
            </p:cNvPicPr>
            <p:nvPr/>
          </p:nvPicPr>
          <p:blipFill rotWithShape="1">
            <a:blip r:embed="rId10"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35" name="グループ化 34">
            <a:extLst>
              <a:ext uri="{FF2B5EF4-FFF2-40B4-BE49-F238E27FC236}">
                <a16:creationId xmlns:a16="http://schemas.microsoft.com/office/drawing/2014/main" id="{6122E27F-992C-4D10-8A15-79AB98918DF9}"/>
              </a:ext>
            </a:extLst>
          </p:cNvPr>
          <p:cNvGrpSpPr/>
          <p:nvPr/>
        </p:nvGrpSpPr>
        <p:grpSpPr>
          <a:xfrm>
            <a:off x="7869333" y="307676"/>
            <a:ext cx="606442" cy="601351"/>
            <a:chOff x="5070178" y="3319886"/>
            <a:chExt cx="2142195" cy="2124211"/>
          </a:xfrm>
        </p:grpSpPr>
        <p:sp>
          <p:nvSpPr>
            <p:cNvPr id="36" name="正方形/長方形 35">
              <a:extLst>
                <a:ext uri="{FF2B5EF4-FFF2-40B4-BE49-F238E27FC236}">
                  <a16:creationId xmlns:a16="http://schemas.microsoft.com/office/drawing/2014/main" id="{4F1E48CA-C0C7-4ACF-9C62-2FEF85FE9B31}"/>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7" name="図 36">
              <a:extLst>
                <a:ext uri="{FF2B5EF4-FFF2-40B4-BE49-F238E27FC236}">
                  <a16:creationId xmlns:a16="http://schemas.microsoft.com/office/drawing/2014/main" id="{1FB3E4F0-45BA-4511-86CC-CB4E5C91FFCD}"/>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4" name="テキスト ボックス 3">
            <a:extLst>
              <a:ext uri="{FF2B5EF4-FFF2-40B4-BE49-F238E27FC236}">
                <a16:creationId xmlns:a16="http://schemas.microsoft.com/office/drawing/2014/main" id="{FC5CDEEF-2A83-8AA4-DFBD-A0E2D96CBF9B}"/>
              </a:ext>
            </a:extLst>
          </p:cNvPr>
          <p:cNvSpPr txBox="1"/>
          <p:nvPr/>
        </p:nvSpPr>
        <p:spPr>
          <a:xfrm>
            <a:off x="302136" y="190561"/>
            <a:ext cx="5696511" cy="1138773"/>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音声を聞いて、単語を書き取りましょう。 </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200" spc="-150" dirty="0">
                <a:solidFill>
                  <a:schemeClr val="bg1"/>
                </a:solidFill>
                <a:effectLst/>
                <a:latin typeface="ＭＳ Ｐゴシック" panose="020B0600070205080204" pitchFamily="50" charset="-128"/>
                <a:ea typeface="ＭＳ Ｐゴシック" panose="020B0600070205080204" pitchFamily="50" charset="-128"/>
              </a:rPr>
              <a:t>　</a:t>
            </a:r>
            <a:r>
              <a:rPr lang="en-US" altLang="ja-JP" sz="2000" dirty="0">
                <a:solidFill>
                  <a:schemeClr val="bg1"/>
                </a:solidFill>
                <a:effectLst/>
                <a:latin typeface="ＭＳ Ｐゴシック" panose="020B0600070205080204" pitchFamily="50" charset="-128"/>
                <a:ea typeface="ＭＳ Ｐゴシック" panose="020B0600070205080204" pitchFamily="50" charset="-128"/>
              </a:rPr>
              <a:t>1</a:t>
            </a:r>
            <a:r>
              <a:rPr lang="ja-JP" altLang="en-US" sz="2000" dirty="0">
                <a:solidFill>
                  <a:schemeClr val="bg1"/>
                </a:solidFill>
                <a:effectLst/>
                <a:latin typeface="ＭＳ Ｐゴシック" panose="020B0600070205080204" pitchFamily="50" charset="-128"/>
                <a:ea typeface="ＭＳ Ｐゴシック" panose="020B0600070205080204" pitchFamily="50" charset="-128"/>
              </a:rPr>
              <a:t>回目 ： 書き取るためのポーズが入った音声</a:t>
            </a:r>
            <a:endParaRPr lang="en-US" altLang="ja-JP" sz="20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200" dirty="0">
                <a:solidFill>
                  <a:schemeClr val="bg1"/>
                </a:solidFill>
                <a:effectLst/>
                <a:latin typeface="ＭＳ Ｐゴシック" panose="020B0600070205080204" pitchFamily="50" charset="-128"/>
                <a:ea typeface="ＭＳ Ｐゴシック" panose="020B0600070205080204" pitchFamily="50" charset="-128"/>
              </a:rPr>
              <a:t>　</a:t>
            </a:r>
            <a:r>
              <a:rPr lang="en-US" altLang="ja-JP" sz="2000" dirty="0">
                <a:solidFill>
                  <a:schemeClr val="bg1"/>
                </a:solidFill>
                <a:effectLst/>
                <a:latin typeface="ＭＳ Ｐゴシック" panose="020B0600070205080204" pitchFamily="50" charset="-128"/>
                <a:ea typeface="ＭＳ Ｐゴシック" panose="020B0600070205080204" pitchFamily="50" charset="-128"/>
              </a:rPr>
              <a:t>2</a:t>
            </a:r>
            <a:r>
              <a:rPr lang="ja-JP" altLang="en-US" sz="2000" dirty="0">
                <a:solidFill>
                  <a:schemeClr val="bg1"/>
                </a:solidFill>
                <a:effectLst/>
                <a:latin typeface="ＭＳ Ｐゴシック" panose="020B0600070205080204" pitchFamily="50" charset="-128"/>
                <a:ea typeface="ＭＳ Ｐゴシック" panose="020B0600070205080204" pitchFamily="50" charset="-128"/>
              </a:rPr>
              <a:t>回目 ： ナチュラルスピードの音声</a:t>
            </a:r>
            <a:endParaRPr kumimoji="1" lang="ja-JP" altLang="en-US" sz="2200" b="1" dirty="0">
              <a:solidFill>
                <a:schemeClr val="bg1"/>
              </a:solidFill>
              <a:latin typeface="ＭＳ Ｐゴシック" panose="020B0600070205080204" pitchFamily="50" charset="-128"/>
              <a:ea typeface="ＭＳ Ｐゴシック" panose="020B0600070205080204" pitchFamily="50" charset="-128"/>
            </a:endParaRPr>
          </a:p>
        </p:txBody>
      </p:sp>
      <p:sp>
        <p:nvSpPr>
          <p:cNvPr id="10" name="テキスト ボックス 9">
            <a:extLst>
              <a:ext uri="{FF2B5EF4-FFF2-40B4-BE49-F238E27FC236}">
                <a16:creationId xmlns:a16="http://schemas.microsoft.com/office/drawing/2014/main" id="{CDE73772-5A84-7C50-8CBE-CF843B1D6B84}"/>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ポーズあり</a:t>
            </a:r>
            <a:endParaRPr kumimoji="1" lang="ja-JP" altLang="en-US" sz="1100" dirty="0">
              <a:solidFill>
                <a:schemeClr val="bg1"/>
              </a:solidFill>
            </a:endParaRPr>
          </a:p>
        </p:txBody>
      </p:sp>
      <p:sp>
        <p:nvSpPr>
          <p:cNvPr id="11" name="テキスト ボックス 10">
            <a:extLst>
              <a:ext uri="{FF2B5EF4-FFF2-40B4-BE49-F238E27FC236}">
                <a16:creationId xmlns:a16="http://schemas.microsoft.com/office/drawing/2014/main" id="{D73E6105-E9B3-16D9-D369-CCEBA0B68F85}"/>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ポーズなし</a:t>
            </a:r>
            <a:endParaRPr kumimoji="1" lang="ja-JP" altLang="en-US" sz="1100" dirty="0">
              <a:solidFill>
                <a:schemeClr val="bg1"/>
              </a:solidFill>
            </a:endParaRPr>
          </a:p>
        </p:txBody>
      </p:sp>
      <p:sp>
        <p:nvSpPr>
          <p:cNvPr id="6" name="テキスト ボックス 5">
            <a:extLst>
              <a:ext uri="{FF2B5EF4-FFF2-40B4-BE49-F238E27FC236}">
                <a16:creationId xmlns:a16="http://schemas.microsoft.com/office/drawing/2014/main" id="{338370B8-E08A-77F8-B16B-26E0ED239D4E}"/>
              </a:ext>
            </a:extLst>
          </p:cNvPr>
          <p:cNvSpPr txBox="1"/>
          <p:nvPr/>
        </p:nvSpPr>
        <p:spPr>
          <a:xfrm>
            <a:off x="1747836" y="1899757"/>
            <a:ext cx="2283143"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have     loved</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7A372B4D-25C9-C39C-2DD5-B62EEA800181}"/>
              </a:ext>
            </a:extLst>
          </p:cNvPr>
          <p:cNvSpPr txBox="1"/>
          <p:nvPr/>
        </p:nvSpPr>
        <p:spPr>
          <a:xfrm>
            <a:off x="6233192" y="1899757"/>
            <a:ext cx="1187421"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since</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13" name="テキスト ボックス 12">
            <a:extLst>
              <a:ext uri="{FF2B5EF4-FFF2-40B4-BE49-F238E27FC236}">
                <a16:creationId xmlns:a16="http://schemas.microsoft.com/office/drawing/2014/main" id="{AF768433-D5E8-64D2-3302-58B507EA8984}"/>
              </a:ext>
            </a:extLst>
          </p:cNvPr>
          <p:cNvSpPr txBox="1"/>
          <p:nvPr/>
        </p:nvSpPr>
        <p:spPr>
          <a:xfrm>
            <a:off x="1906525" y="2414626"/>
            <a:ext cx="559089"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as</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14" name="テキスト ボックス 13">
            <a:extLst>
              <a:ext uri="{FF2B5EF4-FFF2-40B4-BE49-F238E27FC236}">
                <a16:creationId xmlns:a16="http://schemas.microsoft.com/office/drawing/2014/main" id="{771B1E71-B489-F190-645F-88A3165BFEB0}"/>
              </a:ext>
            </a:extLst>
          </p:cNvPr>
          <p:cNvSpPr txBox="1"/>
          <p:nvPr/>
        </p:nvSpPr>
        <p:spPr>
          <a:xfrm>
            <a:off x="673102" y="2924850"/>
            <a:ext cx="1352947"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above</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3D4ECDB7-A3EC-3DD2-A1FA-E31BD4EFEC75}"/>
              </a:ext>
            </a:extLst>
          </p:cNvPr>
          <p:cNvSpPr txBox="1"/>
          <p:nvPr/>
        </p:nvSpPr>
        <p:spPr>
          <a:xfrm>
            <a:off x="1781646" y="3467348"/>
            <a:ext cx="2157893"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to       hold</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16" name="テキスト ボックス 15">
            <a:extLst>
              <a:ext uri="{FF2B5EF4-FFF2-40B4-BE49-F238E27FC236}">
                <a16:creationId xmlns:a16="http://schemas.microsoft.com/office/drawing/2014/main" id="{63E0D60E-BF7F-02EE-9320-6DDFCB38F3B5}"/>
              </a:ext>
            </a:extLst>
          </p:cNvPr>
          <p:cNvSpPr txBox="1"/>
          <p:nvPr/>
        </p:nvSpPr>
        <p:spPr>
          <a:xfrm>
            <a:off x="6668435" y="3467348"/>
            <a:ext cx="1919671"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In        the</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C988BDCA-2226-1EE5-7E84-7CC289672FE7}"/>
              </a:ext>
            </a:extLst>
          </p:cNvPr>
          <p:cNvSpPr txBox="1"/>
          <p:nvPr/>
        </p:nvSpPr>
        <p:spPr>
          <a:xfrm>
            <a:off x="4537406" y="4467403"/>
            <a:ext cx="1695786"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became</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808220B8-C61B-924E-0084-26E20A368FA8}"/>
              </a:ext>
            </a:extLst>
          </p:cNvPr>
          <p:cNvSpPr txBox="1"/>
          <p:nvPr/>
        </p:nvSpPr>
        <p:spPr>
          <a:xfrm>
            <a:off x="780076" y="5005286"/>
            <a:ext cx="3791924"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have     not       used</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
        <p:nvSpPr>
          <p:cNvPr id="22" name="テキスト ボックス 21">
            <a:extLst>
              <a:ext uri="{FF2B5EF4-FFF2-40B4-BE49-F238E27FC236}">
                <a16:creationId xmlns:a16="http://schemas.microsoft.com/office/drawing/2014/main" id="{0E6503A3-9268-F19D-A72A-7F06CA7CB379}"/>
              </a:ext>
            </a:extLst>
          </p:cNvPr>
          <p:cNvSpPr txBox="1"/>
          <p:nvPr/>
        </p:nvSpPr>
        <p:spPr>
          <a:xfrm>
            <a:off x="6626059" y="5005286"/>
            <a:ext cx="1695787"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However</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pic>
        <p:nvPicPr>
          <p:cNvPr id="23" name="AS_G3_03_11_reading_s6_1">
            <a:hlinkClick r:id="" action="ppaction://media"/>
            <a:extLst>
              <a:ext uri="{FF2B5EF4-FFF2-40B4-BE49-F238E27FC236}">
                <a16:creationId xmlns:a16="http://schemas.microsoft.com/office/drawing/2014/main" id="{D7498B4D-D9DE-8A21-3674-6F68FD8862F4}"/>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736189" y="814769"/>
            <a:ext cx="406400" cy="406400"/>
          </a:xfrm>
          <a:prstGeom prst="rect">
            <a:avLst/>
          </a:prstGeom>
        </p:spPr>
      </p:pic>
      <p:pic>
        <p:nvPicPr>
          <p:cNvPr id="24" name="AS_G3_03_12_reading_s6_2">
            <a:hlinkClick r:id="" action="ppaction://media"/>
            <a:extLst>
              <a:ext uri="{FF2B5EF4-FFF2-40B4-BE49-F238E27FC236}">
                <a16:creationId xmlns:a16="http://schemas.microsoft.com/office/drawing/2014/main" id="{33FC7934-0465-27D6-12FC-FD4C193414EC}"/>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0736189" y="1483033"/>
            <a:ext cx="406400" cy="406400"/>
          </a:xfrm>
          <a:prstGeom prst="rect">
            <a:avLst/>
          </a:prstGeom>
        </p:spPr>
      </p:pic>
      <p:pic>
        <p:nvPicPr>
          <p:cNvPr id="26" name="AS_G3_03_11_reading_s6_1">
            <a:hlinkClick r:id="" action="ppaction://media"/>
            <a:extLst>
              <a:ext uri="{FF2B5EF4-FFF2-40B4-BE49-F238E27FC236}">
                <a16:creationId xmlns:a16="http://schemas.microsoft.com/office/drawing/2014/main" id="{40FEEA33-5D1F-E855-A395-5AABA68D8AE2}"/>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736189" y="2980572"/>
            <a:ext cx="406400" cy="406400"/>
          </a:xfrm>
          <a:prstGeom prst="rect">
            <a:avLst/>
          </a:prstGeom>
        </p:spPr>
      </p:pic>
      <p:sp>
        <p:nvSpPr>
          <p:cNvPr id="27" name="テキスト ボックス 26">
            <a:extLst>
              <a:ext uri="{FF2B5EF4-FFF2-40B4-BE49-F238E27FC236}">
                <a16:creationId xmlns:a16="http://schemas.microsoft.com/office/drawing/2014/main" id="{2C122D1B-9062-5685-DBBC-D53C93DD33F5}"/>
              </a:ext>
            </a:extLst>
          </p:cNvPr>
          <p:cNvSpPr txBox="1"/>
          <p:nvPr/>
        </p:nvSpPr>
        <p:spPr>
          <a:xfrm>
            <a:off x="2682387" y="5547784"/>
            <a:ext cx="2565714" cy="600164"/>
          </a:xfrm>
          <a:prstGeom prst="rect">
            <a:avLst/>
          </a:prstGeom>
          <a:noFill/>
        </p:spPr>
        <p:txBody>
          <a:bodyPr wrap="square" rtlCol="0">
            <a:spAutoFit/>
          </a:bodyPr>
          <a:lstStyle/>
          <a:p>
            <a:pPr>
              <a:lnSpc>
                <a:spcPct val="150000"/>
              </a:lnSpc>
            </a:pPr>
            <a:r>
              <a:rPr kumimoji="1" lang="en-US" altLang="ja-JP" sz="2400" dirty="0">
                <a:solidFill>
                  <a:srgbClr val="005C2A"/>
                </a:solidFill>
                <a:latin typeface="メイリオ" panose="020B0604030504040204" pitchFamily="50" charset="-128"/>
                <a:ea typeface="メイリオ" panose="020B0604030504040204" pitchFamily="50" charset="-128"/>
              </a:rPr>
              <a:t>has    remained</a:t>
            </a:r>
            <a:endParaRPr kumimoji="1" lang="ja-JP" altLang="en-US" sz="1100" dirty="0">
              <a:solidFill>
                <a:srgbClr val="005C2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9606789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65755" fill="hold"/>
                                        <p:tgtEl>
                                          <p:spTgt spid="23"/>
                                        </p:tgtEl>
                                      </p:cBhvr>
                                    </p:cmd>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28"/>
                                        </p:tgtEl>
                                      </p:cBhvr>
                                    </p:animEffect>
                                    <p:set>
                                      <p:cBhvr>
                                        <p:cTn id="13" dur="1" fill="hold">
                                          <p:stCondLst>
                                            <p:cond delay="499"/>
                                          </p:stCondLst>
                                        </p:cTn>
                                        <p:tgtEl>
                                          <p:spTgt spid="2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36148" fill="hold"/>
                                        <p:tgtEl>
                                          <p:spTgt spid="24"/>
                                        </p:tgtEl>
                                      </p:cBhvr>
                                    </p:cmd>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29"/>
                                        </p:tgtEl>
                                      </p:cBhvr>
                                    </p:animEffect>
                                    <p:set>
                                      <p:cBhvr>
                                        <p:cTn id="24" dur="1" fill="hold">
                                          <p:stCondLst>
                                            <p:cond delay="499"/>
                                          </p:stCondLst>
                                        </p:cTn>
                                        <p:tgtEl>
                                          <p:spTgt spid="2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4039" fill="hold"/>
                                        <p:tgtEl>
                                          <p:spTgt spid="20"/>
                                        </p:tgtEl>
                                      </p:cBhvr>
                                    </p:cmd>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65755" fill="hold"/>
                                        <p:tgtEl>
                                          <p:spTgt spid="26"/>
                                        </p:tgtEl>
                                      </p:cBhvr>
                                    </p:cmd>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fade">
                                      <p:cBhvr>
                                        <p:cTn id="77" dur="500"/>
                                        <p:tgtEl>
                                          <p:spTgt spid="22"/>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fade">
                                      <p:cBhvr>
                                        <p:cTn id="8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83" fill="hold" display="0">
                  <p:stCondLst>
                    <p:cond delay="indefinite"/>
                  </p:stCondLst>
                  <p:endCondLst>
                    <p:cond evt="onStopAudio" delay="0">
                      <p:tgtEl>
                        <p:sldTgt/>
                      </p:tgtEl>
                    </p:cond>
                    <p:cond evt="onNext" delay="0">
                      <p:tgtEl>
                        <p:sldTgt/>
                      </p:tgtEl>
                    </p:cond>
                  </p:endCondLst>
                </p:cTn>
                <p:tgtEl>
                  <p:spTgt spid="20"/>
                </p:tgtEl>
              </p:cMediaNode>
            </p:audio>
            <p:audio>
              <p:cMediaNode vol="80000">
                <p:cTn id="84" fill="hold" display="0">
                  <p:stCondLst>
                    <p:cond delay="indefinite"/>
                  </p:stCondLst>
                  <p:endCondLst>
                    <p:cond evt="onStopAudio" delay="0">
                      <p:tgtEl>
                        <p:sldTgt/>
                      </p:tgtEl>
                    </p:cond>
                    <p:cond evt="onNext" delay="0">
                      <p:tgtEl>
                        <p:sldTgt/>
                      </p:tgtEl>
                    </p:cond>
                  </p:endCondLst>
                </p:cTn>
                <p:tgtEl>
                  <p:spTgt spid="23"/>
                </p:tgtEl>
              </p:cMediaNode>
            </p:audio>
            <p:audio>
              <p:cMediaNode vol="80000">
                <p:cTn id="85" fill="hold" display="0">
                  <p:stCondLst>
                    <p:cond delay="indefinite"/>
                  </p:stCondLst>
                  <p:endCondLst>
                    <p:cond evt="onStopAudio" delay="0">
                      <p:tgtEl>
                        <p:sldTgt/>
                      </p:tgtEl>
                    </p:cond>
                    <p:cond evt="onNext" delay="0">
                      <p:tgtEl>
                        <p:sldTgt/>
                      </p:tgtEl>
                    </p:cond>
                  </p:endCondLst>
                </p:cTn>
                <p:tgtEl>
                  <p:spTgt spid="24"/>
                </p:tgtEl>
              </p:cMediaNode>
            </p:audio>
            <p:audio>
              <p:cMediaNode vol="80000">
                <p:cTn id="86" fill="hold" display="0">
                  <p:stCondLst>
                    <p:cond delay="indefinite"/>
                  </p:stCondLst>
                  <p:endCondLst>
                    <p:cond evt="onStopAudio" delay="0">
                      <p:tgtEl>
                        <p:sldTgt/>
                      </p:tgtEl>
                    </p:cond>
                  </p:endCondLst>
                </p:cTn>
                <p:tgtEl>
                  <p:spTgt spid="26"/>
                </p:tgtEl>
              </p:cMediaNode>
            </p:audio>
          </p:childTnLst>
        </p:cTn>
      </p:par>
    </p:tnLst>
    <p:bldLst>
      <p:bldP spid="28" grpId="0" animBg="1"/>
      <p:bldP spid="28" grpId="1" animBg="1"/>
      <p:bldP spid="29" grpId="0" animBg="1"/>
      <p:bldP spid="29" grpId="1" animBg="1"/>
      <p:bldP spid="6" grpId="0"/>
      <p:bldP spid="12" grpId="0"/>
      <p:bldP spid="13" grpId="0"/>
      <p:bldP spid="14" grpId="0"/>
      <p:bldP spid="15" grpId="0"/>
      <p:bldP spid="16" grpId="0"/>
      <p:bldP spid="17" grpId="0"/>
      <p:bldP spid="19" grpId="0"/>
      <p:bldP spid="22" grpId="0"/>
      <p:bldP spid="27"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B9DB4B3-B1EF-9D2F-5B06-C49DC5232857}"/>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EBF358DD-F0D2-49AF-AA6D-285773B01584}"/>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0D71EF55-FBE9-4818-BF47-8FBF5B1FBE9F}"/>
              </a:ext>
            </a:extLst>
          </p:cNvPr>
          <p:cNvSpPr txBox="1"/>
          <p:nvPr/>
        </p:nvSpPr>
        <p:spPr>
          <a:xfrm>
            <a:off x="166165" y="1712857"/>
            <a:ext cx="10688648" cy="1323439"/>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７ </a:t>
            </a:r>
            <a:r>
              <a:rPr kumimoji="1" lang="en-US" altLang="ja-JP" sz="4400" b="1" dirty="0">
                <a:solidFill>
                  <a:schemeClr val="bg1"/>
                </a:solidFill>
                <a:latin typeface="メイリオ" panose="020B0604030504040204" pitchFamily="50" charset="-128"/>
                <a:ea typeface="メイリオ" panose="020B0604030504040204" pitchFamily="50" charset="-128"/>
              </a:rPr>
              <a:t>Shadowing</a:t>
            </a:r>
          </a:p>
          <a:p>
            <a:r>
              <a:rPr kumimoji="1" lang="ja-JP" altLang="en-US" sz="3600" b="1" spc="-150" dirty="0">
                <a:solidFill>
                  <a:schemeClr val="bg1"/>
                </a:solidFill>
                <a:latin typeface="メイリオ" panose="020B0604030504040204" pitchFamily="50" charset="-128"/>
                <a:ea typeface="メイリオ" panose="020B0604030504040204" pitchFamily="50" charset="-128"/>
              </a:rPr>
              <a:t>ネイティブスピーカーのすぐ後に音読する！</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3" name="Shortbridge24-1">
            <a:hlinkClick r:id="" action="ppaction://media"/>
            <a:extLst>
              <a:ext uri="{FF2B5EF4-FFF2-40B4-BE49-F238E27FC236}">
                <a16:creationId xmlns:a16="http://schemas.microsoft.com/office/drawing/2014/main" id="{B765EEAC-6A00-4812-BF45-9E5402D7C8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14857798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6AF05EBC-C40C-48D0-9785-3F015673614A}"/>
              </a:ext>
            </a:extLst>
          </p:cNvPr>
          <p:cNvSpPr/>
          <p:nvPr/>
        </p:nvSpPr>
        <p:spPr>
          <a:xfrm>
            <a:off x="0" y="1445538"/>
            <a:ext cx="9144000" cy="541246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CF45D6E9-967A-406A-8860-C923C2A4E33F}"/>
              </a:ext>
            </a:extLst>
          </p:cNvPr>
          <p:cNvSpPr/>
          <p:nvPr/>
        </p:nvSpPr>
        <p:spPr>
          <a:xfrm>
            <a:off x="0" y="-1"/>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A8E2AD2C-303B-46B0-A676-6A8512767379}"/>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グループ化 20">
            <a:extLst>
              <a:ext uri="{FF2B5EF4-FFF2-40B4-BE49-F238E27FC236}">
                <a16:creationId xmlns:a16="http://schemas.microsoft.com/office/drawing/2014/main" id="{967D8E71-8E5B-4F5B-9BF7-FAC4F3016C3B}"/>
              </a:ext>
            </a:extLst>
          </p:cNvPr>
          <p:cNvGrpSpPr/>
          <p:nvPr/>
        </p:nvGrpSpPr>
        <p:grpSpPr>
          <a:xfrm>
            <a:off x="6668436" y="307677"/>
            <a:ext cx="603315" cy="601350"/>
            <a:chOff x="1765300" y="3319886"/>
            <a:chExt cx="2131151" cy="2124211"/>
          </a:xfrm>
        </p:grpSpPr>
        <p:sp>
          <p:nvSpPr>
            <p:cNvPr id="22" name="正方形/長方形 21">
              <a:extLst>
                <a:ext uri="{FF2B5EF4-FFF2-40B4-BE49-F238E27FC236}">
                  <a16:creationId xmlns:a16="http://schemas.microsoft.com/office/drawing/2014/main" id="{7F44E80A-5259-4DAE-9BC9-4C4905DD549C}"/>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図 22">
              <a:extLst>
                <a:ext uri="{FF2B5EF4-FFF2-40B4-BE49-F238E27FC236}">
                  <a16:creationId xmlns:a16="http://schemas.microsoft.com/office/drawing/2014/main" id="{0E4AFCEF-9AE6-4983-9B69-93FCB3BBA9E0}"/>
                </a:ext>
              </a:extLst>
            </p:cNvPr>
            <p:cNvPicPr>
              <a:picLocks noChangeAspect="1"/>
            </p:cNvPicPr>
            <p:nvPr/>
          </p:nvPicPr>
          <p:blipFill rotWithShape="1">
            <a:blip r:embed="rId6"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24" name="グループ化 23">
            <a:extLst>
              <a:ext uri="{FF2B5EF4-FFF2-40B4-BE49-F238E27FC236}">
                <a16:creationId xmlns:a16="http://schemas.microsoft.com/office/drawing/2014/main" id="{B9023138-A620-4626-89C8-7FF59CF75E2A}"/>
              </a:ext>
            </a:extLst>
          </p:cNvPr>
          <p:cNvGrpSpPr/>
          <p:nvPr/>
        </p:nvGrpSpPr>
        <p:grpSpPr>
          <a:xfrm>
            <a:off x="7869333" y="307676"/>
            <a:ext cx="606442" cy="601351"/>
            <a:chOff x="5070178" y="3319886"/>
            <a:chExt cx="2142195" cy="2124211"/>
          </a:xfrm>
        </p:grpSpPr>
        <p:sp>
          <p:nvSpPr>
            <p:cNvPr id="25" name="正方形/長方形 24">
              <a:extLst>
                <a:ext uri="{FF2B5EF4-FFF2-40B4-BE49-F238E27FC236}">
                  <a16:creationId xmlns:a16="http://schemas.microsoft.com/office/drawing/2014/main" id="{229BE232-AA89-4A95-8701-E1D24EB593F0}"/>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a:extLst>
                <a:ext uri="{FF2B5EF4-FFF2-40B4-BE49-F238E27FC236}">
                  <a16:creationId xmlns:a16="http://schemas.microsoft.com/office/drawing/2014/main" id="{87C2F656-A125-4830-9D98-128A19148C7C}"/>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27" name="テキスト ボックス 26">
            <a:extLst>
              <a:ext uri="{FF2B5EF4-FFF2-40B4-BE49-F238E27FC236}">
                <a16:creationId xmlns:a16="http://schemas.microsoft.com/office/drawing/2014/main" id="{B739CF87-56A3-4A42-AF08-0643F04852AF}"/>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ポーズあり</a:t>
            </a:r>
            <a:endParaRPr kumimoji="1" lang="ja-JP" altLang="en-US" sz="1100" dirty="0">
              <a:solidFill>
                <a:schemeClr val="bg1"/>
              </a:solidFill>
            </a:endParaRPr>
          </a:p>
        </p:txBody>
      </p:sp>
      <p:sp>
        <p:nvSpPr>
          <p:cNvPr id="28" name="テキスト ボックス 27">
            <a:extLst>
              <a:ext uri="{FF2B5EF4-FFF2-40B4-BE49-F238E27FC236}">
                <a16:creationId xmlns:a16="http://schemas.microsoft.com/office/drawing/2014/main" id="{47C8D521-7210-4B27-8BE0-64F46D9072DF}"/>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ポーズなし</a:t>
            </a:r>
            <a:endParaRPr kumimoji="1" lang="ja-JP" altLang="en-US" sz="1100" dirty="0">
              <a:solidFill>
                <a:schemeClr val="bg1"/>
              </a:solidFill>
            </a:endParaRPr>
          </a:p>
        </p:txBody>
      </p:sp>
      <p:sp>
        <p:nvSpPr>
          <p:cNvPr id="4" name="テキスト ボックス 3">
            <a:extLst>
              <a:ext uri="{FF2B5EF4-FFF2-40B4-BE49-F238E27FC236}">
                <a16:creationId xmlns:a16="http://schemas.microsoft.com/office/drawing/2014/main" id="{2E83B54F-57E2-02C8-8552-028AD0038D01}"/>
              </a:ext>
            </a:extLst>
          </p:cNvPr>
          <p:cNvSpPr txBox="1"/>
          <p:nvPr/>
        </p:nvSpPr>
        <p:spPr>
          <a:xfrm>
            <a:off x="302136" y="190561"/>
            <a:ext cx="5696511"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本文を見ないで、音声のすぐあとを追いかけるように、音読してください。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5" name="正方形/長方形 4">
            <a:extLst>
              <a:ext uri="{FF2B5EF4-FFF2-40B4-BE49-F238E27FC236}">
                <a16:creationId xmlns:a16="http://schemas.microsoft.com/office/drawing/2014/main" id="{0C75F08F-9017-333A-5684-E9D7F4635E47}"/>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AS_G3_03_14_reading_s7_1">
            <a:hlinkClick r:id="" action="ppaction://media"/>
            <a:extLst>
              <a:ext uri="{FF2B5EF4-FFF2-40B4-BE49-F238E27FC236}">
                <a16:creationId xmlns:a16="http://schemas.microsoft.com/office/drawing/2014/main" id="{A84CA4DC-F58B-F020-BD17-D3889226356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010775" y="53975"/>
            <a:ext cx="406400" cy="406400"/>
          </a:xfrm>
          <a:prstGeom prst="rect">
            <a:avLst/>
          </a:prstGeom>
        </p:spPr>
      </p:pic>
      <p:pic>
        <p:nvPicPr>
          <p:cNvPr id="9" name="AS_G3_03_15_reading_s7_2">
            <a:hlinkClick r:id="" action="ppaction://media"/>
            <a:extLst>
              <a:ext uri="{FF2B5EF4-FFF2-40B4-BE49-F238E27FC236}">
                <a16:creationId xmlns:a16="http://schemas.microsoft.com/office/drawing/2014/main" id="{F5DB2DE4-ABD7-02A5-DB46-E2B3619C8F50}"/>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010775" y="1084484"/>
            <a:ext cx="406400" cy="406400"/>
          </a:xfrm>
          <a:prstGeom prst="rect">
            <a:avLst/>
          </a:prstGeom>
        </p:spPr>
      </p:pic>
      <p:pic>
        <p:nvPicPr>
          <p:cNvPr id="7" name="図 6">
            <a:extLst>
              <a:ext uri="{FF2B5EF4-FFF2-40B4-BE49-F238E27FC236}">
                <a16:creationId xmlns:a16="http://schemas.microsoft.com/office/drawing/2014/main" id="{F99BFC8A-B120-48F1-1761-279214781DF5}"/>
              </a:ext>
            </a:extLst>
          </p:cNvPr>
          <p:cNvPicPr>
            <a:picLocks noChangeAspect="1"/>
          </p:cNvPicPr>
          <p:nvPr/>
        </p:nvPicPr>
        <p:blipFill>
          <a:blip r:embed="rId10"/>
          <a:stretch>
            <a:fillRect/>
          </a:stretch>
        </p:blipFill>
        <p:spPr>
          <a:xfrm>
            <a:off x="963750" y="1983709"/>
            <a:ext cx="5814135" cy="4017493"/>
          </a:xfrm>
          <a:prstGeom prst="rect">
            <a:avLst/>
          </a:prstGeom>
        </p:spPr>
      </p:pic>
    </p:spTree>
    <p:extLst>
      <p:ext uri="{BB962C8B-B14F-4D97-AF65-F5344CB8AC3E}">
        <p14:creationId xmlns:p14="http://schemas.microsoft.com/office/powerpoint/2010/main" val="6724136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50952" fill="hold"/>
                                        <p:tgtEl>
                                          <p:spTgt spid="6"/>
                                        </p:tgtEl>
                                      </p:cBhvr>
                                    </p:cmd>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36122" fill="hold"/>
                                        <p:tgtEl>
                                          <p:spTgt spid="9"/>
                                        </p:tgtEl>
                                      </p:cBhvr>
                                    </p:cmd>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cond evt="onNext" delay="0">
                      <p:tgtEl>
                        <p:sldTgt/>
                      </p:tgtEl>
                    </p:cond>
                  </p:endCondLst>
                </p:cTn>
                <p:tgtEl>
                  <p:spTgt spid="6"/>
                </p:tgtEl>
              </p:cMediaNode>
            </p:audio>
            <p:audio>
              <p:cMediaNode vol="80000">
                <p:cTn id="26" fill="hold" display="0">
                  <p:stCondLst>
                    <p:cond delay="indefinite"/>
                  </p:stCondLst>
                  <p:endCondLst>
                    <p:cond evt="onStopAudio" delay="0">
                      <p:tgtEl>
                        <p:sldTgt/>
                      </p:tgtEl>
                    </p:cond>
                    <p:cond evt="onNext" delay="0">
                      <p:tgtEl>
                        <p:sldTgt/>
                      </p:tgtEl>
                    </p:cond>
                  </p:endCondLst>
                </p:cTn>
                <p:tgtEl>
                  <p:spTgt spid="9"/>
                </p:tgtEl>
              </p:cMediaNode>
            </p:audio>
          </p:childTnLst>
        </p:cTn>
      </p:par>
    </p:tnLst>
    <p:bldLst>
      <p:bldP spid="19" grpId="0" animBg="1"/>
      <p:bldP spid="19" grpId="1" animBg="1"/>
      <p:bldP spid="5" grpId="0" animBg="1"/>
      <p:bldP spid="5" grpId="1"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E9E7D-E954-0522-C262-B18FD6CD2CEC}"/>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48651276-0DC3-E108-6AFB-85B0FE7841C0}"/>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81085AAB-4BF2-6D93-9BB2-898C41687130}"/>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57078B88-E9EC-7FBD-56D1-1B09DB653FC1}"/>
              </a:ext>
            </a:extLst>
          </p:cNvPr>
          <p:cNvSpPr txBox="1"/>
          <p:nvPr/>
        </p:nvSpPr>
        <p:spPr>
          <a:xfrm>
            <a:off x="166165" y="1712857"/>
            <a:ext cx="10688648"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８ </a:t>
            </a:r>
            <a:r>
              <a:rPr kumimoji="1" lang="en-US" altLang="ja-JP" sz="4400" b="1" dirty="0">
                <a:solidFill>
                  <a:schemeClr val="bg1"/>
                </a:solidFill>
                <a:latin typeface="メイリオ" panose="020B0604030504040204" pitchFamily="50" charset="-128"/>
                <a:ea typeface="メイリオ" panose="020B0604030504040204" pitchFamily="50" charset="-128"/>
              </a:rPr>
              <a:t>Listening Check</a:t>
            </a:r>
          </a:p>
          <a:p>
            <a:r>
              <a:rPr kumimoji="1" lang="ja-JP" altLang="en-US" sz="4400" b="1" spc="-150" dirty="0">
                <a:solidFill>
                  <a:schemeClr val="bg1"/>
                </a:solidFill>
                <a:latin typeface="メイリオ" panose="020B0604030504040204" pitchFamily="50" charset="-128"/>
                <a:ea typeface="メイリオ" panose="020B0604030504040204" pitchFamily="50" charset="-128"/>
              </a:rPr>
              <a:t>学習の成果を確かめよう！</a:t>
            </a:r>
            <a:endParaRPr kumimoji="1" lang="en-US" altLang="ja-JP" sz="4400" b="1" dirty="0">
              <a:solidFill>
                <a:schemeClr val="bg1"/>
              </a:solidFill>
              <a:latin typeface="メイリオ" panose="020B0604030504040204" pitchFamily="50" charset="-128"/>
              <a:ea typeface="メイリオ" panose="020B0604030504040204" pitchFamily="50" charset="-128"/>
            </a:endParaRPr>
          </a:p>
        </p:txBody>
      </p:sp>
      <p:pic>
        <p:nvPicPr>
          <p:cNvPr id="13" name="Shortbridge24-1">
            <a:hlinkClick r:id="" action="ppaction://media"/>
            <a:extLst>
              <a:ext uri="{FF2B5EF4-FFF2-40B4-BE49-F238E27FC236}">
                <a16:creationId xmlns:a16="http://schemas.microsoft.com/office/drawing/2014/main" id="{EBFBF20B-0647-5D38-E4A5-9CD39ADEBB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19495274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5682E-015F-7AB3-9223-7965C6033DC9}"/>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577299B0-2BC4-A259-F3B4-C18C8E6DB2C7}"/>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12782B6F-3786-6763-4EB4-00BDDB5350FA}"/>
              </a:ext>
            </a:extLst>
          </p:cNvPr>
          <p:cNvSpPr txBox="1"/>
          <p:nvPr/>
        </p:nvSpPr>
        <p:spPr>
          <a:xfrm>
            <a:off x="0" y="2409490"/>
            <a:ext cx="9144000"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[h---] [l----]</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t>
            </a:r>
            <a:r>
              <a:rPr kumimoji="1" lang="en-US" altLang="ja-JP" sz="4400" dirty="0" err="1">
                <a:solidFill>
                  <a:schemeClr val="bg1">
                    <a:lumMod val="50000"/>
                  </a:schemeClr>
                </a:solidFill>
                <a:latin typeface="メイリオ" panose="020B0604030504040204" pitchFamily="50" charset="-128"/>
                <a:ea typeface="メイリオ" panose="020B0604030504040204" pitchFamily="50" charset="-128"/>
              </a:rPr>
              <a:t>i</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China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[f--] three months.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2000" dirty="0">
              <a:solidFill>
                <a:schemeClr val="tx1">
                  <a:lumMod val="85000"/>
                  <a:lumOff val="15000"/>
                </a:schemeClr>
              </a:solidFill>
              <a:latin typeface="メイリオ" panose="020B0604030504040204" pitchFamily="50" charset="-128"/>
              <a:ea typeface="メイリオ" panose="020B0604030504040204" pitchFamily="50" charset="-128"/>
            </a:endParaRPr>
          </a:p>
        </p:txBody>
      </p:sp>
      <p:pic>
        <p:nvPicPr>
          <p:cNvPr id="3" name="I have lived in China for three months.">
            <a:hlinkClick r:id="" action="ppaction://media"/>
            <a:extLst>
              <a:ext uri="{FF2B5EF4-FFF2-40B4-BE49-F238E27FC236}">
                <a16:creationId xmlns:a16="http://schemas.microsoft.com/office/drawing/2014/main" id="{CB1570B7-4F4A-C06E-2340-C89E07494E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75875" y="1133475"/>
            <a:ext cx="406400" cy="406400"/>
          </a:xfrm>
          <a:prstGeom prst="rect">
            <a:avLst/>
          </a:prstGeom>
        </p:spPr>
      </p:pic>
    </p:spTree>
    <p:extLst>
      <p:ext uri="{BB962C8B-B14F-4D97-AF65-F5344CB8AC3E}">
        <p14:creationId xmlns:p14="http://schemas.microsoft.com/office/powerpoint/2010/main" val="3425845780"/>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FB0E10FE-8403-FBB4-B56D-99C2CAB2E0D9}"/>
              </a:ext>
            </a:extLst>
          </p:cNvPr>
          <p:cNvSpPr/>
          <p:nvPr/>
        </p:nvSpPr>
        <p:spPr>
          <a:xfrm>
            <a:off x="0" y="-1"/>
            <a:ext cx="9144000" cy="1353132"/>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8AC51444-7D62-A597-0328-D46998D9C369}"/>
              </a:ext>
            </a:extLst>
          </p:cNvPr>
          <p:cNvSpPr/>
          <p:nvPr/>
        </p:nvSpPr>
        <p:spPr>
          <a:xfrm>
            <a:off x="0" y="3021977"/>
            <a:ext cx="9144000" cy="1823439"/>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a:extLst>
              <a:ext uri="{FF2B5EF4-FFF2-40B4-BE49-F238E27FC236}">
                <a16:creationId xmlns:a16="http://schemas.microsoft.com/office/drawing/2014/main" id="{1CC32C4F-560C-9CFE-269C-C833FC7DFA88}"/>
              </a:ext>
            </a:extLst>
          </p:cNvPr>
          <p:cNvPicPr>
            <a:picLocks noChangeAspect="1"/>
          </p:cNvPicPr>
          <p:nvPr/>
        </p:nvPicPr>
        <p:blipFill>
          <a:blip r:embed="rId6"/>
          <a:srcRect l="66820"/>
          <a:stretch/>
        </p:blipFill>
        <p:spPr>
          <a:xfrm>
            <a:off x="4585711" y="5537605"/>
            <a:ext cx="3937658" cy="1000109"/>
          </a:xfrm>
          <a:prstGeom prst="rect">
            <a:avLst/>
          </a:prstGeom>
        </p:spPr>
      </p:pic>
      <p:pic>
        <p:nvPicPr>
          <p:cNvPr id="12" name="図 11">
            <a:extLst>
              <a:ext uri="{FF2B5EF4-FFF2-40B4-BE49-F238E27FC236}">
                <a16:creationId xmlns:a16="http://schemas.microsoft.com/office/drawing/2014/main" id="{5336F515-FA7C-FA92-1543-39963EEE045D}"/>
              </a:ext>
            </a:extLst>
          </p:cNvPr>
          <p:cNvPicPr>
            <a:picLocks noChangeAspect="1"/>
          </p:cNvPicPr>
          <p:nvPr/>
        </p:nvPicPr>
        <p:blipFill>
          <a:blip r:embed="rId7"/>
          <a:srcRect l="24003" t="68019" r="24375" b="6274"/>
          <a:stretch/>
        </p:blipFill>
        <p:spPr>
          <a:xfrm>
            <a:off x="274970" y="1989801"/>
            <a:ext cx="8594062" cy="1000110"/>
          </a:xfrm>
          <a:prstGeom prst="rect">
            <a:avLst/>
          </a:prstGeom>
        </p:spPr>
      </p:pic>
      <p:sp>
        <p:nvSpPr>
          <p:cNvPr id="13" name="楕円 12">
            <a:extLst>
              <a:ext uri="{FF2B5EF4-FFF2-40B4-BE49-F238E27FC236}">
                <a16:creationId xmlns:a16="http://schemas.microsoft.com/office/drawing/2014/main" id="{943ECD77-01E9-360A-1FED-C07FB2DB0E87}"/>
              </a:ext>
            </a:extLst>
          </p:cNvPr>
          <p:cNvSpPr/>
          <p:nvPr/>
        </p:nvSpPr>
        <p:spPr>
          <a:xfrm>
            <a:off x="3736959" y="2116259"/>
            <a:ext cx="447187" cy="397973"/>
          </a:xfrm>
          <a:prstGeom prst="ellipse">
            <a:avLst/>
          </a:prstGeom>
          <a:noFill/>
          <a:ln w="76200">
            <a:solidFill>
              <a:srgbClr val="004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id="{FCBE04EF-676D-BD58-045E-DA29E72E7CF9}"/>
              </a:ext>
            </a:extLst>
          </p:cNvPr>
          <p:cNvSpPr/>
          <p:nvPr/>
        </p:nvSpPr>
        <p:spPr>
          <a:xfrm>
            <a:off x="5775053" y="2116259"/>
            <a:ext cx="447187" cy="39797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矢印: 右 14">
            <a:extLst>
              <a:ext uri="{FF2B5EF4-FFF2-40B4-BE49-F238E27FC236}">
                <a16:creationId xmlns:a16="http://schemas.microsoft.com/office/drawing/2014/main" id="{C6970FFB-9C5E-DB1F-3875-BAC9148553AE}"/>
              </a:ext>
            </a:extLst>
          </p:cNvPr>
          <p:cNvSpPr/>
          <p:nvPr/>
        </p:nvSpPr>
        <p:spPr>
          <a:xfrm>
            <a:off x="3962400" y="3151680"/>
            <a:ext cx="2036247" cy="1269085"/>
          </a:xfrm>
          <a:prstGeom prst="rightArrow">
            <a:avLst>
              <a:gd name="adj1" fmla="val 50000"/>
              <a:gd name="adj2" fmla="val 47788"/>
            </a:avLst>
          </a:prstGeom>
          <a:solidFill>
            <a:schemeClr val="accent6">
              <a:lumMod val="75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四角形: 角を丸くする 15">
            <a:extLst>
              <a:ext uri="{FF2B5EF4-FFF2-40B4-BE49-F238E27FC236}">
                <a16:creationId xmlns:a16="http://schemas.microsoft.com/office/drawing/2014/main" id="{2CB413FF-9DC2-3CDB-E1ED-38F0CA994F8D}"/>
              </a:ext>
            </a:extLst>
          </p:cNvPr>
          <p:cNvSpPr/>
          <p:nvPr/>
        </p:nvSpPr>
        <p:spPr>
          <a:xfrm>
            <a:off x="4609477" y="5591799"/>
            <a:ext cx="3863475" cy="845754"/>
          </a:xfrm>
          <a:prstGeom prst="roundRect">
            <a:avLst/>
          </a:prstGeom>
          <a:noFill/>
          <a:ln w="762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a:extLst>
              <a:ext uri="{FF2B5EF4-FFF2-40B4-BE49-F238E27FC236}">
                <a16:creationId xmlns:a16="http://schemas.microsoft.com/office/drawing/2014/main" id="{10EEDE54-28B0-546E-2110-922E1089A170}"/>
              </a:ext>
            </a:extLst>
          </p:cNvPr>
          <p:cNvPicPr>
            <a:picLocks noChangeAspect="1"/>
          </p:cNvPicPr>
          <p:nvPr/>
        </p:nvPicPr>
        <p:blipFill>
          <a:blip r:embed="rId8"/>
          <a:srcRect t="73556"/>
          <a:stretch/>
        </p:blipFill>
        <p:spPr>
          <a:xfrm>
            <a:off x="274969" y="1567312"/>
            <a:ext cx="8594062" cy="169547"/>
          </a:xfrm>
          <a:prstGeom prst="rect">
            <a:avLst/>
          </a:prstGeom>
        </p:spPr>
      </p:pic>
      <p:pic>
        <p:nvPicPr>
          <p:cNvPr id="18" name="図 17">
            <a:extLst>
              <a:ext uri="{FF2B5EF4-FFF2-40B4-BE49-F238E27FC236}">
                <a16:creationId xmlns:a16="http://schemas.microsoft.com/office/drawing/2014/main" id="{F8DCC6BB-CC53-9748-47E3-334EC0E655EE}"/>
              </a:ext>
            </a:extLst>
          </p:cNvPr>
          <p:cNvPicPr>
            <a:picLocks noChangeAspect="1"/>
          </p:cNvPicPr>
          <p:nvPr/>
        </p:nvPicPr>
        <p:blipFill>
          <a:blip r:embed="rId6"/>
          <a:srcRect r="34836"/>
          <a:stretch/>
        </p:blipFill>
        <p:spPr>
          <a:xfrm>
            <a:off x="520699" y="4942889"/>
            <a:ext cx="4345523" cy="561980"/>
          </a:xfrm>
          <a:prstGeom prst="rect">
            <a:avLst/>
          </a:prstGeom>
        </p:spPr>
      </p:pic>
      <p:cxnSp>
        <p:nvCxnSpPr>
          <p:cNvPr id="19" name="直線コネクタ 18">
            <a:extLst>
              <a:ext uri="{FF2B5EF4-FFF2-40B4-BE49-F238E27FC236}">
                <a16:creationId xmlns:a16="http://schemas.microsoft.com/office/drawing/2014/main" id="{C9C25A67-FC89-8403-F8DE-EF867AA95ADF}"/>
              </a:ext>
            </a:extLst>
          </p:cNvPr>
          <p:cNvCxnSpPr>
            <a:cxnSpLocks/>
          </p:cNvCxnSpPr>
          <p:nvPr/>
        </p:nvCxnSpPr>
        <p:spPr>
          <a:xfrm>
            <a:off x="3947852" y="2102024"/>
            <a:ext cx="0" cy="2318741"/>
          </a:xfrm>
          <a:prstGeom prst="line">
            <a:avLst/>
          </a:prstGeom>
          <a:ln w="57150">
            <a:solidFill>
              <a:srgbClr val="0043C8"/>
            </a:solidFill>
            <a:prstDash val="sysDot"/>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797775E7-82A0-62AE-36F7-67DCFB29BCD7}"/>
              </a:ext>
            </a:extLst>
          </p:cNvPr>
          <p:cNvCxnSpPr>
            <a:cxnSpLocks/>
          </p:cNvCxnSpPr>
          <p:nvPr/>
        </p:nvCxnSpPr>
        <p:spPr>
          <a:xfrm>
            <a:off x="5971398" y="2102024"/>
            <a:ext cx="0" cy="2318741"/>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5F8A32B8-2375-C7CB-059D-56299B005C09}"/>
              </a:ext>
            </a:extLst>
          </p:cNvPr>
          <p:cNvCxnSpPr>
            <a:cxnSpLocks/>
          </p:cNvCxnSpPr>
          <p:nvPr/>
        </p:nvCxnSpPr>
        <p:spPr>
          <a:xfrm>
            <a:off x="4712845" y="3953031"/>
            <a:ext cx="619917" cy="1600668"/>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5C772F8E-F356-B036-3079-C6AE210C987C}"/>
              </a:ext>
            </a:extLst>
          </p:cNvPr>
          <p:cNvCxnSpPr>
            <a:cxnSpLocks/>
          </p:cNvCxnSpPr>
          <p:nvPr/>
        </p:nvCxnSpPr>
        <p:spPr>
          <a:xfrm>
            <a:off x="4685597" y="3900482"/>
            <a:ext cx="1383362" cy="1691317"/>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E169BE1B-01E8-E425-F00F-2773A593513C}"/>
              </a:ext>
            </a:extLst>
          </p:cNvPr>
          <p:cNvSpPr txBox="1"/>
          <p:nvPr/>
        </p:nvSpPr>
        <p:spPr>
          <a:xfrm>
            <a:off x="2834709" y="3944387"/>
            <a:ext cx="1114067" cy="461665"/>
          </a:xfrm>
          <a:prstGeom prst="rect">
            <a:avLst/>
          </a:prstGeom>
          <a:noFill/>
          <a:ln>
            <a:noFill/>
          </a:ln>
        </p:spPr>
        <p:txBody>
          <a:bodyPr wrap="square" rtlCol="0">
            <a:spAutoFit/>
          </a:bodyPr>
          <a:lstStyle/>
          <a:p>
            <a:r>
              <a:rPr lang="en-US" altLang="ja-JP" sz="2400" dirty="0">
                <a:solidFill>
                  <a:srgbClr val="0043C8"/>
                </a:solidFill>
                <a:effectLst/>
                <a:latin typeface="ＭＳ Ｐゴシック" panose="020B0600070205080204" pitchFamily="50" charset="-128"/>
                <a:ea typeface="ＭＳ Ｐゴシック" panose="020B0600070205080204" pitchFamily="50" charset="-128"/>
              </a:rPr>
              <a:t>STEP1</a:t>
            </a:r>
            <a:endParaRPr kumimoji="1" lang="ja-JP" altLang="en-US" sz="2400" b="1" dirty="0">
              <a:solidFill>
                <a:srgbClr val="0043C8"/>
              </a:solidFill>
              <a:latin typeface="ＭＳ Ｐゴシック" panose="020B0600070205080204" pitchFamily="50" charset="-128"/>
              <a:ea typeface="ＭＳ Ｐゴシック" panose="020B0600070205080204" pitchFamily="50" charset="-128"/>
            </a:endParaRPr>
          </a:p>
        </p:txBody>
      </p:sp>
      <p:sp>
        <p:nvSpPr>
          <p:cNvPr id="24" name="テキスト ボックス 23">
            <a:extLst>
              <a:ext uri="{FF2B5EF4-FFF2-40B4-BE49-F238E27FC236}">
                <a16:creationId xmlns:a16="http://schemas.microsoft.com/office/drawing/2014/main" id="{BFB9D48F-3002-F358-CBDF-EA61C86CA914}"/>
              </a:ext>
            </a:extLst>
          </p:cNvPr>
          <p:cNvSpPr txBox="1"/>
          <p:nvPr/>
        </p:nvSpPr>
        <p:spPr>
          <a:xfrm>
            <a:off x="6111402" y="3944387"/>
            <a:ext cx="1114067" cy="461665"/>
          </a:xfrm>
          <a:prstGeom prst="rect">
            <a:avLst/>
          </a:prstGeom>
          <a:noFill/>
          <a:ln>
            <a:noFill/>
          </a:ln>
        </p:spPr>
        <p:txBody>
          <a:bodyPr wrap="square" rtlCol="0">
            <a:spAutoFit/>
          </a:bodyPr>
          <a:lstStyle/>
          <a:p>
            <a:r>
              <a:rPr lang="en-US" altLang="ja-JP" sz="2400" dirty="0">
                <a:solidFill>
                  <a:srgbClr val="FF0000"/>
                </a:solidFill>
                <a:effectLst/>
                <a:latin typeface="ＭＳ Ｐゴシック" panose="020B0600070205080204" pitchFamily="50" charset="-128"/>
                <a:ea typeface="ＭＳ Ｐゴシック" panose="020B0600070205080204" pitchFamily="50" charset="-128"/>
              </a:rPr>
              <a:t>STEP8</a:t>
            </a:r>
            <a:endParaRPr kumimoji="1" lang="ja-JP" altLang="en-US" sz="2400" b="1" dirty="0">
              <a:solidFill>
                <a:srgbClr val="FF0000"/>
              </a:solidFill>
              <a:latin typeface="ＭＳ Ｐゴシック" panose="020B0600070205080204" pitchFamily="50" charset="-128"/>
              <a:ea typeface="ＭＳ Ｐゴシック" panose="020B0600070205080204" pitchFamily="50" charset="-128"/>
            </a:endParaRPr>
          </a:p>
        </p:txBody>
      </p:sp>
      <p:sp>
        <p:nvSpPr>
          <p:cNvPr id="37" name="正方形/長方形 36">
            <a:extLst>
              <a:ext uri="{FF2B5EF4-FFF2-40B4-BE49-F238E27FC236}">
                <a16:creationId xmlns:a16="http://schemas.microsoft.com/office/drawing/2014/main" id="{20CDA0EF-1EAE-4566-9A4F-ED7BBCA7E588}"/>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9" name="グループ化 38">
            <a:extLst>
              <a:ext uri="{FF2B5EF4-FFF2-40B4-BE49-F238E27FC236}">
                <a16:creationId xmlns:a16="http://schemas.microsoft.com/office/drawing/2014/main" id="{5B094CD1-AE9E-478C-9112-22B0394F9695}"/>
              </a:ext>
            </a:extLst>
          </p:cNvPr>
          <p:cNvGrpSpPr/>
          <p:nvPr/>
        </p:nvGrpSpPr>
        <p:grpSpPr>
          <a:xfrm>
            <a:off x="6668436" y="307677"/>
            <a:ext cx="603315" cy="601350"/>
            <a:chOff x="1765300" y="3319886"/>
            <a:chExt cx="2131151" cy="2124211"/>
          </a:xfrm>
        </p:grpSpPr>
        <p:sp>
          <p:nvSpPr>
            <p:cNvPr id="40" name="正方形/長方形 39">
              <a:extLst>
                <a:ext uri="{FF2B5EF4-FFF2-40B4-BE49-F238E27FC236}">
                  <a16:creationId xmlns:a16="http://schemas.microsoft.com/office/drawing/2014/main" id="{9BE8717C-A8E4-4C9F-AB7C-401FDCDEF4ED}"/>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 name="図 40">
              <a:extLst>
                <a:ext uri="{FF2B5EF4-FFF2-40B4-BE49-F238E27FC236}">
                  <a16:creationId xmlns:a16="http://schemas.microsoft.com/office/drawing/2014/main" id="{D4031944-810E-444D-B159-4ABD7B0BC0AD}"/>
                </a:ext>
              </a:extLst>
            </p:cNvPr>
            <p:cNvPicPr>
              <a:picLocks noChangeAspect="1"/>
            </p:cNvPicPr>
            <p:nvPr/>
          </p:nvPicPr>
          <p:blipFill rotWithShape="1">
            <a:blip r:embed="rId9"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42" name="グループ化 41">
            <a:extLst>
              <a:ext uri="{FF2B5EF4-FFF2-40B4-BE49-F238E27FC236}">
                <a16:creationId xmlns:a16="http://schemas.microsoft.com/office/drawing/2014/main" id="{D04DAEA7-076E-4893-8F7A-A0163B18F5DD}"/>
              </a:ext>
            </a:extLst>
          </p:cNvPr>
          <p:cNvGrpSpPr/>
          <p:nvPr/>
        </p:nvGrpSpPr>
        <p:grpSpPr>
          <a:xfrm>
            <a:off x="7869333" y="307676"/>
            <a:ext cx="606442" cy="601351"/>
            <a:chOff x="5070178" y="3319886"/>
            <a:chExt cx="2142195" cy="2124211"/>
          </a:xfrm>
        </p:grpSpPr>
        <p:sp>
          <p:nvSpPr>
            <p:cNvPr id="43" name="正方形/長方形 42">
              <a:extLst>
                <a:ext uri="{FF2B5EF4-FFF2-40B4-BE49-F238E27FC236}">
                  <a16:creationId xmlns:a16="http://schemas.microsoft.com/office/drawing/2014/main" id="{2C45458F-2DA8-4236-A43C-8543C4DF7F5E}"/>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4" name="図 43">
              <a:extLst>
                <a:ext uri="{FF2B5EF4-FFF2-40B4-BE49-F238E27FC236}">
                  <a16:creationId xmlns:a16="http://schemas.microsoft.com/office/drawing/2014/main" id="{E2105CAD-2AF2-4E2D-AFCB-C32B8E584097}"/>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2" name="テキスト ボックス 1">
            <a:extLst>
              <a:ext uri="{FF2B5EF4-FFF2-40B4-BE49-F238E27FC236}">
                <a16:creationId xmlns:a16="http://schemas.microsoft.com/office/drawing/2014/main" id="{5E7B68E4-CFFF-111C-0330-675F1D7C220E}"/>
              </a:ext>
            </a:extLst>
          </p:cNvPr>
          <p:cNvSpPr txBox="1"/>
          <p:nvPr/>
        </p:nvSpPr>
        <p:spPr>
          <a:xfrm>
            <a:off x="302136" y="190561"/>
            <a:ext cx="5696511"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最初に聞いた音声が、どれくらい聞ける</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ようになったか確認しておきましょう。</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4" name="テキスト ボックス 3">
            <a:extLst>
              <a:ext uri="{FF2B5EF4-FFF2-40B4-BE49-F238E27FC236}">
                <a16:creationId xmlns:a16="http://schemas.microsoft.com/office/drawing/2014/main" id="{236D7AA2-1417-AC64-A33C-219016254401}"/>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標準</a:t>
            </a:r>
            <a:endParaRPr kumimoji="1" lang="ja-JP" altLang="en-US" sz="1100" dirty="0">
              <a:solidFill>
                <a:schemeClr val="bg1"/>
              </a:solidFill>
            </a:endParaRPr>
          </a:p>
        </p:txBody>
      </p:sp>
      <p:sp>
        <p:nvSpPr>
          <p:cNvPr id="11" name="テキスト ボックス 10">
            <a:extLst>
              <a:ext uri="{FF2B5EF4-FFF2-40B4-BE49-F238E27FC236}">
                <a16:creationId xmlns:a16="http://schemas.microsoft.com/office/drawing/2014/main" id="{408F9EB8-D545-C9DE-6678-60032516BB0B}"/>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倍速</a:t>
            </a:r>
            <a:endParaRPr kumimoji="1" lang="ja-JP" altLang="en-US" sz="1100" dirty="0">
              <a:solidFill>
                <a:schemeClr val="bg1"/>
              </a:solidFill>
            </a:endParaRPr>
          </a:p>
        </p:txBody>
      </p:sp>
      <p:sp>
        <p:nvSpPr>
          <p:cNvPr id="3" name="正方形/長方形 2">
            <a:extLst>
              <a:ext uri="{FF2B5EF4-FFF2-40B4-BE49-F238E27FC236}">
                <a16:creationId xmlns:a16="http://schemas.microsoft.com/office/drawing/2014/main" id="{52F76B9D-7075-6ACF-8533-1A40E1F17936}"/>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AS_G3_03_16_reading_s8_1">
            <a:hlinkClick r:id="" action="ppaction://media"/>
            <a:extLst>
              <a:ext uri="{FF2B5EF4-FFF2-40B4-BE49-F238E27FC236}">
                <a16:creationId xmlns:a16="http://schemas.microsoft.com/office/drawing/2014/main" id="{5D15C3CE-BBC2-8923-6EED-B03FF308A96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116937" y="1150938"/>
            <a:ext cx="406400" cy="406400"/>
          </a:xfrm>
          <a:prstGeom prst="rect">
            <a:avLst/>
          </a:prstGeom>
        </p:spPr>
      </p:pic>
      <p:pic>
        <p:nvPicPr>
          <p:cNvPr id="6" name="AS_G3_03_17_reading_s8_2">
            <a:hlinkClick r:id="" action="ppaction://media"/>
            <a:extLst>
              <a:ext uri="{FF2B5EF4-FFF2-40B4-BE49-F238E27FC236}">
                <a16:creationId xmlns:a16="http://schemas.microsoft.com/office/drawing/2014/main" id="{1728FCA8-A8D2-11D2-F1D7-ECC8C0F2AA7E}"/>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0116937" y="2180160"/>
            <a:ext cx="406400" cy="406400"/>
          </a:xfrm>
          <a:prstGeom prst="rect">
            <a:avLst/>
          </a:prstGeom>
        </p:spPr>
      </p:pic>
    </p:spTree>
    <p:extLst>
      <p:ext uri="{BB962C8B-B14F-4D97-AF65-F5344CB8AC3E}">
        <p14:creationId xmlns:p14="http://schemas.microsoft.com/office/powerpoint/2010/main" val="5041660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35940" fill="hold"/>
                                        <p:tgtEl>
                                          <p:spTgt spid="5"/>
                                        </p:tgtEl>
                                      </p:cBhvr>
                                    </p:cmd>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37"/>
                                        </p:tgtEl>
                                      </p:cBhvr>
                                    </p:animEffect>
                                    <p:set>
                                      <p:cBhvr>
                                        <p:cTn id="13" dur="1" fill="hold">
                                          <p:stCondLst>
                                            <p:cond delay="499"/>
                                          </p:stCondLst>
                                        </p:cTn>
                                        <p:tgtEl>
                                          <p:spTgt spid="3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30936" fill="hold"/>
                                        <p:tgtEl>
                                          <p:spTgt spid="6"/>
                                        </p:tgtEl>
                                      </p:cBhvr>
                                    </p:cmd>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cond evt="onNext" delay="0">
                      <p:tgtEl>
                        <p:sldTgt/>
                      </p:tgtEl>
                    </p:cond>
                  </p:endCondLst>
                </p:cTn>
                <p:tgtEl>
                  <p:spTgt spid="5"/>
                </p:tgtEl>
              </p:cMediaNode>
            </p:audio>
            <p:audio>
              <p:cMediaNode vol="80000">
                <p:cTn id="26" fill="hold" display="0">
                  <p:stCondLst>
                    <p:cond delay="indefinite"/>
                  </p:stCondLst>
                  <p:endCondLst>
                    <p:cond evt="onStopAudio" delay="0">
                      <p:tgtEl>
                        <p:sldTgt/>
                      </p:tgtEl>
                    </p:cond>
                    <p:cond evt="onNext" delay="0">
                      <p:tgtEl>
                        <p:sldTgt/>
                      </p:tgtEl>
                    </p:cond>
                  </p:endCondLst>
                </p:cTn>
                <p:tgtEl>
                  <p:spTgt spid="6"/>
                </p:tgtEl>
              </p:cMediaNode>
            </p:audio>
          </p:childTnLst>
        </p:cTn>
      </p:par>
    </p:tnLst>
    <p:bldLst>
      <p:bldP spid="37" grpId="0" animBg="1"/>
      <p:bldP spid="37" grpId="1" animBg="1"/>
      <p:bldP spid="3" grpId="0" animBg="1"/>
      <p:bldP spid="3" grpId="1"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2ECD2F7A-29A8-1199-C962-7CDDCBEAAE78}"/>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pic>
        <p:nvPicPr>
          <p:cNvPr id="9" name="合格の鐘">
            <a:hlinkClick r:id="" action="ppaction://media"/>
            <a:extLst>
              <a:ext uri="{FF2B5EF4-FFF2-40B4-BE49-F238E27FC236}">
                <a16:creationId xmlns:a16="http://schemas.microsoft.com/office/drawing/2014/main" id="{B665D7A6-C68C-4AB5-9FFF-B07275182F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8680" y="4244492"/>
            <a:ext cx="609601" cy="609600"/>
          </a:xfrm>
          <a:prstGeom prst="rect">
            <a:avLst/>
          </a:prstGeom>
        </p:spPr>
      </p:pic>
      <p:sp>
        <p:nvSpPr>
          <p:cNvPr id="8" name="テキスト ボックス 7">
            <a:extLst>
              <a:ext uri="{FF2B5EF4-FFF2-40B4-BE49-F238E27FC236}">
                <a16:creationId xmlns:a16="http://schemas.microsoft.com/office/drawing/2014/main" id="{1A486E7B-290D-4A20-93CB-5810801F5E00}"/>
              </a:ext>
            </a:extLst>
          </p:cNvPr>
          <p:cNvSpPr txBox="1"/>
          <p:nvPr/>
        </p:nvSpPr>
        <p:spPr>
          <a:xfrm>
            <a:off x="696811" y="1068765"/>
            <a:ext cx="7750379" cy="3631763"/>
          </a:xfrm>
          <a:prstGeom prst="rect">
            <a:avLst/>
          </a:prstGeom>
          <a:noFill/>
        </p:spPr>
        <p:txBody>
          <a:bodyPr wrap="square" rtlCol="0">
            <a:spAutoFit/>
          </a:bodyPr>
          <a:lstStyle/>
          <a:p>
            <a:r>
              <a:rPr kumimoji="1" lang="en-US" altLang="ja-JP" sz="11500" b="1" dirty="0">
                <a:ln w="38100">
                  <a:noFill/>
                </a:ln>
                <a:solidFill>
                  <a:srgbClr val="FFFF00"/>
                </a:solidFill>
                <a:latin typeface="メイリオ" panose="020B0604030504040204" pitchFamily="50" charset="-128"/>
                <a:ea typeface="メイリオ" panose="020B0604030504040204" pitchFamily="50" charset="-128"/>
              </a:rPr>
              <a:t>That’s all </a:t>
            </a:r>
          </a:p>
          <a:p>
            <a:r>
              <a:rPr kumimoji="1" lang="en-US" altLang="ja-JP" sz="11500" b="1" dirty="0">
                <a:ln w="38100">
                  <a:noFill/>
                </a:ln>
                <a:solidFill>
                  <a:srgbClr val="FFFF00"/>
                </a:solidFill>
                <a:latin typeface="メイリオ" panose="020B0604030504040204" pitchFamily="50" charset="-128"/>
                <a:ea typeface="メイリオ" panose="020B0604030504040204" pitchFamily="50" charset="-128"/>
              </a:rPr>
              <a:t>for today.</a:t>
            </a:r>
            <a:endParaRPr kumimoji="1" lang="ja-JP" altLang="en-US" sz="11500" b="1" dirty="0">
              <a:ln w="38100">
                <a:noFill/>
              </a:ln>
              <a:solidFill>
                <a:srgbClr val="FFFF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6068360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48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18CD5-8C86-10E9-1049-B03B335A2773}"/>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F8F9F072-F267-FF05-92F0-B6DC0F8D2A03}"/>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4D0EC26B-2BC5-6E24-7196-ECA60B4E07DD}"/>
              </a:ext>
            </a:extLst>
          </p:cNvPr>
          <p:cNvSpPr txBox="1"/>
          <p:nvPr/>
        </p:nvSpPr>
        <p:spPr>
          <a:xfrm>
            <a:off x="1846003" y="2398429"/>
            <a:ext cx="5451994" cy="2061142"/>
          </a:xfrm>
          <a:prstGeom prst="rect">
            <a:avLst/>
          </a:prstGeom>
          <a:noFill/>
        </p:spPr>
        <p:txBody>
          <a:bodyPr wrap="square" rtlCol="0">
            <a:spAutoFit/>
          </a:bodyPr>
          <a:lstStyle/>
          <a:p>
            <a:pPr>
              <a:lnSpc>
                <a:spcPct val="150000"/>
              </a:lnSpc>
            </a:pPr>
            <a:r>
              <a:rPr kumimoji="1" lang="ja-JP" altLang="en-US" sz="4450" b="1" dirty="0">
                <a:solidFill>
                  <a:srgbClr val="00B0F0"/>
                </a:solidFill>
                <a:latin typeface="メイリオ" panose="020B0604030504040204" pitchFamily="50" charset="-128"/>
                <a:ea typeface="メイリオ" panose="020B0604030504040204" pitchFamily="50" charset="-128"/>
              </a:rPr>
              <a:t>私は</a:t>
            </a:r>
            <a:r>
              <a:rPr kumimoji="1" lang="en-US" altLang="ja-JP" sz="445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450" b="1" dirty="0">
                <a:solidFill>
                  <a:srgbClr val="FF0000"/>
                </a:solidFill>
                <a:latin typeface="メイリオ" panose="020B0604030504040204" pitchFamily="50" charset="-128"/>
                <a:ea typeface="メイリオ" panose="020B0604030504040204" pitchFamily="50" charset="-128"/>
              </a:rPr>
              <a:t>住んでいます</a:t>
            </a:r>
            <a:r>
              <a:rPr kumimoji="1" lang="en-US" altLang="ja-JP" sz="4450" b="1" dirty="0">
                <a:solidFill>
                  <a:srgbClr val="00B0F0"/>
                </a:solidFill>
                <a:latin typeface="メイリオ" panose="020B0604030504040204" pitchFamily="50" charset="-128"/>
                <a:ea typeface="メイリオ" panose="020B0604030504040204" pitchFamily="50" charset="-128"/>
              </a:rPr>
              <a:t> </a:t>
            </a:r>
            <a:r>
              <a:rPr kumimoji="1" lang="en-US" altLang="ja-JP" sz="445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450" dirty="0">
                <a:solidFill>
                  <a:schemeClr val="bg1">
                    <a:lumMod val="50000"/>
                  </a:schemeClr>
                </a:solidFill>
                <a:latin typeface="メイリオ" panose="020B0604030504040204" pitchFamily="50" charset="-128"/>
                <a:ea typeface="メイリオ" panose="020B0604030504040204" pitchFamily="50" charset="-128"/>
              </a:rPr>
              <a:t>中国に</a:t>
            </a:r>
            <a:r>
              <a:rPr kumimoji="1" lang="en-US" altLang="ja-JP" sz="445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5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450" dirty="0">
                <a:solidFill>
                  <a:schemeClr val="bg1">
                    <a:lumMod val="50000"/>
                  </a:schemeClr>
                </a:solidFill>
                <a:latin typeface="メイリオ" panose="020B0604030504040204" pitchFamily="50" charset="-128"/>
                <a:ea typeface="メイリオ" panose="020B0604030504040204" pitchFamily="50" charset="-128"/>
              </a:rPr>
              <a:t>３ヶ月間</a:t>
            </a:r>
            <a:r>
              <a:rPr kumimoji="1" lang="en-US" altLang="ja-JP" sz="445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5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4450" dirty="0">
              <a:solidFill>
                <a:schemeClr val="tx1">
                  <a:lumMod val="85000"/>
                  <a:lumOff val="15000"/>
                </a:schemeClr>
              </a:solidFill>
              <a:latin typeface="メイリオ" panose="020B0604030504040204" pitchFamily="50" charset="-128"/>
              <a:ea typeface="メイリオ" panose="020B0604030504040204" pitchFamily="50" charset="-128"/>
            </a:endParaRPr>
          </a:p>
        </p:txBody>
      </p:sp>
      <p:pic>
        <p:nvPicPr>
          <p:cNvPr id="3" name="I have lived in China for three months.">
            <a:hlinkClick r:id="" action="ppaction://media"/>
            <a:extLst>
              <a:ext uri="{FF2B5EF4-FFF2-40B4-BE49-F238E27FC236}">
                <a16:creationId xmlns:a16="http://schemas.microsoft.com/office/drawing/2014/main" id="{CF892BAB-6E29-9765-8D52-DD0745BA17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75875" y="1133475"/>
            <a:ext cx="406400" cy="406400"/>
          </a:xfrm>
          <a:prstGeom prst="rect">
            <a:avLst/>
          </a:prstGeom>
        </p:spPr>
      </p:pic>
    </p:spTree>
    <p:extLst>
      <p:ext uri="{BB962C8B-B14F-4D97-AF65-F5344CB8AC3E}">
        <p14:creationId xmlns:p14="http://schemas.microsoft.com/office/powerpoint/2010/main" val="2603276012"/>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91B907-8BC7-C61C-D0B6-A00B27F23DBC}"/>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CA60799A-DFBC-6664-92A0-AA508FA0BD42}"/>
              </a:ext>
            </a:extLst>
          </p:cNvPr>
          <p:cNvPicPr>
            <a:picLocks noChangeAspect="1"/>
          </p:cNvPicPr>
          <p:nvPr/>
        </p:nvPicPr>
        <p:blipFill>
          <a:blip r:embed="rId2"/>
          <a:srcRect t="18516" b="55058"/>
          <a:stretch/>
        </p:blipFill>
        <p:spPr>
          <a:xfrm>
            <a:off x="262210" y="1022216"/>
            <a:ext cx="8605417" cy="951863"/>
          </a:xfrm>
          <a:prstGeom prst="rect">
            <a:avLst/>
          </a:prstGeom>
        </p:spPr>
      </p:pic>
      <p:sp>
        <p:nvSpPr>
          <p:cNvPr id="2" name="正方形/長方形 1">
            <a:extLst>
              <a:ext uri="{FF2B5EF4-FFF2-40B4-BE49-F238E27FC236}">
                <a16:creationId xmlns:a16="http://schemas.microsoft.com/office/drawing/2014/main" id="{75D89249-30B0-BB28-C997-00EEAEDCF32E}"/>
              </a:ext>
            </a:extLst>
          </p:cNvPr>
          <p:cNvSpPr/>
          <p:nvPr/>
        </p:nvSpPr>
        <p:spPr>
          <a:xfrm>
            <a:off x="0" y="3193030"/>
            <a:ext cx="9144000" cy="366497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2FBC3338-5294-903F-738D-D3B2ACEF0C4B}"/>
              </a:ext>
            </a:extLst>
          </p:cNvPr>
          <p:cNvSpPr txBox="1"/>
          <p:nvPr/>
        </p:nvSpPr>
        <p:spPr>
          <a:xfrm>
            <a:off x="537493" y="3296621"/>
            <a:ext cx="8069014" cy="3416320"/>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you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Have … lived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in Tokyo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「東京で」という意味をもち、</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動詞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have lived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の場所を説明しています。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since 2023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2023</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年から」という意味をもち、</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動詞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have lived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の開始時点を説明しています。</a:t>
            </a:r>
          </a:p>
        </p:txBody>
      </p:sp>
      <p:pic>
        <p:nvPicPr>
          <p:cNvPr id="5" name="図 4">
            <a:extLst>
              <a:ext uri="{FF2B5EF4-FFF2-40B4-BE49-F238E27FC236}">
                <a16:creationId xmlns:a16="http://schemas.microsoft.com/office/drawing/2014/main" id="{EA44504B-29FF-BF34-8072-2ED35D30C412}"/>
              </a:ext>
            </a:extLst>
          </p:cNvPr>
          <p:cNvPicPr>
            <a:picLocks noChangeAspect="1"/>
          </p:cNvPicPr>
          <p:nvPr/>
        </p:nvPicPr>
        <p:blipFill>
          <a:blip r:embed="rId3"/>
          <a:stretch>
            <a:fillRect/>
          </a:stretch>
        </p:blipFill>
        <p:spPr>
          <a:xfrm>
            <a:off x="205673" y="145059"/>
            <a:ext cx="8732655" cy="531020"/>
          </a:xfrm>
          <a:prstGeom prst="rect">
            <a:avLst/>
          </a:prstGeom>
        </p:spPr>
      </p:pic>
      <p:sp>
        <p:nvSpPr>
          <p:cNvPr id="6" name="テキスト ボックス 5">
            <a:extLst>
              <a:ext uri="{FF2B5EF4-FFF2-40B4-BE49-F238E27FC236}">
                <a16:creationId xmlns:a16="http://schemas.microsoft.com/office/drawing/2014/main" id="{43F7680E-C8B1-D8FD-E22C-C700A5B466B1}"/>
              </a:ext>
            </a:extLst>
          </p:cNvPr>
          <p:cNvSpPr txBox="1"/>
          <p:nvPr/>
        </p:nvSpPr>
        <p:spPr>
          <a:xfrm>
            <a:off x="1032442" y="2069963"/>
            <a:ext cx="5274353"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あなたは </a:t>
            </a:r>
            <a:r>
              <a:rPr kumimoji="1" lang="en-US" altLang="ja-JP"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2023 </a:t>
            </a:r>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年からずっと東京に住んでいますか。</a:t>
            </a:r>
          </a:p>
        </p:txBody>
      </p:sp>
    </p:spTree>
    <p:extLst>
      <p:ext uri="{BB962C8B-B14F-4D97-AF65-F5344CB8AC3E}">
        <p14:creationId xmlns:p14="http://schemas.microsoft.com/office/powerpoint/2010/main" val="3304873006"/>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97440-44A7-91F0-C890-0EA67D09B1E6}"/>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553F7EE1-FDA4-EEDA-0E09-A4538524E35A}"/>
              </a:ext>
            </a:extLst>
          </p:cNvPr>
          <p:cNvSpPr txBox="1"/>
          <p:nvPr/>
        </p:nvSpPr>
        <p:spPr>
          <a:xfrm>
            <a:off x="299831" y="415246"/>
            <a:ext cx="7905788"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Target Sentence</a:t>
            </a:r>
          </a:p>
        </p:txBody>
      </p:sp>
      <p:sp>
        <p:nvSpPr>
          <p:cNvPr id="10" name="正方形/長方形 9">
            <a:extLst>
              <a:ext uri="{FF2B5EF4-FFF2-40B4-BE49-F238E27FC236}">
                <a16:creationId xmlns:a16="http://schemas.microsoft.com/office/drawing/2014/main" id="{11D89A1C-0E93-19A8-AAAA-958515B7B810}"/>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9D0A782B-CFD8-01C0-EA0A-938A228F5AD1}"/>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0A7E27B6-37F2-4550-269F-D2F5A45A7933}"/>
              </a:ext>
            </a:extLst>
          </p:cNvPr>
          <p:cNvSpPr txBox="1"/>
          <p:nvPr/>
        </p:nvSpPr>
        <p:spPr>
          <a:xfrm rot="21600000">
            <a:off x="707941" y="196657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12" name="矢印: 右 11">
            <a:extLst>
              <a:ext uri="{FF2B5EF4-FFF2-40B4-BE49-F238E27FC236}">
                <a16:creationId xmlns:a16="http://schemas.microsoft.com/office/drawing/2014/main" id="{A27CE591-9A7D-8334-645E-381B599D501C}"/>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39123743"/>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AF378-C4F5-CF68-A7EA-6D65142C9CC1}"/>
            </a:ext>
          </a:extLst>
        </p:cNvPr>
        <p:cNvGrpSpPr/>
        <p:nvPr/>
      </p:nvGrpSpPr>
      <p:grpSpPr>
        <a:xfrm>
          <a:off x="0" y="0"/>
          <a:ext cx="0" cy="0"/>
          <a:chOff x="0" y="0"/>
          <a:chExt cx="0" cy="0"/>
        </a:xfrm>
      </p:grpSpPr>
      <p:pic>
        <p:nvPicPr>
          <p:cNvPr id="3" name="Have you lived in Tokyo since 2023">
            <a:hlinkClick r:id="" action="ppaction://media"/>
            <a:extLst>
              <a:ext uri="{FF2B5EF4-FFF2-40B4-BE49-F238E27FC236}">
                <a16:creationId xmlns:a16="http://schemas.microsoft.com/office/drawing/2014/main" id="{3366C3BC-8DAF-5E3C-343F-55B02C5FC5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74338" y="2055813"/>
            <a:ext cx="406400" cy="406400"/>
          </a:xfrm>
          <a:prstGeom prst="rect">
            <a:avLst/>
          </a:prstGeom>
        </p:spPr>
      </p:pic>
      <p:sp>
        <p:nvSpPr>
          <p:cNvPr id="2" name="正方形/長方形 1">
            <a:extLst>
              <a:ext uri="{FF2B5EF4-FFF2-40B4-BE49-F238E27FC236}">
                <a16:creationId xmlns:a16="http://schemas.microsoft.com/office/drawing/2014/main" id="{9B317C6D-020F-7230-5673-3EED50BA58A1}"/>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E910A6D0-13BD-8C7E-775F-16E68828C676}"/>
              </a:ext>
            </a:extLst>
          </p:cNvPr>
          <p:cNvSpPr txBox="1"/>
          <p:nvPr/>
        </p:nvSpPr>
        <p:spPr>
          <a:xfrm>
            <a:off x="1146613" y="4128490"/>
            <a:ext cx="6850774" cy="2039020"/>
          </a:xfrm>
          <a:prstGeom prst="rect">
            <a:avLst/>
          </a:prstGeom>
          <a:noFill/>
        </p:spPr>
        <p:txBody>
          <a:bodyPr wrap="square" rtlCol="0">
            <a:spAutoFit/>
          </a:bodyPr>
          <a:lstStyle/>
          <a:p>
            <a:pPr>
              <a:lnSpc>
                <a:spcPct val="150000"/>
              </a:lnSpc>
            </a:pPr>
            <a:r>
              <a:rPr kumimoji="1" lang="en-US" altLang="ja-JP" sz="4400" b="1" dirty="0">
                <a:solidFill>
                  <a:srgbClr val="FF0000"/>
                </a:solidFill>
                <a:latin typeface="メイリオ" panose="020B0604030504040204" pitchFamily="50" charset="-128"/>
                <a:ea typeface="メイリオ" panose="020B0604030504040204" pitchFamily="50" charset="-128"/>
              </a:rPr>
              <a:t>Have</a:t>
            </a:r>
            <a:r>
              <a:rPr kumimoji="1" lang="ja-JP" altLang="en-US" sz="4400" dirty="0">
                <a:latin typeface="メイリオ" panose="020B0604030504040204" pitchFamily="50" charset="-128"/>
                <a:ea typeface="メイリオ" panose="020B0604030504040204" pitchFamily="50" charset="-128"/>
              </a:rPr>
              <a:t> </a:t>
            </a:r>
            <a:r>
              <a:rPr kumimoji="1" lang="en-US" altLang="ja-JP" sz="4400" b="1" dirty="0">
                <a:solidFill>
                  <a:srgbClr val="00B0F0"/>
                </a:solidFill>
                <a:latin typeface="メイリオ" panose="020B0604030504040204" pitchFamily="50" charset="-128"/>
                <a:ea typeface="メイリオ" panose="020B0604030504040204" pitchFamily="50" charset="-128"/>
              </a:rPr>
              <a:t>you</a:t>
            </a:r>
            <a:r>
              <a:rPr kumimoji="1" lang="en-US" altLang="ja-JP" sz="4400" b="1" dirty="0">
                <a:solidFill>
                  <a:srgbClr val="FF0000"/>
                </a:solidFill>
                <a:latin typeface="メイリオ" panose="020B0604030504040204" pitchFamily="50" charset="-128"/>
                <a:ea typeface="メイリオ" panose="020B0604030504040204" pitchFamily="50" charset="-128"/>
              </a:rPr>
              <a:t> lived</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in Tokyo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since 2023?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2000"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E28C210A-298C-B3ED-2AF9-73924D676A68}"/>
              </a:ext>
            </a:extLst>
          </p:cNvPr>
          <p:cNvSpPr txBox="1"/>
          <p:nvPr/>
        </p:nvSpPr>
        <p:spPr>
          <a:xfrm>
            <a:off x="349602" y="690490"/>
            <a:ext cx="8444796"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あなたは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住んでいますか</a:t>
            </a:r>
            <a:r>
              <a:rPr kumimoji="1" lang="en-US" altLang="ja-JP" sz="4800" b="1" dirty="0">
                <a:solidFill>
                  <a:srgbClr val="00B0F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東京に</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2023</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年からずっと</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4450"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680463758"/>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4FB21-C2B1-86F8-1077-CBED09DBD055}"/>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AD8033B6-5A9B-3C00-3BFA-7956DC1BAC19}"/>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BA9A2A4D-AC8F-787A-550A-6DB119A01049}"/>
              </a:ext>
            </a:extLst>
          </p:cNvPr>
          <p:cNvSpPr txBox="1"/>
          <p:nvPr/>
        </p:nvSpPr>
        <p:spPr>
          <a:xfrm>
            <a:off x="1164261" y="2409490"/>
            <a:ext cx="6815478" cy="2039020"/>
          </a:xfrm>
          <a:prstGeom prst="rect">
            <a:avLst/>
          </a:prstGeom>
          <a:noFill/>
        </p:spPr>
        <p:txBody>
          <a:bodyPr wrap="square" rtlCol="0">
            <a:spAutoFit/>
          </a:bodyPr>
          <a:lstStyle/>
          <a:p>
            <a:pPr>
              <a:lnSpc>
                <a:spcPct val="150000"/>
              </a:lnSpc>
            </a:pPr>
            <a:r>
              <a:rPr kumimoji="1" lang="en-US" altLang="ja-JP" sz="4400" b="1" dirty="0">
                <a:solidFill>
                  <a:srgbClr val="FF0000"/>
                </a:solidFill>
                <a:latin typeface="メイリオ" panose="020B0604030504040204" pitchFamily="50" charset="-128"/>
                <a:ea typeface="メイリオ" panose="020B0604030504040204" pitchFamily="50" charset="-128"/>
              </a:rPr>
              <a:t>[H---]</a:t>
            </a:r>
            <a:r>
              <a:rPr kumimoji="1" lang="ja-JP" altLang="en-US" sz="4400" dirty="0">
                <a:latin typeface="メイリオ" panose="020B0604030504040204" pitchFamily="50" charset="-128"/>
                <a:ea typeface="メイリオ" panose="020B0604030504040204" pitchFamily="50" charset="-128"/>
              </a:rPr>
              <a:t> </a:t>
            </a:r>
            <a:r>
              <a:rPr kumimoji="1" lang="en-US" altLang="ja-JP" sz="4400" b="1" dirty="0">
                <a:solidFill>
                  <a:srgbClr val="00B0F0"/>
                </a:solidFill>
                <a:latin typeface="メイリオ" panose="020B0604030504040204" pitchFamily="50" charset="-128"/>
                <a:ea typeface="メイリオ" panose="020B0604030504040204" pitchFamily="50" charset="-128"/>
              </a:rPr>
              <a:t>you</a:t>
            </a:r>
            <a:r>
              <a:rPr kumimoji="1" lang="en-US" altLang="ja-JP" sz="4400" b="1" dirty="0">
                <a:solidFill>
                  <a:srgbClr val="FF0000"/>
                </a:solidFill>
                <a:latin typeface="メイリオ" panose="020B0604030504040204" pitchFamily="50" charset="-128"/>
                <a:ea typeface="メイリオ" panose="020B0604030504040204" pitchFamily="50" charset="-128"/>
              </a:rPr>
              <a:t> [l----]</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in Tokyo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since 2023?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2000" dirty="0">
              <a:solidFill>
                <a:schemeClr val="tx1">
                  <a:lumMod val="85000"/>
                  <a:lumOff val="15000"/>
                </a:schemeClr>
              </a:solidFill>
              <a:latin typeface="メイリオ" panose="020B0604030504040204" pitchFamily="50" charset="-128"/>
              <a:ea typeface="メイリオ" panose="020B0604030504040204" pitchFamily="50" charset="-128"/>
            </a:endParaRPr>
          </a:p>
        </p:txBody>
      </p:sp>
      <p:pic>
        <p:nvPicPr>
          <p:cNvPr id="2" name="Have you lived in Tokyo since 2023">
            <a:hlinkClick r:id="" action="ppaction://media"/>
            <a:extLst>
              <a:ext uri="{FF2B5EF4-FFF2-40B4-BE49-F238E27FC236}">
                <a16:creationId xmlns:a16="http://schemas.microsoft.com/office/drawing/2014/main" id="{BFDD43A6-73AF-460C-459E-B0F8D9865D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74338" y="2055813"/>
            <a:ext cx="406400" cy="406400"/>
          </a:xfrm>
          <a:prstGeom prst="rect">
            <a:avLst/>
          </a:prstGeom>
        </p:spPr>
      </p:pic>
    </p:spTree>
    <p:extLst>
      <p:ext uri="{BB962C8B-B14F-4D97-AF65-F5344CB8AC3E}">
        <p14:creationId xmlns:p14="http://schemas.microsoft.com/office/powerpoint/2010/main" val="2990751057"/>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B563096D-480F-1E73-BC49-B853913A4B8A}"/>
              </a:ext>
            </a:extLst>
          </p:cNvPr>
          <p:cNvSpPr/>
          <p:nvPr/>
        </p:nvSpPr>
        <p:spPr>
          <a:xfrm>
            <a:off x="834473" y="3279017"/>
            <a:ext cx="5292862"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AEC32E46-DD1E-920F-FEFD-EB80EA1B60B3}"/>
              </a:ext>
            </a:extLst>
          </p:cNvPr>
          <p:cNvSpPr/>
          <p:nvPr/>
        </p:nvSpPr>
        <p:spPr>
          <a:xfrm>
            <a:off x="834473" y="2467296"/>
            <a:ext cx="7155845"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BC4B0D41-0C60-D222-5D74-AB6E2556E679}"/>
              </a:ext>
            </a:extLst>
          </p:cNvPr>
          <p:cNvSpPr/>
          <p:nvPr/>
        </p:nvSpPr>
        <p:spPr>
          <a:xfrm>
            <a:off x="834473" y="2878401"/>
            <a:ext cx="6284174"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2BD01951-4C17-0BF2-B540-F1889E0C7C8A}"/>
              </a:ext>
            </a:extLst>
          </p:cNvPr>
          <p:cNvSpPr/>
          <p:nvPr/>
        </p:nvSpPr>
        <p:spPr>
          <a:xfrm>
            <a:off x="864066" y="1759717"/>
            <a:ext cx="6664779" cy="36911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B50E4FDB-24E1-F485-DA43-5A1A086BBF4B}"/>
              </a:ext>
            </a:extLst>
          </p:cNvPr>
          <p:cNvSpPr/>
          <p:nvPr/>
        </p:nvSpPr>
        <p:spPr>
          <a:xfrm>
            <a:off x="-209725" y="68580"/>
            <a:ext cx="9605395" cy="10654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1"/>
          <p:cNvSpPr txBox="1">
            <a:spLocks/>
          </p:cNvSpPr>
          <p:nvPr/>
        </p:nvSpPr>
        <p:spPr>
          <a:xfrm>
            <a:off x="566057" y="210403"/>
            <a:ext cx="8468376" cy="78175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5400" b="1" dirty="0">
                <a:solidFill>
                  <a:schemeClr val="bg1"/>
                </a:solidFill>
                <a:latin typeface="ＭＳ Ｐゴシック" panose="020B0600070205080204" pitchFamily="50" charset="-128"/>
                <a:ea typeface="ＭＳ Ｐゴシック" panose="020B0600070205080204" pitchFamily="50" charset="-128"/>
              </a:rPr>
              <a:t>P.22</a:t>
            </a:r>
            <a:r>
              <a:rPr lang="ja-JP" altLang="en-US" sz="5400" b="1" dirty="0">
                <a:solidFill>
                  <a:schemeClr val="bg1"/>
                </a:solidFill>
                <a:latin typeface="ＭＳ Ｐゴシック" panose="020B0600070205080204" pitchFamily="50" charset="-128"/>
                <a:ea typeface="ＭＳ Ｐゴシック" panose="020B0600070205080204" pitchFamily="50" charset="-128"/>
              </a:rPr>
              <a:t> 基本文法の整理</a:t>
            </a:r>
          </a:p>
        </p:txBody>
      </p:sp>
      <p:sp>
        <p:nvSpPr>
          <p:cNvPr id="3" name="テキスト ボックス 2">
            <a:extLst>
              <a:ext uri="{FF2B5EF4-FFF2-40B4-BE49-F238E27FC236}">
                <a16:creationId xmlns:a16="http://schemas.microsoft.com/office/drawing/2014/main" id="{95C25A84-2B03-2C57-C3F4-C0C803B88189}"/>
              </a:ext>
            </a:extLst>
          </p:cNvPr>
          <p:cNvSpPr txBox="1"/>
          <p:nvPr/>
        </p:nvSpPr>
        <p:spPr>
          <a:xfrm>
            <a:off x="620817" y="1714563"/>
            <a:ext cx="7944309" cy="1938992"/>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・現在完了は、</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〈have</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has</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］＋過去分詞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の形で表す。</a:t>
            </a:r>
          </a:p>
          <a:p>
            <a:pPr algn="just"/>
            <a:endPar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・「継続」を表す現在完了は、過去のある時点に始まった</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動作や状態が現在まで継続していることを表し、　</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「（ずっと）～している」という意味になる。</a:t>
            </a:r>
          </a:p>
        </p:txBody>
      </p:sp>
      <p:sp>
        <p:nvSpPr>
          <p:cNvPr id="7" name="正方形/長方形 6">
            <a:extLst>
              <a:ext uri="{FF2B5EF4-FFF2-40B4-BE49-F238E27FC236}">
                <a16:creationId xmlns:a16="http://schemas.microsoft.com/office/drawing/2014/main" id="{AFA0203C-156E-7709-19DE-5DBC56B166F4}"/>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se_maoudamashii_onepoint17">
            <a:hlinkClick r:id="" action="ppaction://media"/>
            <a:extLst>
              <a:ext uri="{FF2B5EF4-FFF2-40B4-BE49-F238E27FC236}">
                <a16:creationId xmlns:a16="http://schemas.microsoft.com/office/drawing/2014/main" id="{4385C575-7A0C-E5B9-BCE7-7D5CD027EC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5418" y="2424941"/>
            <a:ext cx="609601" cy="609600"/>
          </a:xfrm>
          <a:prstGeom prst="rect">
            <a:avLst/>
          </a:prstGeom>
        </p:spPr>
      </p:pic>
    </p:spTree>
    <p:extLst>
      <p:ext uri="{BB962C8B-B14F-4D97-AF65-F5344CB8AC3E}">
        <p14:creationId xmlns:p14="http://schemas.microsoft.com/office/powerpoint/2010/main" val="10639323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8" fill="hold"/>
                                        <p:tgtEl>
                                          <p:spTgt spid="5"/>
                                        </p:tgtEl>
                                      </p:cBhvr>
                                    </p:cmd>
                                  </p:childTnLst>
                                </p:cTn>
                              </p:par>
                            </p:childTnLst>
                          </p:cTn>
                        </p:par>
                        <p:par>
                          <p:cTn id="7" fill="hold">
                            <p:stCondLst>
                              <p:cond delay="2768"/>
                            </p:stCondLst>
                            <p:childTnLst>
                              <p:par>
                                <p:cTn id="8" presetID="22" presetClass="entr" presetSubtype="8"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par>
                          <p:cTn id="11" fill="hold">
                            <p:stCondLst>
                              <p:cond delay="3268"/>
                            </p:stCondLst>
                            <p:childTnLst>
                              <p:par>
                                <p:cTn id="12" presetID="22" presetClass="entr" presetSubtype="8"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par>
                          <p:cTn id="15" fill="hold">
                            <p:stCondLst>
                              <p:cond delay="3768"/>
                            </p:stCondLst>
                            <p:childTnLst>
                              <p:par>
                                <p:cTn id="16" presetID="22" presetClass="entr" presetSubtype="8"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par>
                          <p:cTn id="19" fill="hold">
                            <p:stCondLst>
                              <p:cond delay="4268"/>
                            </p:stCondLst>
                            <p:childTnLst>
                              <p:par>
                                <p:cTn id="20" presetID="22" presetClass="entr" presetSubtype="8"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3" fill="hold" display="0">
                  <p:stCondLst>
                    <p:cond delay="indefinite"/>
                  </p:stCondLst>
                  <p:endCondLst>
                    <p:cond evt="onStopAudio" delay="0">
                      <p:tgtEl>
                        <p:sldTgt/>
                      </p:tgtEl>
                    </p:cond>
                  </p:endCondLst>
                </p:cTn>
                <p:tgtEl>
                  <p:spTgt spid="5"/>
                </p:tgtEl>
              </p:cMediaNode>
            </p:audio>
          </p:childTnLst>
        </p:cTn>
      </p:par>
    </p:tnLst>
    <p:bldLst>
      <p:bldP spid="11" grpId="0" animBg="1"/>
      <p:bldP spid="9" grpId="0" animBg="1"/>
      <p:bldP spid="10"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5F68A-70B7-7C0C-1C6C-562B46185BDB}"/>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9CDF49D8-1F4D-3FF1-C1E0-B48E83CFA28B}"/>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C9C50BD5-3DC2-2083-481A-D67E72DD9170}"/>
              </a:ext>
            </a:extLst>
          </p:cNvPr>
          <p:cNvSpPr txBox="1"/>
          <p:nvPr/>
        </p:nvSpPr>
        <p:spPr>
          <a:xfrm>
            <a:off x="711270" y="2409490"/>
            <a:ext cx="7721459" cy="2039020"/>
          </a:xfrm>
          <a:prstGeom prst="rect">
            <a:avLst/>
          </a:prstGeom>
          <a:noFill/>
        </p:spPr>
        <p:txBody>
          <a:bodyPr wrap="square" rtlCol="0">
            <a:spAutoFit/>
          </a:bodyPr>
          <a:lstStyle/>
          <a:p>
            <a:pPr>
              <a:lnSpc>
                <a:spcPct val="150000"/>
              </a:lnSpc>
            </a:pPr>
            <a:r>
              <a:rPr kumimoji="1" lang="ja-JP" altLang="en-US" sz="4400" b="1" dirty="0">
                <a:solidFill>
                  <a:srgbClr val="00B0F0"/>
                </a:solidFill>
                <a:latin typeface="メイリオ" panose="020B0604030504040204" pitchFamily="50" charset="-128"/>
                <a:ea typeface="メイリオ" panose="020B0604030504040204" pitchFamily="50" charset="-128"/>
              </a:rPr>
              <a:t>あなたは</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400" b="1" dirty="0">
                <a:solidFill>
                  <a:srgbClr val="FF0000"/>
                </a:solidFill>
                <a:latin typeface="メイリオ" panose="020B0604030504040204" pitchFamily="50" charset="-128"/>
                <a:ea typeface="メイリオ" panose="020B0604030504040204" pitchFamily="50" charset="-128"/>
              </a:rPr>
              <a:t>住んでいますか</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400" dirty="0">
                <a:solidFill>
                  <a:schemeClr val="bg1">
                    <a:lumMod val="50000"/>
                  </a:schemeClr>
                </a:solidFill>
                <a:latin typeface="メイリオ" panose="020B0604030504040204" pitchFamily="50" charset="-128"/>
                <a:ea typeface="メイリオ" panose="020B0604030504040204" pitchFamily="50" charset="-128"/>
              </a:rPr>
              <a:t>東京に</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2023</a:t>
            </a:r>
            <a:r>
              <a:rPr kumimoji="1" lang="ja-JP" altLang="en-US" sz="4400" dirty="0">
                <a:solidFill>
                  <a:schemeClr val="bg1">
                    <a:lumMod val="50000"/>
                  </a:schemeClr>
                </a:solidFill>
                <a:latin typeface="メイリオ" panose="020B0604030504040204" pitchFamily="50" charset="-128"/>
                <a:ea typeface="メイリオ" panose="020B0604030504040204" pitchFamily="50" charset="-128"/>
              </a:rPr>
              <a:t>年からずっと</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2000" dirty="0">
              <a:solidFill>
                <a:schemeClr val="tx1">
                  <a:lumMod val="85000"/>
                  <a:lumOff val="15000"/>
                </a:schemeClr>
              </a:solidFill>
              <a:latin typeface="メイリオ" panose="020B0604030504040204" pitchFamily="50" charset="-128"/>
              <a:ea typeface="メイリオ" panose="020B0604030504040204" pitchFamily="50" charset="-128"/>
            </a:endParaRPr>
          </a:p>
        </p:txBody>
      </p:sp>
      <p:pic>
        <p:nvPicPr>
          <p:cNvPr id="3" name="Have you lived in Tokyo since 2023">
            <a:hlinkClick r:id="" action="ppaction://media"/>
            <a:extLst>
              <a:ext uri="{FF2B5EF4-FFF2-40B4-BE49-F238E27FC236}">
                <a16:creationId xmlns:a16="http://schemas.microsoft.com/office/drawing/2014/main" id="{BAA1E1D3-7916-CA80-EE76-ECF5CE3DAF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74338" y="2055813"/>
            <a:ext cx="406400" cy="406400"/>
          </a:xfrm>
          <a:prstGeom prst="rect">
            <a:avLst/>
          </a:prstGeom>
        </p:spPr>
      </p:pic>
    </p:spTree>
    <p:extLst>
      <p:ext uri="{BB962C8B-B14F-4D97-AF65-F5344CB8AC3E}">
        <p14:creationId xmlns:p14="http://schemas.microsoft.com/office/powerpoint/2010/main" val="2040834736"/>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EE4F6-4F96-3F84-2991-786914E8DD0F}"/>
            </a:ext>
          </a:extLst>
        </p:cNvPr>
        <p:cNvGrpSpPr/>
        <p:nvPr/>
      </p:nvGrpSpPr>
      <p:grpSpPr>
        <a:xfrm>
          <a:off x="0" y="0"/>
          <a:ext cx="0" cy="0"/>
          <a:chOff x="0" y="0"/>
          <a:chExt cx="0" cy="0"/>
        </a:xfrm>
      </p:grpSpPr>
      <p:pic>
        <p:nvPicPr>
          <p:cNvPr id="2" name="Have you lived in Japan since 2023">
            <a:hlinkClick r:id="" action="ppaction://media"/>
            <a:extLst>
              <a:ext uri="{FF2B5EF4-FFF2-40B4-BE49-F238E27FC236}">
                <a16:creationId xmlns:a16="http://schemas.microsoft.com/office/drawing/2014/main" id="{21A7DEE4-71F8-DD9D-128A-23D9A4C701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13938" y="1217613"/>
            <a:ext cx="406400" cy="406400"/>
          </a:xfrm>
          <a:prstGeom prst="rect">
            <a:avLst/>
          </a:prstGeom>
        </p:spPr>
      </p:pic>
      <p:sp>
        <p:nvSpPr>
          <p:cNvPr id="3" name="正方形/長方形 2">
            <a:extLst>
              <a:ext uri="{FF2B5EF4-FFF2-40B4-BE49-F238E27FC236}">
                <a16:creationId xmlns:a16="http://schemas.microsoft.com/office/drawing/2014/main" id="{58E4E1D2-07EE-4205-C51C-85B96F1EA8AF}"/>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A29771F4-5D68-AEF3-3CB8-E368E2134F00}"/>
              </a:ext>
            </a:extLst>
          </p:cNvPr>
          <p:cNvSpPr txBox="1"/>
          <p:nvPr/>
        </p:nvSpPr>
        <p:spPr>
          <a:xfrm>
            <a:off x="1183683" y="4128490"/>
            <a:ext cx="6776634" cy="2039020"/>
          </a:xfrm>
          <a:prstGeom prst="rect">
            <a:avLst/>
          </a:prstGeom>
          <a:noFill/>
        </p:spPr>
        <p:txBody>
          <a:bodyPr wrap="square" rtlCol="0">
            <a:spAutoFit/>
          </a:bodyPr>
          <a:lstStyle/>
          <a:p>
            <a:pPr>
              <a:lnSpc>
                <a:spcPct val="150000"/>
              </a:lnSpc>
            </a:pPr>
            <a:r>
              <a:rPr kumimoji="1" lang="en-US" altLang="ja-JP" sz="4400" b="1" dirty="0">
                <a:solidFill>
                  <a:srgbClr val="FF0000"/>
                </a:solidFill>
                <a:latin typeface="メイリオ" panose="020B0604030504040204" pitchFamily="50" charset="-128"/>
                <a:ea typeface="メイリオ" panose="020B0604030504040204" pitchFamily="50" charset="-128"/>
              </a:rPr>
              <a:t>Have</a:t>
            </a:r>
            <a:r>
              <a:rPr kumimoji="1" lang="ja-JP" altLang="en-US" sz="4400" dirty="0">
                <a:latin typeface="メイリオ" panose="020B0604030504040204" pitchFamily="50" charset="-128"/>
                <a:ea typeface="メイリオ" panose="020B0604030504040204" pitchFamily="50" charset="-128"/>
              </a:rPr>
              <a:t> </a:t>
            </a:r>
            <a:r>
              <a:rPr kumimoji="1" lang="en-US" altLang="ja-JP" sz="4400" b="1" dirty="0">
                <a:solidFill>
                  <a:srgbClr val="00B0F0"/>
                </a:solidFill>
                <a:latin typeface="メイリオ" panose="020B0604030504040204" pitchFamily="50" charset="-128"/>
                <a:ea typeface="メイリオ" panose="020B0604030504040204" pitchFamily="50" charset="-128"/>
              </a:rPr>
              <a:t>you</a:t>
            </a:r>
            <a:r>
              <a:rPr kumimoji="1" lang="en-US" altLang="ja-JP" sz="4400" b="1" dirty="0">
                <a:solidFill>
                  <a:srgbClr val="FF0000"/>
                </a:solidFill>
                <a:latin typeface="メイリオ" panose="020B0604030504040204" pitchFamily="50" charset="-128"/>
                <a:ea typeface="メイリオ" panose="020B0604030504040204" pitchFamily="50" charset="-128"/>
              </a:rPr>
              <a:t> lived</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in Japan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since 2023?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2000"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C28E1E44-CB21-6659-B06E-1C804CC5D7A0}"/>
              </a:ext>
            </a:extLst>
          </p:cNvPr>
          <p:cNvSpPr txBox="1"/>
          <p:nvPr/>
        </p:nvSpPr>
        <p:spPr>
          <a:xfrm>
            <a:off x="349602" y="690490"/>
            <a:ext cx="8444796"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あなたは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住んでいますか</a:t>
            </a:r>
            <a:r>
              <a:rPr kumimoji="1" lang="en-US" altLang="ja-JP" sz="4800" b="1" dirty="0">
                <a:solidFill>
                  <a:srgbClr val="00B0F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日本に</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2023</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年からずっと</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4450"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855420692"/>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460A1-D628-24A6-AB25-D8424F80B911}"/>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DC2B960F-22D1-D6A3-7D99-B24548684B87}"/>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67DB0A26-ECD3-3AC7-52CA-7591981D2227}"/>
              </a:ext>
            </a:extLst>
          </p:cNvPr>
          <p:cNvSpPr txBox="1"/>
          <p:nvPr/>
        </p:nvSpPr>
        <p:spPr>
          <a:xfrm>
            <a:off x="976789" y="2409490"/>
            <a:ext cx="7190421" cy="2039020"/>
          </a:xfrm>
          <a:prstGeom prst="rect">
            <a:avLst/>
          </a:prstGeom>
          <a:noFill/>
        </p:spPr>
        <p:txBody>
          <a:bodyPr wrap="square" rtlCol="0">
            <a:spAutoFit/>
          </a:bodyPr>
          <a:lstStyle/>
          <a:p>
            <a:pPr>
              <a:lnSpc>
                <a:spcPct val="150000"/>
              </a:lnSpc>
            </a:pPr>
            <a:r>
              <a:rPr kumimoji="1" lang="en-US" altLang="ja-JP" sz="4400" b="1" dirty="0">
                <a:solidFill>
                  <a:srgbClr val="FF0000"/>
                </a:solidFill>
                <a:latin typeface="メイリオ" panose="020B0604030504040204" pitchFamily="50" charset="-128"/>
                <a:ea typeface="メイリオ" panose="020B0604030504040204" pitchFamily="50" charset="-128"/>
              </a:rPr>
              <a:t>[H---]</a:t>
            </a:r>
            <a:r>
              <a:rPr kumimoji="1" lang="ja-JP" altLang="en-US" sz="4400" dirty="0">
                <a:latin typeface="メイリオ" panose="020B0604030504040204" pitchFamily="50" charset="-128"/>
                <a:ea typeface="メイリオ" panose="020B0604030504040204" pitchFamily="50" charset="-128"/>
              </a:rPr>
              <a:t> </a:t>
            </a:r>
            <a:r>
              <a:rPr kumimoji="1" lang="en-US" altLang="ja-JP" sz="4400" b="1" dirty="0">
                <a:solidFill>
                  <a:srgbClr val="00B0F0"/>
                </a:solidFill>
                <a:latin typeface="メイリオ" panose="020B0604030504040204" pitchFamily="50" charset="-128"/>
                <a:ea typeface="メイリオ" panose="020B0604030504040204" pitchFamily="50" charset="-128"/>
              </a:rPr>
              <a:t>you</a:t>
            </a:r>
            <a:r>
              <a:rPr kumimoji="1" lang="en-US" altLang="ja-JP" sz="4400" b="1" dirty="0">
                <a:solidFill>
                  <a:srgbClr val="FF0000"/>
                </a:solidFill>
                <a:latin typeface="メイリオ" panose="020B0604030504040204" pitchFamily="50" charset="-128"/>
                <a:ea typeface="メイリオ" panose="020B0604030504040204" pitchFamily="50" charset="-128"/>
              </a:rPr>
              <a:t> [l----]</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t>
            </a:r>
            <a:r>
              <a:rPr kumimoji="1" lang="en-US" altLang="ja-JP" sz="4400" dirty="0" err="1">
                <a:solidFill>
                  <a:schemeClr val="bg1">
                    <a:lumMod val="50000"/>
                  </a:schemeClr>
                </a:solidFill>
                <a:latin typeface="メイリオ" panose="020B0604030504040204" pitchFamily="50" charset="-128"/>
                <a:ea typeface="メイリオ" panose="020B0604030504040204" pitchFamily="50" charset="-128"/>
              </a:rPr>
              <a:t>i</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Japan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since 2023?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2000" dirty="0">
              <a:solidFill>
                <a:schemeClr val="tx1">
                  <a:lumMod val="85000"/>
                  <a:lumOff val="15000"/>
                </a:schemeClr>
              </a:solidFill>
              <a:latin typeface="メイリオ" panose="020B0604030504040204" pitchFamily="50" charset="-128"/>
              <a:ea typeface="メイリオ" panose="020B0604030504040204" pitchFamily="50" charset="-128"/>
            </a:endParaRPr>
          </a:p>
        </p:txBody>
      </p:sp>
      <p:pic>
        <p:nvPicPr>
          <p:cNvPr id="2" name="Have you lived in Japan since 2023">
            <a:hlinkClick r:id="" action="ppaction://media"/>
            <a:extLst>
              <a:ext uri="{FF2B5EF4-FFF2-40B4-BE49-F238E27FC236}">
                <a16:creationId xmlns:a16="http://schemas.microsoft.com/office/drawing/2014/main" id="{115CF7D4-C73E-41EF-5EDC-256AD78A97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13938" y="1217613"/>
            <a:ext cx="406400" cy="406400"/>
          </a:xfrm>
          <a:prstGeom prst="rect">
            <a:avLst/>
          </a:prstGeom>
        </p:spPr>
      </p:pic>
    </p:spTree>
    <p:extLst>
      <p:ext uri="{BB962C8B-B14F-4D97-AF65-F5344CB8AC3E}">
        <p14:creationId xmlns:p14="http://schemas.microsoft.com/office/powerpoint/2010/main" val="490966935"/>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87399-5A6E-8AFF-4AEF-610F02C67B9B}"/>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093EB6BB-CF2A-0678-7484-5D85B4F1EA20}"/>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9C2C142E-E726-4A67-87B3-8DBBB789CA79}"/>
              </a:ext>
            </a:extLst>
          </p:cNvPr>
          <p:cNvSpPr txBox="1"/>
          <p:nvPr/>
        </p:nvSpPr>
        <p:spPr>
          <a:xfrm>
            <a:off x="722476" y="2409490"/>
            <a:ext cx="7699047" cy="2039020"/>
          </a:xfrm>
          <a:prstGeom prst="rect">
            <a:avLst/>
          </a:prstGeom>
          <a:noFill/>
        </p:spPr>
        <p:txBody>
          <a:bodyPr wrap="square" rtlCol="0">
            <a:spAutoFit/>
          </a:bodyPr>
          <a:lstStyle/>
          <a:p>
            <a:pPr>
              <a:lnSpc>
                <a:spcPct val="150000"/>
              </a:lnSpc>
            </a:pPr>
            <a:r>
              <a:rPr kumimoji="1" lang="ja-JP" altLang="en-US" sz="4400" b="1" dirty="0">
                <a:solidFill>
                  <a:srgbClr val="00B0F0"/>
                </a:solidFill>
                <a:latin typeface="メイリオ" panose="020B0604030504040204" pitchFamily="50" charset="-128"/>
                <a:ea typeface="メイリオ" panose="020B0604030504040204" pitchFamily="50" charset="-128"/>
              </a:rPr>
              <a:t>あなたは</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400" b="1" dirty="0">
                <a:solidFill>
                  <a:srgbClr val="FF0000"/>
                </a:solidFill>
                <a:latin typeface="メイリオ" panose="020B0604030504040204" pitchFamily="50" charset="-128"/>
                <a:ea typeface="メイリオ" panose="020B0604030504040204" pitchFamily="50" charset="-128"/>
              </a:rPr>
              <a:t>住んでいますか</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400" dirty="0">
                <a:solidFill>
                  <a:schemeClr val="bg1">
                    <a:lumMod val="50000"/>
                  </a:schemeClr>
                </a:solidFill>
                <a:latin typeface="メイリオ" panose="020B0604030504040204" pitchFamily="50" charset="-128"/>
                <a:ea typeface="メイリオ" panose="020B0604030504040204" pitchFamily="50" charset="-128"/>
              </a:rPr>
              <a:t>日本に</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2023</a:t>
            </a:r>
            <a:r>
              <a:rPr kumimoji="1" lang="ja-JP" altLang="en-US" sz="4400" dirty="0">
                <a:solidFill>
                  <a:schemeClr val="bg1">
                    <a:lumMod val="50000"/>
                  </a:schemeClr>
                </a:solidFill>
                <a:latin typeface="メイリオ" panose="020B0604030504040204" pitchFamily="50" charset="-128"/>
                <a:ea typeface="メイリオ" panose="020B0604030504040204" pitchFamily="50" charset="-128"/>
              </a:rPr>
              <a:t>年からずっと</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2000" dirty="0">
              <a:solidFill>
                <a:schemeClr val="tx1">
                  <a:lumMod val="85000"/>
                  <a:lumOff val="15000"/>
                </a:schemeClr>
              </a:solidFill>
              <a:latin typeface="メイリオ" panose="020B0604030504040204" pitchFamily="50" charset="-128"/>
              <a:ea typeface="メイリオ" panose="020B0604030504040204" pitchFamily="50" charset="-128"/>
            </a:endParaRPr>
          </a:p>
        </p:txBody>
      </p:sp>
      <p:pic>
        <p:nvPicPr>
          <p:cNvPr id="3" name="Have you lived in Japan since 2023">
            <a:hlinkClick r:id="" action="ppaction://media"/>
            <a:extLst>
              <a:ext uri="{FF2B5EF4-FFF2-40B4-BE49-F238E27FC236}">
                <a16:creationId xmlns:a16="http://schemas.microsoft.com/office/drawing/2014/main" id="{97D460EE-6144-B339-259E-44B346B9C2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13938" y="1217613"/>
            <a:ext cx="406400" cy="406400"/>
          </a:xfrm>
          <a:prstGeom prst="rect">
            <a:avLst/>
          </a:prstGeom>
        </p:spPr>
      </p:pic>
    </p:spTree>
    <p:extLst>
      <p:ext uri="{BB962C8B-B14F-4D97-AF65-F5344CB8AC3E}">
        <p14:creationId xmlns:p14="http://schemas.microsoft.com/office/powerpoint/2010/main" val="4219454082"/>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8ADE39-1788-69BF-6167-2F935E37C2B2}"/>
            </a:ext>
          </a:extLst>
        </p:cNvPr>
        <p:cNvGrpSpPr/>
        <p:nvPr/>
      </p:nvGrpSpPr>
      <p:grpSpPr>
        <a:xfrm>
          <a:off x="0" y="0"/>
          <a:ext cx="0" cy="0"/>
          <a:chOff x="0" y="0"/>
          <a:chExt cx="0" cy="0"/>
        </a:xfrm>
      </p:grpSpPr>
      <p:pic>
        <p:nvPicPr>
          <p:cNvPr id="2" name="Have you lived in Canada since 2020">
            <a:hlinkClick r:id="" action="ppaction://media"/>
            <a:extLst>
              <a:ext uri="{FF2B5EF4-FFF2-40B4-BE49-F238E27FC236}">
                <a16:creationId xmlns:a16="http://schemas.microsoft.com/office/drawing/2014/main" id="{917A86F0-C766-9610-7654-90DE4B88FAD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25075" y="1116013"/>
            <a:ext cx="406400" cy="406400"/>
          </a:xfrm>
          <a:prstGeom prst="rect">
            <a:avLst/>
          </a:prstGeom>
        </p:spPr>
      </p:pic>
      <p:sp>
        <p:nvSpPr>
          <p:cNvPr id="3" name="正方形/長方形 2">
            <a:extLst>
              <a:ext uri="{FF2B5EF4-FFF2-40B4-BE49-F238E27FC236}">
                <a16:creationId xmlns:a16="http://schemas.microsoft.com/office/drawing/2014/main" id="{03769280-86ED-7461-76D2-2F01E7D6A857}"/>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7F41825D-590C-AFFA-0391-CB462D92FDF7}"/>
              </a:ext>
            </a:extLst>
          </p:cNvPr>
          <p:cNvSpPr txBox="1"/>
          <p:nvPr/>
        </p:nvSpPr>
        <p:spPr>
          <a:xfrm>
            <a:off x="936548" y="4128490"/>
            <a:ext cx="7270904" cy="2039020"/>
          </a:xfrm>
          <a:prstGeom prst="rect">
            <a:avLst/>
          </a:prstGeom>
          <a:noFill/>
        </p:spPr>
        <p:txBody>
          <a:bodyPr wrap="square" rtlCol="0">
            <a:spAutoFit/>
          </a:bodyPr>
          <a:lstStyle/>
          <a:p>
            <a:pPr>
              <a:lnSpc>
                <a:spcPct val="150000"/>
              </a:lnSpc>
            </a:pPr>
            <a:r>
              <a:rPr kumimoji="1" lang="en-US" altLang="ja-JP" sz="4400" b="1" dirty="0">
                <a:solidFill>
                  <a:srgbClr val="FF0000"/>
                </a:solidFill>
                <a:latin typeface="メイリオ" panose="020B0604030504040204" pitchFamily="50" charset="-128"/>
                <a:ea typeface="メイリオ" panose="020B0604030504040204" pitchFamily="50" charset="-128"/>
              </a:rPr>
              <a:t>Have</a:t>
            </a:r>
            <a:r>
              <a:rPr kumimoji="1" lang="ja-JP" altLang="en-US" sz="4400" dirty="0">
                <a:latin typeface="メイリオ" panose="020B0604030504040204" pitchFamily="50" charset="-128"/>
                <a:ea typeface="メイリオ" panose="020B0604030504040204" pitchFamily="50" charset="-128"/>
              </a:rPr>
              <a:t> </a:t>
            </a:r>
            <a:r>
              <a:rPr kumimoji="1" lang="en-US" altLang="ja-JP" sz="4400" b="1" dirty="0">
                <a:solidFill>
                  <a:srgbClr val="00B0F0"/>
                </a:solidFill>
                <a:latin typeface="メイリオ" panose="020B0604030504040204" pitchFamily="50" charset="-128"/>
                <a:ea typeface="メイリオ" panose="020B0604030504040204" pitchFamily="50" charset="-128"/>
              </a:rPr>
              <a:t>you</a:t>
            </a:r>
            <a:r>
              <a:rPr kumimoji="1" lang="en-US" altLang="ja-JP" sz="4400" b="1" dirty="0">
                <a:solidFill>
                  <a:srgbClr val="FF0000"/>
                </a:solidFill>
                <a:latin typeface="メイリオ" panose="020B0604030504040204" pitchFamily="50" charset="-128"/>
                <a:ea typeface="メイリオ" panose="020B0604030504040204" pitchFamily="50" charset="-128"/>
              </a:rPr>
              <a:t> lived</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in Canada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since 2020?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2000"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FD587C77-A6EC-5B99-6B95-DE04F1D89173}"/>
              </a:ext>
            </a:extLst>
          </p:cNvPr>
          <p:cNvSpPr txBox="1"/>
          <p:nvPr/>
        </p:nvSpPr>
        <p:spPr>
          <a:xfrm>
            <a:off x="77753" y="690490"/>
            <a:ext cx="8988493"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あなたは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住んでいますか</a:t>
            </a:r>
            <a:r>
              <a:rPr kumimoji="1" lang="en-US" altLang="ja-JP" sz="4800" b="1" dirty="0">
                <a:solidFill>
                  <a:srgbClr val="00B0F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カナダに</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2020</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年からずっと</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4450"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128008379"/>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A9C34-460C-B8D5-6DD7-5B2D3D7E11F0}"/>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E072DA86-079B-5159-160D-8CC2EBE730FA}"/>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2D927190-10D9-4707-D8FA-B1F02DBE281B}"/>
              </a:ext>
            </a:extLst>
          </p:cNvPr>
          <p:cNvSpPr txBox="1"/>
          <p:nvPr/>
        </p:nvSpPr>
        <p:spPr>
          <a:xfrm>
            <a:off x="568410" y="2409490"/>
            <a:ext cx="8007179" cy="2039020"/>
          </a:xfrm>
          <a:prstGeom prst="rect">
            <a:avLst/>
          </a:prstGeom>
          <a:noFill/>
        </p:spPr>
        <p:txBody>
          <a:bodyPr wrap="square" rtlCol="0">
            <a:spAutoFit/>
          </a:bodyPr>
          <a:lstStyle/>
          <a:p>
            <a:pPr>
              <a:lnSpc>
                <a:spcPct val="150000"/>
              </a:lnSpc>
            </a:pPr>
            <a:r>
              <a:rPr kumimoji="1" lang="en-US" altLang="ja-JP" sz="4400" b="1" dirty="0">
                <a:solidFill>
                  <a:srgbClr val="FF0000"/>
                </a:solidFill>
                <a:latin typeface="メイリオ" panose="020B0604030504040204" pitchFamily="50" charset="-128"/>
                <a:ea typeface="メイリオ" panose="020B0604030504040204" pitchFamily="50" charset="-128"/>
              </a:rPr>
              <a:t>[H---]</a:t>
            </a:r>
            <a:r>
              <a:rPr kumimoji="1" lang="ja-JP" altLang="en-US" sz="4400" dirty="0">
                <a:latin typeface="メイリオ" panose="020B0604030504040204" pitchFamily="50" charset="-128"/>
                <a:ea typeface="メイリオ" panose="020B0604030504040204" pitchFamily="50" charset="-128"/>
              </a:rPr>
              <a:t> </a:t>
            </a:r>
            <a:r>
              <a:rPr kumimoji="1" lang="en-US" altLang="ja-JP" sz="4400" b="1" dirty="0">
                <a:solidFill>
                  <a:srgbClr val="00B0F0"/>
                </a:solidFill>
                <a:latin typeface="メイリオ" panose="020B0604030504040204" pitchFamily="50" charset="-128"/>
                <a:ea typeface="メイリオ" panose="020B0604030504040204" pitchFamily="50" charset="-128"/>
              </a:rPr>
              <a:t>[y---]</a:t>
            </a:r>
            <a:r>
              <a:rPr kumimoji="1" lang="en-US" altLang="ja-JP" sz="4400" b="1" dirty="0">
                <a:solidFill>
                  <a:srgbClr val="FF0000"/>
                </a:solidFill>
                <a:latin typeface="メイリオ" panose="020B0604030504040204" pitchFamily="50" charset="-128"/>
                <a:ea typeface="メイリオ" panose="020B0604030504040204" pitchFamily="50" charset="-128"/>
              </a:rPr>
              <a:t> [l----]</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a:t>
            </a:r>
            <a:r>
              <a:rPr kumimoji="1" lang="en-US" altLang="ja-JP" sz="4400" dirty="0" err="1">
                <a:solidFill>
                  <a:schemeClr val="bg1">
                    <a:lumMod val="50000"/>
                  </a:schemeClr>
                </a:solidFill>
                <a:latin typeface="メイリオ" panose="020B0604030504040204" pitchFamily="50" charset="-128"/>
                <a:ea typeface="メイリオ" panose="020B0604030504040204" pitchFamily="50" charset="-128"/>
              </a:rPr>
              <a:t>i</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Canada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[s----] 2020?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2000" dirty="0">
              <a:solidFill>
                <a:schemeClr val="tx1">
                  <a:lumMod val="85000"/>
                  <a:lumOff val="15000"/>
                </a:schemeClr>
              </a:solidFill>
              <a:latin typeface="メイリオ" panose="020B0604030504040204" pitchFamily="50" charset="-128"/>
              <a:ea typeface="メイリオ" panose="020B0604030504040204" pitchFamily="50" charset="-128"/>
            </a:endParaRPr>
          </a:p>
        </p:txBody>
      </p:sp>
      <p:pic>
        <p:nvPicPr>
          <p:cNvPr id="2" name="Have you lived in Canada since 2020">
            <a:hlinkClick r:id="" action="ppaction://media"/>
            <a:extLst>
              <a:ext uri="{FF2B5EF4-FFF2-40B4-BE49-F238E27FC236}">
                <a16:creationId xmlns:a16="http://schemas.microsoft.com/office/drawing/2014/main" id="{46837FA2-C6B3-CAD7-0DB2-EB61662519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25075" y="1116013"/>
            <a:ext cx="406400" cy="406400"/>
          </a:xfrm>
          <a:prstGeom prst="rect">
            <a:avLst/>
          </a:prstGeom>
        </p:spPr>
      </p:pic>
    </p:spTree>
    <p:extLst>
      <p:ext uri="{BB962C8B-B14F-4D97-AF65-F5344CB8AC3E}">
        <p14:creationId xmlns:p14="http://schemas.microsoft.com/office/powerpoint/2010/main" val="1388750460"/>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5FA9F-8DFD-98A4-4763-92089DE20E8A}"/>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C5B11D77-4432-2A8B-543A-221F71A0BC17}"/>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969F3F4D-CC3A-6722-58E6-F3D333B219E1}"/>
              </a:ext>
            </a:extLst>
          </p:cNvPr>
          <p:cNvSpPr txBox="1"/>
          <p:nvPr/>
        </p:nvSpPr>
        <p:spPr>
          <a:xfrm>
            <a:off x="387814" y="2398429"/>
            <a:ext cx="8368371" cy="2061142"/>
          </a:xfrm>
          <a:prstGeom prst="rect">
            <a:avLst/>
          </a:prstGeom>
          <a:noFill/>
        </p:spPr>
        <p:txBody>
          <a:bodyPr wrap="square" rtlCol="0">
            <a:spAutoFit/>
          </a:bodyPr>
          <a:lstStyle/>
          <a:p>
            <a:pPr>
              <a:lnSpc>
                <a:spcPct val="150000"/>
              </a:lnSpc>
            </a:pPr>
            <a:r>
              <a:rPr kumimoji="1" lang="ja-JP" altLang="en-US" sz="4450" b="1" dirty="0">
                <a:solidFill>
                  <a:srgbClr val="00B0F0"/>
                </a:solidFill>
                <a:latin typeface="メイリオ" panose="020B0604030504040204" pitchFamily="50" charset="-128"/>
                <a:ea typeface="メイリオ" panose="020B0604030504040204" pitchFamily="50" charset="-128"/>
              </a:rPr>
              <a:t>あなたは</a:t>
            </a:r>
            <a:r>
              <a:rPr kumimoji="1" lang="en-US" altLang="ja-JP" sz="445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450" b="1" dirty="0">
                <a:solidFill>
                  <a:srgbClr val="FF0000"/>
                </a:solidFill>
                <a:latin typeface="メイリオ" panose="020B0604030504040204" pitchFamily="50" charset="-128"/>
                <a:ea typeface="メイリオ" panose="020B0604030504040204" pitchFamily="50" charset="-128"/>
              </a:rPr>
              <a:t>住んでいますか</a:t>
            </a:r>
            <a:r>
              <a:rPr kumimoji="1" lang="en-US" altLang="ja-JP" sz="4450" b="1" dirty="0">
                <a:solidFill>
                  <a:srgbClr val="00B0F0"/>
                </a:solidFill>
                <a:latin typeface="メイリオ" panose="020B0604030504040204" pitchFamily="50" charset="-128"/>
                <a:ea typeface="メイリオ" panose="020B0604030504040204" pitchFamily="50" charset="-128"/>
              </a:rPr>
              <a:t> </a:t>
            </a:r>
            <a:r>
              <a:rPr kumimoji="1" lang="en-US" altLang="ja-JP" sz="445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450" dirty="0">
                <a:solidFill>
                  <a:schemeClr val="bg1">
                    <a:lumMod val="50000"/>
                  </a:schemeClr>
                </a:solidFill>
                <a:latin typeface="メイリオ" panose="020B0604030504040204" pitchFamily="50" charset="-128"/>
                <a:ea typeface="メイリオ" panose="020B0604030504040204" pitchFamily="50" charset="-128"/>
              </a:rPr>
              <a:t>カナダに</a:t>
            </a:r>
            <a:r>
              <a:rPr kumimoji="1" lang="en-US" altLang="ja-JP" sz="445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5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50" dirty="0">
                <a:solidFill>
                  <a:schemeClr val="bg1">
                    <a:lumMod val="50000"/>
                  </a:schemeClr>
                </a:solidFill>
                <a:latin typeface="メイリオ" panose="020B0604030504040204" pitchFamily="50" charset="-128"/>
                <a:ea typeface="メイリオ" panose="020B0604030504040204" pitchFamily="50" charset="-128"/>
              </a:rPr>
              <a:t>2020</a:t>
            </a:r>
            <a:r>
              <a:rPr kumimoji="1" lang="ja-JP" altLang="en-US" sz="4450" dirty="0">
                <a:solidFill>
                  <a:schemeClr val="bg1">
                    <a:lumMod val="50000"/>
                  </a:schemeClr>
                </a:solidFill>
                <a:latin typeface="メイリオ" panose="020B0604030504040204" pitchFamily="50" charset="-128"/>
                <a:ea typeface="メイリオ" panose="020B0604030504040204" pitchFamily="50" charset="-128"/>
              </a:rPr>
              <a:t>年からずっと</a:t>
            </a:r>
            <a:r>
              <a:rPr kumimoji="1" lang="en-US" altLang="ja-JP" sz="445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5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4450" dirty="0">
              <a:solidFill>
                <a:schemeClr val="tx1">
                  <a:lumMod val="85000"/>
                  <a:lumOff val="15000"/>
                </a:schemeClr>
              </a:solidFill>
              <a:latin typeface="メイリオ" panose="020B0604030504040204" pitchFamily="50" charset="-128"/>
              <a:ea typeface="メイリオ" panose="020B0604030504040204" pitchFamily="50" charset="-128"/>
            </a:endParaRPr>
          </a:p>
        </p:txBody>
      </p:sp>
      <p:pic>
        <p:nvPicPr>
          <p:cNvPr id="3" name="Have you lived in Canada since 2020">
            <a:hlinkClick r:id="" action="ppaction://media"/>
            <a:extLst>
              <a:ext uri="{FF2B5EF4-FFF2-40B4-BE49-F238E27FC236}">
                <a16:creationId xmlns:a16="http://schemas.microsoft.com/office/drawing/2014/main" id="{23367716-FE79-EDF2-42ED-7EC25BF831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25075" y="1116013"/>
            <a:ext cx="406400" cy="406400"/>
          </a:xfrm>
          <a:prstGeom prst="rect">
            <a:avLst/>
          </a:prstGeom>
        </p:spPr>
      </p:pic>
    </p:spTree>
    <p:extLst>
      <p:ext uri="{BB962C8B-B14F-4D97-AF65-F5344CB8AC3E}">
        <p14:creationId xmlns:p14="http://schemas.microsoft.com/office/powerpoint/2010/main" val="2098714821"/>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2812B-5262-903F-ABF8-E197E42EA740}"/>
            </a:ext>
          </a:extLst>
        </p:cNvPr>
        <p:cNvGrpSpPr/>
        <p:nvPr/>
      </p:nvGrpSpPr>
      <p:grpSpPr>
        <a:xfrm>
          <a:off x="0" y="0"/>
          <a:ext cx="0" cy="0"/>
          <a:chOff x="0" y="0"/>
          <a:chExt cx="0" cy="0"/>
        </a:xfrm>
      </p:grpSpPr>
      <p:pic>
        <p:nvPicPr>
          <p:cNvPr id="7" name="図 6">
            <a:extLst>
              <a:ext uri="{FF2B5EF4-FFF2-40B4-BE49-F238E27FC236}">
                <a16:creationId xmlns:a16="http://schemas.microsoft.com/office/drawing/2014/main" id="{5050577D-15A7-B55E-5655-2E660F17BB2A}"/>
              </a:ext>
            </a:extLst>
          </p:cNvPr>
          <p:cNvPicPr>
            <a:picLocks noChangeAspect="1"/>
          </p:cNvPicPr>
          <p:nvPr/>
        </p:nvPicPr>
        <p:blipFill>
          <a:blip r:embed="rId2"/>
          <a:srcRect t="79301" b="2358"/>
          <a:stretch/>
        </p:blipFill>
        <p:spPr>
          <a:xfrm>
            <a:off x="262210" y="1022216"/>
            <a:ext cx="8605417" cy="660643"/>
          </a:xfrm>
          <a:prstGeom prst="rect">
            <a:avLst/>
          </a:prstGeom>
        </p:spPr>
      </p:pic>
      <p:sp>
        <p:nvSpPr>
          <p:cNvPr id="2" name="正方形/長方形 1">
            <a:extLst>
              <a:ext uri="{FF2B5EF4-FFF2-40B4-BE49-F238E27FC236}">
                <a16:creationId xmlns:a16="http://schemas.microsoft.com/office/drawing/2014/main" id="{E12CAA5D-B161-B359-07C7-7354AD193A65}"/>
              </a:ext>
            </a:extLst>
          </p:cNvPr>
          <p:cNvSpPr/>
          <p:nvPr/>
        </p:nvSpPr>
        <p:spPr>
          <a:xfrm>
            <a:off x="0" y="3429000"/>
            <a:ext cx="9144000" cy="3429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97EC0868-C287-26F5-5BBD-B8071A71EA57}"/>
              </a:ext>
            </a:extLst>
          </p:cNvPr>
          <p:cNvPicPr>
            <a:picLocks noChangeAspect="1"/>
          </p:cNvPicPr>
          <p:nvPr/>
        </p:nvPicPr>
        <p:blipFill>
          <a:blip r:embed="rId3"/>
          <a:stretch>
            <a:fillRect/>
          </a:stretch>
        </p:blipFill>
        <p:spPr>
          <a:xfrm>
            <a:off x="205673" y="145059"/>
            <a:ext cx="8732655" cy="531020"/>
          </a:xfrm>
          <a:prstGeom prst="rect">
            <a:avLst/>
          </a:prstGeom>
        </p:spPr>
      </p:pic>
      <p:sp>
        <p:nvSpPr>
          <p:cNvPr id="8" name="テキスト ボックス 7">
            <a:extLst>
              <a:ext uri="{FF2B5EF4-FFF2-40B4-BE49-F238E27FC236}">
                <a16:creationId xmlns:a16="http://schemas.microsoft.com/office/drawing/2014/main" id="{C6659FD9-0136-90DD-DFF6-3C262A4427C3}"/>
              </a:ext>
            </a:extLst>
          </p:cNvPr>
          <p:cNvSpPr txBox="1"/>
          <p:nvPr/>
        </p:nvSpPr>
        <p:spPr>
          <a:xfrm>
            <a:off x="1032442" y="1701773"/>
            <a:ext cx="4274496"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ケンは長い間この部屋を使っていません。</a:t>
            </a:r>
          </a:p>
        </p:txBody>
      </p:sp>
      <p:sp>
        <p:nvSpPr>
          <p:cNvPr id="4" name="テキスト ボックス 3">
            <a:extLst>
              <a:ext uri="{FF2B5EF4-FFF2-40B4-BE49-F238E27FC236}">
                <a16:creationId xmlns:a16="http://schemas.microsoft.com/office/drawing/2014/main" id="{D5AF9539-0806-E1F2-7A4C-837B9449C7CD}"/>
              </a:ext>
            </a:extLst>
          </p:cNvPr>
          <p:cNvSpPr txBox="1"/>
          <p:nvPr/>
        </p:nvSpPr>
        <p:spPr>
          <a:xfrm>
            <a:off x="537493" y="3677650"/>
            <a:ext cx="8069014" cy="2308324"/>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French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is spoken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this room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O</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（目的語）です。　</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for a long time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「長い間」という意味をもち、</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動詞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has not used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の期間を説明しています。</a:t>
            </a:r>
          </a:p>
        </p:txBody>
      </p:sp>
    </p:spTree>
    <p:extLst>
      <p:ext uri="{BB962C8B-B14F-4D97-AF65-F5344CB8AC3E}">
        <p14:creationId xmlns:p14="http://schemas.microsoft.com/office/powerpoint/2010/main" val="7034096"/>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0458A-F657-485E-085C-DA1E129D9EA0}"/>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1E66FAAD-4C98-650C-BA8F-423F656E0D3A}"/>
              </a:ext>
            </a:extLst>
          </p:cNvPr>
          <p:cNvSpPr txBox="1"/>
          <p:nvPr/>
        </p:nvSpPr>
        <p:spPr>
          <a:xfrm>
            <a:off x="299831" y="415246"/>
            <a:ext cx="7905788"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Target Sentence</a:t>
            </a:r>
          </a:p>
        </p:txBody>
      </p:sp>
      <p:sp>
        <p:nvSpPr>
          <p:cNvPr id="10" name="正方形/長方形 9">
            <a:extLst>
              <a:ext uri="{FF2B5EF4-FFF2-40B4-BE49-F238E27FC236}">
                <a16:creationId xmlns:a16="http://schemas.microsoft.com/office/drawing/2014/main" id="{B2E7D656-FAF7-7828-1333-0600F3F0FE47}"/>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52B664B8-CCC5-E932-06E5-200306673C01}"/>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F500051B-BEE2-AFF2-C460-97DD0CFCC96E}"/>
              </a:ext>
            </a:extLst>
          </p:cNvPr>
          <p:cNvSpPr txBox="1"/>
          <p:nvPr/>
        </p:nvSpPr>
        <p:spPr>
          <a:xfrm rot="21600000">
            <a:off x="707941" y="196657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12" name="矢印: 右 11">
            <a:extLst>
              <a:ext uri="{FF2B5EF4-FFF2-40B4-BE49-F238E27FC236}">
                <a16:creationId xmlns:a16="http://schemas.microsoft.com/office/drawing/2014/main" id="{92AB89B2-C750-B9B8-DAED-F6E6F4708080}"/>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10449229"/>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AC517-EDED-A27C-DE1B-D4FBE781F249}"/>
            </a:ext>
          </a:extLst>
        </p:cNvPr>
        <p:cNvGrpSpPr/>
        <p:nvPr/>
      </p:nvGrpSpPr>
      <p:grpSpPr>
        <a:xfrm>
          <a:off x="0" y="0"/>
          <a:ext cx="0" cy="0"/>
          <a:chOff x="0" y="0"/>
          <a:chExt cx="0" cy="0"/>
        </a:xfrm>
      </p:grpSpPr>
      <p:pic>
        <p:nvPicPr>
          <p:cNvPr id="2" name="Ken has not used this room for a long time.">
            <a:hlinkClick r:id="" action="ppaction://media"/>
            <a:extLst>
              <a:ext uri="{FF2B5EF4-FFF2-40B4-BE49-F238E27FC236}">
                <a16:creationId xmlns:a16="http://schemas.microsoft.com/office/drawing/2014/main" id="{B1FB5927-966A-243B-0B7E-AB26B3149C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83813" y="1158875"/>
            <a:ext cx="406400" cy="406400"/>
          </a:xfrm>
          <a:prstGeom prst="rect">
            <a:avLst/>
          </a:prstGeom>
        </p:spPr>
      </p:pic>
      <p:sp>
        <p:nvSpPr>
          <p:cNvPr id="3" name="正方形/長方形 2">
            <a:extLst>
              <a:ext uri="{FF2B5EF4-FFF2-40B4-BE49-F238E27FC236}">
                <a16:creationId xmlns:a16="http://schemas.microsoft.com/office/drawing/2014/main" id="{0D057B54-37B2-C586-2B3F-B3BA94DD09DE}"/>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8204C12E-EF0B-D757-46D8-D4F975B10FD5}"/>
              </a:ext>
            </a:extLst>
          </p:cNvPr>
          <p:cNvSpPr txBox="1"/>
          <p:nvPr/>
        </p:nvSpPr>
        <p:spPr>
          <a:xfrm>
            <a:off x="411386" y="4128490"/>
            <a:ext cx="8321228"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Ken</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has not used</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rgbClr val="00B050"/>
                </a:solidFill>
                <a:latin typeface="メイリオ" panose="020B0604030504040204" pitchFamily="50" charset="-128"/>
                <a:ea typeface="メイリオ" panose="020B0604030504040204" pitchFamily="50" charset="-128"/>
              </a:rPr>
              <a:t>this room</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for a long time.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2000"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AE19F686-9892-61B8-C88D-67D08143A570}"/>
              </a:ext>
            </a:extLst>
          </p:cNvPr>
          <p:cNvSpPr txBox="1"/>
          <p:nvPr/>
        </p:nvSpPr>
        <p:spPr>
          <a:xfrm>
            <a:off x="1072472" y="690490"/>
            <a:ext cx="6999055"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ケンは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使っていません</a:t>
            </a:r>
            <a:r>
              <a:rPr kumimoji="1" lang="en-US" altLang="ja-JP" sz="4800" b="1" dirty="0">
                <a:solidFill>
                  <a:srgbClr val="00B0F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この部屋を</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長い間</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064800681"/>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S_G3_03_01_kihon">
            <a:hlinkClick r:id="" action="ppaction://media"/>
            <a:extLst>
              <a:ext uri="{FF2B5EF4-FFF2-40B4-BE49-F238E27FC236}">
                <a16:creationId xmlns:a16="http://schemas.microsoft.com/office/drawing/2014/main" id="{C9395968-F30A-37A5-8CC5-39E5777E8E2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77475" y="1184483"/>
            <a:ext cx="406400" cy="406400"/>
          </a:xfrm>
          <a:prstGeom prst="rect">
            <a:avLst/>
          </a:prstGeom>
        </p:spPr>
      </p:pic>
      <p:sp>
        <p:nvSpPr>
          <p:cNvPr id="3" name="正方形/長方形 2">
            <a:extLst>
              <a:ext uri="{FF2B5EF4-FFF2-40B4-BE49-F238E27FC236}">
                <a16:creationId xmlns:a16="http://schemas.microsoft.com/office/drawing/2014/main" id="{36ECF9B6-6D15-6003-DFFB-18F554AC553C}"/>
              </a:ext>
            </a:extLst>
          </p:cNvPr>
          <p:cNvSpPr/>
          <p:nvPr/>
        </p:nvSpPr>
        <p:spPr>
          <a:xfrm>
            <a:off x="0" y="1029686"/>
            <a:ext cx="9144000" cy="5828314"/>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78F10936-6748-2E12-CD49-64B9EEDC256A}"/>
              </a:ext>
            </a:extLst>
          </p:cNvPr>
          <p:cNvPicPr>
            <a:picLocks noChangeAspect="1"/>
          </p:cNvPicPr>
          <p:nvPr/>
        </p:nvPicPr>
        <p:blipFill>
          <a:blip r:embed="rId5"/>
          <a:stretch>
            <a:fillRect/>
          </a:stretch>
        </p:blipFill>
        <p:spPr>
          <a:xfrm>
            <a:off x="245277" y="1387683"/>
            <a:ext cx="8592772" cy="5206013"/>
          </a:xfrm>
          <a:prstGeom prst="rect">
            <a:avLst/>
          </a:prstGeom>
        </p:spPr>
      </p:pic>
      <p:sp>
        <p:nvSpPr>
          <p:cNvPr id="10" name="正方形/長方形 9">
            <a:extLst>
              <a:ext uri="{FF2B5EF4-FFF2-40B4-BE49-F238E27FC236}">
                <a16:creationId xmlns:a16="http://schemas.microsoft.com/office/drawing/2014/main" id="{0F6A0957-BC0A-83D0-A0BD-59E7528B1644}"/>
              </a:ext>
            </a:extLst>
          </p:cNvPr>
          <p:cNvSpPr/>
          <p:nvPr/>
        </p:nvSpPr>
        <p:spPr>
          <a:xfrm>
            <a:off x="0" y="-1"/>
            <a:ext cx="9144000" cy="102968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9EEAB68A-DE67-15FD-8090-AA38E23B0BCA}"/>
              </a:ext>
            </a:extLst>
          </p:cNvPr>
          <p:cNvSpPr txBox="1"/>
          <p:nvPr/>
        </p:nvSpPr>
        <p:spPr>
          <a:xfrm>
            <a:off x="302136" y="69374"/>
            <a:ext cx="8716030" cy="830997"/>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それぞれ、音声が４回ずつ流れます。音声のあとに、ポーズがありますので、すべて英語でリピートしてください。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4123878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6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cond evt="onNext"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368DC-DFA2-BC1D-7061-62AD262D4B87}"/>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00E9D11F-F23D-A821-02F9-7A49C512E5B9}"/>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F8F5D16B-A1D3-0BF6-0F02-F4E97CEF6E2C}"/>
              </a:ext>
            </a:extLst>
          </p:cNvPr>
          <p:cNvSpPr txBox="1"/>
          <p:nvPr/>
        </p:nvSpPr>
        <p:spPr>
          <a:xfrm>
            <a:off x="327454" y="2409490"/>
            <a:ext cx="8489092"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Ken</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[h--] [n--] [u---]</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p>
          <a:p>
            <a:pPr>
              <a:lnSpc>
                <a:spcPct val="150000"/>
              </a:lnSpc>
            </a:pPr>
            <a:r>
              <a:rPr kumimoji="1" lang="en-US" altLang="ja-JP" sz="4400" b="1" dirty="0">
                <a:solidFill>
                  <a:srgbClr val="00B050"/>
                </a:solidFill>
                <a:latin typeface="メイリオ" panose="020B0604030504040204" pitchFamily="50" charset="-128"/>
                <a:ea typeface="メイリオ" panose="020B0604030504040204" pitchFamily="50" charset="-128"/>
              </a:rPr>
              <a:t>this room</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for a long time.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2000" dirty="0">
              <a:solidFill>
                <a:schemeClr val="tx1">
                  <a:lumMod val="85000"/>
                  <a:lumOff val="15000"/>
                </a:schemeClr>
              </a:solidFill>
              <a:latin typeface="メイリオ" panose="020B0604030504040204" pitchFamily="50" charset="-128"/>
              <a:ea typeface="メイリオ" panose="020B0604030504040204" pitchFamily="50" charset="-128"/>
            </a:endParaRPr>
          </a:p>
        </p:txBody>
      </p:sp>
      <p:pic>
        <p:nvPicPr>
          <p:cNvPr id="2" name="Ken has not used this room for a long time.">
            <a:hlinkClick r:id="" action="ppaction://media"/>
            <a:extLst>
              <a:ext uri="{FF2B5EF4-FFF2-40B4-BE49-F238E27FC236}">
                <a16:creationId xmlns:a16="http://schemas.microsoft.com/office/drawing/2014/main" id="{411EDC22-3272-377B-C876-D08E753613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83813" y="1158875"/>
            <a:ext cx="406400" cy="406400"/>
          </a:xfrm>
          <a:prstGeom prst="rect">
            <a:avLst/>
          </a:prstGeom>
        </p:spPr>
      </p:pic>
    </p:spTree>
    <p:extLst>
      <p:ext uri="{BB962C8B-B14F-4D97-AF65-F5344CB8AC3E}">
        <p14:creationId xmlns:p14="http://schemas.microsoft.com/office/powerpoint/2010/main" val="1406318837"/>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55EC8-DDC1-C004-C529-C03783A0070D}"/>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75C0D96C-B097-6D14-1F91-62CDAFC98DD0}"/>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02A5712E-CD2A-FBA9-AC6C-EDC599943217}"/>
              </a:ext>
            </a:extLst>
          </p:cNvPr>
          <p:cNvSpPr txBox="1"/>
          <p:nvPr/>
        </p:nvSpPr>
        <p:spPr>
          <a:xfrm>
            <a:off x="1272068" y="2398429"/>
            <a:ext cx="6599864" cy="2061142"/>
          </a:xfrm>
          <a:prstGeom prst="rect">
            <a:avLst/>
          </a:prstGeom>
          <a:noFill/>
        </p:spPr>
        <p:txBody>
          <a:bodyPr wrap="square" rtlCol="0">
            <a:spAutoFit/>
          </a:bodyPr>
          <a:lstStyle/>
          <a:p>
            <a:pPr>
              <a:lnSpc>
                <a:spcPct val="150000"/>
              </a:lnSpc>
            </a:pPr>
            <a:r>
              <a:rPr kumimoji="1" lang="ja-JP" altLang="en-US" sz="4450" b="1" dirty="0">
                <a:solidFill>
                  <a:srgbClr val="00B0F0"/>
                </a:solidFill>
                <a:latin typeface="メイリオ" panose="020B0604030504040204" pitchFamily="50" charset="-128"/>
                <a:ea typeface="メイリオ" panose="020B0604030504040204" pitchFamily="50" charset="-128"/>
              </a:rPr>
              <a:t>ケンは</a:t>
            </a:r>
            <a:r>
              <a:rPr kumimoji="1" lang="en-US" altLang="ja-JP" sz="445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450" b="1" dirty="0">
                <a:solidFill>
                  <a:srgbClr val="FF0000"/>
                </a:solidFill>
                <a:latin typeface="メイリオ" panose="020B0604030504040204" pitchFamily="50" charset="-128"/>
                <a:ea typeface="メイリオ" panose="020B0604030504040204" pitchFamily="50" charset="-128"/>
              </a:rPr>
              <a:t>使っていません</a:t>
            </a:r>
            <a:r>
              <a:rPr kumimoji="1" lang="en-US" altLang="ja-JP" sz="4450" b="1" dirty="0">
                <a:solidFill>
                  <a:srgbClr val="00B0F0"/>
                </a:solidFill>
                <a:latin typeface="メイリオ" panose="020B0604030504040204" pitchFamily="50" charset="-128"/>
                <a:ea typeface="メイリオ" panose="020B0604030504040204" pitchFamily="50" charset="-128"/>
              </a:rPr>
              <a:t> </a:t>
            </a:r>
            <a:r>
              <a:rPr kumimoji="1" lang="en-US" altLang="ja-JP" sz="445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450" b="1" dirty="0">
                <a:solidFill>
                  <a:srgbClr val="00B050"/>
                </a:solidFill>
                <a:latin typeface="メイリオ" panose="020B0604030504040204" pitchFamily="50" charset="-128"/>
                <a:ea typeface="メイリオ" panose="020B0604030504040204" pitchFamily="50" charset="-128"/>
              </a:rPr>
              <a:t>この部屋を</a:t>
            </a:r>
            <a:r>
              <a:rPr kumimoji="1" lang="en-US" altLang="ja-JP" sz="445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5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450" dirty="0">
                <a:solidFill>
                  <a:schemeClr val="bg1">
                    <a:lumMod val="50000"/>
                  </a:schemeClr>
                </a:solidFill>
                <a:latin typeface="メイリオ" panose="020B0604030504040204" pitchFamily="50" charset="-128"/>
                <a:ea typeface="メイリオ" panose="020B0604030504040204" pitchFamily="50" charset="-128"/>
              </a:rPr>
              <a:t>長い間</a:t>
            </a:r>
            <a:r>
              <a:rPr kumimoji="1" lang="en-US" altLang="ja-JP" sz="445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5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4450" dirty="0">
              <a:solidFill>
                <a:schemeClr val="tx1">
                  <a:lumMod val="85000"/>
                  <a:lumOff val="15000"/>
                </a:schemeClr>
              </a:solidFill>
              <a:latin typeface="メイリオ" panose="020B0604030504040204" pitchFamily="50" charset="-128"/>
              <a:ea typeface="メイリオ" panose="020B0604030504040204" pitchFamily="50" charset="-128"/>
            </a:endParaRPr>
          </a:p>
        </p:txBody>
      </p:sp>
      <p:pic>
        <p:nvPicPr>
          <p:cNvPr id="2" name="Ken has not used this room for a long time.">
            <a:hlinkClick r:id="" action="ppaction://media"/>
            <a:extLst>
              <a:ext uri="{FF2B5EF4-FFF2-40B4-BE49-F238E27FC236}">
                <a16:creationId xmlns:a16="http://schemas.microsoft.com/office/drawing/2014/main" id="{45338D90-1551-BD58-AA99-025B1DF8E0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83813" y="1158875"/>
            <a:ext cx="406400" cy="406400"/>
          </a:xfrm>
          <a:prstGeom prst="rect">
            <a:avLst/>
          </a:prstGeom>
        </p:spPr>
      </p:pic>
    </p:spTree>
    <p:extLst>
      <p:ext uri="{BB962C8B-B14F-4D97-AF65-F5344CB8AC3E}">
        <p14:creationId xmlns:p14="http://schemas.microsoft.com/office/powerpoint/2010/main" val="196183285"/>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F98D3-1023-72CF-764F-CAEFE922B1B5}"/>
            </a:ext>
          </a:extLst>
        </p:cNvPr>
        <p:cNvGrpSpPr/>
        <p:nvPr/>
      </p:nvGrpSpPr>
      <p:grpSpPr>
        <a:xfrm>
          <a:off x="0" y="0"/>
          <a:ext cx="0" cy="0"/>
          <a:chOff x="0" y="0"/>
          <a:chExt cx="0" cy="0"/>
        </a:xfrm>
      </p:grpSpPr>
      <p:pic>
        <p:nvPicPr>
          <p:cNvPr id="2" name="He has not used this room for a long time.">
            <a:hlinkClick r:id="" action="ppaction://media"/>
            <a:extLst>
              <a:ext uri="{FF2B5EF4-FFF2-40B4-BE49-F238E27FC236}">
                <a16:creationId xmlns:a16="http://schemas.microsoft.com/office/drawing/2014/main" id="{172F5582-0691-2D06-BAE9-B375753873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52075" y="1158875"/>
            <a:ext cx="406400" cy="406400"/>
          </a:xfrm>
          <a:prstGeom prst="rect">
            <a:avLst/>
          </a:prstGeom>
        </p:spPr>
      </p:pic>
      <p:sp>
        <p:nvSpPr>
          <p:cNvPr id="3" name="正方形/長方形 2">
            <a:extLst>
              <a:ext uri="{FF2B5EF4-FFF2-40B4-BE49-F238E27FC236}">
                <a16:creationId xmlns:a16="http://schemas.microsoft.com/office/drawing/2014/main" id="{73984A77-BB24-E89B-48E5-AA878B50B927}"/>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D6B06762-9CB5-EBBE-3C6E-7CB422FD82CB}"/>
              </a:ext>
            </a:extLst>
          </p:cNvPr>
          <p:cNvSpPr txBox="1"/>
          <p:nvPr/>
        </p:nvSpPr>
        <p:spPr>
          <a:xfrm>
            <a:off x="405207" y="4128490"/>
            <a:ext cx="8333585"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He</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has not used</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rgbClr val="00B050"/>
                </a:solidFill>
                <a:latin typeface="メイリオ" panose="020B0604030504040204" pitchFamily="50" charset="-128"/>
                <a:ea typeface="メイリオ" panose="020B0604030504040204" pitchFamily="50" charset="-128"/>
              </a:rPr>
              <a:t>this room</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for a long time.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2000"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89BC8F35-A28A-1275-6B45-81BBF679DF50}"/>
              </a:ext>
            </a:extLst>
          </p:cNvPr>
          <p:cNvSpPr txBox="1"/>
          <p:nvPr/>
        </p:nvSpPr>
        <p:spPr>
          <a:xfrm>
            <a:off x="1381390" y="690490"/>
            <a:ext cx="6381218"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彼は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dirty="0">
                <a:solidFill>
                  <a:srgbClr val="FF0000"/>
                </a:solidFill>
                <a:latin typeface="メイリオ" panose="020B0604030504040204" pitchFamily="50" charset="-128"/>
                <a:ea typeface="メイリオ" panose="020B0604030504040204" pitchFamily="50" charset="-128"/>
              </a:rPr>
              <a:t>使っていません</a:t>
            </a:r>
            <a:r>
              <a:rPr kumimoji="1" lang="en-US" altLang="ja-JP" sz="4800" b="1" dirty="0">
                <a:solidFill>
                  <a:srgbClr val="00B0F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この部屋を</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長い間</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231723730"/>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EF68E-F0D7-BAAE-BDF5-9397EFB391EE}"/>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101D89BD-47C1-9755-8FD2-5636E18C6334}"/>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F74145C4-50DE-F9E8-4285-B7C8FF66C1A4}"/>
              </a:ext>
            </a:extLst>
          </p:cNvPr>
          <p:cNvSpPr txBox="1"/>
          <p:nvPr/>
        </p:nvSpPr>
        <p:spPr>
          <a:xfrm>
            <a:off x="1269232" y="1901659"/>
            <a:ext cx="6605535" cy="3054682"/>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He</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[h--] [n--] [u---]</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rgbClr val="00B050"/>
                </a:solidFill>
                <a:latin typeface="メイリオ" panose="020B0604030504040204" pitchFamily="50" charset="-128"/>
                <a:ea typeface="メイリオ" panose="020B0604030504040204" pitchFamily="50" charset="-128"/>
              </a:rPr>
              <a:t>this room</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[f--] a long [t---].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2000" dirty="0">
              <a:solidFill>
                <a:schemeClr val="tx1">
                  <a:lumMod val="85000"/>
                  <a:lumOff val="15000"/>
                </a:schemeClr>
              </a:solidFill>
              <a:latin typeface="メイリオ" panose="020B0604030504040204" pitchFamily="50" charset="-128"/>
              <a:ea typeface="メイリオ" panose="020B0604030504040204" pitchFamily="50" charset="-128"/>
            </a:endParaRPr>
          </a:p>
        </p:txBody>
      </p:sp>
      <p:pic>
        <p:nvPicPr>
          <p:cNvPr id="2" name="He has not used this room for a long time.">
            <a:hlinkClick r:id="" action="ppaction://media"/>
            <a:extLst>
              <a:ext uri="{FF2B5EF4-FFF2-40B4-BE49-F238E27FC236}">
                <a16:creationId xmlns:a16="http://schemas.microsoft.com/office/drawing/2014/main" id="{D29594E8-0CFF-1035-A0E4-17E38FCC64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52075" y="1158875"/>
            <a:ext cx="406400" cy="406400"/>
          </a:xfrm>
          <a:prstGeom prst="rect">
            <a:avLst/>
          </a:prstGeom>
        </p:spPr>
      </p:pic>
    </p:spTree>
    <p:extLst>
      <p:ext uri="{BB962C8B-B14F-4D97-AF65-F5344CB8AC3E}">
        <p14:creationId xmlns:p14="http://schemas.microsoft.com/office/powerpoint/2010/main" val="2807574226"/>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1DC5C-241C-CE85-F7D3-BEE8763E423A}"/>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3DD4E55C-0949-4E1E-A9ED-54627A8FA86B}"/>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EC7B10AA-5DA2-F22F-60D8-B68FFA338E9E}"/>
              </a:ext>
            </a:extLst>
          </p:cNvPr>
          <p:cNvSpPr txBox="1"/>
          <p:nvPr/>
        </p:nvSpPr>
        <p:spPr>
          <a:xfrm>
            <a:off x="1608244" y="2398429"/>
            <a:ext cx="5927511" cy="2061142"/>
          </a:xfrm>
          <a:prstGeom prst="rect">
            <a:avLst/>
          </a:prstGeom>
          <a:noFill/>
        </p:spPr>
        <p:txBody>
          <a:bodyPr wrap="square" rtlCol="0">
            <a:spAutoFit/>
          </a:bodyPr>
          <a:lstStyle/>
          <a:p>
            <a:pPr>
              <a:lnSpc>
                <a:spcPct val="150000"/>
              </a:lnSpc>
            </a:pPr>
            <a:r>
              <a:rPr kumimoji="1" lang="ja-JP" altLang="en-US" sz="4450" b="1" dirty="0">
                <a:solidFill>
                  <a:srgbClr val="00B0F0"/>
                </a:solidFill>
                <a:latin typeface="メイリオ" panose="020B0604030504040204" pitchFamily="50" charset="-128"/>
                <a:ea typeface="メイリオ" panose="020B0604030504040204" pitchFamily="50" charset="-128"/>
              </a:rPr>
              <a:t>彼は</a:t>
            </a:r>
            <a:r>
              <a:rPr kumimoji="1" lang="en-US" altLang="ja-JP" sz="445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450" b="1" dirty="0">
                <a:solidFill>
                  <a:srgbClr val="FF0000"/>
                </a:solidFill>
                <a:latin typeface="メイリオ" panose="020B0604030504040204" pitchFamily="50" charset="-128"/>
                <a:ea typeface="メイリオ" panose="020B0604030504040204" pitchFamily="50" charset="-128"/>
              </a:rPr>
              <a:t>使っていません</a:t>
            </a:r>
            <a:r>
              <a:rPr kumimoji="1" lang="en-US" altLang="ja-JP" sz="4450" b="1" dirty="0">
                <a:solidFill>
                  <a:srgbClr val="00B0F0"/>
                </a:solidFill>
                <a:latin typeface="メイリオ" panose="020B0604030504040204" pitchFamily="50" charset="-128"/>
                <a:ea typeface="メイリオ" panose="020B0604030504040204" pitchFamily="50" charset="-128"/>
              </a:rPr>
              <a:t> </a:t>
            </a:r>
            <a:r>
              <a:rPr kumimoji="1" lang="en-US" altLang="ja-JP" sz="445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450" b="1" dirty="0">
                <a:solidFill>
                  <a:srgbClr val="00B050"/>
                </a:solidFill>
                <a:latin typeface="メイリオ" panose="020B0604030504040204" pitchFamily="50" charset="-128"/>
                <a:ea typeface="メイリオ" panose="020B0604030504040204" pitchFamily="50" charset="-128"/>
              </a:rPr>
              <a:t>この部屋を</a:t>
            </a:r>
            <a:r>
              <a:rPr kumimoji="1" lang="en-US" altLang="ja-JP" sz="445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5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450" dirty="0">
                <a:solidFill>
                  <a:schemeClr val="bg1">
                    <a:lumMod val="50000"/>
                  </a:schemeClr>
                </a:solidFill>
                <a:latin typeface="メイリオ" panose="020B0604030504040204" pitchFamily="50" charset="-128"/>
                <a:ea typeface="メイリオ" panose="020B0604030504040204" pitchFamily="50" charset="-128"/>
              </a:rPr>
              <a:t>長い間</a:t>
            </a:r>
            <a:r>
              <a:rPr kumimoji="1" lang="en-US" altLang="ja-JP" sz="445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5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4450" dirty="0">
              <a:solidFill>
                <a:schemeClr val="tx1">
                  <a:lumMod val="85000"/>
                  <a:lumOff val="15000"/>
                </a:schemeClr>
              </a:solidFill>
              <a:latin typeface="メイリオ" panose="020B0604030504040204" pitchFamily="50" charset="-128"/>
              <a:ea typeface="メイリオ" panose="020B0604030504040204" pitchFamily="50" charset="-128"/>
            </a:endParaRPr>
          </a:p>
        </p:txBody>
      </p:sp>
      <p:pic>
        <p:nvPicPr>
          <p:cNvPr id="2" name="He has not used this room for a long time.">
            <a:hlinkClick r:id="" action="ppaction://media"/>
            <a:extLst>
              <a:ext uri="{FF2B5EF4-FFF2-40B4-BE49-F238E27FC236}">
                <a16:creationId xmlns:a16="http://schemas.microsoft.com/office/drawing/2014/main" id="{A04420FD-8C02-72AA-F1CC-3F2023B02C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52075" y="1158875"/>
            <a:ext cx="406400" cy="406400"/>
          </a:xfrm>
          <a:prstGeom prst="rect">
            <a:avLst/>
          </a:prstGeom>
        </p:spPr>
      </p:pic>
    </p:spTree>
    <p:extLst>
      <p:ext uri="{BB962C8B-B14F-4D97-AF65-F5344CB8AC3E}">
        <p14:creationId xmlns:p14="http://schemas.microsoft.com/office/powerpoint/2010/main" val="3996069972"/>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57593-7173-D553-B01C-F952640A5DBF}"/>
            </a:ext>
          </a:extLst>
        </p:cNvPr>
        <p:cNvGrpSpPr/>
        <p:nvPr/>
      </p:nvGrpSpPr>
      <p:grpSpPr>
        <a:xfrm>
          <a:off x="0" y="0"/>
          <a:ext cx="0" cy="0"/>
          <a:chOff x="0" y="0"/>
          <a:chExt cx="0" cy="0"/>
        </a:xfrm>
      </p:grpSpPr>
      <p:pic>
        <p:nvPicPr>
          <p:cNvPr id="2" name="He has not played the piano for a long time.">
            <a:hlinkClick r:id="" action="ppaction://media"/>
            <a:extLst>
              <a:ext uri="{FF2B5EF4-FFF2-40B4-BE49-F238E27FC236}">
                <a16:creationId xmlns:a16="http://schemas.microsoft.com/office/drawing/2014/main" id="{BE788B87-99CF-5928-4D42-29333B3ACD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53675" y="871538"/>
            <a:ext cx="406400" cy="406400"/>
          </a:xfrm>
          <a:prstGeom prst="rect">
            <a:avLst/>
          </a:prstGeom>
        </p:spPr>
      </p:pic>
      <p:sp>
        <p:nvSpPr>
          <p:cNvPr id="3" name="正方形/長方形 2">
            <a:extLst>
              <a:ext uri="{FF2B5EF4-FFF2-40B4-BE49-F238E27FC236}">
                <a16:creationId xmlns:a16="http://schemas.microsoft.com/office/drawing/2014/main" id="{E6455FB0-790D-3882-AF5C-0DE350BD39A8}"/>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39C2C0AA-301A-72FF-2B36-20D470FBB7DC}"/>
              </a:ext>
            </a:extLst>
          </p:cNvPr>
          <p:cNvSpPr txBox="1"/>
          <p:nvPr/>
        </p:nvSpPr>
        <p:spPr>
          <a:xfrm>
            <a:off x="429920" y="4128490"/>
            <a:ext cx="8284159"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He</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has not </a:t>
            </a:r>
            <a:r>
              <a:rPr kumimoji="1" lang="en-US" altLang="ja-JP" sz="4400" b="1" u="sng" dirty="0">
                <a:solidFill>
                  <a:srgbClr val="FF0000"/>
                </a:solidFill>
                <a:latin typeface="メイリオ" panose="020B0604030504040204" pitchFamily="50" charset="-128"/>
                <a:ea typeface="メイリオ" panose="020B0604030504040204" pitchFamily="50" charset="-128"/>
              </a:rPr>
              <a:t>played</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rgbClr val="00B050"/>
                </a:solidFill>
                <a:latin typeface="メイリオ" panose="020B0604030504040204" pitchFamily="50" charset="-128"/>
                <a:ea typeface="メイリオ" panose="020B0604030504040204" pitchFamily="50" charset="-128"/>
              </a:rPr>
              <a:t>the piano</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for a long time.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2000"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EFAB95E0-F692-C735-92A7-52599BE2FB04}"/>
              </a:ext>
            </a:extLst>
          </p:cNvPr>
          <p:cNvSpPr txBox="1"/>
          <p:nvPr/>
        </p:nvSpPr>
        <p:spPr>
          <a:xfrm>
            <a:off x="1344320" y="690490"/>
            <a:ext cx="6455358" cy="2215991"/>
          </a:xfrm>
          <a:prstGeom prst="rect">
            <a:avLst/>
          </a:prstGeom>
          <a:noFill/>
        </p:spPr>
        <p:txBody>
          <a:bodyPr wrap="square" rtlCol="0">
            <a:spAutoFit/>
          </a:bodyPr>
          <a:lstStyle/>
          <a:p>
            <a:pPr>
              <a:lnSpc>
                <a:spcPct val="150000"/>
              </a:lnSpc>
            </a:pPr>
            <a:r>
              <a:rPr kumimoji="1" lang="ja-JP" altLang="en-US" sz="4800" b="1" dirty="0">
                <a:solidFill>
                  <a:srgbClr val="00B0F0"/>
                </a:solidFill>
                <a:latin typeface="メイリオ" panose="020B0604030504040204" pitchFamily="50" charset="-128"/>
                <a:ea typeface="メイリオ" panose="020B0604030504040204" pitchFamily="50" charset="-128"/>
              </a:rPr>
              <a:t>彼は</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b="1" u="sng" dirty="0">
                <a:solidFill>
                  <a:srgbClr val="FF0000"/>
                </a:solidFill>
                <a:latin typeface="メイリオ" panose="020B0604030504040204" pitchFamily="50" charset="-128"/>
                <a:ea typeface="メイリオ" panose="020B0604030504040204" pitchFamily="50" charset="-128"/>
              </a:rPr>
              <a:t>弾いて</a:t>
            </a:r>
            <a:r>
              <a:rPr kumimoji="1" lang="ja-JP" altLang="en-US" sz="4800" b="1" dirty="0">
                <a:solidFill>
                  <a:srgbClr val="FF0000"/>
                </a:solidFill>
                <a:latin typeface="メイリオ" panose="020B0604030504040204" pitchFamily="50" charset="-128"/>
                <a:ea typeface="メイリオ" panose="020B0604030504040204" pitchFamily="50" charset="-128"/>
              </a:rPr>
              <a:t>いません</a:t>
            </a:r>
            <a:r>
              <a:rPr kumimoji="1" lang="en-US" altLang="ja-JP" sz="4800" b="1" dirty="0">
                <a:solidFill>
                  <a:srgbClr val="00B0F0"/>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800" b="1" dirty="0">
                <a:solidFill>
                  <a:srgbClr val="00B050"/>
                </a:solidFill>
                <a:latin typeface="メイリオ" panose="020B0604030504040204" pitchFamily="50" charset="-128"/>
                <a:ea typeface="メイリオ" panose="020B0604030504040204" pitchFamily="50" charset="-128"/>
              </a:rPr>
              <a:t>ピアノを</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800" dirty="0">
                <a:solidFill>
                  <a:schemeClr val="bg1">
                    <a:lumMod val="50000"/>
                  </a:schemeClr>
                </a:solidFill>
                <a:latin typeface="メイリオ" panose="020B0604030504040204" pitchFamily="50" charset="-128"/>
                <a:ea typeface="メイリオ" panose="020B0604030504040204" pitchFamily="50" charset="-128"/>
              </a:rPr>
              <a:t>長い間</a:t>
            </a:r>
            <a:r>
              <a:rPr kumimoji="1" lang="en-US" altLang="ja-JP" sz="48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8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4800"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695731041"/>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5DB4C-622C-5024-AAD7-B918E6E8DA3E}"/>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1E071F4E-3B69-9380-3534-741CEFACF1CA}"/>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1DC7306F-B638-7062-CC8F-BC684F79F41E}"/>
              </a:ext>
            </a:extLst>
          </p:cNvPr>
          <p:cNvSpPr txBox="1"/>
          <p:nvPr/>
        </p:nvSpPr>
        <p:spPr>
          <a:xfrm>
            <a:off x="982295" y="1901659"/>
            <a:ext cx="7179409" cy="3054682"/>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He</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[h--] [n--] [</a:t>
            </a:r>
            <a:r>
              <a:rPr kumimoji="1" lang="en-US" altLang="ja-JP" sz="4400" b="1" u="sng" dirty="0">
                <a:solidFill>
                  <a:srgbClr val="FF0000"/>
                </a:solidFill>
                <a:latin typeface="メイリオ" panose="020B0604030504040204" pitchFamily="50" charset="-128"/>
                <a:ea typeface="メイリオ" panose="020B0604030504040204" pitchFamily="50" charset="-128"/>
              </a:rPr>
              <a:t>p-----</a:t>
            </a:r>
            <a:r>
              <a:rPr kumimoji="1" lang="en-US" altLang="ja-JP" sz="4400" b="1" dirty="0">
                <a:solidFill>
                  <a:srgbClr val="FF0000"/>
                </a:solidFill>
                <a:latin typeface="メイリオ" panose="020B0604030504040204" pitchFamily="50" charset="-128"/>
                <a:ea typeface="メイリオ" panose="020B0604030504040204" pitchFamily="50" charset="-128"/>
              </a:rPr>
              <a:t>]</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b="1" dirty="0">
                <a:solidFill>
                  <a:srgbClr val="00B050"/>
                </a:solidFill>
                <a:latin typeface="メイリオ" panose="020B0604030504040204" pitchFamily="50" charset="-128"/>
                <a:ea typeface="メイリオ" panose="020B0604030504040204" pitchFamily="50" charset="-128"/>
              </a:rPr>
              <a:t>[t--] piano</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[f--] a [l---] [t---].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2000" dirty="0">
              <a:solidFill>
                <a:schemeClr val="tx1">
                  <a:lumMod val="85000"/>
                  <a:lumOff val="15000"/>
                </a:schemeClr>
              </a:solidFill>
              <a:latin typeface="メイリオ" panose="020B0604030504040204" pitchFamily="50" charset="-128"/>
              <a:ea typeface="メイリオ" panose="020B0604030504040204" pitchFamily="50" charset="-128"/>
            </a:endParaRPr>
          </a:p>
        </p:txBody>
      </p:sp>
      <p:pic>
        <p:nvPicPr>
          <p:cNvPr id="2" name="He has not played the piano for a long time.">
            <a:hlinkClick r:id="" action="ppaction://media"/>
            <a:extLst>
              <a:ext uri="{FF2B5EF4-FFF2-40B4-BE49-F238E27FC236}">
                <a16:creationId xmlns:a16="http://schemas.microsoft.com/office/drawing/2014/main" id="{914CBBA2-0DB3-852A-4792-3BF6C1735C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53675" y="871538"/>
            <a:ext cx="406400" cy="406400"/>
          </a:xfrm>
          <a:prstGeom prst="rect">
            <a:avLst/>
          </a:prstGeom>
        </p:spPr>
      </p:pic>
    </p:spTree>
    <p:extLst>
      <p:ext uri="{BB962C8B-B14F-4D97-AF65-F5344CB8AC3E}">
        <p14:creationId xmlns:p14="http://schemas.microsoft.com/office/powerpoint/2010/main" val="3993934593"/>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C3246-8D23-525A-DB5E-B2B4E8739127}"/>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B7B20D66-94F8-00D5-3846-3503547A5FE1}"/>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6FF1E725-270A-10BA-993F-D3388744A0C6}"/>
              </a:ext>
            </a:extLst>
          </p:cNvPr>
          <p:cNvSpPr txBox="1"/>
          <p:nvPr/>
        </p:nvSpPr>
        <p:spPr>
          <a:xfrm>
            <a:off x="1590315" y="2398429"/>
            <a:ext cx="5963370" cy="2061142"/>
          </a:xfrm>
          <a:prstGeom prst="rect">
            <a:avLst/>
          </a:prstGeom>
          <a:noFill/>
        </p:spPr>
        <p:txBody>
          <a:bodyPr wrap="square" rtlCol="0">
            <a:spAutoFit/>
          </a:bodyPr>
          <a:lstStyle/>
          <a:p>
            <a:pPr>
              <a:lnSpc>
                <a:spcPct val="150000"/>
              </a:lnSpc>
            </a:pPr>
            <a:r>
              <a:rPr kumimoji="1" lang="ja-JP" altLang="en-US" sz="4450" b="1" dirty="0">
                <a:solidFill>
                  <a:srgbClr val="00B0F0"/>
                </a:solidFill>
                <a:latin typeface="メイリオ" panose="020B0604030504040204" pitchFamily="50" charset="-128"/>
                <a:ea typeface="メイリオ" panose="020B0604030504040204" pitchFamily="50" charset="-128"/>
              </a:rPr>
              <a:t>彼は</a:t>
            </a:r>
            <a:r>
              <a:rPr kumimoji="1" lang="en-US" altLang="ja-JP" sz="445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450" b="1" u="sng" dirty="0">
                <a:solidFill>
                  <a:srgbClr val="FF0000"/>
                </a:solidFill>
                <a:latin typeface="メイリオ" panose="020B0604030504040204" pitchFamily="50" charset="-128"/>
                <a:ea typeface="メイリオ" panose="020B0604030504040204" pitchFamily="50" charset="-128"/>
              </a:rPr>
              <a:t>弾いて</a:t>
            </a:r>
            <a:r>
              <a:rPr kumimoji="1" lang="ja-JP" altLang="en-US" sz="4450" b="1" dirty="0">
                <a:solidFill>
                  <a:srgbClr val="FF0000"/>
                </a:solidFill>
                <a:latin typeface="メイリオ" panose="020B0604030504040204" pitchFamily="50" charset="-128"/>
                <a:ea typeface="メイリオ" panose="020B0604030504040204" pitchFamily="50" charset="-128"/>
              </a:rPr>
              <a:t>いません</a:t>
            </a:r>
            <a:r>
              <a:rPr kumimoji="1" lang="en-US" altLang="ja-JP" sz="4450" b="1" dirty="0">
                <a:solidFill>
                  <a:srgbClr val="00B0F0"/>
                </a:solidFill>
                <a:latin typeface="メイリオ" panose="020B0604030504040204" pitchFamily="50" charset="-128"/>
                <a:ea typeface="メイリオ" panose="020B0604030504040204" pitchFamily="50" charset="-128"/>
              </a:rPr>
              <a:t> </a:t>
            </a:r>
            <a:r>
              <a:rPr kumimoji="1" lang="en-US" altLang="ja-JP" sz="445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450" b="1" dirty="0">
                <a:solidFill>
                  <a:srgbClr val="00B050"/>
                </a:solidFill>
                <a:latin typeface="メイリオ" panose="020B0604030504040204" pitchFamily="50" charset="-128"/>
                <a:ea typeface="メイリオ" panose="020B0604030504040204" pitchFamily="50" charset="-128"/>
              </a:rPr>
              <a:t>ピアノを</a:t>
            </a:r>
            <a:r>
              <a:rPr kumimoji="1" lang="en-US" altLang="ja-JP" sz="445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5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450" dirty="0">
                <a:solidFill>
                  <a:schemeClr val="bg1">
                    <a:lumMod val="50000"/>
                  </a:schemeClr>
                </a:solidFill>
                <a:latin typeface="メイリオ" panose="020B0604030504040204" pitchFamily="50" charset="-128"/>
                <a:ea typeface="メイリオ" panose="020B0604030504040204" pitchFamily="50" charset="-128"/>
              </a:rPr>
              <a:t>長い間</a:t>
            </a:r>
            <a:r>
              <a:rPr kumimoji="1" lang="en-US" altLang="ja-JP" sz="445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5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4450" dirty="0">
              <a:solidFill>
                <a:schemeClr val="tx1">
                  <a:lumMod val="85000"/>
                  <a:lumOff val="15000"/>
                </a:schemeClr>
              </a:solidFill>
              <a:latin typeface="メイリオ" panose="020B0604030504040204" pitchFamily="50" charset="-128"/>
              <a:ea typeface="メイリオ" panose="020B0604030504040204" pitchFamily="50" charset="-128"/>
            </a:endParaRPr>
          </a:p>
        </p:txBody>
      </p:sp>
      <p:pic>
        <p:nvPicPr>
          <p:cNvPr id="2" name="He has not played the piano for a long time.">
            <a:hlinkClick r:id="" action="ppaction://media"/>
            <a:extLst>
              <a:ext uri="{FF2B5EF4-FFF2-40B4-BE49-F238E27FC236}">
                <a16:creationId xmlns:a16="http://schemas.microsoft.com/office/drawing/2014/main" id="{1CE10458-9799-E71E-C2EC-C55463B846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53675" y="871538"/>
            <a:ext cx="406400" cy="406400"/>
          </a:xfrm>
          <a:prstGeom prst="rect">
            <a:avLst/>
          </a:prstGeom>
        </p:spPr>
      </p:pic>
    </p:spTree>
    <p:extLst>
      <p:ext uri="{BB962C8B-B14F-4D97-AF65-F5344CB8AC3E}">
        <p14:creationId xmlns:p14="http://schemas.microsoft.com/office/powerpoint/2010/main" val="151781863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37364-B2E6-E658-E012-E3186E97CC8A}"/>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220CF7D3-5956-905F-6EB7-58E023AD31AF}"/>
              </a:ext>
            </a:extLst>
          </p:cNvPr>
          <p:cNvSpPr txBox="1"/>
          <p:nvPr/>
        </p:nvSpPr>
        <p:spPr>
          <a:xfrm>
            <a:off x="299831" y="415246"/>
            <a:ext cx="5171685"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Vocabulary</a:t>
            </a:r>
          </a:p>
        </p:txBody>
      </p:sp>
      <p:sp>
        <p:nvSpPr>
          <p:cNvPr id="10" name="正方形/長方形 9">
            <a:extLst>
              <a:ext uri="{FF2B5EF4-FFF2-40B4-BE49-F238E27FC236}">
                <a16:creationId xmlns:a16="http://schemas.microsoft.com/office/drawing/2014/main" id="{60481A35-CCD7-B949-3E66-0A05D5D2C66A}"/>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55922192-FCD6-10F8-07A0-770C53EF9377}"/>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Shortbridge24-1">
            <a:hlinkClick r:id="" action="ppaction://media"/>
            <a:extLst>
              <a:ext uri="{FF2B5EF4-FFF2-40B4-BE49-F238E27FC236}">
                <a16:creationId xmlns:a16="http://schemas.microsoft.com/office/drawing/2014/main" id="{CA4BAAB6-E858-7287-2294-935B9B2F15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0121" y="635217"/>
            <a:ext cx="609600" cy="609600"/>
          </a:xfrm>
          <a:prstGeom prst="rect">
            <a:avLst/>
          </a:prstGeom>
        </p:spPr>
      </p:pic>
      <p:sp>
        <p:nvSpPr>
          <p:cNvPr id="2" name="テキスト ボックス 1">
            <a:extLst>
              <a:ext uri="{FF2B5EF4-FFF2-40B4-BE49-F238E27FC236}">
                <a16:creationId xmlns:a16="http://schemas.microsoft.com/office/drawing/2014/main" id="{27821E6F-FAFE-E4E3-0820-80A3A4C1001D}"/>
              </a:ext>
            </a:extLst>
          </p:cNvPr>
          <p:cNvSpPr txBox="1"/>
          <p:nvPr/>
        </p:nvSpPr>
        <p:spPr>
          <a:xfrm rot="21600000">
            <a:off x="707941" y="234565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4" name="矢印: 右 3">
            <a:extLst>
              <a:ext uri="{FF2B5EF4-FFF2-40B4-BE49-F238E27FC236}">
                <a16:creationId xmlns:a16="http://schemas.microsoft.com/office/drawing/2014/main" id="{39299873-C9B0-0B4A-DA5E-210F92D7BE07}"/>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952083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A37DA-349F-F6DA-A4A3-F2B8D0763140}"/>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A0C8485F-D687-9F34-C60B-EE1583C4B0A3}"/>
              </a:ext>
            </a:extLst>
          </p:cNvPr>
          <p:cNvSpPr/>
          <p:nvPr/>
        </p:nvSpPr>
        <p:spPr>
          <a:xfrm>
            <a:off x="0" y="0"/>
            <a:ext cx="9144000" cy="6858000"/>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開始のゴング">
            <a:hlinkClick r:id="" action="ppaction://media"/>
            <a:extLst>
              <a:ext uri="{FF2B5EF4-FFF2-40B4-BE49-F238E27FC236}">
                <a16:creationId xmlns:a16="http://schemas.microsoft.com/office/drawing/2014/main" id="{936D4D03-1C2F-F5F4-CEBA-40C515EA05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8213" y="3416300"/>
            <a:ext cx="609600" cy="609600"/>
          </a:xfrm>
          <a:prstGeom prst="rect">
            <a:avLst/>
          </a:prstGeom>
        </p:spPr>
      </p:pic>
      <p:sp>
        <p:nvSpPr>
          <p:cNvPr id="2" name="テキスト ボックス 1">
            <a:extLst>
              <a:ext uri="{FF2B5EF4-FFF2-40B4-BE49-F238E27FC236}">
                <a16:creationId xmlns:a16="http://schemas.microsoft.com/office/drawing/2014/main" id="{2B606FB7-2ABD-320E-D28A-8678929463D8}"/>
              </a:ext>
            </a:extLst>
          </p:cNvPr>
          <p:cNvSpPr txBox="1"/>
          <p:nvPr/>
        </p:nvSpPr>
        <p:spPr>
          <a:xfrm>
            <a:off x="265044" y="5723388"/>
            <a:ext cx="8613913" cy="646331"/>
          </a:xfrm>
          <a:prstGeom prst="rect">
            <a:avLst/>
          </a:prstGeom>
          <a:noFill/>
        </p:spPr>
        <p:txBody>
          <a:bodyPr wrap="square" rtlCol="0">
            <a:spAutoFit/>
          </a:bodyPr>
          <a:lstStyle/>
          <a:p>
            <a:pPr algn="ctr"/>
            <a:r>
              <a:rPr lang="ja-JP" altLang="en-US" sz="3600" b="1" dirty="0">
                <a:solidFill>
                  <a:schemeClr val="bg1"/>
                </a:solidFill>
                <a:latin typeface="メイリオ" panose="020B0604030504040204" pitchFamily="50" charset="-128"/>
                <a:ea typeface="メイリオ" panose="020B0604030504040204" pitchFamily="50" charset="-128"/>
              </a:rPr>
              <a:t>スライドを見ながらリピートしましょう</a:t>
            </a:r>
          </a:p>
        </p:txBody>
      </p:sp>
      <p:sp>
        <p:nvSpPr>
          <p:cNvPr id="6" name="テキスト ボックス 5">
            <a:extLst>
              <a:ext uri="{FF2B5EF4-FFF2-40B4-BE49-F238E27FC236}">
                <a16:creationId xmlns:a16="http://schemas.microsoft.com/office/drawing/2014/main" id="{A96355F6-4056-13FE-B231-56677C9D7852}"/>
              </a:ext>
            </a:extLst>
          </p:cNvPr>
          <p:cNvSpPr txBox="1"/>
          <p:nvPr/>
        </p:nvSpPr>
        <p:spPr>
          <a:xfrm>
            <a:off x="741073" y="185593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spTree>
    <p:extLst>
      <p:ext uri="{BB962C8B-B14F-4D97-AF65-F5344CB8AC3E}">
        <p14:creationId xmlns:p14="http://schemas.microsoft.com/office/powerpoint/2010/main" val="10706847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73DC9-9F6B-057C-83F2-3BC1CC0CE7A7}"/>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7656801-C8A8-46C7-B4BE-F25A3F104A2B}"/>
              </a:ext>
            </a:extLst>
          </p:cNvPr>
          <p:cNvSpPr txBox="1"/>
          <p:nvPr/>
        </p:nvSpPr>
        <p:spPr>
          <a:xfrm>
            <a:off x="446847" y="2037213"/>
            <a:ext cx="8440806" cy="923330"/>
          </a:xfrm>
          <a:prstGeom prst="rect">
            <a:avLst/>
          </a:prstGeom>
          <a:noFill/>
        </p:spPr>
        <p:txBody>
          <a:bodyPr wrap="square" rtlCol="0">
            <a:spAutoFit/>
          </a:bodyPr>
          <a:lstStyle/>
          <a:p>
            <a:pPr algn="ctr"/>
            <a:r>
              <a:rPr kumimoji="1" lang="ja-JP" altLang="en-US" sz="5400" b="1" dirty="0">
                <a:solidFill>
                  <a:schemeClr val="tx1">
                    <a:lumMod val="85000"/>
                    <a:lumOff val="15000"/>
                  </a:schemeClr>
                </a:solidFill>
                <a:latin typeface="メイリオ" panose="020B0604030504040204" pitchFamily="50" charset="-128"/>
                <a:ea typeface="メイリオ" panose="020B0604030504040204" pitchFamily="50" charset="-128"/>
              </a:rPr>
              <a:t>構造を確認しましょう。</a:t>
            </a:r>
          </a:p>
        </p:txBody>
      </p:sp>
      <p:sp>
        <p:nvSpPr>
          <p:cNvPr id="3" name="正方形/長方形 2">
            <a:extLst>
              <a:ext uri="{FF2B5EF4-FFF2-40B4-BE49-F238E27FC236}">
                <a16:creationId xmlns:a16="http://schemas.microsoft.com/office/drawing/2014/main" id="{1F8B6552-B916-F181-6BEF-EA51B8859A76}"/>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64837623"/>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 name="グループ化 3">
            <a:extLst>
              <a:ext uri="{FF2B5EF4-FFF2-40B4-BE49-F238E27FC236}">
                <a16:creationId xmlns:a16="http://schemas.microsoft.com/office/drawing/2014/main" id="{0C06EE56-DFBC-4BDE-92F5-B88592E7DBD6}"/>
              </a:ext>
            </a:extLst>
          </p:cNvPr>
          <p:cNvGrpSpPr/>
          <p:nvPr/>
        </p:nvGrpSpPr>
        <p:grpSpPr>
          <a:xfrm>
            <a:off x="152400" y="1120676"/>
            <a:ext cx="8839200" cy="4616648"/>
            <a:chOff x="152400" y="382012"/>
            <a:chExt cx="8839200" cy="4616648"/>
          </a:xfrm>
        </p:grpSpPr>
        <p:sp>
          <p:nvSpPr>
            <p:cNvPr id="5" name="テキスト ボックス 4"/>
            <p:cNvSpPr txBox="1"/>
            <p:nvPr/>
          </p:nvSpPr>
          <p:spPr>
            <a:xfrm>
              <a:off x="152400" y="382012"/>
              <a:ext cx="8839200" cy="3046988"/>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live </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の</a:t>
              </a:r>
              <a:endPar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過去分詞</a:t>
              </a:r>
            </a:p>
          </p:txBody>
        </p:sp>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3429000"/>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l----</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3" name="G3_L3_kihon_v1_lived">
            <a:hlinkClick r:id="" action="ppaction://media"/>
            <a:extLst>
              <a:ext uri="{FF2B5EF4-FFF2-40B4-BE49-F238E27FC236}">
                <a16:creationId xmlns:a16="http://schemas.microsoft.com/office/drawing/2014/main" id="{86738B23-7791-42C4-8A2A-144815A840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4088" y="2887663"/>
            <a:ext cx="609600" cy="609600"/>
          </a:xfrm>
          <a:prstGeom prst="rect">
            <a:avLst/>
          </a:prstGeom>
        </p:spPr>
      </p:pic>
    </p:spTree>
    <p:extLst>
      <p:ext uri="{BB962C8B-B14F-4D97-AF65-F5344CB8AC3E}">
        <p14:creationId xmlns:p14="http://schemas.microsoft.com/office/powerpoint/2010/main" val="170187862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742950" y="2105561"/>
            <a:ext cx="765810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lived</a:t>
            </a:r>
            <a:endParaRPr kumimoji="1" lang="ja-JP" altLang="en-US" sz="8000" dirty="0">
              <a:solidFill>
                <a:schemeClr val="tx1">
                  <a:lumMod val="85000"/>
                  <a:lumOff val="15000"/>
                </a:schemeClr>
              </a:solidFill>
            </a:endParaRPr>
          </a:p>
        </p:txBody>
      </p:sp>
      <p:pic>
        <p:nvPicPr>
          <p:cNvPr id="7" name="G3_L3_kihon_v1_lived">
            <a:hlinkClick r:id="" action="ppaction://media"/>
            <a:extLst>
              <a:ext uri="{FF2B5EF4-FFF2-40B4-BE49-F238E27FC236}">
                <a16:creationId xmlns:a16="http://schemas.microsoft.com/office/drawing/2014/main" id="{942CDE5A-2C6D-4E5A-A691-71AA923156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4088" y="2887663"/>
            <a:ext cx="609600" cy="609600"/>
          </a:xfrm>
          <a:prstGeom prst="rect">
            <a:avLst/>
          </a:prstGeom>
        </p:spPr>
      </p:pic>
    </p:spTree>
    <p:extLst>
      <p:ext uri="{BB962C8B-B14F-4D97-AF65-F5344CB8AC3E}">
        <p14:creationId xmlns:p14="http://schemas.microsoft.com/office/powerpoint/2010/main" val="185237780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1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1E1D95A5-4B46-4916-936B-F617A463497D}"/>
              </a:ext>
            </a:extLst>
          </p:cNvPr>
          <p:cNvSpPr txBox="1"/>
          <p:nvPr/>
        </p:nvSpPr>
        <p:spPr>
          <a:xfrm>
            <a:off x="152401" y="1905506"/>
            <a:ext cx="8839200" cy="3046988"/>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live </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の</a:t>
            </a: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過去分詞</a:t>
            </a:r>
          </a:p>
        </p:txBody>
      </p:sp>
      <p:pic>
        <p:nvPicPr>
          <p:cNvPr id="7" name="G3_L3_kihon_v1_lived">
            <a:hlinkClick r:id="" action="ppaction://media"/>
            <a:extLst>
              <a:ext uri="{FF2B5EF4-FFF2-40B4-BE49-F238E27FC236}">
                <a16:creationId xmlns:a16="http://schemas.microsoft.com/office/drawing/2014/main" id="{B904E346-6DC7-431A-A1F2-3FDC77CE8D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4088" y="2887663"/>
            <a:ext cx="609600" cy="609600"/>
          </a:xfrm>
          <a:prstGeom prst="rect">
            <a:avLst/>
          </a:prstGeom>
        </p:spPr>
      </p:pic>
    </p:spTree>
    <p:extLst>
      <p:ext uri="{BB962C8B-B14F-4D97-AF65-F5344CB8AC3E}">
        <p14:creationId xmlns:p14="http://schemas.microsoft.com/office/powerpoint/2010/main" val="167145453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1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40452160-1714-4F76-A22B-0E93DB4F2BF4}"/>
              </a:ext>
            </a:extLst>
          </p:cNvPr>
          <p:cNvGrpSpPr/>
          <p:nvPr/>
        </p:nvGrpSpPr>
        <p:grpSpPr>
          <a:xfrm>
            <a:off x="815009" y="1714500"/>
            <a:ext cx="7513983" cy="3429000"/>
            <a:chOff x="815009" y="1566952"/>
            <a:chExt cx="7513983" cy="3429000"/>
          </a:xfrm>
        </p:grpSpPr>
        <p:sp>
          <p:nvSpPr>
            <p:cNvPr id="5" name="テキスト ボックス 4"/>
            <p:cNvSpPr txBox="1"/>
            <p:nvPr/>
          </p:nvSpPr>
          <p:spPr>
            <a:xfrm>
              <a:off x="815009" y="1566952"/>
              <a:ext cx="7513983" cy="1862048"/>
            </a:xfrm>
            <a:prstGeom prst="rect">
              <a:avLst/>
            </a:prstGeom>
            <a:noFill/>
          </p:spPr>
          <p:txBody>
            <a:bodyPr wrap="square" rtlCol="0">
              <a:spAutoFit/>
            </a:bodyPr>
            <a:lstStyle/>
            <a:p>
              <a:pPr algn="ctr"/>
              <a:r>
                <a:rPr kumimoji="1" lang="en-US" altLang="ja-JP" sz="115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以来</a:t>
              </a:r>
              <a:endParaRPr kumimoji="1" lang="ja-JP" altLang="en-US" sz="6600" dirty="0">
                <a:solidFill>
                  <a:schemeClr val="tx1">
                    <a:lumMod val="85000"/>
                    <a:lumOff val="15000"/>
                  </a:schemeClr>
                </a:solidFill>
              </a:endParaRPr>
            </a:p>
          </p:txBody>
        </p:sp>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3426292"/>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4" name="G3_L3_kihon_v2_since">
            <a:hlinkClick r:id="" action="ppaction://media"/>
            <a:extLst>
              <a:ext uri="{FF2B5EF4-FFF2-40B4-BE49-F238E27FC236}">
                <a16:creationId xmlns:a16="http://schemas.microsoft.com/office/drawing/2014/main" id="{1084E6E9-D74B-4A5C-B242-3BF74666B4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2499" y="1443038"/>
            <a:ext cx="609601" cy="609600"/>
          </a:xfrm>
          <a:prstGeom prst="rect">
            <a:avLst/>
          </a:prstGeom>
        </p:spPr>
      </p:pic>
    </p:spTree>
    <p:extLst>
      <p:ext uri="{BB962C8B-B14F-4D97-AF65-F5344CB8AC3E}">
        <p14:creationId xmlns:p14="http://schemas.microsoft.com/office/powerpoint/2010/main" val="47433702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1158775" y="2105561"/>
            <a:ext cx="682645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since</a:t>
            </a:r>
            <a:endParaRPr kumimoji="1" lang="ja-JP" altLang="en-US" sz="8000" dirty="0">
              <a:solidFill>
                <a:schemeClr val="tx1">
                  <a:lumMod val="85000"/>
                  <a:lumOff val="15000"/>
                </a:schemeClr>
              </a:solidFill>
            </a:endParaRPr>
          </a:p>
        </p:txBody>
      </p:sp>
      <p:pic>
        <p:nvPicPr>
          <p:cNvPr id="7" name="G3_L3_kihon_v2_since">
            <a:hlinkClick r:id="" action="ppaction://media"/>
            <a:extLst>
              <a:ext uri="{FF2B5EF4-FFF2-40B4-BE49-F238E27FC236}">
                <a16:creationId xmlns:a16="http://schemas.microsoft.com/office/drawing/2014/main" id="{9E7CAB83-EF87-4C01-8A53-1EC2F137D0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2499" y="1443038"/>
            <a:ext cx="609601" cy="609600"/>
          </a:xfrm>
          <a:prstGeom prst="rect">
            <a:avLst/>
          </a:prstGeom>
        </p:spPr>
      </p:pic>
    </p:spTree>
    <p:extLst>
      <p:ext uri="{BB962C8B-B14F-4D97-AF65-F5344CB8AC3E}">
        <p14:creationId xmlns:p14="http://schemas.microsoft.com/office/powerpoint/2010/main" val="251640643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1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7F0C667A-D404-4BCB-A121-6C80537213BC}"/>
              </a:ext>
            </a:extLst>
          </p:cNvPr>
          <p:cNvSpPr txBox="1"/>
          <p:nvPr/>
        </p:nvSpPr>
        <p:spPr>
          <a:xfrm>
            <a:off x="815009" y="2321005"/>
            <a:ext cx="7513983" cy="2215991"/>
          </a:xfrm>
          <a:prstGeom prst="rect">
            <a:avLst/>
          </a:prstGeom>
          <a:noFill/>
        </p:spPr>
        <p:txBody>
          <a:bodyPr wrap="square" rtlCol="0">
            <a:spAutoFit/>
          </a:bodyPr>
          <a:lstStyle/>
          <a:p>
            <a:pPr algn="ctr"/>
            <a:r>
              <a:rPr kumimoji="1" lang="en-US" altLang="ja-JP" sz="138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以来</a:t>
            </a:r>
            <a:endParaRPr kumimoji="1" lang="ja-JP" altLang="en-US" sz="7200" dirty="0">
              <a:solidFill>
                <a:schemeClr val="tx1">
                  <a:lumMod val="85000"/>
                  <a:lumOff val="15000"/>
                </a:schemeClr>
              </a:solidFill>
            </a:endParaRPr>
          </a:p>
        </p:txBody>
      </p:sp>
      <p:pic>
        <p:nvPicPr>
          <p:cNvPr id="7" name="G3_L3_kihon_v2_since">
            <a:hlinkClick r:id="" action="ppaction://media"/>
            <a:extLst>
              <a:ext uri="{FF2B5EF4-FFF2-40B4-BE49-F238E27FC236}">
                <a16:creationId xmlns:a16="http://schemas.microsoft.com/office/drawing/2014/main" id="{9A117001-AEAD-4489-A987-18E6A9119F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2499" y="1443038"/>
            <a:ext cx="609601" cy="609600"/>
          </a:xfrm>
          <a:prstGeom prst="rect">
            <a:avLst/>
          </a:prstGeom>
        </p:spPr>
      </p:pic>
    </p:spTree>
    <p:extLst>
      <p:ext uri="{BB962C8B-B14F-4D97-AF65-F5344CB8AC3E}">
        <p14:creationId xmlns:p14="http://schemas.microsoft.com/office/powerpoint/2010/main" val="45466142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1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A5D0CFA7-81D6-43DE-9330-8F3870A5C59F}"/>
              </a:ext>
            </a:extLst>
          </p:cNvPr>
          <p:cNvGrpSpPr/>
          <p:nvPr/>
        </p:nvGrpSpPr>
        <p:grpSpPr>
          <a:xfrm>
            <a:off x="152401" y="1120676"/>
            <a:ext cx="8839200" cy="4616648"/>
            <a:chOff x="152401" y="-320058"/>
            <a:chExt cx="8839200" cy="4616648"/>
          </a:xfrm>
        </p:grpSpPr>
        <p:sp>
          <p:nvSpPr>
            <p:cNvPr id="5" name="テキスト ボックス 4"/>
            <p:cNvSpPr txBox="1"/>
            <p:nvPr/>
          </p:nvSpPr>
          <p:spPr>
            <a:xfrm>
              <a:off x="152401" y="-320058"/>
              <a:ext cx="8839200" cy="3046988"/>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use </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の</a:t>
              </a:r>
              <a:endPar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過去分詞</a:t>
              </a:r>
            </a:p>
          </p:txBody>
        </p:sp>
        <p:sp>
          <p:nvSpPr>
            <p:cNvPr id="6" name="テキスト ボックス 5">
              <a:extLst>
                <a:ext uri="{FF2B5EF4-FFF2-40B4-BE49-F238E27FC236}">
                  <a16:creationId xmlns:a16="http://schemas.microsoft.com/office/drawing/2014/main" id="{57DACE63-3AEA-4B3D-A8E7-E9295038721A}"/>
                </a:ext>
              </a:extLst>
            </p:cNvPr>
            <p:cNvSpPr txBox="1"/>
            <p:nvPr/>
          </p:nvSpPr>
          <p:spPr>
            <a:xfrm>
              <a:off x="1205948" y="2726930"/>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u---</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2" name="G3_L3_kihon_v3_used">
            <a:hlinkClick r:id="" action="ppaction://media"/>
            <a:extLst>
              <a:ext uri="{FF2B5EF4-FFF2-40B4-BE49-F238E27FC236}">
                <a16:creationId xmlns:a16="http://schemas.microsoft.com/office/drawing/2014/main" id="{E849CB81-F9AE-431F-A86E-C855B35C88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3571" y="1735138"/>
            <a:ext cx="609600" cy="609600"/>
          </a:xfrm>
          <a:prstGeom prst="rect">
            <a:avLst/>
          </a:prstGeom>
        </p:spPr>
      </p:pic>
    </p:spTree>
    <p:extLst>
      <p:ext uri="{BB962C8B-B14F-4D97-AF65-F5344CB8AC3E}">
        <p14:creationId xmlns:p14="http://schemas.microsoft.com/office/powerpoint/2010/main" val="3024048426"/>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742950" y="2105561"/>
            <a:ext cx="7658100" cy="2646878"/>
          </a:xfrm>
          <a:prstGeom prst="rect">
            <a:avLst/>
          </a:prstGeom>
          <a:noFill/>
        </p:spPr>
        <p:txBody>
          <a:bodyPr wrap="square" rtlCol="0">
            <a:spAutoFit/>
          </a:bodyPr>
          <a:lstStyle/>
          <a:p>
            <a:pPr algn="ctr"/>
            <a:r>
              <a:rPr kumimoji="1"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used</a:t>
            </a:r>
            <a:endParaRPr kumimoji="1" lang="ja-JP" altLang="en-US" sz="8000" dirty="0">
              <a:solidFill>
                <a:schemeClr val="tx1">
                  <a:lumMod val="85000"/>
                  <a:lumOff val="15000"/>
                </a:schemeClr>
              </a:solidFill>
            </a:endParaRPr>
          </a:p>
        </p:txBody>
      </p:sp>
      <p:pic>
        <p:nvPicPr>
          <p:cNvPr id="8" name="G3_L3_kihon_v3_used">
            <a:hlinkClick r:id="" action="ppaction://media"/>
            <a:extLst>
              <a:ext uri="{FF2B5EF4-FFF2-40B4-BE49-F238E27FC236}">
                <a16:creationId xmlns:a16="http://schemas.microsoft.com/office/drawing/2014/main" id="{CE9ED427-FBE7-4C54-84B9-87B89A4A88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3571" y="1735138"/>
            <a:ext cx="609600" cy="609600"/>
          </a:xfrm>
          <a:prstGeom prst="rect">
            <a:avLst/>
          </a:prstGeom>
        </p:spPr>
      </p:pic>
    </p:spTree>
    <p:extLst>
      <p:ext uri="{BB962C8B-B14F-4D97-AF65-F5344CB8AC3E}">
        <p14:creationId xmlns:p14="http://schemas.microsoft.com/office/powerpoint/2010/main" val="3133432328"/>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9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1E1D95A5-4B46-4916-936B-F617A463497D}"/>
              </a:ext>
            </a:extLst>
          </p:cNvPr>
          <p:cNvSpPr txBox="1"/>
          <p:nvPr/>
        </p:nvSpPr>
        <p:spPr>
          <a:xfrm>
            <a:off x="152401" y="1905506"/>
            <a:ext cx="8839200" cy="3046988"/>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use </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の</a:t>
            </a: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過去分詞</a:t>
            </a:r>
          </a:p>
        </p:txBody>
      </p:sp>
      <p:pic>
        <p:nvPicPr>
          <p:cNvPr id="5" name="G3_L3_kihon_v3_used">
            <a:hlinkClick r:id="" action="ppaction://media"/>
            <a:extLst>
              <a:ext uri="{FF2B5EF4-FFF2-40B4-BE49-F238E27FC236}">
                <a16:creationId xmlns:a16="http://schemas.microsoft.com/office/drawing/2014/main" id="{4BBF6C0E-024B-4A38-B8ED-39FE6F1FA9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3571" y="1735138"/>
            <a:ext cx="609600" cy="609600"/>
          </a:xfrm>
          <a:prstGeom prst="rect">
            <a:avLst/>
          </a:prstGeom>
        </p:spPr>
      </p:pic>
    </p:spTree>
    <p:extLst>
      <p:ext uri="{BB962C8B-B14F-4D97-AF65-F5344CB8AC3E}">
        <p14:creationId xmlns:p14="http://schemas.microsoft.com/office/powerpoint/2010/main" val="15964257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9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E25FDB8-D0CC-47A9-B622-7ED4F360579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F924305B-0621-46ED-ABA4-83D4E8C4D8CA}"/>
              </a:ext>
            </a:extLst>
          </p:cNvPr>
          <p:cNvGrpSpPr/>
          <p:nvPr/>
        </p:nvGrpSpPr>
        <p:grpSpPr>
          <a:xfrm>
            <a:off x="0" y="1404326"/>
            <a:ext cx="9144000" cy="3555863"/>
            <a:chOff x="0" y="2040253"/>
            <a:chExt cx="9144000" cy="3555863"/>
          </a:xfrm>
        </p:grpSpPr>
        <p:sp>
          <p:nvSpPr>
            <p:cNvPr id="6" name="テキスト ボックス 5">
              <a:extLst>
                <a:ext uri="{FF2B5EF4-FFF2-40B4-BE49-F238E27FC236}">
                  <a16:creationId xmlns:a16="http://schemas.microsoft.com/office/drawing/2014/main" id="{57DACE63-3AEA-4B3D-A8E7-E9295038721A}"/>
                </a:ext>
              </a:extLst>
            </p:cNvPr>
            <p:cNvSpPr txBox="1"/>
            <p:nvPr/>
          </p:nvSpPr>
          <p:spPr>
            <a:xfrm>
              <a:off x="0" y="4395787"/>
              <a:ext cx="9144000" cy="1200329"/>
            </a:xfrm>
            <a:prstGeom prst="rect">
              <a:avLst/>
            </a:prstGeom>
            <a:noFill/>
          </p:spPr>
          <p:txBody>
            <a:bodyPr wrap="square" rtlCol="0">
              <a:spAutoFit/>
            </a:bodyPr>
            <a:lstStyle/>
            <a:p>
              <a:pPr algn="ctr"/>
              <a:r>
                <a:rPr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[f--] a [l---] [t---]</a:t>
              </a:r>
              <a:endParaRPr kumimoji="1" lang="ja-JP" altLang="en-US" sz="54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A1097AC-DF8B-4D92-9DF2-023F2680EA48}"/>
                </a:ext>
              </a:extLst>
            </p:cNvPr>
            <p:cNvSpPr txBox="1"/>
            <p:nvPr/>
          </p:nvSpPr>
          <p:spPr>
            <a:xfrm>
              <a:off x="815009" y="2040253"/>
              <a:ext cx="7513983"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長い間</a:t>
              </a:r>
              <a:endParaRPr kumimoji="1" lang="ja-JP" altLang="en-US" sz="6600" dirty="0">
                <a:solidFill>
                  <a:schemeClr val="tx1">
                    <a:lumMod val="85000"/>
                    <a:lumOff val="15000"/>
                  </a:schemeClr>
                </a:solidFill>
              </a:endParaRPr>
            </a:p>
          </p:txBody>
        </p:sp>
      </p:grpSp>
      <p:pic>
        <p:nvPicPr>
          <p:cNvPr id="4" name="G3_L3_kihon_v4_for a long time">
            <a:hlinkClick r:id="" action="ppaction://media"/>
            <a:extLst>
              <a:ext uri="{FF2B5EF4-FFF2-40B4-BE49-F238E27FC236}">
                <a16:creationId xmlns:a16="http://schemas.microsoft.com/office/drawing/2014/main" id="{50DAE544-59AF-4053-8C0D-81C66184F6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5963" y="1881188"/>
            <a:ext cx="609600" cy="609600"/>
          </a:xfrm>
          <a:prstGeom prst="rect">
            <a:avLst/>
          </a:prstGeom>
        </p:spPr>
      </p:pic>
      <p:cxnSp>
        <p:nvCxnSpPr>
          <p:cNvPr id="2" name="直線コネクタ 1">
            <a:extLst>
              <a:ext uri="{FF2B5EF4-FFF2-40B4-BE49-F238E27FC236}">
                <a16:creationId xmlns:a16="http://schemas.microsoft.com/office/drawing/2014/main" id="{DAB04CBE-6BD3-2C51-1ACB-455BF461EEB0}"/>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075193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D8206-DEF4-0FD2-5EA6-7EC923C8E8DF}"/>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69FB772B-BB82-F0DD-273B-7C914F19778C}"/>
              </a:ext>
            </a:extLst>
          </p:cNvPr>
          <p:cNvPicPr>
            <a:picLocks noChangeAspect="1"/>
          </p:cNvPicPr>
          <p:nvPr/>
        </p:nvPicPr>
        <p:blipFill>
          <a:blip r:embed="rId2"/>
          <a:srcRect b="80428"/>
          <a:stretch/>
        </p:blipFill>
        <p:spPr>
          <a:xfrm>
            <a:off x="262210" y="1022217"/>
            <a:ext cx="8605417" cy="704984"/>
          </a:xfrm>
          <a:prstGeom prst="rect">
            <a:avLst/>
          </a:prstGeom>
        </p:spPr>
      </p:pic>
      <p:sp>
        <p:nvSpPr>
          <p:cNvPr id="3" name="正方形/長方形 2">
            <a:extLst>
              <a:ext uri="{FF2B5EF4-FFF2-40B4-BE49-F238E27FC236}">
                <a16:creationId xmlns:a16="http://schemas.microsoft.com/office/drawing/2014/main" id="{A590CA1D-9B84-5E52-BE1E-254F4A7AEF85}"/>
              </a:ext>
            </a:extLst>
          </p:cNvPr>
          <p:cNvSpPr/>
          <p:nvPr/>
        </p:nvSpPr>
        <p:spPr>
          <a:xfrm>
            <a:off x="0" y="2747497"/>
            <a:ext cx="9144000" cy="4364495"/>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E1F0619D-C099-9800-3D16-1D4594989050}"/>
              </a:ext>
            </a:extLst>
          </p:cNvPr>
          <p:cNvSpPr txBox="1"/>
          <p:nvPr/>
        </p:nvSpPr>
        <p:spPr>
          <a:xfrm>
            <a:off x="537493" y="2996148"/>
            <a:ext cx="8069014" cy="3785652"/>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S</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（主語）、</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have lived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が</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V</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（動詞）です。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in Japan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「日本で」という意味をもち、</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動詞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have lived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の場所を説明しています。</a:t>
            </a:r>
          </a:p>
          <a:p>
            <a:pPr algn="just"/>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〇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for ten years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は修飾語で副詞のはたらきです。</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10</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年間」という意味をもち、</a:t>
            </a:r>
            <a:endPar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　　動詞 </a:t>
            </a:r>
            <a:r>
              <a:rPr kumimoji="1" lang="en-US" altLang="ja-JP"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have lived </a:t>
            </a:r>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の継続期間を説明しています。</a:t>
            </a:r>
          </a:p>
          <a:p>
            <a:pPr algn="just"/>
            <a:endPar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endParaRPr>
          </a:p>
        </p:txBody>
      </p:sp>
      <p:pic>
        <p:nvPicPr>
          <p:cNvPr id="17" name="図 16">
            <a:extLst>
              <a:ext uri="{FF2B5EF4-FFF2-40B4-BE49-F238E27FC236}">
                <a16:creationId xmlns:a16="http://schemas.microsoft.com/office/drawing/2014/main" id="{9FD8C0F4-CB43-A067-6ACE-1ECB1AE17AC1}"/>
              </a:ext>
            </a:extLst>
          </p:cNvPr>
          <p:cNvPicPr>
            <a:picLocks noChangeAspect="1"/>
          </p:cNvPicPr>
          <p:nvPr/>
        </p:nvPicPr>
        <p:blipFill>
          <a:blip r:embed="rId3"/>
          <a:stretch>
            <a:fillRect/>
          </a:stretch>
        </p:blipFill>
        <p:spPr>
          <a:xfrm>
            <a:off x="205673" y="145059"/>
            <a:ext cx="8732655" cy="531020"/>
          </a:xfrm>
          <a:prstGeom prst="rect">
            <a:avLst/>
          </a:prstGeom>
        </p:spPr>
      </p:pic>
      <p:sp>
        <p:nvSpPr>
          <p:cNvPr id="2" name="テキスト ボックス 1">
            <a:extLst>
              <a:ext uri="{FF2B5EF4-FFF2-40B4-BE49-F238E27FC236}">
                <a16:creationId xmlns:a16="http://schemas.microsoft.com/office/drawing/2014/main" id="{8476364B-F51F-A87B-749E-8CBD1574C954}"/>
              </a:ext>
            </a:extLst>
          </p:cNvPr>
          <p:cNvSpPr txBox="1"/>
          <p:nvPr/>
        </p:nvSpPr>
        <p:spPr>
          <a:xfrm>
            <a:off x="1032443" y="1684681"/>
            <a:ext cx="3813022" cy="369332"/>
          </a:xfrm>
          <a:prstGeom prst="rect">
            <a:avLst/>
          </a:prstGeom>
          <a:solidFill>
            <a:srgbClr val="F8CBAD"/>
          </a:solidFill>
          <a:ln>
            <a:noFill/>
          </a:ln>
        </p:spPr>
        <p:txBody>
          <a:bodyPr wrap="square" rtlCol="0">
            <a:spAutoFit/>
          </a:bodyPr>
          <a:lstStyle/>
          <a:p>
            <a:pPr algn="just"/>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私は </a:t>
            </a:r>
            <a:r>
              <a:rPr kumimoji="1" lang="en-US" altLang="ja-JP"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10 </a:t>
            </a:r>
            <a:r>
              <a:rPr kumimoji="1" lang="ja-JP" altLang="en-US"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年間、日本に住んでいます。</a:t>
            </a:r>
          </a:p>
        </p:txBody>
      </p:sp>
    </p:spTree>
    <p:extLst>
      <p:ext uri="{BB962C8B-B14F-4D97-AF65-F5344CB8AC3E}">
        <p14:creationId xmlns:p14="http://schemas.microsoft.com/office/powerpoint/2010/main" val="3791541"/>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DCAADF8-79C7-4842-99C8-CBC0D0D19D9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0" y="2805753"/>
            <a:ext cx="9144000" cy="1246495"/>
          </a:xfrm>
          <a:prstGeom prst="rect">
            <a:avLst/>
          </a:prstGeom>
          <a:noFill/>
        </p:spPr>
        <p:txBody>
          <a:bodyPr wrap="square" rtlCol="0">
            <a:spAutoFit/>
          </a:bodyPr>
          <a:lstStyle/>
          <a:p>
            <a:pPr algn="ctr"/>
            <a:r>
              <a:rPr lang="en-US" altLang="ja-JP" sz="7500" b="1" dirty="0">
                <a:solidFill>
                  <a:schemeClr val="tx1">
                    <a:lumMod val="85000"/>
                    <a:lumOff val="15000"/>
                  </a:schemeClr>
                </a:solidFill>
                <a:latin typeface="メイリオ" panose="020B0604030504040204" pitchFamily="50" charset="-128"/>
                <a:ea typeface="メイリオ" panose="020B0604030504040204" pitchFamily="50" charset="-128"/>
              </a:rPr>
              <a:t>for a long time</a:t>
            </a:r>
            <a:endParaRPr kumimoji="1" lang="ja-JP" altLang="en-US" sz="7500" dirty="0">
              <a:solidFill>
                <a:schemeClr val="tx1">
                  <a:lumMod val="85000"/>
                  <a:lumOff val="15000"/>
                </a:schemeClr>
              </a:solidFill>
            </a:endParaRPr>
          </a:p>
        </p:txBody>
      </p:sp>
      <p:pic>
        <p:nvPicPr>
          <p:cNvPr id="7" name="G3_L3_kihon_v4_for a long time">
            <a:hlinkClick r:id="" action="ppaction://media"/>
            <a:extLst>
              <a:ext uri="{FF2B5EF4-FFF2-40B4-BE49-F238E27FC236}">
                <a16:creationId xmlns:a16="http://schemas.microsoft.com/office/drawing/2014/main" id="{2678C7FF-D7D1-4F3E-8B9D-12D6C6508E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5963" y="1881188"/>
            <a:ext cx="609600" cy="609600"/>
          </a:xfrm>
          <a:prstGeom prst="rect">
            <a:avLst/>
          </a:prstGeom>
        </p:spPr>
      </p:pic>
      <p:cxnSp>
        <p:nvCxnSpPr>
          <p:cNvPr id="2" name="直線コネクタ 1">
            <a:extLst>
              <a:ext uri="{FF2B5EF4-FFF2-40B4-BE49-F238E27FC236}">
                <a16:creationId xmlns:a16="http://schemas.microsoft.com/office/drawing/2014/main" id="{8D3DE58B-99A5-A93C-DDC4-8F16C8FF08D7}"/>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717230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1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D13A8D-A060-424F-995B-FCABBBD5BA5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6DEE03F3-8E10-44A6-BC6B-C0A40983B84E}"/>
              </a:ext>
            </a:extLst>
          </p:cNvPr>
          <p:cNvSpPr txBox="1"/>
          <p:nvPr/>
        </p:nvSpPr>
        <p:spPr>
          <a:xfrm>
            <a:off x="815009" y="2497976"/>
            <a:ext cx="7513983"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長い間</a:t>
            </a:r>
            <a:endParaRPr kumimoji="1" lang="ja-JP" altLang="en-US" sz="6600" dirty="0">
              <a:solidFill>
                <a:schemeClr val="tx1">
                  <a:lumMod val="85000"/>
                  <a:lumOff val="15000"/>
                </a:schemeClr>
              </a:solidFill>
            </a:endParaRPr>
          </a:p>
        </p:txBody>
      </p:sp>
      <p:pic>
        <p:nvPicPr>
          <p:cNvPr id="6" name="G3_L3_kihon_v4_for a long time">
            <a:hlinkClick r:id="" action="ppaction://media"/>
            <a:extLst>
              <a:ext uri="{FF2B5EF4-FFF2-40B4-BE49-F238E27FC236}">
                <a16:creationId xmlns:a16="http://schemas.microsoft.com/office/drawing/2014/main" id="{EF218C42-109D-4F44-B059-9D063FC9FBD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5963" y="1881188"/>
            <a:ext cx="609600" cy="609600"/>
          </a:xfrm>
          <a:prstGeom prst="rect">
            <a:avLst/>
          </a:prstGeom>
        </p:spPr>
      </p:pic>
      <p:pic>
        <p:nvPicPr>
          <p:cNvPr id="3" name="合格の鐘">
            <a:hlinkClick r:id="" action="ppaction://media"/>
            <a:extLst>
              <a:ext uri="{FF2B5EF4-FFF2-40B4-BE49-F238E27FC236}">
                <a16:creationId xmlns:a16="http://schemas.microsoft.com/office/drawing/2014/main" id="{7CDF2F4D-5655-17E7-DE7E-8B070AFA1D20}"/>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88680" y="4244492"/>
            <a:ext cx="609601" cy="609600"/>
          </a:xfrm>
          <a:prstGeom prst="rect">
            <a:avLst/>
          </a:prstGeom>
        </p:spPr>
      </p:pic>
      <p:cxnSp>
        <p:nvCxnSpPr>
          <p:cNvPr id="5" name="直線コネクタ 4">
            <a:extLst>
              <a:ext uri="{FF2B5EF4-FFF2-40B4-BE49-F238E27FC236}">
                <a16:creationId xmlns:a16="http://schemas.microsoft.com/office/drawing/2014/main" id="{1533DEDA-C4CC-0F5A-812E-AB82065781A4}"/>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4804353"/>
      </p:ext>
    </p:extLst>
  </p:cSld>
  <p:clrMapOvr>
    <a:masterClrMapping/>
  </p:clrMapOvr>
  <p:transition spd="med">
    <p:pull/>
    <p:sndAc>
      <p:stSnd>
        <p:snd r:embed="rId6"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15"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4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6"/>
                </p:tgtEl>
              </p:cMediaNode>
            </p:audio>
            <p:audio>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DB328-DDB3-B0E0-11AD-2A948CF27D7F}"/>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C7A70B9-512D-5103-51B8-EFF9577B0607}"/>
              </a:ext>
            </a:extLst>
          </p:cNvPr>
          <p:cNvSpPr txBox="1"/>
          <p:nvPr/>
        </p:nvSpPr>
        <p:spPr>
          <a:xfrm>
            <a:off x="265044" y="5723388"/>
            <a:ext cx="8613913" cy="646331"/>
          </a:xfrm>
          <a:prstGeom prst="rect">
            <a:avLst/>
          </a:prstGeom>
          <a:noFill/>
        </p:spPr>
        <p:txBody>
          <a:bodyPr wrap="square" rtlCol="0">
            <a:spAutoFit/>
          </a:bodyPr>
          <a:lstStyle/>
          <a:p>
            <a:pPr algn="ctr"/>
            <a:r>
              <a:rPr lang="ja-JP" altLang="en-US" sz="3600" b="1" dirty="0">
                <a:latin typeface="メイリオ" panose="020B0604030504040204" pitchFamily="50" charset="-128"/>
                <a:ea typeface="メイリオ" panose="020B0604030504040204" pitchFamily="50" charset="-128"/>
              </a:rPr>
              <a:t>英語にしなさい</a:t>
            </a:r>
          </a:p>
        </p:txBody>
      </p:sp>
      <p:sp>
        <p:nvSpPr>
          <p:cNvPr id="6" name="テキスト ボックス 5">
            <a:extLst>
              <a:ext uri="{FF2B5EF4-FFF2-40B4-BE49-F238E27FC236}">
                <a16:creationId xmlns:a16="http://schemas.microsoft.com/office/drawing/2014/main" id="{142E353E-7DD6-E37E-E6CE-1A14614E875A}"/>
              </a:ext>
            </a:extLst>
          </p:cNvPr>
          <p:cNvSpPr txBox="1"/>
          <p:nvPr/>
        </p:nvSpPr>
        <p:spPr>
          <a:xfrm>
            <a:off x="741073" y="1855936"/>
            <a:ext cx="7661855" cy="1862048"/>
          </a:xfrm>
          <a:prstGeom prst="rect">
            <a:avLst/>
          </a:prstGeom>
          <a:noFill/>
        </p:spPr>
        <p:txBody>
          <a:bodyPr wrap="square" rtlCol="0">
            <a:spAutoFit/>
          </a:bodyPr>
          <a:lstStyle/>
          <a:p>
            <a:pPr algn="ctr"/>
            <a:r>
              <a:rPr kumimoji="1" lang="ja-JP" altLang="en-US" sz="11500" b="1" dirty="0">
                <a:ln w="28575">
                  <a:noFill/>
                </a:ln>
                <a:latin typeface="メイリオ" panose="020B0604030504040204" pitchFamily="50" charset="-128"/>
                <a:ea typeface="メイリオ" panose="020B0604030504040204" pitchFamily="50" charset="-128"/>
              </a:rPr>
              <a:t>確認テスト</a:t>
            </a:r>
          </a:p>
        </p:txBody>
      </p:sp>
      <p:sp>
        <p:nvSpPr>
          <p:cNvPr id="3" name="正方形/長方形 2">
            <a:extLst>
              <a:ext uri="{FF2B5EF4-FFF2-40B4-BE49-F238E27FC236}">
                <a16:creationId xmlns:a16="http://schemas.microsoft.com/office/drawing/2014/main" id="{2E9C12C0-2A54-3868-E813-474F989ADD5D}"/>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01112244"/>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BAAF9-232C-29BA-6045-B91AC942A6FA}"/>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40995D66-6410-B262-2CA0-6E656C025FED}"/>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5131236F-74CB-FFA4-CADD-833DD22E5CB0}"/>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A3F26342-3373-032B-E916-3BD041EC06B8}"/>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確認テスト①</a:t>
            </a:r>
          </a:p>
        </p:txBody>
      </p:sp>
      <p:grpSp>
        <p:nvGrpSpPr>
          <p:cNvPr id="8" name="グループ化 7">
            <a:extLst>
              <a:ext uri="{FF2B5EF4-FFF2-40B4-BE49-F238E27FC236}">
                <a16:creationId xmlns:a16="http://schemas.microsoft.com/office/drawing/2014/main" id="{6338F70C-0438-A7C1-1EA2-CE865256BE40}"/>
              </a:ext>
            </a:extLst>
          </p:cNvPr>
          <p:cNvGrpSpPr/>
          <p:nvPr/>
        </p:nvGrpSpPr>
        <p:grpSpPr>
          <a:xfrm>
            <a:off x="152400" y="1120676"/>
            <a:ext cx="8839200" cy="4616648"/>
            <a:chOff x="152400" y="382012"/>
            <a:chExt cx="8839200" cy="4616648"/>
          </a:xfrm>
        </p:grpSpPr>
        <p:sp>
          <p:nvSpPr>
            <p:cNvPr id="11" name="テキスト ボックス 10">
              <a:extLst>
                <a:ext uri="{FF2B5EF4-FFF2-40B4-BE49-F238E27FC236}">
                  <a16:creationId xmlns:a16="http://schemas.microsoft.com/office/drawing/2014/main" id="{6CB83C4B-A65A-8FC8-65ED-2CBC71659146}"/>
                </a:ext>
              </a:extLst>
            </p:cNvPr>
            <p:cNvSpPr txBox="1"/>
            <p:nvPr/>
          </p:nvSpPr>
          <p:spPr>
            <a:xfrm>
              <a:off x="152400" y="382012"/>
              <a:ext cx="8839200" cy="3046988"/>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live </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の</a:t>
              </a:r>
              <a:endPar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過去分詞</a:t>
              </a:r>
            </a:p>
          </p:txBody>
        </p:sp>
        <p:sp>
          <p:nvSpPr>
            <p:cNvPr id="12" name="テキスト ボックス 11">
              <a:extLst>
                <a:ext uri="{FF2B5EF4-FFF2-40B4-BE49-F238E27FC236}">
                  <a16:creationId xmlns:a16="http://schemas.microsoft.com/office/drawing/2014/main" id="{BB25B130-7322-F96C-E656-0661EE9256F7}"/>
                </a:ext>
              </a:extLst>
            </p:cNvPr>
            <p:cNvSpPr txBox="1"/>
            <p:nvPr/>
          </p:nvSpPr>
          <p:spPr>
            <a:xfrm>
              <a:off x="1205948" y="3429000"/>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lived</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13" name="G3_L3_kihon_v1_lived">
            <a:hlinkClick r:id="" action="ppaction://media"/>
            <a:extLst>
              <a:ext uri="{FF2B5EF4-FFF2-40B4-BE49-F238E27FC236}">
                <a16:creationId xmlns:a16="http://schemas.microsoft.com/office/drawing/2014/main" id="{6D38AB2B-5749-3E08-0378-CEA4D845411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54088" y="2887663"/>
            <a:ext cx="609600" cy="609600"/>
          </a:xfrm>
          <a:prstGeom prst="rect">
            <a:avLst/>
          </a:prstGeom>
        </p:spPr>
      </p:pic>
      <p:sp>
        <p:nvSpPr>
          <p:cNvPr id="14" name="正方形/長方形 13">
            <a:extLst>
              <a:ext uri="{FF2B5EF4-FFF2-40B4-BE49-F238E27FC236}">
                <a16:creationId xmlns:a16="http://schemas.microsoft.com/office/drawing/2014/main" id="{60485D36-4EA8-1B0E-A3E9-962373BB2826}"/>
              </a:ext>
            </a:extLst>
          </p:cNvPr>
          <p:cNvSpPr/>
          <p:nvPr/>
        </p:nvSpPr>
        <p:spPr>
          <a:xfrm>
            <a:off x="3005132" y="4167664"/>
            <a:ext cx="3133736" cy="128522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234810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5" fill="hold"/>
                                        <p:tgtEl>
                                          <p:spTgt spid="13"/>
                                        </p:tgtEl>
                                      </p:cBhvr>
                                    </p:cmd>
                                  </p:childTnLst>
                                </p:cTn>
                              </p:par>
                              <p:par>
                                <p:cTn id="7" presetID="22" presetClass="exit" presetSubtype="8" fill="hold" grpId="0" nodeType="withEffect">
                                  <p:stCondLst>
                                    <p:cond delay="0"/>
                                  </p:stCondLst>
                                  <p:childTnLst>
                                    <p:animEffect transition="out" filter="wipe(left)">
                                      <p:cBhvr>
                                        <p:cTn id="8" dur="500"/>
                                        <p:tgtEl>
                                          <p:spTgt spid="14"/>
                                        </p:tgtEl>
                                      </p:cBhvr>
                                    </p:animEffect>
                                    <p:set>
                                      <p:cBhvr>
                                        <p:cTn id="9"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59EB6-56F3-5EC5-6D41-4EF86BA0376C}"/>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B23F8569-2A97-360F-6627-77413B7E5A90}"/>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C50020B4-AE40-B44A-6FFD-1917B3672AAB}"/>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53069B4D-A0A3-D4CC-390A-A636C4E7FB09}"/>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確認テスト②</a:t>
            </a:r>
          </a:p>
        </p:txBody>
      </p:sp>
      <p:grpSp>
        <p:nvGrpSpPr>
          <p:cNvPr id="2" name="グループ化 1">
            <a:extLst>
              <a:ext uri="{FF2B5EF4-FFF2-40B4-BE49-F238E27FC236}">
                <a16:creationId xmlns:a16="http://schemas.microsoft.com/office/drawing/2014/main" id="{7D00FE28-EA0C-BD54-2545-526CB6410091}"/>
              </a:ext>
            </a:extLst>
          </p:cNvPr>
          <p:cNvGrpSpPr/>
          <p:nvPr/>
        </p:nvGrpSpPr>
        <p:grpSpPr>
          <a:xfrm>
            <a:off x="815009" y="1714500"/>
            <a:ext cx="7513983" cy="3429000"/>
            <a:chOff x="815009" y="1566952"/>
            <a:chExt cx="7513983" cy="3429000"/>
          </a:xfrm>
        </p:grpSpPr>
        <p:sp>
          <p:nvSpPr>
            <p:cNvPr id="10" name="テキスト ボックス 9">
              <a:extLst>
                <a:ext uri="{FF2B5EF4-FFF2-40B4-BE49-F238E27FC236}">
                  <a16:creationId xmlns:a16="http://schemas.microsoft.com/office/drawing/2014/main" id="{C23C5E83-72DB-AF87-D875-4D378F60CE20}"/>
                </a:ext>
              </a:extLst>
            </p:cNvPr>
            <p:cNvSpPr txBox="1"/>
            <p:nvPr/>
          </p:nvSpPr>
          <p:spPr>
            <a:xfrm>
              <a:off x="815009" y="1566952"/>
              <a:ext cx="7513983" cy="1862048"/>
            </a:xfrm>
            <a:prstGeom prst="rect">
              <a:avLst/>
            </a:prstGeom>
            <a:noFill/>
          </p:spPr>
          <p:txBody>
            <a:bodyPr wrap="square" rtlCol="0">
              <a:spAutoFit/>
            </a:bodyPr>
            <a:lstStyle/>
            <a:p>
              <a:pPr algn="ctr"/>
              <a:r>
                <a:rPr kumimoji="1" lang="en-US" altLang="ja-JP" sz="115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以来</a:t>
              </a:r>
              <a:endParaRPr kumimoji="1" lang="ja-JP" altLang="en-US" sz="6600" dirty="0">
                <a:solidFill>
                  <a:schemeClr val="tx1">
                    <a:lumMod val="85000"/>
                    <a:lumOff val="15000"/>
                  </a:schemeClr>
                </a:solidFill>
              </a:endParaRPr>
            </a:p>
          </p:txBody>
        </p:sp>
        <p:sp>
          <p:nvSpPr>
            <p:cNvPr id="12" name="テキスト ボックス 11">
              <a:extLst>
                <a:ext uri="{FF2B5EF4-FFF2-40B4-BE49-F238E27FC236}">
                  <a16:creationId xmlns:a16="http://schemas.microsoft.com/office/drawing/2014/main" id="{5CDD7426-8FF4-05F8-7B82-D512FB5FEB77}"/>
                </a:ext>
              </a:extLst>
            </p:cNvPr>
            <p:cNvSpPr txBox="1"/>
            <p:nvPr/>
          </p:nvSpPr>
          <p:spPr>
            <a:xfrm>
              <a:off x="1205948" y="3426292"/>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since</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13" name="G3_L3_kihon_v2_since">
            <a:hlinkClick r:id="" action="ppaction://media"/>
            <a:extLst>
              <a:ext uri="{FF2B5EF4-FFF2-40B4-BE49-F238E27FC236}">
                <a16:creationId xmlns:a16="http://schemas.microsoft.com/office/drawing/2014/main" id="{20012941-B5E4-2A3D-176B-F788CFACC7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2499" y="1443038"/>
            <a:ext cx="609601" cy="609600"/>
          </a:xfrm>
          <a:prstGeom prst="rect">
            <a:avLst/>
          </a:prstGeom>
        </p:spPr>
      </p:pic>
      <p:sp>
        <p:nvSpPr>
          <p:cNvPr id="9" name="正方形/長方形 8">
            <a:extLst>
              <a:ext uri="{FF2B5EF4-FFF2-40B4-BE49-F238E27FC236}">
                <a16:creationId xmlns:a16="http://schemas.microsoft.com/office/drawing/2014/main" id="{0A9DF18E-CAC0-DB74-7355-D92B41B71FA2}"/>
              </a:ext>
            </a:extLst>
          </p:cNvPr>
          <p:cNvSpPr/>
          <p:nvPr/>
        </p:nvSpPr>
        <p:spPr>
          <a:xfrm>
            <a:off x="2747958" y="3429000"/>
            <a:ext cx="3648084"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7268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5" fill="hold"/>
                                        <p:tgtEl>
                                          <p:spTgt spid="13"/>
                                        </p:tgtEl>
                                      </p:cBhvr>
                                    </p:cmd>
                                  </p:childTnLst>
                                </p:cTn>
                              </p:par>
                              <p:par>
                                <p:cTn id="7" presetID="22" presetClass="exit" presetSubtype="8" fill="hold" grpId="0" nodeType="withEffect">
                                  <p:stCondLst>
                                    <p:cond delay="0"/>
                                  </p:stCondLst>
                                  <p:childTnLst>
                                    <p:animEffect transition="out" filter="wipe(left)">
                                      <p:cBhvr>
                                        <p:cTn id="8" dur="500"/>
                                        <p:tgtEl>
                                          <p:spTgt spid="9"/>
                                        </p:tgtEl>
                                      </p:cBhvr>
                                    </p:animEffect>
                                    <p:set>
                                      <p:cBhvr>
                                        <p:cTn id="9"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13"/>
                </p:tgtEl>
              </p:cMediaNode>
            </p:audio>
          </p:childTnLst>
        </p:cTn>
      </p:par>
    </p:tnLst>
    <p:bldLst>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A1549-2E8F-5823-0DDF-D3B1D1929348}"/>
            </a:ext>
          </a:extLst>
        </p:cNvPr>
        <p:cNvGrpSpPr/>
        <p:nvPr/>
      </p:nvGrpSpPr>
      <p:grpSpPr>
        <a:xfrm>
          <a:off x="0" y="0"/>
          <a:ext cx="0" cy="0"/>
          <a:chOff x="0" y="0"/>
          <a:chExt cx="0" cy="0"/>
        </a:xfrm>
      </p:grpSpPr>
      <p:sp>
        <p:nvSpPr>
          <p:cNvPr id="9" name="正方形/長方形 8">
            <a:extLst>
              <a:ext uri="{FF2B5EF4-FFF2-40B4-BE49-F238E27FC236}">
                <a16:creationId xmlns:a16="http://schemas.microsoft.com/office/drawing/2014/main" id="{EF79B9DB-7284-5ECC-412E-D3F1CF18E57B}"/>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F9DD2459-B7A4-5E7D-C5E6-B230D5F9B4DA}"/>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537183F4-93E7-1A3E-EE83-38217120F9D6}"/>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確認テスト③</a:t>
            </a:r>
          </a:p>
        </p:txBody>
      </p:sp>
      <p:grpSp>
        <p:nvGrpSpPr>
          <p:cNvPr id="5" name="グループ化 4">
            <a:extLst>
              <a:ext uri="{FF2B5EF4-FFF2-40B4-BE49-F238E27FC236}">
                <a16:creationId xmlns:a16="http://schemas.microsoft.com/office/drawing/2014/main" id="{684643E3-EF56-9F21-A65C-B96337C824DB}"/>
              </a:ext>
            </a:extLst>
          </p:cNvPr>
          <p:cNvGrpSpPr/>
          <p:nvPr/>
        </p:nvGrpSpPr>
        <p:grpSpPr>
          <a:xfrm>
            <a:off x="152401" y="1120676"/>
            <a:ext cx="8839200" cy="4616648"/>
            <a:chOff x="152401" y="-320058"/>
            <a:chExt cx="8839200" cy="4616648"/>
          </a:xfrm>
        </p:grpSpPr>
        <p:sp>
          <p:nvSpPr>
            <p:cNvPr id="7" name="テキスト ボックス 6">
              <a:extLst>
                <a:ext uri="{FF2B5EF4-FFF2-40B4-BE49-F238E27FC236}">
                  <a16:creationId xmlns:a16="http://schemas.microsoft.com/office/drawing/2014/main" id="{94486727-36DA-5931-8BDE-C941FCB26979}"/>
                </a:ext>
              </a:extLst>
            </p:cNvPr>
            <p:cNvSpPr txBox="1"/>
            <p:nvPr/>
          </p:nvSpPr>
          <p:spPr>
            <a:xfrm>
              <a:off x="152401" y="-320058"/>
              <a:ext cx="8839200" cy="3046988"/>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use </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の</a:t>
              </a:r>
              <a:endPar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過去分詞</a:t>
              </a:r>
            </a:p>
          </p:txBody>
        </p:sp>
        <p:sp>
          <p:nvSpPr>
            <p:cNvPr id="10" name="テキスト ボックス 9">
              <a:extLst>
                <a:ext uri="{FF2B5EF4-FFF2-40B4-BE49-F238E27FC236}">
                  <a16:creationId xmlns:a16="http://schemas.microsoft.com/office/drawing/2014/main" id="{5E97C232-8DAA-2657-129F-F58129D18124}"/>
                </a:ext>
              </a:extLst>
            </p:cNvPr>
            <p:cNvSpPr txBox="1"/>
            <p:nvPr/>
          </p:nvSpPr>
          <p:spPr>
            <a:xfrm>
              <a:off x="1205948" y="2726930"/>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used</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grpSp>
      <p:pic>
        <p:nvPicPr>
          <p:cNvPr id="13" name="G3_L3_kihon_v3_used">
            <a:hlinkClick r:id="" action="ppaction://media"/>
            <a:extLst>
              <a:ext uri="{FF2B5EF4-FFF2-40B4-BE49-F238E27FC236}">
                <a16:creationId xmlns:a16="http://schemas.microsoft.com/office/drawing/2014/main" id="{C5AEB266-5855-47D3-D2F1-B57E032A66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3571" y="1735138"/>
            <a:ext cx="609600" cy="609600"/>
          </a:xfrm>
          <a:prstGeom prst="rect">
            <a:avLst/>
          </a:prstGeom>
        </p:spPr>
      </p:pic>
      <p:sp>
        <p:nvSpPr>
          <p:cNvPr id="2" name="正方形/長方形 1">
            <a:extLst>
              <a:ext uri="{FF2B5EF4-FFF2-40B4-BE49-F238E27FC236}">
                <a16:creationId xmlns:a16="http://schemas.microsoft.com/office/drawing/2014/main" id="{CE0A1CA8-D99D-3CC9-13F8-AE94DC1D9E03}"/>
              </a:ext>
            </a:extLst>
          </p:cNvPr>
          <p:cNvSpPr/>
          <p:nvPr/>
        </p:nvSpPr>
        <p:spPr>
          <a:xfrm>
            <a:off x="2681282" y="3858988"/>
            <a:ext cx="3781436" cy="171359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912528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3" fill="hold"/>
                                        <p:tgtEl>
                                          <p:spTgt spid="13"/>
                                        </p:tgtEl>
                                      </p:cBhvr>
                                    </p:cmd>
                                  </p:childTnLst>
                                </p:cTn>
                              </p:par>
                              <p:par>
                                <p:cTn id="7" presetID="22" presetClass="exit" presetSubtype="8" fill="hold" grpId="0" nodeType="withEffect">
                                  <p:stCondLst>
                                    <p:cond delay="0"/>
                                  </p:stCondLst>
                                  <p:childTnLst>
                                    <p:animEffect transition="out" filter="wipe(left)">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13"/>
                </p:tgtEl>
              </p:cMediaNode>
            </p:audio>
          </p:childTnLst>
        </p:cTn>
      </p:par>
    </p:tnLst>
    <p:bldLst>
      <p:bldP spid="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7B19E-D98A-D6BE-B71F-EDFF2B0EF8A6}"/>
            </a:ext>
          </a:extLst>
        </p:cNvPr>
        <p:cNvGrpSpPr/>
        <p:nvPr/>
      </p:nvGrpSpPr>
      <p:grpSpPr>
        <a:xfrm>
          <a:off x="0" y="0"/>
          <a:ext cx="0" cy="0"/>
          <a:chOff x="0" y="0"/>
          <a:chExt cx="0" cy="0"/>
        </a:xfrm>
      </p:grpSpPr>
      <p:sp>
        <p:nvSpPr>
          <p:cNvPr id="9" name="正方形/長方形 8">
            <a:extLst>
              <a:ext uri="{FF2B5EF4-FFF2-40B4-BE49-F238E27FC236}">
                <a16:creationId xmlns:a16="http://schemas.microsoft.com/office/drawing/2014/main" id="{8289640A-CED6-FD6B-C515-6A9224BEADBA}"/>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EBBE6EDE-82F8-ABAB-2CE5-0C401493A423}"/>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AFD68817-5A4F-4962-D780-3657FE0CAD69}"/>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確認テスト④</a:t>
            </a:r>
          </a:p>
        </p:txBody>
      </p:sp>
      <p:grpSp>
        <p:nvGrpSpPr>
          <p:cNvPr id="5" name="グループ化 4">
            <a:extLst>
              <a:ext uri="{FF2B5EF4-FFF2-40B4-BE49-F238E27FC236}">
                <a16:creationId xmlns:a16="http://schemas.microsoft.com/office/drawing/2014/main" id="{FD9D123B-D66C-C3C9-E261-175F3D62ECD4}"/>
              </a:ext>
            </a:extLst>
          </p:cNvPr>
          <p:cNvGrpSpPr/>
          <p:nvPr/>
        </p:nvGrpSpPr>
        <p:grpSpPr>
          <a:xfrm>
            <a:off x="-368300" y="1404326"/>
            <a:ext cx="9880600" cy="3371197"/>
            <a:chOff x="-368300" y="2040253"/>
            <a:chExt cx="9880600" cy="3371197"/>
          </a:xfrm>
        </p:grpSpPr>
        <p:sp>
          <p:nvSpPr>
            <p:cNvPr id="7" name="テキスト ボックス 6">
              <a:extLst>
                <a:ext uri="{FF2B5EF4-FFF2-40B4-BE49-F238E27FC236}">
                  <a16:creationId xmlns:a16="http://schemas.microsoft.com/office/drawing/2014/main" id="{E21F21FF-4E5C-E116-7F90-830ED0FC2042}"/>
                </a:ext>
              </a:extLst>
            </p:cNvPr>
            <p:cNvSpPr txBox="1"/>
            <p:nvPr/>
          </p:nvSpPr>
          <p:spPr>
            <a:xfrm>
              <a:off x="-368300" y="4395787"/>
              <a:ext cx="9880600" cy="1015663"/>
            </a:xfrm>
            <a:prstGeom prst="rect">
              <a:avLst/>
            </a:prstGeom>
            <a:noFill/>
          </p:spPr>
          <p:txBody>
            <a:bodyPr wrap="square" rtlCol="0">
              <a:spAutoFit/>
            </a:bodyPr>
            <a:lstStyle/>
            <a:p>
              <a:pPr algn="ctr"/>
              <a:r>
                <a:rPr lang="en-US" altLang="ja-JP" sz="6000" b="1" dirty="0">
                  <a:solidFill>
                    <a:schemeClr val="tx1">
                      <a:lumMod val="85000"/>
                      <a:lumOff val="15000"/>
                    </a:schemeClr>
                  </a:solidFill>
                  <a:latin typeface="メイリオ" panose="020B0604030504040204" pitchFamily="50" charset="-128"/>
                  <a:ea typeface="メイリオ" panose="020B0604030504040204" pitchFamily="50" charset="-128"/>
                </a:rPr>
                <a:t>[for] a [long] [time]</a:t>
              </a:r>
              <a:endParaRPr kumimoji="1" lang="ja-JP" altLang="en-US" sz="6000" dirty="0">
                <a:solidFill>
                  <a:schemeClr val="tx1">
                    <a:lumMod val="85000"/>
                    <a:lumOff val="15000"/>
                  </a:schemeClr>
                </a:solidFill>
              </a:endParaRPr>
            </a:p>
          </p:txBody>
        </p:sp>
        <p:sp>
          <p:nvSpPr>
            <p:cNvPr id="10" name="テキスト ボックス 9">
              <a:extLst>
                <a:ext uri="{FF2B5EF4-FFF2-40B4-BE49-F238E27FC236}">
                  <a16:creationId xmlns:a16="http://schemas.microsoft.com/office/drawing/2014/main" id="{A043E55E-26C7-BA34-B3F5-C31320CC4D43}"/>
                </a:ext>
              </a:extLst>
            </p:cNvPr>
            <p:cNvSpPr txBox="1"/>
            <p:nvPr/>
          </p:nvSpPr>
          <p:spPr>
            <a:xfrm>
              <a:off x="815009" y="2040253"/>
              <a:ext cx="7513983"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長い間</a:t>
              </a:r>
              <a:endParaRPr kumimoji="1" lang="ja-JP" altLang="en-US" sz="6600" dirty="0">
                <a:solidFill>
                  <a:schemeClr val="tx1">
                    <a:lumMod val="85000"/>
                    <a:lumOff val="15000"/>
                  </a:schemeClr>
                </a:solidFill>
              </a:endParaRPr>
            </a:p>
          </p:txBody>
        </p:sp>
      </p:grpSp>
      <p:pic>
        <p:nvPicPr>
          <p:cNvPr id="14" name="G3_L3_kihon_v4_for a long time">
            <a:hlinkClick r:id="" action="ppaction://media"/>
            <a:extLst>
              <a:ext uri="{FF2B5EF4-FFF2-40B4-BE49-F238E27FC236}">
                <a16:creationId xmlns:a16="http://schemas.microsoft.com/office/drawing/2014/main" id="{C682E46A-2212-41E7-A1C2-EB237217F1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5963" y="1881188"/>
            <a:ext cx="609600" cy="609600"/>
          </a:xfrm>
          <a:prstGeom prst="rect">
            <a:avLst/>
          </a:prstGeom>
        </p:spPr>
      </p:pic>
      <p:sp>
        <p:nvSpPr>
          <p:cNvPr id="4" name="正方形/長方形 3">
            <a:extLst>
              <a:ext uri="{FF2B5EF4-FFF2-40B4-BE49-F238E27FC236}">
                <a16:creationId xmlns:a16="http://schemas.microsoft.com/office/drawing/2014/main" id="{51EBBD71-8256-A1CE-01ED-DDCC9419315F}"/>
              </a:ext>
            </a:extLst>
          </p:cNvPr>
          <p:cNvSpPr/>
          <p:nvPr/>
        </p:nvSpPr>
        <p:spPr>
          <a:xfrm>
            <a:off x="815009" y="3591627"/>
            <a:ext cx="1184707" cy="120032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399A08DD-8BE6-36C5-4F4F-43A3287C11BE}"/>
              </a:ext>
            </a:extLst>
          </p:cNvPr>
          <p:cNvSpPr/>
          <p:nvPr/>
        </p:nvSpPr>
        <p:spPr>
          <a:xfrm>
            <a:off x="3737281" y="3591627"/>
            <a:ext cx="1714935" cy="120032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F579EF3E-B9C1-3C9F-05E4-6D2C7CD28CA1}"/>
              </a:ext>
            </a:extLst>
          </p:cNvPr>
          <p:cNvSpPr/>
          <p:nvPr/>
        </p:nvSpPr>
        <p:spPr>
          <a:xfrm>
            <a:off x="6450271" y="3591627"/>
            <a:ext cx="1853082" cy="1200328"/>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 name="直線コネクタ 1">
            <a:extLst>
              <a:ext uri="{FF2B5EF4-FFF2-40B4-BE49-F238E27FC236}">
                <a16:creationId xmlns:a16="http://schemas.microsoft.com/office/drawing/2014/main" id="{809A4F99-85B0-5416-FC13-CC58BF3154E0}"/>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22231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5" fill="hold"/>
                                        <p:tgtEl>
                                          <p:spTgt spid="14"/>
                                        </p:tgtEl>
                                      </p:cBhvr>
                                    </p:cmd>
                                  </p:childTnLst>
                                </p:cTn>
                              </p:par>
                              <p:par>
                                <p:cTn id="7" presetID="22" presetClass="exit" presetSubtype="8" fill="hold" grpId="0" nodeType="withEffect">
                                  <p:stCondLst>
                                    <p:cond delay="0"/>
                                  </p:stCondLst>
                                  <p:childTnLst>
                                    <p:animEffect transition="out" filter="wipe(left)">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par>
                                <p:cTn id="10" presetID="22" presetClass="exit" presetSubtype="8" fill="hold" grpId="0" nodeType="withEffect">
                                  <p:stCondLst>
                                    <p:cond delay="0"/>
                                  </p:stCondLst>
                                  <p:childTnLst>
                                    <p:animEffect transition="out" filter="wipe(left)">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par>
                                <p:cTn id="13" presetID="22" presetClass="exit" presetSubtype="8" fill="hold" grpId="0" nodeType="withEffect">
                                  <p:stCondLst>
                                    <p:cond delay="0"/>
                                  </p:stCondLst>
                                  <p:childTnLst>
                                    <p:animEffect transition="out" filter="wipe(left)">
                                      <p:cBhvr>
                                        <p:cTn id="14" dur="500"/>
                                        <p:tgtEl>
                                          <p:spTgt spid="16"/>
                                        </p:tgtEl>
                                      </p:cBhvr>
                                    </p:animEffect>
                                    <p:set>
                                      <p:cBhvr>
                                        <p:cTn id="15"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6" fill="hold" display="0">
                  <p:stCondLst>
                    <p:cond delay="indefinite"/>
                  </p:stCondLst>
                  <p:endCondLst>
                    <p:cond evt="onStopAudio" delay="0">
                      <p:tgtEl>
                        <p:sldTgt/>
                      </p:tgtEl>
                    </p:cond>
                  </p:endCondLst>
                </p:cTn>
                <p:tgtEl>
                  <p:spTgt spid="14"/>
                </p:tgtEl>
              </p:cMediaNode>
            </p:audio>
          </p:childTnLst>
        </p:cTn>
      </p:par>
    </p:tnLst>
    <p:bldLst>
      <p:bldP spid="4" grpId="0" animBg="1"/>
      <p:bldP spid="15" grpId="0" animBg="1"/>
      <p:bldP spid="1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B9398-3DF2-4F93-20CE-33162B859C18}"/>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678CDB63-6BBB-0FCD-46E3-CCCA8B3A55A6}"/>
              </a:ext>
            </a:extLst>
          </p:cNvPr>
          <p:cNvSpPr/>
          <p:nvPr/>
        </p:nvSpPr>
        <p:spPr>
          <a:xfrm>
            <a:off x="-209725" y="1127824"/>
            <a:ext cx="9605395" cy="1065402"/>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1295FB1D-3FAE-7504-2EAD-B04D20D659EA}"/>
              </a:ext>
            </a:extLst>
          </p:cNvPr>
          <p:cNvSpPr/>
          <p:nvPr/>
        </p:nvSpPr>
        <p:spPr>
          <a:xfrm>
            <a:off x="-209725" y="68580"/>
            <a:ext cx="9605395" cy="10654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1">
            <a:extLst>
              <a:ext uri="{FF2B5EF4-FFF2-40B4-BE49-F238E27FC236}">
                <a16:creationId xmlns:a16="http://schemas.microsoft.com/office/drawing/2014/main" id="{8C2E9580-2236-3C9D-C372-6DE100B3CD62}"/>
              </a:ext>
            </a:extLst>
          </p:cNvPr>
          <p:cNvSpPr txBox="1">
            <a:spLocks/>
          </p:cNvSpPr>
          <p:nvPr/>
        </p:nvSpPr>
        <p:spPr>
          <a:xfrm>
            <a:off x="566057" y="210403"/>
            <a:ext cx="8468376" cy="78175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5400" b="1" dirty="0">
                <a:solidFill>
                  <a:schemeClr val="bg1"/>
                </a:solidFill>
                <a:latin typeface="ＭＳ Ｐゴシック" panose="020B0600070205080204" pitchFamily="50" charset="-128"/>
                <a:ea typeface="ＭＳ Ｐゴシック" panose="020B0600070205080204" pitchFamily="50" charset="-128"/>
              </a:rPr>
              <a:t>P.23</a:t>
            </a:r>
            <a:r>
              <a:rPr lang="ja-JP" altLang="en-US" sz="5400" b="1" dirty="0">
                <a:solidFill>
                  <a:schemeClr val="bg1"/>
                </a:solidFill>
                <a:latin typeface="ＭＳ Ｐゴシック" panose="020B0600070205080204" pitchFamily="50" charset="-128"/>
                <a:ea typeface="ＭＳ Ｐゴシック" panose="020B0600070205080204" pitchFamily="50" charset="-128"/>
              </a:rPr>
              <a:t> トレーニング</a:t>
            </a:r>
          </a:p>
        </p:txBody>
      </p:sp>
      <p:sp>
        <p:nvSpPr>
          <p:cNvPr id="3" name="テキスト ボックス 2">
            <a:extLst>
              <a:ext uri="{FF2B5EF4-FFF2-40B4-BE49-F238E27FC236}">
                <a16:creationId xmlns:a16="http://schemas.microsoft.com/office/drawing/2014/main" id="{FBD0AD1B-9DD7-8EF4-89B1-F1A589A4DE44}"/>
              </a:ext>
            </a:extLst>
          </p:cNvPr>
          <p:cNvSpPr txBox="1"/>
          <p:nvPr/>
        </p:nvSpPr>
        <p:spPr>
          <a:xfrm>
            <a:off x="620817" y="1275805"/>
            <a:ext cx="7944309" cy="769441"/>
          </a:xfrm>
          <a:prstGeom prst="rect">
            <a:avLst/>
          </a:prstGeom>
          <a:noFill/>
          <a:ln>
            <a:noFill/>
          </a:ln>
        </p:spPr>
        <p:txBody>
          <a:bodyPr wrap="square" rtlCol="0">
            <a:spAutoFit/>
          </a:bodyPr>
          <a:lstStyle/>
          <a:p>
            <a:pPr algn="just"/>
            <a:r>
              <a:rPr kumimoji="1" lang="ja-JP" altLang="en-US" sz="4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（ずっと）～しています</a:t>
            </a:r>
          </a:p>
        </p:txBody>
      </p:sp>
      <p:sp>
        <p:nvSpPr>
          <p:cNvPr id="8" name="正方形/長方形 7">
            <a:extLst>
              <a:ext uri="{FF2B5EF4-FFF2-40B4-BE49-F238E27FC236}">
                <a16:creationId xmlns:a16="http://schemas.microsoft.com/office/drawing/2014/main" id="{31EF2D10-E101-5DC5-5C6C-701D2302DB5B}"/>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a:extLst>
              <a:ext uri="{FF2B5EF4-FFF2-40B4-BE49-F238E27FC236}">
                <a16:creationId xmlns:a16="http://schemas.microsoft.com/office/drawing/2014/main" id="{1507F738-C30F-A6E5-FA9D-3BF364EEC8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6500" y="3827337"/>
            <a:ext cx="4132322" cy="3099242"/>
          </a:xfrm>
          <a:prstGeom prst="rect">
            <a:avLst/>
          </a:prstGeom>
        </p:spPr>
      </p:pic>
      <p:pic>
        <p:nvPicPr>
          <p:cNvPr id="10" name="se_maoudamashii_onepoint17">
            <a:hlinkClick r:id="" action="ppaction://media"/>
            <a:extLst>
              <a:ext uri="{FF2B5EF4-FFF2-40B4-BE49-F238E27FC236}">
                <a16:creationId xmlns:a16="http://schemas.microsoft.com/office/drawing/2014/main" id="{F11792CB-94E7-F71F-6DA3-92B1FBE36D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5418" y="2424941"/>
            <a:ext cx="609601" cy="609600"/>
          </a:xfrm>
          <a:prstGeom prst="rect">
            <a:avLst/>
          </a:prstGeom>
        </p:spPr>
      </p:pic>
    </p:spTree>
    <p:extLst>
      <p:ext uri="{BB962C8B-B14F-4D97-AF65-F5344CB8AC3E}">
        <p14:creationId xmlns:p14="http://schemas.microsoft.com/office/powerpoint/2010/main" val="6360774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96B4F-D616-84B2-0528-2934B43DDDAF}"/>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A6B5F0A-9EE6-2C9C-6C4C-BE913AC76CAC}"/>
              </a:ext>
            </a:extLst>
          </p:cNvPr>
          <p:cNvSpPr/>
          <p:nvPr/>
        </p:nvSpPr>
        <p:spPr>
          <a:xfrm>
            <a:off x="0" y="1021558"/>
            <a:ext cx="9144000" cy="583644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239F2856-91B5-DA87-21F2-504454D46829}"/>
              </a:ext>
            </a:extLst>
          </p:cNvPr>
          <p:cNvPicPr>
            <a:picLocks noChangeAspect="1"/>
          </p:cNvPicPr>
          <p:nvPr/>
        </p:nvPicPr>
        <p:blipFill>
          <a:blip r:embed="rId2"/>
          <a:stretch>
            <a:fillRect/>
          </a:stretch>
        </p:blipFill>
        <p:spPr>
          <a:xfrm>
            <a:off x="203827" y="1087784"/>
            <a:ext cx="8736346" cy="5684941"/>
          </a:xfrm>
          <a:prstGeom prst="rect">
            <a:avLst/>
          </a:prstGeom>
        </p:spPr>
      </p:pic>
      <p:sp>
        <p:nvSpPr>
          <p:cNvPr id="14" name="正方形/長方形 13">
            <a:extLst>
              <a:ext uri="{FF2B5EF4-FFF2-40B4-BE49-F238E27FC236}">
                <a16:creationId xmlns:a16="http://schemas.microsoft.com/office/drawing/2014/main" id="{FA1F82C3-8419-37D0-669A-20EC9E053D23}"/>
              </a:ext>
            </a:extLst>
          </p:cNvPr>
          <p:cNvSpPr/>
          <p:nvPr/>
        </p:nvSpPr>
        <p:spPr>
          <a:xfrm>
            <a:off x="0" y="-1"/>
            <a:ext cx="9144000" cy="1021559"/>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198B8B65-5B06-6FD6-6A9F-DF511D1B9A81}"/>
              </a:ext>
            </a:extLst>
          </p:cNvPr>
          <p:cNvSpPr txBox="1"/>
          <p:nvPr/>
        </p:nvSpPr>
        <p:spPr>
          <a:xfrm>
            <a:off x="302136" y="75750"/>
            <a:ext cx="8716030" cy="830997"/>
          </a:xfrm>
          <a:prstGeom prst="rect">
            <a:avLst/>
          </a:prstGeom>
          <a:noFill/>
          <a:ln>
            <a:noFill/>
          </a:ln>
        </p:spPr>
        <p:txBody>
          <a:bodyPr wrap="square" rtlCol="0">
            <a:spAutoFit/>
          </a:bodyPr>
          <a:lstStyle/>
          <a:p>
            <a:r>
              <a:rPr lang="en-US" altLang="ja-JP" sz="2400" dirty="0">
                <a:solidFill>
                  <a:schemeClr val="bg1"/>
                </a:solidFill>
                <a:effectLst/>
                <a:latin typeface="ＭＳ Ｐゴシック" panose="020B0600070205080204" pitchFamily="50" charset="-128"/>
                <a:ea typeface="ＭＳ Ｐゴシック" panose="020B0600070205080204" pitchFamily="50" charset="-128"/>
              </a:rPr>
              <a:t>A </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から </a:t>
            </a:r>
            <a:r>
              <a:rPr lang="en-US" altLang="ja-JP" sz="2400" dirty="0">
                <a:solidFill>
                  <a:schemeClr val="bg1"/>
                </a:solidFill>
                <a:effectLst/>
                <a:latin typeface="ＭＳ Ｐゴシック" panose="020B0600070205080204" pitchFamily="50" charset="-128"/>
                <a:ea typeface="ＭＳ Ｐゴシック" panose="020B0600070205080204" pitchFamily="50" charset="-128"/>
              </a:rPr>
              <a:t>C </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のイラストに合う英文になるように、空欄にあてはまる</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英語を書いてください。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767105152"/>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96B4F-D616-84B2-0528-2934B43DDDAF}"/>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A6B5F0A-9EE6-2C9C-6C4C-BE913AC76CAC}"/>
              </a:ext>
            </a:extLst>
          </p:cNvPr>
          <p:cNvSpPr/>
          <p:nvPr/>
        </p:nvSpPr>
        <p:spPr>
          <a:xfrm>
            <a:off x="0" y="637116"/>
            <a:ext cx="9144000" cy="6220884"/>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365E99E1-FE06-EC57-37A1-16211B6AFEB4}"/>
              </a:ext>
            </a:extLst>
          </p:cNvPr>
          <p:cNvPicPr>
            <a:picLocks noChangeAspect="1"/>
          </p:cNvPicPr>
          <p:nvPr/>
        </p:nvPicPr>
        <p:blipFill>
          <a:blip r:embed="rId6"/>
          <a:stretch>
            <a:fillRect/>
          </a:stretch>
        </p:blipFill>
        <p:spPr>
          <a:xfrm>
            <a:off x="203827" y="1087784"/>
            <a:ext cx="8736346" cy="5684941"/>
          </a:xfrm>
          <a:prstGeom prst="rect">
            <a:avLst/>
          </a:prstGeom>
        </p:spPr>
      </p:pic>
      <p:sp>
        <p:nvSpPr>
          <p:cNvPr id="5" name="正方形/長方形 4">
            <a:extLst>
              <a:ext uri="{FF2B5EF4-FFF2-40B4-BE49-F238E27FC236}">
                <a16:creationId xmlns:a16="http://schemas.microsoft.com/office/drawing/2014/main" id="{B806755A-D7B8-DFDA-614C-37FE3E2C263A}"/>
              </a:ext>
            </a:extLst>
          </p:cNvPr>
          <p:cNvSpPr/>
          <p:nvPr/>
        </p:nvSpPr>
        <p:spPr>
          <a:xfrm>
            <a:off x="0" y="-1"/>
            <a:ext cx="9144000" cy="63711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AC660129-2CDE-2EC5-DA86-B5D20970A6FE}"/>
              </a:ext>
            </a:extLst>
          </p:cNvPr>
          <p:cNvSpPr txBox="1"/>
          <p:nvPr/>
        </p:nvSpPr>
        <p:spPr>
          <a:xfrm>
            <a:off x="302136" y="75750"/>
            <a:ext cx="8716030" cy="461665"/>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次は、音声を聞いて、確認してください。</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pic>
        <p:nvPicPr>
          <p:cNvPr id="3" name="PPT_20">
            <a:hlinkClick r:id="" action="ppaction://media"/>
            <a:extLst>
              <a:ext uri="{FF2B5EF4-FFF2-40B4-BE49-F238E27FC236}">
                <a16:creationId xmlns:a16="http://schemas.microsoft.com/office/drawing/2014/main" id="{72358614-AACB-5FDF-6782-44F2BD7C2DB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33868" y="1220261"/>
            <a:ext cx="609600" cy="609600"/>
          </a:xfrm>
          <a:prstGeom prst="rect">
            <a:avLst/>
          </a:prstGeom>
        </p:spPr>
      </p:pic>
      <p:sp>
        <p:nvSpPr>
          <p:cNvPr id="29" name="テキスト ボックス 28">
            <a:extLst>
              <a:ext uri="{FF2B5EF4-FFF2-40B4-BE49-F238E27FC236}">
                <a16:creationId xmlns:a16="http://schemas.microsoft.com/office/drawing/2014/main" id="{E7723929-729F-F8B4-7296-46E28F9BBE29}"/>
              </a:ext>
            </a:extLst>
          </p:cNvPr>
          <p:cNvSpPr txBox="1"/>
          <p:nvPr/>
        </p:nvSpPr>
        <p:spPr>
          <a:xfrm>
            <a:off x="1354792" y="3396866"/>
            <a:ext cx="5295673"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have    played             since</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pic>
        <p:nvPicPr>
          <p:cNvPr id="7" name="AS_G3_03_03_kihon_t_1">
            <a:hlinkClick r:id="" action="ppaction://media"/>
            <a:extLst>
              <a:ext uri="{FF2B5EF4-FFF2-40B4-BE49-F238E27FC236}">
                <a16:creationId xmlns:a16="http://schemas.microsoft.com/office/drawing/2014/main" id="{134F4D54-7163-F834-9517-7338F1FF809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058743" y="625477"/>
            <a:ext cx="406400" cy="406400"/>
          </a:xfrm>
          <a:prstGeom prst="rect">
            <a:avLst/>
          </a:prstGeom>
        </p:spPr>
      </p:pic>
      <p:pic>
        <p:nvPicPr>
          <p:cNvPr id="8" name="AS_G3_03_03_kihon_t_1">
            <a:hlinkClick r:id="" action="ppaction://media"/>
            <a:extLst>
              <a:ext uri="{FF2B5EF4-FFF2-40B4-BE49-F238E27FC236}">
                <a16:creationId xmlns:a16="http://schemas.microsoft.com/office/drawing/2014/main" id="{8372A765-8964-725A-1BCE-21D02FD47F5F}"/>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058743" y="1359963"/>
            <a:ext cx="406400" cy="406400"/>
          </a:xfrm>
          <a:prstGeom prst="rect">
            <a:avLst/>
          </a:prstGeom>
        </p:spPr>
      </p:pic>
      <p:sp>
        <p:nvSpPr>
          <p:cNvPr id="9" name="テキスト ボックス 8">
            <a:extLst>
              <a:ext uri="{FF2B5EF4-FFF2-40B4-BE49-F238E27FC236}">
                <a16:creationId xmlns:a16="http://schemas.microsoft.com/office/drawing/2014/main" id="{926B804C-0FB0-2335-BD99-2AC2FC2C1A3D}"/>
              </a:ext>
            </a:extLst>
          </p:cNvPr>
          <p:cNvSpPr txBox="1"/>
          <p:nvPr/>
        </p:nvSpPr>
        <p:spPr>
          <a:xfrm>
            <a:off x="1354792" y="4601711"/>
            <a:ext cx="4826932"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have      had            since</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C04A32EF-ED1C-2C21-B4D1-03B4FC03AE9D}"/>
              </a:ext>
            </a:extLst>
          </p:cNvPr>
          <p:cNvSpPr txBox="1"/>
          <p:nvPr/>
        </p:nvSpPr>
        <p:spPr>
          <a:xfrm>
            <a:off x="1354793" y="5806556"/>
            <a:ext cx="5065058"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have   studied            since</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42477278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22"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039"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7722" fill="hold"/>
                                        <p:tgtEl>
                                          <p:spTgt spid="8"/>
                                        </p:tgtEl>
                                      </p:cBhvr>
                                    </p:cmd>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 fill="hold" display="0">
                  <p:stCondLst>
                    <p:cond delay="indefinite"/>
                  </p:stCondLst>
                  <p:endCondLst>
                    <p:cond evt="onStopAudio" delay="0">
                      <p:tgtEl>
                        <p:sldTgt/>
                      </p:tgtEl>
                    </p:cond>
                    <p:cond evt="onNext" delay="0">
                      <p:tgtEl>
                        <p:sldTgt/>
                      </p:tgtEl>
                    </p:cond>
                  </p:endCondLst>
                </p:cTn>
                <p:tgtEl>
                  <p:spTgt spid="3"/>
                </p:tgtEl>
              </p:cMediaNode>
            </p:audio>
            <p:audio>
              <p:cMediaNode vol="80000">
                <p:cTn id="31" fill="hold" display="0">
                  <p:stCondLst>
                    <p:cond delay="indefinite"/>
                  </p:stCondLst>
                  <p:endCondLst>
                    <p:cond evt="onStopAudio" delay="0">
                      <p:tgtEl>
                        <p:sldTgt/>
                      </p:tgtEl>
                    </p:cond>
                    <p:cond evt="onNext" delay="0">
                      <p:tgtEl>
                        <p:sldTgt/>
                      </p:tgtEl>
                    </p:cond>
                  </p:endCondLst>
                </p:cTn>
                <p:tgtEl>
                  <p:spTgt spid="7"/>
                </p:tgtEl>
              </p:cMediaNode>
            </p:audio>
            <p:audio>
              <p:cMediaNode vol="80000">
                <p:cTn id="32" fill="hold" display="0">
                  <p:stCondLst>
                    <p:cond delay="indefinite"/>
                  </p:stCondLst>
                  <p:endCondLst>
                    <p:cond evt="onStopAudio" delay="0">
                      <p:tgtEl>
                        <p:sldTgt/>
                      </p:tgtEl>
                    </p:cond>
                  </p:endCondLst>
                </p:cTn>
                <p:tgtEl>
                  <p:spTgt spid="8"/>
                </p:tgtEl>
              </p:cMediaNode>
            </p:audio>
          </p:childTnLst>
        </p:cTn>
      </p:par>
    </p:tnLst>
    <p:bldLst>
      <p:bldP spid="29"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119DC-0E6A-90F4-F4EC-797CE531FCC3}"/>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CDBBD191-83EB-3190-AAFB-3ED6793A9FF5}"/>
              </a:ext>
            </a:extLst>
          </p:cNvPr>
          <p:cNvSpPr txBox="1"/>
          <p:nvPr/>
        </p:nvSpPr>
        <p:spPr>
          <a:xfrm>
            <a:off x="299831" y="415246"/>
            <a:ext cx="7905788"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Target Sentence</a:t>
            </a:r>
          </a:p>
        </p:txBody>
      </p:sp>
      <p:sp>
        <p:nvSpPr>
          <p:cNvPr id="10" name="正方形/長方形 9">
            <a:extLst>
              <a:ext uri="{FF2B5EF4-FFF2-40B4-BE49-F238E27FC236}">
                <a16:creationId xmlns:a16="http://schemas.microsoft.com/office/drawing/2014/main" id="{33C2AAAF-2139-2E4F-DE6B-62A40B8C7254}"/>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CE7B40D5-4C33-8EC5-C9EF-B118D9B7ECBF}"/>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1F734CB5-2411-6A21-EB0A-65E01B2074EC}"/>
              </a:ext>
            </a:extLst>
          </p:cNvPr>
          <p:cNvSpPr txBox="1"/>
          <p:nvPr/>
        </p:nvSpPr>
        <p:spPr>
          <a:xfrm rot="21600000">
            <a:off x="707941" y="1966574"/>
            <a:ext cx="7661855"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12" name="矢印: 右 11">
            <a:extLst>
              <a:ext uri="{FF2B5EF4-FFF2-40B4-BE49-F238E27FC236}">
                <a16:creationId xmlns:a16="http://schemas.microsoft.com/office/drawing/2014/main" id="{3C91FE1E-B7FC-8FC3-0010-BD5A2CABB18A}"/>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87343629"/>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96B4F-D616-84B2-0528-2934B43DDDAF}"/>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A6B5F0A-9EE6-2C9C-6C4C-BE913AC76CAC}"/>
              </a:ext>
            </a:extLst>
          </p:cNvPr>
          <p:cNvSpPr/>
          <p:nvPr/>
        </p:nvSpPr>
        <p:spPr>
          <a:xfrm>
            <a:off x="0" y="637116"/>
            <a:ext cx="9144000" cy="6220884"/>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23A98F6C-7312-ED4A-1A74-77C3E17F7CCA}"/>
              </a:ext>
            </a:extLst>
          </p:cNvPr>
          <p:cNvSpPr/>
          <p:nvPr/>
        </p:nvSpPr>
        <p:spPr>
          <a:xfrm>
            <a:off x="0" y="-1"/>
            <a:ext cx="9144000" cy="63711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D3BC392F-6057-8195-EEA9-7F3D9B02B5AC}"/>
              </a:ext>
            </a:extLst>
          </p:cNvPr>
          <p:cNvSpPr txBox="1"/>
          <p:nvPr/>
        </p:nvSpPr>
        <p:spPr>
          <a:xfrm>
            <a:off x="302136" y="75750"/>
            <a:ext cx="8716030" cy="461665"/>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完成した英文を、声に出して音読しておきましょう。</a:t>
            </a:r>
          </a:p>
        </p:txBody>
      </p:sp>
      <p:pic>
        <p:nvPicPr>
          <p:cNvPr id="3" name="図 2">
            <a:extLst>
              <a:ext uri="{FF2B5EF4-FFF2-40B4-BE49-F238E27FC236}">
                <a16:creationId xmlns:a16="http://schemas.microsoft.com/office/drawing/2014/main" id="{28A9E096-2B69-3708-3F42-01E5241E51CE}"/>
              </a:ext>
            </a:extLst>
          </p:cNvPr>
          <p:cNvPicPr>
            <a:picLocks noChangeAspect="1"/>
          </p:cNvPicPr>
          <p:nvPr/>
        </p:nvPicPr>
        <p:blipFill>
          <a:blip r:embed="rId2"/>
          <a:stretch>
            <a:fillRect/>
          </a:stretch>
        </p:blipFill>
        <p:spPr>
          <a:xfrm>
            <a:off x="203827" y="1087784"/>
            <a:ext cx="8736346" cy="5684941"/>
          </a:xfrm>
          <a:prstGeom prst="rect">
            <a:avLst/>
          </a:prstGeom>
        </p:spPr>
      </p:pic>
      <p:sp>
        <p:nvSpPr>
          <p:cNvPr id="4" name="テキスト ボックス 3">
            <a:extLst>
              <a:ext uri="{FF2B5EF4-FFF2-40B4-BE49-F238E27FC236}">
                <a16:creationId xmlns:a16="http://schemas.microsoft.com/office/drawing/2014/main" id="{FE42061A-C281-304C-1CA2-39678275C351}"/>
              </a:ext>
            </a:extLst>
          </p:cNvPr>
          <p:cNvSpPr txBox="1"/>
          <p:nvPr/>
        </p:nvSpPr>
        <p:spPr>
          <a:xfrm>
            <a:off x="1354792" y="3396866"/>
            <a:ext cx="5295673"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have    played             since</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F50E12E5-DB13-7EB9-7BFE-0FD6A5D4F29D}"/>
              </a:ext>
            </a:extLst>
          </p:cNvPr>
          <p:cNvSpPr txBox="1"/>
          <p:nvPr/>
        </p:nvSpPr>
        <p:spPr>
          <a:xfrm>
            <a:off x="1354792" y="4601711"/>
            <a:ext cx="4826932"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have      had            since</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3BFC1A85-070E-3508-28A4-DE4BAEF62FB7}"/>
              </a:ext>
            </a:extLst>
          </p:cNvPr>
          <p:cNvSpPr txBox="1"/>
          <p:nvPr/>
        </p:nvSpPr>
        <p:spPr>
          <a:xfrm>
            <a:off x="1354793" y="5806556"/>
            <a:ext cx="5065058" cy="523220"/>
          </a:xfrm>
          <a:prstGeom prst="rect">
            <a:avLst/>
          </a:prstGeom>
          <a:noFill/>
        </p:spPr>
        <p:txBody>
          <a:bodyPr wrap="square" rtlCol="0">
            <a:spAutoFit/>
          </a:bodyPr>
          <a:lstStyle/>
          <a:p>
            <a:r>
              <a:rPr kumimoji="1" lang="en-US" altLang="ja-JP" sz="2800" dirty="0">
                <a:solidFill>
                  <a:srgbClr val="005C2A"/>
                </a:solidFill>
                <a:latin typeface="メイリオ" panose="020B0604030504040204" pitchFamily="50" charset="-128"/>
                <a:ea typeface="メイリオ" panose="020B0604030504040204" pitchFamily="50" charset="-128"/>
              </a:rPr>
              <a:t>have   studied            since</a:t>
            </a:r>
            <a:endParaRPr kumimoji="1" lang="ja-JP" altLang="en-US" sz="1200" dirty="0">
              <a:solidFill>
                <a:srgbClr val="005C2A"/>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162466497"/>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F2B0D-D249-E001-2D10-937CE56B30FE}"/>
            </a:ext>
          </a:extLst>
        </p:cNvPr>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1FAFDE97-1F0B-DA76-F9BC-44D1B44F43E2}"/>
              </a:ext>
            </a:extLst>
          </p:cNvPr>
          <p:cNvSpPr/>
          <p:nvPr/>
        </p:nvSpPr>
        <p:spPr>
          <a:xfrm>
            <a:off x="0" y="613167"/>
            <a:ext cx="9144000" cy="4410372"/>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975408D4-8E90-DA2A-DC1A-B0B0D43A0A9E}"/>
              </a:ext>
            </a:extLst>
          </p:cNvPr>
          <p:cNvPicPr>
            <a:picLocks noChangeAspect="1"/>
          </p:cNvPicPr>
          <p:nvPr/>
        </p:nvPicPr>
        <p:blipFill>
          <a:blip r:embed="rId6"/>
          <a:stretch>
            <a:fillRect/>
          </a:stretch>
        </p:blipFill>
        <p:spPr>
          <a:xfrm>
            <a:off x="160098" y="1382197"/>
            <a:ext cx="8823804" cy="2805241"/>
          </a:xfrm>
          <a:prstGeom prst="rect">
            <a:avLst/>
          </a:prstGeom>
        </p:spPr>
      </p:pic>
      <p:sp>
        <p:nvSpPr>
          <p:cNvPr id="6" name="テキスト ボックス 5">
            <a:extLst>
              <a:ext uri="{FF2B5EF4-FFF2-40B4-BE49-F238E27FC236}">
                <a16:creationId xmlns:a16="http://schemas.microsoft.com/office/drawing/2014/main" id="{BB942348-1E40-84FC-7D80-DD158E55CAE2}"/>
              </a:ext>
            </a:extLst>
          </p:cNvPr>
          <p:cNvSpPr txBox="1"/>
          <p:nvPr/>
        </p:nvSpPr>
        <p:spPr>
          <a:xfrm>
            <a:off x="632705" y="5176199"/>
            <a:ext cx="7878590" cy="1508105"/>
          </a:xfrm>
          <a:prstGeom prst="rect">
            <a:avLst/>
          </a:prstGeom>
          <a:noFill/>
        </p:spPr>
        <p:txBody>
          <a:bodyPr wrap="square" rtlCol="0">
            <a:spAutoFit/>
          </a:bodyPr>
          <a:lstStyle/>
          <a:p>
            <a:pPr>
              <a:lnSpc>
                <a:spcPct val="150000"/>
              </a:lnSpc>
            </a:pPr>
            <a:r>
              <a:rPr kumimoji="1" lang="en-US" altLang="ja-JP" sz="3200" dirty="0">
                <a:solidFill>
                  <a:srgbClr val="005C2A"/>
                </a:solidFill>
                <a:latin typeface="メイリオ" panose="020B0604030504040204" pitchFamily="50" charset="-128"/>
                <a:ea typeface="メイリオ" panose="020B0604030504040204" pitchFamily="50" charset="-128"/>
              </a:rPr>
              <a:t>I have played table tennis since I was a child.</a:t>
            </a:r>
            <a:endParaRPr kumimoji="1" lang="ja-JP" altLang="en-US" sz="1400" dirty="0">
              <a:solidFill>
                <a:srgbClr val="005C2A"/>
              </a:solidFill>
              <a:latin typeface="メイリオ" panose="020B0604030504040204" pitchFamily="50" charset="-128"/>
              <a:ea typeface="メイリオ" panose="020B0604030504040204" pitchFamily="50" charset="-128"/>
            </a:endParaRPr>
          </a:p>
        </p:txBody>
      </p:sp>
      <p:pic>
        <p:nvPicPr>
          <p:cNvPr id="29" name="PPT_20">
            <a:hlinkClick r:id="" action="ppaction://media"/>
            <a:extLst>
              <a:ext uri="{FF2B5EF4-FFF2-40B4-BE49-F238E27FC236}">
                <a16:creationId xmlns:a16="http://schemas.microsoft.com/office/drawing/2014/main" id="{001D6380-7A1A-60A1-2DB7-5A6C912776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40902" y="2788989"/>
            <a:ext cx="609600" cy="609600"/>
          </a:xfrm>
          <a:prstGeom prst="rect">
            <a:avLst/>
          </a:prstGeom>
        </p:spPr>
      </p:pic>
      <p:sp>
        <p:nvSpPr>
          <p:cNvPr id="2" name="正方形/長方形 1">
            <a:extLst>
              <a:ext uri="{FF2B5EF4-FFF2-40B4-BE49-F238E27FC236}">
                <a16:creationId xmlns:a16="http://schemas.microsoft.com/office/drawing/2014/main" id="{B2CD2220-3A40-3891-7264-9F12FBB78903}"/>
              </a:ext>
            </a:extLst>
          </p:cNvPr>
          <p:cNvSpPr/>
          <p:nvPr/>
        </p:nvSpPr>
        <p:spPr>
          <a:xfrm>
            <a:off x="0" y="-1"/>
            <a:ext cx="9144000" cy="637117"/>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D42A7C52-35A4-B5ED-84AF-BB8A7D400A1F}"/>
              </a:ext>
            </a:extLst>
          </p:cNvPr>
          <p:cNvSpPr txBox="1"/>
          <p:nvPr/>
        </p:nvSpPr>
        <p:spPr>
          <a:xfrm>
            <a:off x="302136" y="75750"/>
            <a:ext cx="8716030" cy="461665"/>
          </a:xfrm>
          <a:prstGeom prst="rect">
            <a:avLst/>
          </a:prstGeom>
          <a:noFill/>
          <a:ln>
            <a:noFill/>
          </a:ln>
        </p:spPr>
        <p:txBody>
          <a:bodyPr wrap="square" rtlCol="0">
            <a:spAutoFit/>
          </a:bodyPr>
          <a:lstStyle/>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練習したターゲットセンテンスを使って、英作文しましょう。</a:t>
            </a:r>
          </a:p>
        </p:txBody>
      </p:sp>
      <p:pic>
        <p:nvPicPr>
          <p:cNvPr id="8" name="AS_G3_03_04_kihon_t_2">
            <a:hlinkClick r:id="" action="ppaction://media"/>
            <a:extLst>
              <a:ext uri="{FF2B5EF4-FFF2-40B4-BE49-F238E27FC236}">
                <a16:creationId xmlns:a16="http://schemas.microsoft.com/office/drawing/2014/main" id="{E8D734EC-75CD-E6B7-27A1-009CD27C0270}"/>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645775" y="4206875"/>
            <a:ext cx="406400" cy="406400"/>
          </a:xfrm>
          <a:prstGeom prst="rect">
            <a:avLst/>
          </a:prstGeom>
        </p:spPr>
      </p:pic>
    </p:spTree>
    <p:extLst>
      <p:ext uri="{BB962C8B-B14F-4D97-AF65-F5344CB8AC3E}">
        <p14:creationId xmlns:p14="http://schemas.microsoft.com/office/powerpoint/2010/main" val="10147745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9" fill="hold"/>
                                        <p:tgtEl>
                                          <p:spTgt spid="2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743" fill="hold"/>
                                        <p:tgtEl>
                                          <p:spTgt spid="8"/>
                                        </p:tgtEl>
                                      </p:cBhvr>
                                    </p:cmd>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cond evt="onNext" delay="0">
                      <p:tgtEl>
                        <p:sldTgt/>
                      </p:tgtEl>
                    </p:cond>
                  </p:endCondLst>
                </p:cTn>
                <p:tgtEl>
                  <p:spTgt spid="29"/>
                </p:tgtEl>
              </p:cMediaNode>
            </p:audio>
            <p:audio>
              <p:cMediaNode vol="80000">
                <p:cTn id="15" fill="hold" display="0">
                  <p:stCondLst>
                    <p:cond delay="indefinite"/>
                  </p:stCondLst>
                  <p:endCondLst>
                    <p:cond evt="onStopAudio" delay="0">
                      <p:tgtEl>
                        <p:sldTgt/>
                      </p:tgtEl>
                    </p:cond>
                  </p:endCondLst>
                </p:cTn>
                <p:tgtEl>
                  <p:spTgt spid="8"/>
                </p:tgtEl>
              </p:cMediaNode>
            </p:audio>
          </p:childTnLst>
        </p:cTn>
      </p:par>
    </p:tnLst>
    <p:bldLst>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39EDB-0C5C-8CB7-7689-9EF5F417FFC0}"/>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BA880D39-E9AA-9964-BF1D-925C27022A28}"/>
              </a:ext>
            </a:extLst>
          </p:cNvPr>
          <p:cNvSpPr/>
          <p:nvPr/>
        </p:nvSpPr>
        <p:spPr>
          <a:xfrm>
            <a:off x="-209725" y="68580"/>
            <a:ext cx="9605395" cy="106540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1">
            <a:extLst>
              <a:ext uri="{FF2B5EF4-FFF2-40B4-BE49-F238E27FC236}">
                <a16:creationId xmlns:a16="http://schemas.microsoft.com/office/drawing/2014/main" id="{E8B6647C-4842-F0AA-B95A-FEF5D380F9F8}"/>
              </a:ext>
            </a:extLst>
          </p:cNvPr>
          <p:cNvSpPr txBox="1">
            <a:spLocks/>
          </p:cNvSpPr>
          <p:nvPr/>
        </p:nvSpPr>
        <p:spPr>
          <a:xfrm>
            <a:off x="358782" y="210403"/>
            <a:ext cx="8607417" cy="78175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5400" b="1" dirty="0">
                <a:solidFill>
                  <a:schemeClr val="bg1"/>
                </a:solidFill>
                <a:latin typeface="ＭＳ Ｐゴシック" panose="020B0600070205080204" pitchFamily="50" charset="-128"/>
                <a:ea typeface="ＭＳ Ｐゴシック" panose="020B0600070205080204" pitchFamily="50" charset="-128"/>
              </a:rPr>
              <a:t>P.</a:t>
            </a:r>
            <a:r>
              <a:rPr lang="en-US" altLang="ja-JP" sz="5400" b="1" spc="-300" dirty="0">
                <a:solidFill>
                  <a:schemeClr val="bg1"/>
                </a:solidFill>
                <a:latin typeface="ＭＳ Ｐゴシック" panose="020B0600070205080204" pitchFamily="50" charset="-128"/>
                <a:ea typeface="ＭＳ Ｐゴシック" panose="020B0600070205080204" pitchFamily="50" charset="-128"/>
              </a:rPr>
              <a:t>24</a:t>
            </a:r>
            <a:r>
              <a:rPr lang="ja-JP" altLang="en-US" sz="5400" b="1" spc="-300" dirty="0">
                <a:solidFill>
                  <a:schemeClr val="bg1"/>
                </a:solidFill>
                <a:latin typeface="ＭＳ Ｐゴシック" panose="020B0600070205080204" pitchFamily="50" charset="-128"/>
                <a:ea typeface="ＭＳ Ｐゴシック" panose="020B0600070205080204" pitchFamily="50" charset="-128"/>
              </a:rPr>
              <a:t>～</a:t>
            </a:r>
            <a:r>
              <a:rPr lang="en-US" altLang="ja-JP" sz="5400" b="1" spc="-300" dirty="0">
                <a:solidFill>
                  <a:schemeClr val="bg1"/>
                </a:solidFill>
                <a:latin typeface="ＭＳ Ｐゴシック" panose="020B0600070205080204" pitchFamily="50" charset="-128"/>
                <a:ea typeface="ＭＳ Ｐゴシック" panose="020B0600070205080204" pitchFamily="50" charset="-128"/>
              </a:rPr>
              <a:t>28</a:t>
            </a:r>
            <a:r>
              <a:rPr lang="ja-JP" altLang="en-US" sz="5400" b="1" spc="-300" dirty="0">
                <a:solidFill>
                  <a:schemeClr val="bg1"/>
                </a:solidFill>
                <a:latin typeface="ＭＳ Ｐゴシック" panose="020B0600070205080204" pitchFamily="50" charset="-128"/>
                <a:ea typeface="ＭＳ Ｐゴシック" panose="020B0600070205080204" pitchFamily="50" charset="-128"/>
              </a:rPr>
              <a:t> </a:t>
            </a:r>
            <a:r>
              <a:rPr lang="ja-JP" altLang="en-US" sz="5400" b="1" dirty="0">
                <a:solidFill>
                  <a:schemeClr val="bg1"/>
                </a:solidFill>
                <a:latin typeface="ＭＳ Ｐゴシック" panose="020B0600070205080204" pitchFamily="50" charset="-128"/>
                <a:ea typeface="ＭＳ Ｐゴシック" panose="020B0600070205080204" pitchFamily="50" charset="-128"/>
              </a:rPr>
              <a:t>英語の文章を読もう</a:t>
            </a:r>
          </a:p>
        </p:txBody>
      </p:sp>
      <p:sp>
        <p:nvSpPr>
          <p:cNvPr id="3" name="テキスト ボックス 2">
            <a:extLst>
              <a:ext uri="{FF2B5EF4-FFF2-40B4-BE49-F238E27FC236}">
                <a16:creationId xmlns:a16="http://schemas.microsoft.com/office/drawing/2014/main" id="{767556DF-A2F3-B824-3986-BB3E052EE31B}"/>
              </a:ext>
            </a:extLst>
          </p:cNvPr>
          <p:cNvSpPr txBox="1"/>
          <p:nvPr/>
        </p:nvSpPr>
        <p:spPr>
          <a:xfrm>
            <a:off x="620817" y="1714563"/>
            <a:ext cx="7944309" cy="461665"/>
          </a:xfrm>
          <a:prstGeom prst="rect">
            <a:avLst/>
          </a:prstGeom>
          <a:noFill/>
          <a:ln>
            <a:noFill/>
          </a:ln>
        </p:spPr>
        <p:txBody>
          <a:bodyPr wrap="square" rtlCol="0">
            <a:spAutoFit/>
          </a:bodyPr>
          <a:lstStyle/>
          <a:p>
            <a:pPr algn="just"/>
            <a:r>
              <a:rPr kumimoji="1" lang="ja-JP" altLang="en-US" sz="2400" b="1" dirty="0">
                <a:solidFill>
                  <a:schemeClr val="tx1">
                    <a:lumMod val="85000"/>
                    <a:lumOff val="15000"/>
                  </a:schemeClr>
                </a:solidFill>
                <a:latin typeface="ＭＳ Ｐゴシック" panose="020B0600070205080204" pitchFamily="50" charset="-128"/>
                <a:ea typeface="ＭＳ Ｐゴシック" panose="020B0600070205080204" pitchFamily="50" charset="-128"/>
                <a:cs typeface="Z@R677.tmp" panose="020B0702020203020207" pitchFamily="50" charset="-128"/>
              </a:rPr>
              <a:t>学習した文法をふくむ英語の文章を読みましょう。</a:t>
            </a:r>
          </a:p>
        </p:txBody>
      </p:sp>
      <p:sp>
        <p:nvSpPr>
          <p:cNvPr id="7" name="正方形/長方形 6">
            <a:extLst>
              <a:ext uri="{FF2B5EF4-FFF2-40B4-BE49-F238E27FC236}">
                <a16:creationId xmlns:a16="http://schemas.microsoft.com/office/drawing/2014/main" id="{C8FA5657-6479-BE5C-51E4-1FA1CBE64CAB}"/>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se_maoudamashii_onepoint17">
            <a:hlinkClick r:id="" action="ppaction://media"/>
            <a:extLst>
              <a:ext uri="{FF2B5EF4-FFF2-40B4-BE49-F238E27FC236}">
                <a16:creationId xmlns:a16="http://schemas.microsoft.com/office/drawing/2014/main" id="{7CC15154-E1A1-C401-51CD-E24D7E9C56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5418" y="2424941"/>
            <a:ext cx="609601" cy="609600"/>
          </a:xfrm>
          <a:prstGeom prst="rect">
            <a:avLst/>
          </a:prstGeom>
        </p:spPr>
      </p:pic>
    </p:spTree>
    <p:extLst>
      <p:ext uri="{BB962C8B-B14F-4D97-AF65-F5344CB8AC3E}">
        <p14:creationId xmlns:p14="http://schemas.microsoft.com/office/powerpoint/2010/main" val="31381719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05CFA-2CEB-0C13-E412-CCE842A8DC28}"/>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9207EF87-0C33-EF45-F062-32C8C3831C47}"/>
              </a:ext>
            </a:extLst>
          </p:cNvPr>
          <p:cNvPicPr>
            <a:picLocks noChangeAspect="1"/>
          </p:cNvPicPr>
          <p:nvPr/>
        </p:nvPicPr>
        <p:blipFill>
          <a:blip r:embed="rId4">
            <a:extLst>
              <a:ext uri="{28A0092B-C50C-407E-A947-70E740481C1C}">
                <a14:useLocalDpi xmlns:a14="http://schemas.microsoft.com/office/drawing/2010/main" val="0"/>
              </a:ext>
            </a:extLst>
          </a:blip>
          <a:srcRect l="14616" t="14616" r="14616" b="14616"/>
          <a:stretch/>
        </p:blipFill>
        <p:spPr>
          <a:xfrm>
            <a:off x="0" y="1"/>
            <a:ext cx="9143999" cy="6858000"/>
          </a:xfrm>
          <a:prstGeom prst="rect">
            <a:avLst/>
          </a:prstGeom>
        </p:spPr>
      </p:pic>
      <p:sp>
        <p:nvSpPr>
          <p:cNvPr id="19" name="正方形/長方形 18">
            <a:extLst>
              <a:ext uri="{FF2B5EF4-FFF2-40B4-BE49-F238E27FC236}">
                <a16:creationId xmlns:a16="http://schemas.microsoft.com/office/drawing/2014/main" id="{4453B1D1-E254-ACDD-2F6B-A51213D13A20}"/>
              </a:ext>
            </a:extLst>
          </p:cNvPr>
          <p:cNvSpPr/>
          <p:nvPr/>
        </p:nvSpPr>
        <p:spPr>
          <a:xfrm>
            <a:off x="0" y="1651466"/>
            <a:ext cx="9144000" cy="1447200"/>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9AE88EB3-9828-B968-6C73-78B11B6E4CE2}"/>
              </a:ext>
            </a:extLst>
          </p:cNvPr>
          <p:cNvSpPr txBox="1"/>
          <p:nvPr/>
        </p:nvSpPr>
        <p:spPr>
          <a:xfrm>
            <a:off x="166165" y="1712857"/>
            <a:ext cx="8368192" cy="1446550"/>
          </a:xfrm>
          <a:prstGeom prst="rect">
            <a:avLst/>
          </a:prstGeom>
          <a:noFill/>
        </p:spPr>
        <p:txBody>
          <a:bodyPr wrap="square" rtlCol="0">
            <a:spAutoFit/>
          </a:bodyPr>
          <a:lstStyle/>
          <a:p>
            <a:r>
              <a:rPr kumimoji="1" lang="en-US" altLang="ja-JP" sz="4400" b="1" dirty="0">
                <a:solidFill>
                  <a:schemeClr val="bg1"/>
                </a:solidFill>
                <a:latin typeface="メイリオ" panose="020B0604030504040204" pitchFamily="50" charset="-128"/>
                <a:ea typeface="メイリオ" panose="020B0604030504040204" pitchFamily="50" charset="-128"/>
              </a:rPr>
              <a:t>STEP </a:t>
            </a:r>
            <a:r>
              <a:rPr kumimoji="1" lang="ja-JP" altLang="en-US" sz="4400" b="1" dirty="0">
                <a:solidFill>
                  <a:schemeClr val="bg1"/>
                </a:solidFill>
                <a:latin typeface="メイリオ" panose="020B0604030504040204" pitchFamily="50" charset="-128"/>
                <a:ea typeface="メイリオ" panose="020B0604030504040204" pitchFamily="50" charset="-128"/>
              </a:rPr>
              <a:t>１ </a:t>
            </a:r>
            <a:r>
              <a:rPr kumimoji="1" lang="en-US" altLang="ja-JP" sz="4400" b="1" dirty="0">
                <a:solidFill>
                  <a:schemeClr val="bg1"/>
                </a:solidFill>
                <a:latin typeface="メイリオ" panose="020B0604030504040204" pitchFamily="50" charset="-128"/>
                <a:ea typeface="メイリオ" panose="020B0604030504040204" pitchFamily="50" charset="-128"/>
              </a:rPr>
              <a:t>Scanning</a:t>
            </a:r>
          </a:p>
          <a:p>
            <a:r>
              <a:rPr kumimoji="1" lang="ja-JP" altLang="en-US" sz="4400" b="1" dirty="0">
                <a:solidFill>
                  <a:schemeClr val="bg1"/>
                </a:solidFill>
                <a:latin typeface="メイリオ" panose="020B0604030504040204" pitchFamily="50" charset="-128"/>
                <a:ea typeface="メイリオ" panose="020B0604030504040204" pitchFamily="50" charset="-128"/>
              </a:rPr>
              <a:t>情報を検索しながら聞く！</a:t>
            </a:r>
            <a:endParaRPr kumimoji="1" lang="en-US" altLang="ja-JP" sz="3600" b="1" dirty="0">
              <a:solidFill>
                <a:schemeClr val="bg1"/>
              </a:solidFill>
              <a:latin typeface="メイリオ" panose="020B0604030504040204" pitchFamily="50" charset="-128"/>
              <a:ea typeface="メイリオ" panose="020B0604030504040204" pitchFamily="50" charset="-128"/>
            </a:endParaRPr>
          </a:p>
        </p:txBody>
      </p:sp>
      <p:pic>
        <p:nvPicPr>
          <p:cNvPr id="15" name="Shortbridge24-1">
            <a:hlinkClick r:id="" action="ppaction://media"/>
            <a:extLst>
              <a:ext uri="{FF2B5EF4-FFF2-40B4-BE49-F238E27FC236}">
                <a16:creationId xmlns:a16="http://schemas.microsoft.com/office/drawing/2014/main" id="{FA1FEE58-D18B-61AD-E4FB-02244C0CAF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0121" y="635217"/>
            <a:ext cx="609600" cy="609600"/>
          </a:xfrm>
          <a:prstGeom prst="rect">
            <a:avLst/>
          </a:prstGeom>
        </p:spPr>
      </p:pic>
    </p:spTree>
    <p:extLst>
      <p:ext uri="{BB962C8B-B14F-4D97-AF65-F5344CB8AC3E}">
        <p14:creationId xmlns:p14="http://schemas.microsoft.com/office/powerpoint/2010/main" val="19590178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4154C6DA-9E85-B990-1A49-2B74D89246EE}"/>
              </a:ext>
            </a:extLst>
          </p:cNvPr>
          <p:cNvSpPr/>
          <p:nvPr/>
        </p:nvSpPr>
        <p:spPr>
          <a:xfrm>
            <a:off x="0" y="-1"/>
            <a:ext cx="9144000" cy="137922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ECA5567B-CE53-2444-7FD6-3308E2E67315}"/>
              </a:ext>
            </a:extLst>
          </p:cNvPr>
          <p:cNvSpPr/>
          <p:nvPr/>
        </p:nvSpPr>
        <p:spPr>
          <a:xfrm>
            <a:off x="0" y="2905121"/>
            <a:ext cx="9144000" cy="3952878"/>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 name="グループ化 5">
            <a:extLst>
              <a:ext uri="{FF2B5EF4-FFF2-40B4-BE49-F238E27FC236}">
                <a16:creationId xmlns:a16="http://schemas.microsoft.com/office/drawing/2014/main" id="{DCB96251-39FE-C57A-33E8-D8ABCABE1FE8}"/>
              </a:ext>
            </a:extLst>
          </p:cNvPr>
          <p:cNvGrpSpPr/>
          <p:nvPr/>
        </p:nvGrpSpPr>
        <p:grpSpPr>
          <a:xfrm>
            <a:off x="-13702" y="1399818"/>
            <a:ext cx="9157701" cy="1459582"/>
            <a:chOff x="-13702" y="1399818"/>
            <a:chExt cx="9157701" cy="1459582"/>
          </a:xfrm>
        </p:grpSpPr>
        <p:sp>
          <p:nvSpPr>
            <p:cNvPr id="13" name="正方形/長方形 12">
              <a:extLst>
                <a:ext uri="{FF2B5EF4-FFF2-40B4-BE49-F238E27FC236}">
                  <a16:creationId xmlns:a16="http://schemas.microsoft.com/office/drawing/2014/main" id="{214C7BDA-E75D-F8B5-3582-FBABBFFABD39}"/>
                </a:ext>
              </a:extLst>
            </p:cNvPr>
            <p:cNvSpPr/>
            <p:nvPr/>
          </p:nvSpPr>
          <p:spPr>
            <a:xfrm>
              <a:off x="-13702" y="1399818"/>
              <a:ext cx="9157701" cy="1459582"/>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8C75A5EF-F3D0-ACDD-81D9-B8C1A7BF0747}"/>
                </a:ext>
              </a:extLst>
            </p:cNvPr>
            <p:cNvSpPr txBox="1"/>
            <p:nvPr/>
          </p:nvSpPr>
          <p:spPr>
            <a:xfrm>
              <a:off x="404076" y="1524524"/>
              <a:ext cx="8273199" cy="1077218"/>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「ジーンズの小さいポケットは</a:t>
              </a:r>
            </a:p>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                小銭を入れるために作られました」</a:t>
              </a:r>
            </a:p>
          </p:txBody>
        </p:sp>
      </p:grpSp>
      <p:pic>
        <p:nvPicPr>
          <p:cNvPr id="15" name="図 14">
            <a:extLst>
              <a:ext uri="{FF2B5EF4-FFF2-40B4-BE49-F238E27FC236}">
                <a16:creationId xmlns:a16="http://schemas.microsoft.com/office/drawing/2014/main" id="{38A64D87-2D0B-8513-8EA5-6ED1C4303B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0713" y="3672951"/>
            <a:ext cx="2905123" cy="2905123"/>
          </a:xfrm>
          <a:prstGeom prst="rect">
            <a:avLst/>
          </a:prstGeom>
        </p:spPr>
      </p:pic>
      <p:sp>
        <p:nvSpPr>
          <p:cNvPr id="16" name="乗算記号 15">
            <a:extLst>
              <a:ext uri="{FF2B5EF4-FFF2-40B4-BE49-F238E27FC236}">
                <a16:creationId xmlns:a16="http://schemas.microsoft.com/office/drawing/2014/main" id="{1AB6F350-1222-4D89-5AAA-584552CCA697}"/>
              </a:ext>
            </a:extLst>
          </p:cNvPr>
          <p:cNvSpPr/>
          <p:nvPr/>
        </p:nvSpPr>
        <p:spPr>
          <a:xfrm>
            <a:off x="2215933" y="3075286"/>
            <a:ext cx="3782714" cy="3782714"/>
          </a:xfrm>
          <a:prstGeom prst="mathMultiply">
            <a:avLst>
              <a:gd name="adj1" fmla="val 689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楕円 16">
            <a:extLst>
              <a:ext uri="{FF2B5EF4-FFF2-40B4-BE49-F238E27FC236}">
                <a16:creationId xmlns:a16="http://schemas.microsoft.com/office/drawing/2014/main" id="{8216306D-6B4A-277A-BF9C-D07340AD24B0}"/>
              </a:ext>
            </a:extLst>
          </p:cNvPr>
          <p:cNvSpPr/>
          <p:nvPr/>
        </p:nvSpPr>
        <p:spPr>
          <a:xfrm>
            <a:off x="476890" y="3823970"/>
            <a:ext cx="2285345" cy="2285345"/>
          </a:xfrm>
          <a:prstGeom prst="ellipse">
            <a:avLst/>
          </a:prstGeom>
          <a:noFill/>
          <a:ln w="298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20CDA0EF-1EAE-4566-9A4F-ED7BBCA7E588}"/>
              </a:ext>
            </a:extLst>
          </p:cNvPr>
          <p:cNvSpPr/>
          <p:nvPr/>
        </p:nvSpPr>
        <p:spPr>
          <a:xfrm>
            <a:off x="6554540" y="199778"/>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9" name="グループ化 38">
            <a:extLst>
              <a:ext uri="{FF2B5EF4-FFF2-40B4-BE49-F238E27FC236}">
                <a16:creationId xmlns:a16="http://schemas.microsoft.com/office/drawing/2014/main" id="{5B094CD1-AE9E-478C-9112-22B0394F9695}"/>
              </a:ext>
            </a:extLst>
          </p:cNvPr>
          <p:cNvGrpSpPr/>
          <p:nvPr/>
        </p:nvGrpSpPr>
        <p:grpSpPr>
          <a:xfrm>
            <a:off x="6668436" y="307677"/>
            <a:ext cx="603315" cy="601350"/>
            <a:chOff x="1765300" y="3319886"/>
            <a:chExt cx="2131151" cy="2124211"/>
          </a:xfrm>
        </p:grpSpPr>
        <p:sp>
          <p:nvSpPr>
            <p:cNvPr id="40" name="正方形/長方形 39">
              <a:extLst>
                <a:ext uri="{FF2B5EF4-FFF2-40B4-BE49-F238E27FC236}">
                  <a16:creationId xmlns:a16="http://schemas.microsoft.com/office/drawing/2014/main" id="{9BE8717C-A8E4-4C9F-AB7C-401FDCDEF4ED}"/>
                </a:ext>
              </a:extLst>
            </p:cNvPr>
            <p:cNvSpPr/>
            <p:nvPr/>
          </p:nvSpPr>
          <p:spPr>
            <a:xfrm>
              <a:off x="1765300"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1" name="図 40">
              <a:extLst>
                <a:ext uri="{FF2B5EF4-FFF2-40B4-BE49-F238E27FC236}">
                  <a16:creationId xmlns:a16="http://schemas.microsoft.com/office/drawing/2014/main" id="{D4031944-810E-444D-B159-4ABD7B0BC0AD}"/>
                </a:ext>
              </a:extLst>
            </p:cNvPr>
            <p:cNvPicPr>
              <a:picLocks noChangeAspect="1"/>
            </p:cNvPicPr>
            <p:nvPr/>
          </p:nvPicPr>
          <p:blipFill rotWithShape="1">
            <a:blip r:embed="rId7" cstate="print">
              <a:duotone>
                <a:prstClr val="black"/>
                <a:schemeClr val="accent5">
                  <a:tint val="45000"/>
                  <a:satMod val="400000"/>
                </a:schemeClr>
              </a:duotone>
              <a:extLst>
                <a:ext uri="{28A0092B-C50C-407E-A947-70E740481C1C}">
                  <a14:useLocalDpi xmlns:a14="http://schemas.microsoft.com/office/drawing/2010/main" val="0"/>
                </a:ext>
              </a:extLst>
            </a:blip>
            <a:srcRect l="17306" t="23118" r="22564" b="16721"/>
            <a:stretch/>
          </p:blipFill>
          <p:spPr>
            <a:xfrm>
              <a:off x="1849937" y="3364425"/>
              <a:ext cx="2046514" cy="2047591"/>
            </a:xfrm>
            <a:prstGeom prst="rect">
              <a:avLst/>
            </a:prstGeom>
          </p:spPr>
        </p:pic>
      </p:grpSp>
      <p:grpSp>
        <p:nvGrpSpPr>
          <p:cNvPr id="42" name="グループ化 41">
            <a:extLst>
              <a:ext uri="{FF2B5EF4-FFF2-40B4-BE49-F238E27FC236}">
                <a16:creationId xmlns:a16="http://schemas.microsoft.com/office/drawing/2014/main" id="{D04DAEA7-076E-4893-8F7A-A0163B18F5DD}"/>
              </a:ext>
            </a:extLst>
          </p:cNvPr>
          <p:cNvGrpSpPr/>
          <p:nvPr/>
        </p:nvGrpSpPr>
        <p:grpSpPr>
          <a:xfrm>
            <a:off x="7869333" y="307676"/>
            <a:ext cx="606442" cy="601351"/>
            <a:chOff x="5070178" y="3319886"/>
            <a:chExt cx="2142195" cy="2124211"/>
          </a:xfrm>
        </p:grpSpPr>
        <p:sp>
          <p:nvSpPr>
            <p:cNvPr id="43" name="正方形/長方形 42">
              <a:extLst>
                <a:ext uri="{FF2B5EF4-FFF2-40B4-BE49-F238E27FC236}">
                  <a16:creationId xmlns:a16="http://schemas.microsoft.com/office/drawing/2014/main" id="{2C45458F-2DA8-4236-A43C-8543C4DF7F5E}"/>
                </a:ext>
              </a:extLst>
            </p:cNvPr>
            <p:cNvSpPr/>
            <p:nvPr/>
          </p:nvSpPr>
          <p:spPr>
            <a:xfrm>
              <a:off x="5088162" y="3319886"/>
              <a:ext cx="2124211" cy="2124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4" name="図 43">
              <a:extLst>
                <a:ext uri="{FF2B5EF4-FFF2-40B4-BE49-F238E27FC236}">
                  <a16:creationId xmlns:a16="http://schemas.microsoft.com/office/drawing/2014/main" id="{E2105CAD-2AF2-4E2D-AFCB-C32B8E584097}"/>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l="15483" t="23652" r="22305" b="15640"/>
            <a:stretch/>
          </p:blipFill>
          <p:spPr>
            <a:xfrm>
              <a:off x="5070178" y="3364424"/>
              <a:ext cx="2131152" cy="2079673"/>
            </a:xfrm>
            <a:prstGeom prst="rect">
              <a:avLst/>
            </a:prstGeom>
          </p:spPr>
        </p:pic>
      </p:grpSp>
      <p:sp>
        <p:nvSpPr>
          <p:cNvPr id="47" name="テキスト ボックス 46">
            <a:extLst>
              <a:ext uri="{FF2B5EF4-FFF2-40B4-BE49-F238E27FC236}">
                <a16:creationId xmlns:a16="http://schemas.microsoft.com/office/drawing/2014/main" id="{931C7653-FB8A-4DFD-8FFD-8AE379F25C02}"/>
              </a:ext>
            </a:extLst>
          </p:cNvPr>
          <p:cNvSpPr txBox="1"/>
          <p:nvPr/>
        </p:nvSpPr>
        <p:spPr>
          <a:xfrm>
            <a:off x="6164812"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標準</a:t>
            </a:r>
            <a:endParaRPr kumimoji="1" lang="ja-JP" altLang="en-US" sz="1100" dirty="0">
              <a:solidFill>
                <a:schemeClr val="bg1"/>
              </a:solidFill>
            </a:endParaRPr>
          </a:p>
        </p:txBody>
      </p:sp>
      <p:sp>
        <p:nvSpPr>
          <p:cNvPr id="48" name="テキスト ボックス 47">
            <a:extLst>
              <a:ext uri="{FF2B5EF4-FFF2-40B4-BE49-F238E27FC236}">
                <a16:creationId xmlns:a16="http://schemas.microsoft.com/office/drawing/2014/main" id="{FB10954E-BC36-4736-9D1C-61D22809A4EB}"/>
              </a:ext>
            </a:extLst>
          </p:cNvPr>
          <p:cNvSpPr txBox="1"/>
          <p:nvPr/>
        </p:nvSpPr>
        <p:spPr>
          <a:xfrm>
            <a:off x="7367273" y="856797"/>
            <a:ext cx="1610562" cy="430887"/>
          </a:xfrm>
          <a:prstGeom prst="rect">
            <a:avLst/>
          </a:prstGeom>
          <a:noFill/>
        </p:spPr>
        <p:txBody>
          <a:bodyPr wrap="square" rtlCol="0">
            <a:spAutoFit/>
          </a:bodyPr>
          <a:lstStyle/>
          <a:p>
            <a:pPr algn="ctr"/>
            <a:endParaRPr lang="en-US" altLang="ja-JP" sz="1100" b="1" dirty="0">
              <a:solidFill>
                <a:schemeClr val="bg1"/>
              </a:solidFill>
              <a:latin typeface="メイリオ" panose="020B0604030504040204" pitchFamily="50" charset="-128"/>
              <a:ea typeface="メイリオ" panose="020B0604030504040204" pitchFamily="50" charset="-128"/>
            </a:endParaRPr>
          </a:p>
          <a:p>
            <a:pPr algn="ctr"/>
            <a:r>
              <a:rPr lang="ja-JP" altLang="en-US" sz="1100" b="1" dirty="0">
                <a:solidFill>
                  <a:schemeClr val="bg1"/>
                </a:solidFill>
                <a:latin typeface="メイリオ" panose="020B0604030504040204" pitchFamily="50" charset="-128"/>
                <a:ea typeface="メイリオ" panose="020B0604030504040204" pitchFamily="50" charset="-128"/>
              </a:rPr>
              <a:t>倍速</a:t>
            </a:r>
            <a:endParaRPr kumimoji="1" lang="ja-JP" altLang="en-US" sz="1100" dirty="0">
              <a:solidFill>
                <a:schemeClr val="bg1"/>
              </a:solidFill>
            </a:endParaRPr>
          </a:p>
        </p:txBody>
      </p:sp>
      <p:sp>
        <p:nvSpPr>
          <p:cNvPr id="2" name="テキスト ボックス 1">
            <a:extLst>
              <a:ext uri="{FF2B5EF4-FFF2-40B4-BE49-F238E27FC236}">
                <a16:creationId xmlns:a16="http://schemas.microsoft.com/office/drawing/2014/main" id="{E5FEC9E7-5CA1-5921-FFFF-45FD106CCC23}"/>
              </a:ext>
            </a:extLst>
          </p:cNvPr>
          <p:cNvSpPr txBox="1"/>
          <p:nvPr/>
        </p:nvSpPr>
        <p:spPr>
          <a:xfrm>
            <a:off x="302136" y="190561"/>
            <a:ext cx="5696511" cy="830997"/>
          </a:xfrm>
          <a:prstGeom prst="rect">
            <a:avLst/>
          </a:prstGeom>
          <a:noFill/>
          <a:ln>
            <a:noFill/>
          </a:ln>
        </p:spPr>
        <p:txBody>
          <a:bodyPr wrap="square" rtlCol="0">
            <a:spAutoFit/>
          </a:bodyPr>
          <a:lstStyle/>
          <a:p>
            <a:r>
              <a:rPr lang="en-US" altLang="ja-JP" sz="2400" dirty="0">
                <a:solidFill>
                  <a:schemeClr val="bg1"/>
                </a:solidFill>
                <a:effectLst/>
                <a:latin typeface="ＭＳ Ｐゴシック" panose="020B0600070205080204" pitchFamily="50" charset="-128"/>
                <a:ea typeface="ＭＳ Ｐゴシック" panose="020B0600070205080204" pitchFamily="50" charset="-128"/>
              </a:rPr>
              <a:t>STEP</a:t>
            </a:r>
            <a:r>
              <a:rPr lang="ja-JP" altLang="en-US" sz="2400" dirty="0">
                <a:solidFill>
                  <a:schemeClr val="bg1"/>
                </a:solidFill>
                <a:effectLst/>
                <a:latin typeface="ＭＳ Ｐゴシック" panose="020B0600070205080204" pitchFamily="50" charset="-128"/>
                <a:ea typeface="ＭＳ Ｐゴシック" panose="020B0600070205080204" pitchFamily="50" charset="-128"/>
              </a:rPr>
              <a:t>１の日本語と、放送される英文の</a:t>
            </a:r>
            <a:endParaRPr lang="en-US" altLang="ja-JP" sz="2400" dirty="0">
              <a:solidFill>
                <a:schemeClr val="bg1"/>
              </a:solidFill>
              <a:effectLst/>
              <a:latin typeface="ＭＳ Ｐゴシック" panose="020B0600070205080204" pitchFamily="50" charset="-128"/>
              <a:ea typeface="ＭＳ Ｐゴシック" panose="020B0600070205080204" pitchFamily="50" charset="-128"/>
            </a:endParaRPr>
          </a:p>
          <a:p>
            <a:r>
              <a:rPr lang="ja-JP" altLang="en-US" sz="2400" dirty="0">
                <a:solidFill>
                  <a:schemeClr val="bg1"/>
                </a:solidFill>
                <a:effectLst/>
                <a:latin typeface="ＭＳ Ｐゴシック" panose="020B0600070205080204" pitchFamily="50" charset="-128"/>
                <a:ea typeface="ＭＳ Ｐゴシック" panose="020B0600070205080204" pitchFamily="50" charset="-128"/>
              </a:rPr>
              <a:t>内容が合っているか聞き取りましょう。</a:t>
            </a:r>
            <a:endParaRPr kumimoji="1" lang="ja-JP" altLang="en-US" sz="2400" b="1" dirty="0">
              <a:solidFill>
                <a:schemeClr val="bg1"/>
              </a:solidFill>
              <a:latin typeface="ＭＳ Ｐゴシック" panose="020B0600070205080204" pitchFamily="50" charset="-128"/>
              <a:ea typeface="ＭＳ Ｐゴシック" panose="020B0600070205080204" pitchFamily="50" charset="-128"/>
            </a:endParaRPr>
          </a:p>
        </p:txBody>
      </p:sp>
      <p:sp>
        <p:nvSpPr>
          <p:cNvPr id="5" name="正方形/長方形 4">
            <a:extLst>
              <a:ext uri="{FF2B5EF4-FFF2-40B4-BE49-F238E27FC236}">
                <a16:creationId xmlns:a16="http://schemas.microsoft.com/office/drawing/2014/main" id="{70784202-6EFC-272B-0C50-B1CDBBCD8E6B}"/>
              </a:ext>
            </a:extLst>
          </p:cNvPr>
          <p:cNvSpPr/>
          <p:nvPr/>
        </p:nvSpPr>
        <p:spPr>
          <a:xfrm>
            <a:off x="7757001" y="199777"/>
            <a:ext cx="831106" cy="817149"/>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AS_G3_03_05_reading_s1_1">
            <a:hlinkClick r:id="" action="ppaction://media"/>
            <a:extLst>
              <a:ext uri="{FF2B5EF4-FFF2-40B4-BE49-F238E27FC236}">
                <a16:creationId xmlns:a16="http://schemas.microsoft.com/office/drawing/2014/main" id="{503B912F-4479-FEDF-753E-7B1863749D0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404475" y="1412875"/>
            <a:ext cx="406400" cy="406400"/>
          </a:xfrm>
          <a:prstGeom prst="rect">
            <a:avLst/>
          </a:prstGeom>
        </p:spPr>
      </p:pic>
      <p:pic>
        <p:nvPicPr>
          <p:cNvPr id="11" name="AS_G3_03_06_reading_s1_2">
            <a:hlinkClick r:id="" action="ppaction://media"/>
            <a:extLst>
              <a:ext uri="{FF2B5EF4-FFF2-40B4-BE49-F238E27FC236}">
                <a16:creationId xmlns:a16="http://schemas.microsoft.com/office/drawing/2014/main" id="{5F344ED3-2E1E-3B3E-F677-A067526A92CC}"/>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330143" y="1445538"/>
            <a:ext cx="406400" cy="406400"/>
          </a:xfrm>
          <a:prstGeom prst="rect">
            <a:avLst/>
          </a:prstGeom>
        </p:spPr>
      </p:pic>
    </p:spTree>
    <p:extLst>
      <p:ext uri="{BB962C8B-B14F-4D97-AF65-F5344CB8AC3E}">
        <p14:creationId xmlns:p14="http://schemas.microsoft.com/office/powerpoint/2010/main" val="21510987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childTnLst>
                                </p:cTn>
                              </p:par>
                              <p:par>
                                <p:cTn id="12" presetID="1" presetClass="mediacall" presetSubtype="0" fill="hold" nodeType="withEffect">
                                  <p:stCondLst>
                                    <p:cond delay="0"/>
                                  </p:stCondLst>
                                  <p:childTnLst>
                                    <p:cmd type="call" cmd="playFrom(0.0)">
                                      <p:cBhvr>
                                        <p:cTn id="13" dur="36070" fill="hold"/>
                                        <p:tgtEl>
                                          <p:spTgt spid="9"/>
                                        </p:tgtEl>
                                      </p:cBhvr>
                                    </p:cmd>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37"/>
                                        </p:tgtEl>
                                      </p:cBhvr>
                                    </p:animEffect>
                                    <p:set>
                                      <p:cBhvr>
                                        <p:cTn id="18" dur="1" fill="hold">
                                          <p:stCondLst>
                                            <p:cond delay="499"/>
                                          </p:stCondLst>
                                        </p:cTn>
                                        <p:tgtEl>
                                          <p:spTgt spid="3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mediacall" presetSubtype="0" fill="hold" nodeType="withEffect">
                                  <p:stCondLst>
                                    <p:cond delay="0"/>
                                  </p:stCondLst>
                                  <p:childTnLst>
                                    <p:cmd type="call" cmd="playFrom(0.0)">
                                      <p:cBhvr>
                                        <p:cTn id="24" dur="31040" fill="hold"/>
                                        <p:tgtEl>
                                          <p:spTgt spid="11"/>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cond evt="onNext" delay="0">
                      <p:tgtEl>
                        <p:sldTgt/>
                      </p:tgtEl>
                    </p:cond>
                  </p:endCondLst>
                </p:cTn>
                <p:tgtEl>
                  <p:spTgt spid="9"/>
                </p:tgtEl>
              </p:cMediaNode>
            </p:audio>
            <p:audio>
              <p:cMediaNode vol="80000">
                <p:cTn id="31" fill="hold" display="0">
                  <p:stCondLst>
                    <p:cond delay="indefinite"/>
                  </p:stCondLst>
                  <p:endCondLst>
                    <p:cond evt="onStopAudio" delay="0">
                      <p:tgtEl>
                        <p:sldTgt/>
                      </p:tgtEl>
                    </p:cond>
                    <p:cond evt="onNext" delay="0">
                      <p:tgtEl>
                        <p:sldTgt/>
                      </p:tgtEl>
                    </p:cond>
                  </p:endCondLst>
                </p:cTn>
                <p:tgtEl>
                  <p:spTgt spid="11"/>
                </p:tgtEl>
              </p:cMediaNode>
            </p:audio>
          </p:childTnLst>
        </p:cTn>
      </p:par>
    </p:tnLst>
    <p:bldLst>
      <p:bldP spid="37" grpId="0" animBg="1"/>
      <p:bldP spid="37" grpId="1" animBg="1"/>
      <p:bldP spid="5" grpId="0" animBg="1"/>
      <p:bldP spid="5"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26118999-E632-C15E-472C-96607041DEE9}"/>
              </a:ext>
            </a:extLst>
          </p:cNvPr>
          <p:cNvSpPr/>
          <p:nvPr/>
        </p:nvSpPr>
        <p:spPr>
          <a:xfrm>
            <a:off x="0" y="0"/>
            <a:ext cx="9144000" cy="4397613"/>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955B84EE-29D3-4DFB-AD3F-BFB333D7B077}"/>
              </a:ext>
            </a:extLst>
          </p:cNvPr>
          <p:cNvSpPr txBox="1"/>
          <p:nvPr/>
        </p:nvSpPr>
        <p:spPr>
          <a:xfrm>
            <a:off x="428624" y="4628290"/>
            <a:ext cx="8286752" cy="553998"/>
          </a:xfrm>
          <a:prstGeom prst="rect">
            <a:avLst/>
          </a:prstGeom>
          <a:noFill/>
        </p:spPr>
        <p:txBody>
          <a:bodyPr wrap="square" rtlCol="0">
            <a:spAutoFit/>
          </a:bodyPr>
          <a:lstStyle/>
          <a:p>
            <a:pPr algn="ctr"/>
            <a:r>
              <a:rPr lang="ja-JP" altLang="en-US" sz="3000" dirty="0">
                <a:solidFill>
                  <a:srgbClr val="C00000"/>
                </a:solidFill>
                <a:latin typeface="ＭＳ Ｐゴシック" panose="020B0600070205080204" pitchFamily="50" charset="-128"/>
                <a:ea typeface="ＭＳ Ｐゴシック" panose="020B0600070205080204" pitchFamily="50" charset="-128"/>
              </a:rPr>
              <a:t>英文がどれくらい理解できたかチェックしましょう。</a:t>
            </a:r>
          </a:p>
        </p:txBody>
      </p:sp>
      <p:sp>
        <p:nvSpPr>
          <p:cNvPr id="2" name="乗算記号 1">
            <a:extLst>
              <a:ext uri="{FF2B5EF4-FFF2-40B4-BE49-F238E27FC236}">
                <a16:creationId xmlns:a16="http://schemas.microsoft.com/office/drawing/2014/main" id="{8A747158-49E2-615B-F183-5B36362C7341}"/>
              </a:ext>
            </a:extLst>
          </p:cNvPr>
          <p:cNvSpPr/>
          <p:nvPr/>
        </p:nvSpPr>
        <p:spPr>
          <a:xfrm>
            <a:off x="2680643" y="307449"/>
            <a:ext cx="3782714" cy="3782714"/>
          </a:xfrm>
          <a:prstGeom prst="mathMultiply">
            <a:avLst>
              <a:gd name="adj1" fmla="val 689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4" name="図 3">
            <a:extLst>
              <a:ext uri="{FF2B5EF4-FFF2-40B4-BE49-F238E27FC236}">
                <a16:creationId xmlns:a16="http://schemas.microsoft.com/office/drawing/2014/main" id="{F6C41A13-0EB3-BC14-3734-129477A3C7E2}"/>
              </a:ext>
            </a:extLst>
          </p:cNvPr>
          <p:cNvPicPr>
            <a:picLocks noChangeAspect="1"/>
          </p:cNvPicPr>
          <p:nvPr/>
        </p:nvPicPr>
        <p:blipFill>
          <a:blip r:embed="rId2"/>
          <a:stretch>
            <a:fillRect/>
          </a:stretch>
        </p:blipFill>
        <p:spPr>
          <a:xfrm>
            <a:off x="274969" y="5426384"/>
            <a:ext cx="8594062" cy="641147"/>
          </a:xfrm>
          <a:prstGeom prst="rect">
            <a:avLst/>
          </a:prstGeom>
        </p:spPr>
      </p:pic>
      <p:sp>
        <p:nvSpPr>
          <p:cNvPr id="6" name="楕円 5">
            <a:extLst>
              <a:ext uri="{FF2B5EF4-FFF2-40B4-BE49-F238E27FC236}">
                <a16:creationId xmlns:a16="http://schemas.microsoft.com/office/drawing/2014/main" id="{516F39C1-D9A3-BEC2-62D1-2C3824B5CC60}"/>
              </a:ext>
            </a:extLst>
          </p:cNvPr>
          <p:cNvSpPr/>
          <p:nvPr/>
        </p:nvSpPr>
        <p:spPr>
          <a:xfrm>
            <a:off x="6106503" y="5353716"/>
            <a:ext cx="447187" cy="397973"/>
          </a:xfrm>
          <a:prstGeom prst="ellipse">
            <a:avLst/>
          </a:prstGeom>
          <a:noFill/>
          <a:ln w="76200">
            <a:solidFill>
              <a:srgbClr val="0043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34403992"/>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D899C-F0A0-34F9-A246-28DAA5D31995}"/>
            </a:ext>
          </a:extLst>
        </p:cNvPr>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84014B8B-D5C3-D116-E5CE-F1A7ED2545E5}"/>
              </a:ext>
            </a:extLst>
          </p:cNvPr>
          <p:cNvSpPr txBox="1"/>
          <p:nvPr/>
        </p:nvSpPr>
        <p:spPr>
          <a:xfrm>
            <a:off x="299831" y="415246"/>
            <a:ext cx="5171685" cy="1107996"/>
          </a:xfrm>
          <a:prstGeom prst="rect">
            <a:avLst/>
          </a:prstGeom>
          <a:noFill/>
        </p:spPr>
        <p:txBody>
          <a:bodyPr wrap="square" rtlCol="0">
            <a:spAutoFit/>
          </a:bodyPr>
          <a:lstStyle/>
          <a:p>
            <a:r>
              <a:rPr lang="en-US" altLang="ja-JP" sz="6600" b="1" dirty="0">
                <a:solidFill>
                  <a:srgbClr val="002060"/>
                </a:solidFill>
                <a:latin typeface="メイリオ" panose="020B0604030504040204" pitchFamily="50" charset="-128"/>
                <a:ea typeface="メイリオ" panose="020B0604030504040204" pitchFamily="50" charset="-128"/>
              </a:rPr>
              <a:t>Vocabulary</a:t>
            </a:r>
          </a:p>
        </p:txBody>
      </p:sp>
      <p:sp>
        <p:nvSpPr>
          <p:cNvPr id="10" name="正方形/長方形 9">
            <a:extLst>
              <a:ext uri="{FF2B5EF4-FFF2-40B4-BE49-F238E27FC236}">
                <a16:creationId xmlns:a16="http://schemas.microsoft.com/office/drawing/2014/main" id="{F37968D8-1FDD-AB20-2641-87C05D0AB7F2}"/>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B67D2888-3903-E680-69E7-46B60C922A05}"/>
              </a:ext>
            </a:extLst>
          </p:cNvPr>
          <p:cNvSpPr/>
          <p:nvPr/>
        </p:nvSpPr>
        <p:spPr>
          <a:xfrm>
            <a:off x="291548" y="1332987"/>
            <a:ext cx="8494643" cy="94926"/>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Shortbridge24-1">
            <a:hlinkClick r:id="" action="ppaction://media"/>
            <a:extLst>
              <a:ext uri="{FF2B5EF4-FFF2-40B4-BE49-F238E27FC236}">
                <a16:creationId xmlns:a16="http://schemas.microsoft.com/office/drawing/2014/main" id="{D99DC3C0-1F18-F7FF-30BE-3B2D45F7B2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0121" y="635217"/>
            <a:ext cx="609600" cy="609600"/>
          </a:xfrm>
          <a:prstGeom prst="rect">
            <a:avLst/>
          </a:prstGeom>
        </p:spPr>
      </p:pic>
      <p:sp>
        <p:nvSpPr>
          <p:cNvPr id="2" name="テキスト ボックス 1">
            <a:extLst>
              <a:ext uri="{FF2B5EF4-FFF2-40B4-BE49-F238E27FC236}">
                <a16:creationId xmlns:a16="http://schemas.microsoft.com/office/drawing/2014/main" id="{9330A9DB-88BA-65B6-36B6-9A3923A2BC50}"/>
              </a:ext>
            </a:extLst>
          </p:cNvPr>
          <p:cNvSpPr txBox="1"/>
          <p:nvPr/>
        </p:nvSpPr>
        <p:spPr>
          <a:xfrm rot="21600000">
            <a:off x="707942" y="2345654"/>
            <a:ext cx="7018320" cy="3416320"/>
          </a:xfrm>
          <a:prstGeom prst="rect">
            <a:avLst/>
          </a:prstGeom>
          <a:noFill/>
        </p:spPr>
        <p:txBody>
          <a:bodyPr wrap="square" rtlCol="0">
            <a:spAutoFit/>
          </a:bodyPr>
          <a:lstStyle/>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FLASH</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CARD</a:t>
            </a:r>
          </a:p>
          <a:p>
            <a:r>
              <a:rPr kumimoji="1" lang="en-US" altLang="ja-JP" sz="7200" b="1" dirty="0">
                <a:ln w="28575">
                  <a:noFill/>
                </a:ln>
                <a:solidFill>
                  <a:srgbClr val="FF3399"/>
                </a:solidFill>
                <a:latin typeface="メイリオ" panose="020B0604030504040204" pitchFamily="50" charset="-128"/>
                <a:ea typeface="メイリオ" panose="020B0604030504040204" pitchFamily="50" charset="-128"/>
              </a:rPr>
              <a:t>PRACTICE</a:t>
            </a:r>
            <a:r>
              <a:rPr kumimoji="1" lang="ja-JP" altLang="en-US" sz="7200" b="1" dirty="0">
                <a:ln w="28575">
                  <a:noFill/>
                </a:ln>
                <a:solidFill>
                  <a:srgbClr val="FF3399"/>
                </a:solidFill>
                <a:latin typeface="メイリオ" panose="020B0604030504040204" pitchFamily="50" charset="-128"/>
                <a:ea typeface="メイリオ" panose="020B0604030504040204" pitchFamily="50" charset="-128"/>
              </a:rPr>
              <a:t>！</a:t>
            </a:r>
            <a:endParaRPr kumimoji="1" lang="ja-JP" altLang="en-US" sz="4400" b="1" dirty="0">
              <a:ln w="28575">
                <a:noFill/>
              </a:ln>
              <a:solidFill>
                <a:srgbClr val="FF3399"/>
              </a:solidFill>
            </a:endParaRPr>
          </a:p>
        </p:txBody>
      </p:sp>
      <p:sp>
        <p:nvSpPr>
          <p:cNvPr id="4" name="矢印: 右 3">
            <a:extLst>
              <a:ext uri="{FF2B5EF4-FFF2-40B4-BE49-F238E27FC236}">
                <a16:creationId xmlns:a16="http://schemas.microsoft.com/office/drawing/2014/main" id="{E681E274-EDD9-51A1-5E27-1A5314B29BFC}"/>
              </a:ext>
            </a:extLst>
          </p:cNvPr>
          <p:cNvSpPr/>
          <p:nvPr/>
        </p:nvSpPr>
        <p:spPr>
          <a:xfrm>
            <a:off x="6908798" y="2553504"/>
            <a:ext cx="1296821" cy="2178153"/>
          </a:xfrm>
          <a:prstGeom prst="rightArrow">
            <a:avLst/>
          </a:prstGeom>
          <a:solidFill>
            <a:srgbClr val="FF33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985663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4372B-4C33-6CED-8EDF-8CA89DCD80DB}"/>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E0824D0D-C992-2FBE-BB36-60CF3A624E50}"/>
              </a:ext>
            </a:extLst>
          </p:cNvPr>
          <p:cNvSpPr/>
          <p:nvPr/>
        </p:nvSpPr>
        <p:spPr>
          <a:xfrm>
            <a:off x="0" y="0"/>
            <a:ext cx="9144000" cy="6858000"/>
          </a:xfrm>
          <a:prstGeom prst="rect">
            <a:avLst/>
          </a:prstGeom>
          <a:solidFill>
            <a:srgbClr val="004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開始のゴング">
            <a:hlinkClick r:id="" action="ppaction://media"/>
            <a:extLst>
              <a:ext uri="{FF2B5EF4-FFF2-40B4-BE49-F238E27FC236}">
                <a16:creationId xmlns:a16="http://schemas.microsoft.com/office/drawing/2014/main" id="{C087B9F5-2D13-BFA4-5FD0-567BE90ACA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8213" y="3416300"/>
            <a:ext cx="609600" cy="609600"/>
          </a:xfrm>
          <a:prstGeom prst="rect">
            <a:avLst/>
          </a:prstGeom>
        </p:spPr>
      </p:pic>
      <p:sp>
        <p:nvSpPr>
          <p:cNvPr id="2" name="テキスト ボックス 1">
            <a:extLst>
              <a:ext uri="{FF2B5EF4-FFF2-40B4-BE49-F238E27FC236}">
                <a16:creationId xmlns:a16="http://schemas.microsoft.com/office/drawing/2014/main" id="{6802F0D1-B039-0B11-5350-FF9EC0D040CD}"/>
              </a:ext>
            </a:extLst>
          </p:cNvPr>
          <p:cNvSpPr txBox="1"/>
          <p:nvPr/>
        </p:nvSpPr>
        <p:spPr>
          <a:xfrm>
            <a:off x="265044" y="5723388"/>
            <a:ext cx="8613913" cy="646331"/>
          </a:xfrm>
          <a:prstGeom prst="rect">
            <a:avLst/>
          </a:prstGeom>
          <a:noFill/>
        </p:spPr>
        <p:txBody>
          <a:bodyPr wrap="square" rtlCol="0">
            <a:spAutoFit/>
          </a:bodyPr>
          <a:lstStyle/>
          <a:p>
            <a:pPr algn="ctr"/>
            <a:r>
              <a:rPr lang="ja-JP" altLang="en-US" sz="3600" b="1" dirty="0">
                <a:solidFill>
                  <a:schemeClr val="bg1"/>
                </a:solidFill>
                <a:latin typeface="メイリオ" panose="020B0604030504040204" pitchFamily="50" charset="-128"/>
                <a:ea typeface="メイリオ" panose="020B0604030504040204" pitchFamily="50" charset="-128"/>
              </a:rPr>
              <a:t>スライドを見ながらリピートしましょう</a:t>
            </a:r>
          </a:p>
        </p:txBody>
      </p:sp>
      <p:sp>
        <p:nvSpPr>
          <p:cNvPr id="6" name="テキスト ボックス 5">
            <a:extLst>
              <a:ext uri="{FF2B5EF4-FFF2-40B4-BE49-F238E27FC236}">
                <a16:creationId xmlns:a16="http://schemas.microsoft.com/office/drawing/2014/main" id="{817BB242-2167-3AE4-D6A9-026972C4768C}"/>
              </a:ext>
            </a:extLst>
          </p:cNvPr>
          <p:cNvSpPr txBox="1"/>
          <p:nvPr/>
        </p:nvSpPr>
        <p:spPr>
          <a:xfrm>
            <a:off x="741073" y="1855936"/>
            <a:ext cx="7661855" cy="2215991"/>
          </a:xfrm>
          <a:prstGeom prst="rect">
            <a:avLst/>
          </a:prstGeom>
          <a:noFill/>
        </p:spPr>
        <p:txBody>
          <a:bodyPr wrap="square" rtlCol="0">
            <a:spAutoFit/>
          </a:bodyPr>
          <a:lstStyle/>
          <a:p>
            <a:pPr algn="ctr"/>
            <a:r>
              <a:rPr kumimoji="1" lang="en-US" altLang="ja-JP" sz="13800" b="1" dirty="0">
                <a:ln w="28575">
                  <a:noFill/>
                </a:ln>
                <a:solidFill>
                  <a:srgbClr val="FFFF00"/>
                </a:solidFill>
                <a:latin typeface="メイリオ" panose="020B0604030504040204" pitchFamily="50" charset="-128"/>
                <a:ea typeface="メイリオ" panose="020B0604030504040204" pitchFamily="50" charset="-128"/>
              </a:rPr>
              <a:t>Ready</a:t>
            </a:r>
            <a:r>
              <a:rPr kumimoji="1" lang="ja-JP" altLang="en-US" sz="13800" b="1" dirty="0">
                <a:ln w="28575">
                  <a:noFill/>
                </a:ln>
                <a:solidFill>
                  <a:srgbClr val="FFFF00"/>
                </a:solidFill>
                <a:latin typeface="メイリオ" panose="020B0604030504040204" pitchFamily="50" charset="-128"/>
                <a:ea typeface="メイリオ" panose="020B0604030504040204" pitchFamily="50" charset="-128"/>
              </a:rPr>
              <a:t>？</a:t>
            </a:r>
            <a:endParaRPr kumimoji="1" lang="ja-JP" altLang="en-US" sz="7200" b="1" dirty="0">
              <a:ln w="28575">
                <a:noFill/>
              </a:ln>
              <a:solidFill>
                <a:srgbClr val="FFFF00"/>
              </a:solidFill>
            </a:endParaRPr>
          </a:p>
        </p:txBody>
      </p:sp>
    </p:spTree>
    <p:extLst>
      <p:ext uri="{BB962C8B-B14F-4D97-AF65-F5344CB8AC3E}">
        <p14:creationId xmlns:p14="http://schemas.microsoft.com/office/powerpoint/2010/main" val="20289574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21654-7033-8C8B-C49C-CCC09AD71B86}"/>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41246566-CBDC-679B-0CD1-F365CCD42EA4}"/>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4960878A-9BCF-B211-825E-7D8E25299418}"/>
              </a:ext>
            </a:extLst>
          </p:cNvPr>
          <p:cNvGrpSpPr/>
          <p:nvPr/>
        </p:nvGrpSpPr>
        <p:grpSpPr>
          <a:xfrm>
            <a:off x="0" y="1392103"/>
            <a:ext cx="9144000" cy="4073794"/>
            <a:chOff x="0" y="829370"/>
            <a:chExt cx="9144000" cy="4073794"/>
          </a:xfrm>
        </p:grpSpPr>
        <p:sp>
          <p:nvSpPr>
            <p:cNvPr id="6" name="テキスト ボックス 5">
              <a:extLst>
                <a:ext uri="{FF2B5EF4-FFF2-40B4-BE49-F238E27FC236}">
                  <a16:creationId xmlns:a16="http://schemas.microsoft.com/office/drawing/2014/main" id="{6E72B91B-5177-041E-BFBF-1E3AD4ED5A5D}"/>
                </a:ext>
              </a:extLst>
            </p:cNvPr>
            <p:cNvSpPr txBox="1"/>
            <p:nvPr/>
          </p:nvSpPr>
          <p:spPr>
            <a:xfrm>
              <a:off x="0" y="3702835"/>
              <a:ext cx="9144000" cy="1200329"/>
            </a:xfrm>
            <a:prstGeom prst="rect">
              <a:avLst/>
            </a:prstGeom>
            <a:noFill/>
          </p:spPr>
          <p:txBody>
            <a:bodyPr wrap="square" rtlCol="0">
              <a:spAutoFit/>
            </a:bodyPr>
            <a:lstStyle/>
            <a:p>
              <a:pPr algn="ctr"/>
              <a:r>
                <a:rPr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w---</a:t>
              </a:r>
              <a:r>
                <a:rPr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44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A48DBF23-8FF0-AB0E-E278-FC6C8A4B060E}"/>
                </a:ext>
              </a:extLst>
            </p:cNvPr>
            <p:cNvSpPr txBox="1"/>
            <p:nvPr/>
          </p:nvSpPr>
          <p:spPr>
            <a:xfrm>
              <a:off x="815009" y="829370"/>
              <a:ext cx="7513983" cy="2677656"/>
            </a:xfrm>
            <a:prstGeom prst="rect">
              <a:avLst/>
            </a:prstGeom>
            <a:noFill/>
          </p:spPr>
          <p:txBody>
            <a:bodyPr wrap="square" rtlCol="0">
              <a:spAutoFit/>
            </a:bodyPr>
            <a:lstStyle/>
            <a:p>
              <a:pPr algn="ctr"/>
              <a:r>
                <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を</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着ている</a:t>
              </a:r>
              <a:endParaRPr kumimoji="1" lang="ja-JP" altLang="en-US" sz="6000" dirty="0">
                <a:solidFill>
                  <a:schemeClr val="tx1">
                    <a:lumMod val="85000"/>
                    <a:lumOff val="15000"/>
                  </a:schemeClr>
                </a:solidFill>
              </a:endParaRPr>
            </a:p>
          </p:txBody>
        </p:sp>
      </p:grpSp>
      <p:pic>
        <p:nvPicPr>
          <p:cNvPr id="4" name="wear">
            <a:hlinkClick r:id="" action="ppaction://media"/>
            <a:extLst>
              <a:ext uri="{FF2B5EF4-FFF2-40B4-BE49-F238E27FC236}">
                <a16:creationId xmlns:a16="http://schemas.microsoft.com/office/drawing/2014/main" id="{1C39BF82-4107-C058-E147-6EDC4763F3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0704" y="1656504"/>
            <a:ext cx="406400" cy="406400"/>
          </a:xfrm>
          <a:prstGeom prst="rect">
            <a:avLst/>
          </a:prstGeom>
        </p:spPr>
      </p:pic>
    </p:spTree>
    <p:extLst>
      <p:ext uri="{BB962C8B-B14F-4D97-AF65-F5344CB8AC3E}">
        <p14:creationId xmlns:p14="http://schemas.microsoft.com/office/powerpoint/2010/main" val="415928908"/>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0BE70-EA0A-EFCD-85AB-B8E06BAA509D}"/>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771F0AA5-F256-645A-FDB8-7CBF7CF79CEC}"/>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CD1CE520-65C4-ADDB-5977-BBD22DF2C5CB}"/>
              </a:ext>
            </a:extLst>
          </p:cNvPr>
          <p:cNvSpPr txBox="1"/>
          <p:nvPr/>
        </p:nvSpPr>
        <p:spPr>
          <a:xfrm>
            <a:off x="723900" y="2105561"/>
            <a:ext cx="7696200" cy="2646878"/>
          </a:xfrm>
          <a:prstGeom prst="rect">
            <a:avLst/>
          </a:prstGeom>
          <a:noFill/>
        </p:spPr>
        <p:txBody>
          <a:bodyPr wrap="square" rtlCol="0">
            <a:spAutoFit/>
          </a:bodyPr>
          <a:lstStyle/>
          <a:p>
            <a:pPr algn="ctr"/>
            <a:r>
              <a:rPr lang="en-US" altLang="ja-JP" sz="16600" b="1" dirty="0">
                <a:solidFill>
                  <a:schemeClr val="tx1">
                    <a:lumMod val="85000"/>
                    <a:lumOff val="15000"/>
                  </a:schemeClr>
                </a:solidFill>
                <a:latin typeface="メイリオ" panose="020B0604030504040204" pitchFamily="50" charset="-128"/>
                <a:ea typeface="メイリオ" panose="020B0604030504040204" pitchFamily="50" charset="-128"/>
              </a:rPr>
              <a:t>wear</a:t>
            </a:r>
            <a:endParaRPr kumimoji="1" lang="ja-JP" altLang="en-US" sz="8000" dirty="0">
              <a:solidFill>
                <a:schemeClr val="tx1">
                  <a:lumMod val="85000"/>
                  <a:lumOff val="15000"/>
                </a:schemeClr>
              </a:solidFill>
            </a:endParaRPr>
          </a:p>
        </p:txBody>
      </p:sp>
      <p:pic>
        <p:nvPicPr>
          <p:cNvPr id="4" name="wear">
            <a:hlinkClick r:id="" action="ppaction://media"/>
            <a:extLst>
              <a:ext uri="{FF2B5EF4-FFF2-40B4-BE49-F238E27FC236}">
                <a16:creationId xmlns:a16="http://schemas.microsoft.com/office/drawing/2014/main" id="{5353A07E-445A-A70F-ECCD-24453C03F8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0704" y="1656504"/>
            <a:ext cx="406400" cy="406400"/>
          </a:xfrm>
          <a:prstGeom prst="rect">
            <a:avLst/>
          </a:prstGeom>
        </p:spPr>
      </p:pic>
    </p:spTree>
    <p:extLst>
      <p:ext uri="{BB962C8B-B14F-4D97-AF65-F5344CB8AC3E}">
        <p14:creationId xmlns:p14="http://schemas.microsoft.com/office/powerpoint/2010/main" val="412094545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07F4B-0089-0A1A-82B5-4D7A909979DE}"/>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C174459F-B06C-934D-7B3E-BC5EA5C9BB9D}"/>
              </a:ext>
            </a:extLst>
          </p:cNvPr>
          <p:cNvSpPr/>
          <p:nvPr/>
        </p:nvSpPr>
        <p:spPr>
          <a:xfrm>
            <a:off x="0" y="3438000"/>
            <a:ext cx="9144000" cy="3420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30BB5C2D-83BB-D78A-0993-C2F3A73CDCB7}"/>
              </a:ext>
            </a:extLst>
          </p:cNvPr>
          <p:cNvSpPr txBox="1"/>
          <p:nvPr/>
        </p:nvSpPr>
        <p:spPr>
          <a:xfrm>
            <a:off x="938688" y="4128490"/>
            <a:ext cx="7266621"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have lived</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in Japan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for ten years.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2000" dirty="0">
              <a:solidFill>
                <a:schemeClr val="tx1">
                  <a:lumMod val="85000"/>
                  <a:lumOff val="15000"/>
                </a:schemeClr>
              </a:solidFill>
              <a:latin typeface="メイリオ" panose="020B0604030504040204" pitchFamily="50" charset="-128"/>
              <a:ea typeface="メイリオ" panose="020B0604030504040204" pitchFamily="50" charset="-128"/>
            </a:endParaRPr>
          </a:p>
        </p:txBody>
      </p:sp>
      <p:pic>
        <p:nvPicPr>
          <p:cNvPr id="2" name="I have lived  in Japan for ten years.">
            <a:hlinkClick r:id="" action="ppaction://media"/>
            <a:extLst>
              <a:ext uri="{FF2B5EF4-FFF2-40B4-BE49-F238E27FC236}">
                <a16:creationId xmlns:a16="http://schemas.microsoft.com/office/drawing/2014/main" id="{2DB3F094-0885-2D3C-71F6-6BEC72F019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07675" y="2005013"/>
            <a:ext cx="406400" cy="406400"/>
          </a:xfrm>
          <a:prstGeom prst="rect">
            <a:avLst/>
          </a:prstGeom>
        </p:spPr>
      </p:pic>
      <p:sp>
        <p:nvSpPr>
          <p:cNvPr id="3" name="テキスト ボックス 2">
            <a:extLst>
              <a:ext uri="{FF2B5EF4-FFF2-40B4-BE49-F238E27FC236}">
                <a16:creationId xmlns:a16="http://schemas.microsoft.com/office/drawing/2014/main" id="{0702FDF6-F0DF-5D12-A744-B9A0AC01A1A7}"/>
              </a:ext>
            </a:extLst>
          </p:cNvPr>
          <p:cNvSpPr txBox="1"/>
          <p:nvPr/>
        </p:nvSpPr>
        <p:spPr>
          <a:xfrm>
            <a:off x="1877377" y="686368"/>
            <a:ext cx="5389241" cy="2061142"/>
          </a:xfrm>
          <a:prstGeom prst="rect">
            <a:avLst/>
          </a:prstGeom>
          <a:noFill/>
        </p:spPr>
        <p:txBody>
          <a:bodyPr wrap="square" rtlCol="0">
            <a:spAutoFit/>
          </a:bodyPr>
          <a:lstStyle/>
          <a:p>
            <a:pPr>
              <a:lnSpc>
                <a:spcPct val="150000"/>
              </a:lnSpc>
            </a:pPr>
            <a:r>
              <a:rPr kumimoji="1" lang="ja-JP" altLang="en-US" sz="4450" b="1" dirty="0">
                <a:solidFill>
                  <a:srgbClr val="00B0F0"/>
                </a:solidFill>
                <a:latin typeface="メイリオ" panose="020B0604030504040204" pitchFamily="50" charset="-128"/>
                <a:ea typeface="メイリオ" panose="020B0604030504040204" pitchFamily="50" charset="-128"/>
              </a:rPr>
              <a:t>私は</a:t>
            </a:r>
            <a:r>
              <a:rPr kumimoji="1" lang="en-US" altLang="ja-JP" sz="445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450" b="1" dirty="0">
                <a:solidFill>
                  <a:srgbClr val="FF0000"/>
                </a:solidFill>
                <a:latin typeface="メイリオ" panose="020B0604030504040204" pitchFamily="50" charset="-128"/>
                <a:ea typeface="メイリオ" panose="020B0604030504040204" pitchFamily="50" charset="-128"/>
              </a:rPr>
              <a:t>住んでいます</a:t>
            </a:r>
            <a:r>
              <a:rPr kumimoji="1" lang="en-US" altLang="ja-JP" sz="4450" b="1" dirty="0">
                <a:solidFill>
                  <a:srgbClr val="00B0F0"/>
                </a:solidFill>
                <a:latin typeface="メイリオ" panose="020B0604030504040204" pitchFamily="50" charset="-128"/>
                <a:ea typeface="メイリオ" panose="020B0604030504040204" pitchFamily="50" charset="-128"/>
              </a:rPr>
              <a:t> </a:t>
            </a:r>
            <a:r>
              <a:rPr kumimoji="1" lang="en-US" altLang="ja-JP" sz="445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450" dirty="0">
                <a:solidFill>
                  <a:schemeClr val="bg1">
                    <a:lumMod val="50000"/>
                  </a:schemeClr>
                </a:solidFill>
                <a:latin typeface="メイリオ" panose="020B0604030504040204" pitchFamily="50" charset="-128"/>
                <a:ea typeface="メイリオ" panose="020B0604030504040204" pitchFamily="50" charset="-128"/>
              </a:rPr>
              <a:t>日本に</a:t>
            </a:r>
            <a:r>
              <a:rPr kumimoji="1" lang="en-US" altLang="ja-JP" sz="445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5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50" dirty="0">
                <a:solidFill>
                  <a:schemeClr val="bg1">
                    <a:lumMod val="50000"/>
                  </a:schemeClr>
                </a:solidFill>
                <a:latin typeface="メイリオ" panose="020B0604030504040204" pitchFamily="50" charset="-128"/>
                <a:ea typeface="メイリオ" panose="020B0604030504040204" pitchFamily="50" charset="-128"/>
              </a:rPr>
              <a:t>10</a:t>
            </a:r>
            <a:r>
              <a:rPr kumimoji="1" lang="ja-JP" altLang="en-US" sz="4450" dirty="0">
                <a:solidFill>
                  <a:schemeClr val="bg1">
                    <a:lumMod val="50000"/>
                  </a:schemeClr>
                </a:solidFill>
                <a:latin typeface="メイリオ" panose="020B0604030504040204" pitchFamily="50" charset="-128"/>
                <a:ea typeface="メイリオ" panose="020B0604030504040204" pitchFamily="50" charset="-128"/>
              </a:rPr>
              <a:t>年間</a:t>
            </a:r>
            <a:r>
              <a:rPr kumimoji="1" lang="en-US" altLang="ja-JP" sz="445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5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4450" dirty="0">
              <a:solidFill>
                <a:schemeClr val="tx1">
                  <a:lumMod val="85000"/>
                  <a:lumOff val="15000"/>
                </a:schemeClr>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330807721"/>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27163-C52B-D823-461C-DE9D77AE344F}"/>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7B3A1873-0B65-AD6E-426E-5E8F2B97BBBE}"/>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349988E6-97EC-35A7-08CD-D4954F9B2E40}"/>
              </a:ext>
            </a:extLst>
          </p:cNvPr>
          <p:cNvSpPr txBox="1"/>
          <p:nvPr/>
        </p:nvSpPr>
        <p:spPr>
          <a:xfrm>
            <a:off x="815009" y="2090172"/>
            <a:ext cx="7513983" cy="2677656"/>
          </a:xfrm>
          <a:prstGeom prst="rect">
            <a:avLst/>
          </a:prstGeom>
          <a:noFill/>
        </p:spPr>
        <p:txBody>
          <a:bodyPr wrap="square" rtlCol="0">
            <a:spAutoFit/>
          </a:bodyPr>
          <a:lstStyle/>
          <a:p>
            <a:pPr algn="ctr"/>
            <a:r>
              <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を</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着ている</a:t>
            </a:r>
            <a:endParaRPr kumimoji="1" lang="ja-JP" altLang="en-US" sz="6000" dirty="0">
              <a:solidFill>
                <a:schemeClr val="tx1">
                  <a:lumMod val="85000"/>
                  <a:lumOff val="15000"/>
                </a:schemeClr>
              </a:solidFill>
            </a:endParaRPr>
          </a:p>
        </p:txBody>
      </p:sp>
      <p:pic>
        <p:nvPicPr>
          <p:cNvPr id="5" name="wear">
            <a:hlinkClick r:id="" action="ppaction://media"/>
            <a:extLst>
              <a:ext uri="{FF2B5EF4-FFF2-40B4-BE49-F238E27FC236}">
                <a16:creationId xmlns:a16="http://schemas.microsoft.com/office/drawing/2014/main" id="{4E055901-0E8B-6786-1CD8-E9B922F672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0704" y="1656504"/>
            <a:ext cx="406400" cy="406400"/>
          </a:xfrm>
          <a:prstGeom prst="rect">
            <a:avLst/>
          </a:prstGeom>
        </p:spPr>
      </p:pic>
    </p:spTree>
    <p:extLst>
      <p:ext uri="{BB962C8B-B14F-4D97-AF65-F5344CB8AC3E}">
        <p14:creationId xmlns:p14="http://schemas.microsoft.com/office/powerpoint/2010/main" val="161514502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DBA91-9658-53B3-D550-893846E10E86}"/>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AA42B3F1-0150-47B5-DA74-E4D57A63E116}"/>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FCCC896B-3A46-6823-5B1E-B1745467078E}"/>
              </a:ext>
            </a:extLst>
          </p:cNvPr>
          <p:cNvGrpSpPr/>
          <p:nvPr/>
        </p:nvGrpSpPr>
        <p:grpSpPr>
          <a:xfrm>
            <a:off x="815009" y="1786454"/>
            <a:ext cx="7513983" cy="3285092"/>
            <a:chOff x="815009" y="2292203"/>
            <a:chExt cx="7513983" cy="3285092"/>
          </a:xfrm>
        </p:grpSpPr>
        <p:sp>
          <p:nvSpPr>
            <p:cNvPr id="6" name="テキスト ボックス 5">
              <a:extLst>
                <a:ext uri="{FF2B5EF4-FFF2-40B4-BE49-F238E27FC236}">
                  <a16:creationId xmlns:a16="http://schemas.microsoft.com/office/drawing/2014/main" id="{4C587836-CE0C-D2B8-694E-B65928058F46}"/>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25BF172C-E7AF-5375-DDA7-862E7712C31A}"/>
                </a:ext>
              </a:extLst>
            </p:cNvPr>
            <p:cNvSpPr txBox="1"/>
            <p:nvPr/>
          </p:nvSpPr>
          <p:spPr>
            <a:xfrm>
              <a:off x="815009" y="2292203"/>
              <a:ext cx="7513983" cy="1569660"/>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して以来</a:t>
              </a:r>
              <a:endParaRPr kumimoji="1" lang="ja-JP" altLang="en-US" sz="6000" dirty="0">
                <a:solidFill>
                  <a:schemeClr val="tx1">
                    <a:lumMod val="85000"/>
                    <a:lumOff val="15000"/>
                  </a:schemeClr>
                </a:solidFill>
              </a:endParaRPr>
            </a:p>
          </p:txBody>
        </p:sp>
      </p:grpSp>
      <p:pic>
        <p:nvPicPr>
          <p:cNvPr id="4" name="since">
            <a:hlinkClick r:id="" action="ppaction://media"/>
            <a:extLst>
              <a:ext uri="{FF2B5EF4-FFF2-40B4-BE49-F238E27FC236}">
                <a16:creationId xmlns:a16="http://schemas.microsoft.com/office/drawing/2014/main" id="{4E9B1BED-3549-F1A3-6595-B50A5C520B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0746" y="1380054"/>
            <a:ext cx="406401" cy="406400"/>
          </a:xfrm>
          <a:prstGeom prst="rect">
            <a:avLst/>
          </a:prstGeom>
        </p:spPr>
      </p:pic>
    </p:spTree>
    <p:extLst>
      <p:ext uri="{BB962C8B-B14F-4D97-AF65-F5344CB8AC3E}">
        <p14:creationId xmlns:p14="http://schemas.microsoft.com/office/powerpoint/2010/main" val="160636258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4F1E9-91C1-2DBA-E6A6-467F792531C0}"/>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B383A7FC-3069-A24D-B67B-389AE2BA8003}"/>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E0F45D1E-4946-782A-8125-D6F80BCC75FF}"/>
              </a:ext>
            </a:extLst>
          </p:cNvPr>
          <p:cNvSpPr txBox="1"/>
          <p:nvPr/>
        </p:nvSpPr>
        <p:spPr>
          <a:xfrm>
            <a:off x="397565" y="2321005"/>
            <a:ext cx="8348870" cy="2215991"/>
          </a:xfrm>
          <a:prstGeom prst="rect">
            <a:avLst/>
          </a:prstGeom>
          <a:noFill/>
        </p:spPr>
        <p:txBody>
          <a:bodyPr wrap="square" rtlCol="0">
            <a:spAutoFit/>
          </a:bodyPr>
          <a:lstStyle/>
          <a:p>
            <a:pPr algn="ctr"/>
            <a:r>
              <a:rPr lang="en-US" altLang="ja-JP" sz="13800" b="1" dirty="0">
                <a:solidFill>
                  <a:schemeClr val="tx1">
                    <a:lumMod val="85000"/>
                    <a:lumOff val="15000"/>
                  </a:schemeClr>
                </a:solidFill>
                <a:latin typeface="メイリオ" panose="020B0604030504040204" pitchFamily="50" charset="-128"/>
                <a:ea typeface="メイリオ" panose="020B0604030504040204" pitchFamily="50" charset="-128"/>
              </a:rPr>
              <a:t>since</a:t>
            </a:r>
            <a:endParaRPr kumimoji="1" lang="ja-JP" altLang="en-US" sz="7200" dirty="0">
              <a:solidFill>
                <a:schemeClr val="tx1">
                  <a:lumMod val="85000"/>
                  <a:lumOff val="15000"/>
                </a:schemeClr>
              </a:solidFill>
            </a:endParaRPr>
          </a:p>
        </p:txBody>
      </p:sp>
      <p:pic>
        <p:nvPicPr>
          <p:cNvPr id="3" name="since">
            <a:hlinkClick r:id="" action="ppaction://media"/>
            <a:extLst>
              <a:ext uri="{FF2B5EF4-FFF2-40B4-BE49-F238E27FC236}">
                <a16:creationId xmlns:a16="http://schemas.microsoft.com/office/drawing/2014/main" id="{933BEC47-6D31-B608-EE4E-A53421BD03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0746" y="1380054"/>
            <a:ext cx="406401" cy="406400"/>
          </a:xfrm>
          <a:prstGeom prst="rect">
            <a:avLst/>
          </a:prstGeom>
        </p:spPr>
      </p:pic>
    </p:spTree>
    <p:extLst>
      <p:ext uri="{BB962C8B-B14F-4D97-AF65-F5344CB8AC3E}">
        <p14:creationId xmlns:p14="http://schemas.microsoft.com/office/powerpoint/2010/main" val="251401486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A4DD5-F739-B3AD-B24B-928DFF9B39B1}"/>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5AEDCEC4-E992-AFBE-3412-803EA40258E2}"/>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D3A049CA-ACDB-1F48-F764-E371A4977A79}"/>
              </a:ext>
            </a:extLst>
          </p:cNvPr>
          <p:cNvSpPr txBox="1"/>
          <p:nvPr/>
        </p:nvSpPr>
        <p:spPr>
          <a:xfrm>
            <a:off x="815009" y="2644170"/>
            <a:ext cx="7513983" cy="1569660"/>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して以来</a:t>
            </a:r>
            <a:endParaRPr kumimoji="1" lang="ja-JP" altLang="en-US" sz="6000" dirty="0">
              <a:solidFill>
                <a:schemeClr val="tx1">
                  <a:lumMod val="85000"/>
                  <a:lumOff val="15000"/>
                </a:schemeClr>
              </a:solidFill>
            </a:endParaRPr>
          </a:p>
        </p:txBody>
      </p:sp>
      <p:pic>
        <p:nvPicPr>
          <p:cNvPr id="2" name="since">
            <a:hlinkClick r:id="" action="ppaction://media"/>
            <a:extLst>
              <a:ext uri="{FF2B5EF4-FFF2-40B4-BE49-F238E27FC236}">
                <a16:creationId xmlns:a16="http://schemas.microsoft.com/office/drawing/2014/main" id="{84811EBC-E437-CC2F-3117-6CFDFB155C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0746" y="1380054"/>
            <a:ext cx="406401" cy="406400"/>
          </a:xfrm>
          <a:prstGeom prst="rect">
            <a:avLst/>
          </a:prstGeom>
        </p:spPr>
      </p:pic>
    </p:spTree>
    <p:extLst>
      <p:ext uri="{BB962C8B-B14F-4D97-AF65-F5344CB8AC3E}">
        <p14:creationId xmlns:p14="http://schemas.microsoft.com/office/powerpoint/2010/main" val="104270173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A2AD3-AEDB-3821-F085-96F9FA4330DB}"/>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7C584D60-95B8-4567-8038-A2FE612FD4C5}"/>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CDD0F368-173C-0A71-FACC-34A9C30E1AD4}"/>
              </a:ext>
            </a:extLst>
          </p:cNvPr>
          <p:cNvGrpSpPr/>
          <p:nvPr/>
        </p:nvGrpSpPr>
        <p:grpSpPr>
          <a:xfrm>
            <a:off x="0" y="1392103"/>
            <a:ext cx="9144000" cy="4073794"/>
            <a:chOff x="0" y="829370"/>
            <a:chExt cx="9144000" cy="4073794"/>
          </a:xfrm>
        </p:grpSpPr>
        <p:sp>
          <p:nvSpPr>
            <p:cNvPr id="6" name="テキスト ボックス 5">
              <a:extLst>
                <a:ext uri="{FF2B5EF4-FFF2-40B4-BE49-F238E27FC236}">
                  <a16:creationId xmlns:a16="http://schemas.microsoft.com/office/drawing/2014/main" id="{E8A8FCC2-4A93-679C-F26D-2874D490CE4A}"/>
                </a:ext>
              </a:extLst>
            </p:cNvPr>
            <p:cNvSpPr txBox="1"/>
            <p:nvPr/>
          </p:nvSpPr>
          <p:spPr>
            <a:xfrm>
              <a:off x="0" y="3702835"/>
              <a:ext cx="9144000" cy="1200329"/>
            </a:xfrm>
            <a:prstGeom prst="rect">
              <a:avLst/>
            </a:prstGeom>
            <a:noFill/>
          </p:spPr>
          <p:txBody>
            <a:bodyPr wrap="square" rtlCol="0">
              <a:spAutoFit/>
            </a:bodyPr>
            <a:lstStyle/>
            <a:p>
              <a:pPr algn="ctr"/>
              <a:r>
                <a:rPr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c-----</a:t>
              </a:r>
              <a:r>
                <a:rPr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44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A4F4EFD7-CB38-C4D5-B937-03368A6CCF3B}"/>
                </a:ext>
              </a:extLst>
            </p:cNvPr>
            <p:cNvSpPr txBox="1"/>
            <p:nvPr/>
          </p:nvSpPr>
          <p:spPr>
            <a:xfrm>
              <a:off x="815009" y="829370"/>
              <a:ext cx="7513983" cy="2677656"/>
            </a:xfrm>
            <a:prstGeom prst="rect">
              <a:avLst/>
            </a:prstGeom>
            <a:noFill/>
          </p:spPr>
          <p:txBody>
            <a:bodyPr wrap="square" rtlCol="0">
              <a:spAutoFit/>
            </a:bodyPr>
            <a:lstStyle/>
            <a:p>
              <a:pPr algn="ctr"/>
              <a:r>
                <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を</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創作する </a:t>
              </a:r>
              <a:endParaRPr kumimoji="1" lang="ja-JP" altLang="en-US" sz="6000" dirty="0">
                <a:solidFill>
                  <a:schemeClr val="tx1">
                    <a:lumMod val="85000"/>
                    <a:lumOff val="15000"/>
                  </a:schemeClr>
                </a:solidFill>
              </a:endParaRPr>
            </a:p>
          </p:txBody>
        </p:sp>
      </p:grpSp>
      <p:pic>
        <p:nvPicPr>
          <p:cNvPr id="5" name="create">
            <a:hlinkClick r:id="" action="ppaction://media"/>
            <a:extLst>
              <a:ext uri="{FF2B5EF4-FFF2-40B4-BE49-F238E27FC236}">
                <a16:creationId xmlns:a16="http://schemas.microsoft.com/office/drawing/2014/main" id="{07BBA6CE-C40A-9A73-70DA-4864CA6951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5679" y="1523184"/>
            <a:ext cx="406400" cy="406400"/>
          </a:xfrm>
          <a:prstGeom prst="rect">
            <a:avLst/>
          </a:prstGeom>
        </p:spPr>
      </p:pic>
    </p:spTree>
    <p:extLst>
      <p:ext uri="{BB962C8B-B14F-4D97-AF65-F5344CB8AC3E}">
        <p14:creationId xmlns:p14="http://schemas.microsoft.com/office/powerpoint/2010/main" val="21754020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5DA2D-62A5-41EF-0ECF-4DD54FA79A1D}"/>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E388A70E-C472-38F8-4EDF-45AA6AE74782}"/>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63C14C8C-FB49-551E-244A-8A2B55C51023}"/>
              </a:ext>
            </a:extLst>
          </p:cNvPr>
          <p:cNvSpPr txBox="1"/>
          <p:nvPr/>
        </p:nvSpPr>
        <p:spPr>
          <a:xfrm>
            <a:off x="397565" y="2321005"/>
            <a:ext cx="8348870" cy="2215991"/>
          </a:xfrm>
          <a:prstGeom prst="rect">
            <a:avLst/>
          </a:prstGeom>
          <a:noFill/>
        </p:spPr>
        <p:txBody>
          <a:bodyPr wrap="square" rtlCol="0">
            <a:spAutoFit/>
          </a:bodyPr>
          <a:lstStyle/>
          <a:p>
            <a:pPr algn="ctr"/>
            <a:r>
              <a:rPr lang="en-US" altLang="ja-JP" sz="13800" b="1" dirty="0">
                <a:solidFill>
                  <a:schemeClr val="tx1">
                    <a:lumMod val="85000"/>
                    <a:lumOff val="15000"/>
                  </a:schemeClr>
                </a:solidFill>
                <a:latin typeface="メイリオ" panose="020B0604030504040204" pitchFamily="50" charset="-128"/>
                <a:ea typeface="メイリオ" panose="020B0604030504040204" pitchFamily="50" charset="-128"/>
              </a:rPr>
              <a:t>create</a:t>
            </a:r>
            <a:endParaRPr kumimoji="1" lang="ja-JP" altLang="en-US" sz="7200" dirty="0">
              <a:solidFill>
                <a:schemeClr val="tx1">
                  <a:lumMod val="85000"/>
                  <a:lumOff val="15000"/>
                </a:schemeClr>
              </a:solidFill>
            </a:endParaRPr>
          </a:p>
        </p:txBody>
      </p:sp>
      <p:pic>
        <p:nvPicPr>
          <p:cNvPr id="3" name="create">
            <a:hlinkClick r:id="" action="ppaction://media"/>
            <a:extLst>
              <a:ext uri="{FF2B5EF4-FFF2-40B4-BE49-F238E27FC236}">
                <a16:creationId xmlns:a16="http://schemas.microsoft.com/office/drawing/2014/main" id="{D3FE9220-2512-3C99-EB49-3FD9D9CAC9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5679" y="1523184"/>
            <a:ext cx="406400" cy="406400"/>
          </a:xfrm>
          <a:prstGeom prst="rect">
            <a:avLst/>
          </a:prstGeom>
        </p:spPr>
      </p:pic>
    </p:spTree>
    <p:extLst>
      <p:ext uri="{BB962C8B-B14F-4D97-AF65-F5344CB8AC3E}">
        <p14:creationId xmlns:p14="http://schemas.microsoft.com/office/powerpoint/2010/main" val="103526215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2C7AD-E9A1-F497-7584-0E1EB39E6F13}"/>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5C73B1C2-8EC9-04F5-23D7-88BE667D173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77C9F723-08E3-20E1-1533-B79BDC19163C}"/>
              </a:ext>
            </a:extLst>
          </p:cNvPr>
          <p:cNvSpPr txBox="1"/>
          <p:nvPr/>
        </p:nvSpPr>
        <p:spPr>
          <a:xfrm>
            <a:off x="815009" y="2090172"/>
            <a:ext cx="7513983" cy="2677656"/>
          </a:xfrm>
          <a:prstGeom prst="rect">
            <a:avLst/>
          </a:prstGeom>
          <a:noFill/>
        </p:spPr>
        <p:txBody>
          <a:bodyPr wrap="square" rtlCol="0">
            <a:spAutoFit/>
          </a:bodyPr>
          <a:lstStyle/>
          <a:p>
            <a:pPr algn="ctr"/>
            <a:r>
              <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を</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創作する </a:t>
            </a:r>
            <a:endParaRPr kumimoji="1" lang="ja-JP" altLang="en-US" sz="6000" dirty="0">
              <a:solidFill>
                <a:schemeClr val="tx1">
                  <a:lumMod val="85000"/>
                  <a:lumOff val="15000"/>
                </a:schemeClr>
              </a:solidFill>
            </a:endParaRPr>
          </a:p>
        </p:txBody>
      </p:sp>
      <p:pic>
        <p:nvPicPr>
          <p:cNvPr id="3" name="create">
            <a:hlinkClick r:id="" action="ppaction://media"/>
            <a:extLst>
              <a:ext uri="{FF2B5EF4-FFF2-40B4-BE49-F238E27FC236}">
                <a16:creationId xmlns:a16="http://schemas.microsoft.com/office/drawing/2014/main" id="{9F1E7520-EFA9-9B00-B3F1-F088DC3E47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5679" y="1523184"/>
            <a:ext cx="406400" cy="406400"/>
          </a:xfrm>
          <a:prstGeom prst="rect">
            <a:avLst/>
          </a:prstGeom>
        </p:spPr>
      </p:pic>
    </p:spTree>
    <p:extLst>
      <p:ext uri="{BB962C8B-B14F-4D97-AF65-F5344CB8AC3E}">
        <p14:creationId xmlns:p14="http://schemas.microsoft.com/office/powerpoint/2010/main" val="253597525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D07E0-281D-FB91-92D9-CA13024D4F36}"/>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0C032C28-0C08-24C5-8150-904D208554DC}"/>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B8D3BF3B-F33A-2A2D-9F76-EC3094425E8C}"/>
              </a:ext>
            </a:extLst>
          </p:cNvPr>
          <p:cNvGrpSpPr/>
          <p:nvPr/>
        </p:nvGrpSpPr>
        <p:grpSpPr>
          <a:xfrm>
            <a:off x="206477" y="1636202"/>
            <a:ext cx="8731046" cy="3585596"/>
            <a:chOff x="206477" y="1991699"/>
            <a:chExt cx="8731046" cy="3585596"/>
          </a:xfrm>
        </p:grpSpPr>
        <p:sp>
          <p:nvSpPr>
            <p:cNvPr id="6" name="テキスト ボックス 5">
              <a:extLst>
                <a:ext uri="{FF2B5EF4-FFF2-40B4-BE49-F238E27FC236}">
                  <a16:creationId xmlns:a16="http://schemas.microsoft.com/office/drawing/2014/main" id="{7C79E2AD-0C79-0E43-B2EF-EAB68008735F}"/>
                </a:ext>
              </a:extLst>
            </p:cNvPr>
            <p:cNvSpPr txBox="1"/>
            <p:nvPr/>
          </p:nvSpPr>
          <p:spPr>
            <a:xfrm>
              <a:off x="637563" y="4007635"/>
              <a:ext cx="786887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w-------</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154B41B6-6297-D7B5-E0F8-7C4D0E792E95}"/>
                </a:ext>
              </a:extLst>
            </p:cNvPr>
            <p:cNvSpPr txBox="1"/>
            <p:nvPr/>
          </p:nvSpPr>
          <p:spPr>
            <a:xfrm>
              <a:off x="206477" y="1991699"/>
              <a:ext cx="8731046"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作業服</a:t>
              </a:r>
            </a:p>
          </p:txBody>
        </p:sp>
      </p:grpSp>
      <p:pic>
        <p:nvPicPr>
          <p:cNvPr id="2" name="workwear">
            <a:hlinkClick r:id="" action="ppaction://media"/>
            <a:extLst>
              <a:ext uri="{FF2B5EF4-FFF2-40B4-BE49-F238E27FC236}">
                <a16:creationId xmlns:a16="http://schemas.microsoft.com/office/drawing/2014/main" id="{8258BEAF-FEFD-2FB7-9028-510FEDF4FE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4418" y="1493095"/>
            <a:ext cx="406401" cy="406400"/>
          </a:xfrm>
          <a:prstGeom prst="rect">
            <a:avLst/>
          </a:prstGeom>
        </p:spPr>
      </p:pic>
    </p:spTree>
    <p:extLst>
      <p:ext uri="{BB962C8B-B14F-4D97-AF65-F5344CB8AC3E}">
        <p14:creationId xmlns:p14="http://schemas.microsoft.com/office/powerpoint/2010/main" val="100762241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B519B-BAB9-EDDF-FBB9-862FA45DD66C}"/>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B45B1F4B-B3F4-9F9F-7DDE-103C33966A20}"/>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F84A1425-BA2B-56B6-714E-46FA82514362}"/>
              </a:ext>
            </a:extLst>
          </p:cNvPr>
          <p:cNvSpPr txBox="1"/>
          <p:nvPr/>
        </p:nvSpPr>
        <p:spPr>
          <a:xfrm>
            <a:off x="225287" y="2551837"/>
            <a:ext cx="8693426" cy="1862048"/>
          </a:xfrm>
          <a:prstGeom prst="rect">
            <a:avLst/>
          </a:prstGeom>
          <a:noFill/>
        </p:spPr>
        <p:txBody>
          <a:bodyPr wrap="square" rtlCol="0">
            <a:spAutoFit/>
          </a:bodyPr>
          <a:lstStyle/>
          <a:p>
            <a:pPr algn="ctr"/>
            <a:r>
              <a:rPr lang="en-US" altLang="ja-JP" sz="11500" b="1" dirty="0">
                <a:solidFill>
                  <a:schemeClr val="tx1">
                    <a:lumMod val="85000"/>
                    <a:lumOff val="15000"/>
                  </a:schemeClr>
                </a:solidFill>
                <a:latin typeface="メイリオ" panose="020B0604030504040204" pitchFamily="50" charset="-128"/>
                <a:ea typeface="メイリオ" panose="020B0604030504040204" pitchFamily="50" charset="-128"/>
              </a:rPr>
              <a:t>workwear</a:t>
            </a:r>
            <a:endParaRPr kumimoji="1" lang="ja-JP" altLang="en-US" sz="11500" dirty="0">
              <a:solidFill>
                <a:schemeClr val="tx1">
                  <a:lumMod val="85000"/>
                  <a:lumOff val="15000"/>
                </a:schemeClr>
              </a:solidFill>
            </a:endParaRPr>
          </a:p>
        </p:txBody>
      </p:sp>
      <p:pic>
        <p:nvPicPr>
          <p:cNvPr id="3" name="workwear">
            <a:hlinkClick r:id="" action="ppaction://media"/>
            <a:extLst>
              <a:ext uri="{FF2B5EF4-FFF2-40B4-BE49-F238E27FC236}">
                <a16:creationId xmlns:a16="http://schemas.microsoft.com/office/drawing/2014/main" id="{2E6972E4-17CB-13AE-9A93-546907CE61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4418" y="1493095"/>
            <a:ext cx="406401" cy="406400"/>
          </a:xfrm>
          <a:prstGeom prst="rect">
            <a:avLst/>
          </a:prstGeom>
        </p:spPr>
      </p:pic>
    </p:spTree>
    <p:extLst>
      <p:ext uri="{BB962C8B-B14F-4D97-AF65-F5344CB8AC3E}">
        <p14:creationId xmlns:p14="http://schemas.microsoft.com/office/powerpoint/2010/main" val="662088403"/>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4627A-2278-B7BE-035E-D32F4EFE2297}"/>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09305B59-EC57-956B-9249-2E31D220B197}"/>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03F70118-3B1E-6187-D78D-9EEB3D4FE520}"/>
              </a:ext>
            </a:extLst>
          </p:cNvPr>
          <p:cNvSpPr txBox="1"/>
          <p:nvPr/>
        </p:nvSpPr>
        <p:spPr>
          <a:xfrm>
            <a:off x="206478" y="2421032"/>
            <a:ext cx="8731046"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作業服</a:t>
            </a:r>
          </a:p>
        </p:txBody>
      </p:sp>
      <p:pic>
        <p:nvPicPr>
          <p:cNvPr id="2" name="workwear">
            <a:hlinkClick r:id="" action="ppaction://media"/>
            <a:extLst>
              <a:ext uri="{FF2B5EF4-FFF2-40B4-BE49-F238E27FC236}">
                <a16:creationId xmlns:a16="http://schemas.microsoft.com/office/drawing/2014/main" id="{71E80F37-68BD-D625-95AB-4CBDB62667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4418" y="1493095"/>
            <a:ext cx="406401" cy="406400"/>
          </a:xfrm>
          <a:prstGeom prst="rect">
            <a:avLst/>
          </a:prstGeom>
        </p:spPr>
      </p:pic>
    </p:spTree>
    <p:extLst>
      <p:ext uri="{BB962C8B-B14F-4D97-AF65-F5344CB8AC3E}">
        <p14:creationId xmlns:p14="http://schemas.microsoft.com/office/powerpoint/2010/main" val="212401882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FE6A2-4FD5-257D-2F44-809ADB6DDE80}"/>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30AA0570-507F-E8DA-A12A-9823054588CA}"/>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2CA01988-0F18-B902-9AC8-38BD2DFB2D84}"/>
              </a:ext>
            </a:extLst>
          </p:cNvPr>
          <p:cNvSpPr txBox="1"/>
          <p:nvPr/>
        </p:nvSpPr>
        <p:spPr>
          <a:xfrm>
            <a:off x="970066" y="2411413"/>
            <a:ext cx="7203868" cy="2039020"/>
          </a:xfrm>
          <a:prstGeom prst="rect">
            <a:avLst/>
          </a:prstGeom>
          <a:noFill/>
        </p:spPr>
        <p:txBody>
          <a:bodyPr wrap="square" rtlCol="0">
            <a:spAutoFit/>
          </a:bodyPr>
          <a:lstStyle/>
          <a:p>
            <a:pPr>
              <a:lnSpc>
                <a:spcPct val="150000"/>
              </a:lnSpc>
            </a:pPr>
            <a:r>
              <a:rPr kumimoji="1" lang="en-US" altLang="ja-JP" sz="4400" b="1" dirty="0">
                <a:solidFill>
                  <a:srgbClr val="00B0F0"/>
                </a:solidFill>
                <a:latin typeface="メイリオ" panose="020B0604030504040204" pitchFamily="50" charset="-128"/>
                <a:ea typeface="メイリオ" panose="020B0604030504040204" pitchFamily="50" charset="-128"/>
              </a:rPr>
              <a:t>I</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b="1" dirty="0">
                <a:solidFill>
                  <a:srgbClr val="FF0000"/>
                </a:solidFill>
                <a:latin typeface="メイリオ" panose="020B0604030504040204" pitchFamily="50" charset="-128"/>
                <a:ea typeface="メイリオ" panose="020B0604030504040204" pitchFamily="50" charset="-128"/>
              </a:rPr>
              <a:t>[h---] [l----]</a:t>
            </a:r>
            <a:r>
              <a:rPr kumimoji="1" lang="en-US" altLang="ja-JP" sz="4400" b="1" dirty="0">
                <a:solidFill>
                  <a:srgbClr val="00B0F0"/>
                </a:solidFill>
                <a:latin typeface="メイリオ" panose="020B0604030504040204" pitchFamily="50" charset="-128"/>
                <a:ea typeface="メイリオ" panose="020B0604030504040204" pitchFamily="50" charset="-128"/>
              </a:rPr>
              <a:t>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in Japan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00" dirty="0">
                <a:solidFill>
                  <a:schemeClr val="bg1">
                    <a:lumMod val="50000"/>
                  </a:schemeClr>
                </a:solidFill>
                <a:latin typeface="メイリオ" panose="020B0604030504040204" pitchFamily="50" charset="-128"/>
                <a:ea typeface="メイリオ" panose="020B0604030504040204" pitchFamily="50" charset="-128"/>
              </a:rPr>
              <a:t>for ten years. </a:t>
            </a:r>
            <a:r>
              <a:rPr kumimoji="1" lang="en-US" altLang="ja-JP" sz="440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2000" dirty="0">
              <a:solidFill>
                <a:schemeClr val="tx1">
                  <a:lumMod val="85000"/>
                  <a:lumOff val="15000"/>
                </a:schemeClr>
              </a:solidFill>
              <a:latin typeface="メイリオ" panose="020B0604030504040204" pitchFamily="50" charset="-128"/>
              <a:ea typeface="メイリオ" panose="020B0604030504040204" pitchFamily="50" charset="-128"/>
            </a:endParaRPr>
          </a:p>
        </p:txBody>
      </p:sp>
      <p:pic>
        <p:nvPicPr>
          <p:cNvPr id="2" name="I have lived  in Japan for ten years.">
            <a:hlinkClick r:id="" action="ppaction://media"/>
            <a:extLst>
              <a:ext uri="{FF2B5EF4-FFF2-40B4-BE49-F238E27FC236}">
                <a16:creationId xmlns:a16="http://schemas.microsoft.com/office/drawing/2014/main" id="{718F0D13-1E7F-7954-4128-E7D644AE05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07675" y="2005013"/>
            <a:ext cx="406400" cy="406400"/>
          </a:xfrm>
          <a:prstGeom prst="rect">
            <a:avLst/>
          </a:prstGeom>
        </p:spPr>
      </p:pic>
    </p:spTree>
    <p:extLst>
      <p:ext uri="{BB962C8B-B14F-4D97-AF65-F5344CB8AC3E}">
        <p14:creationId xmlns:p14="http://schemas.microsoft.com/office/powerpoint/2010/main" val="59393114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770B3-581F-B82C-75B0-FE87B408D2DB}"/>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67A88AF4-EE12-B939-2BA3-85CB61ADF159}"/>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504026CE-A99D-45EA-E380-18468A6C3599}"/>
              </a:ext>
            </a:extLst>
          </p:cNvPr>
          <p:cNvGrpSpPr/>
          <p:nvPr/>
        </p:nvGrpSpPr>
        <p:grpSpPr>
          <a:xfrm>
            <a:off x="206478" y="1819584"/>
            <a:ext cx="8731046" cy="3218832"/>
            <a:chOff x="206478" y="2358463"/>
            <a:chExt cx="8731046" cy="3218832"/>
          </a:xfrm>
        </p:grpSpPr>
        <p:sp>
          <p:nvSpPr>
            <p:cNvPr id="6" name="テキスト ボックス 5">
              <a:extLst>
                <a:ext uri="{FF2B5EF4-FFF2-40B4-BE49-F238E27FC236}">
                  <a16:creationId xmlns:a16="http://schemas.microsoft.com/office/drawing/2014/main" id="{1A12093C-4A78-8D7C-0A72-C9FCDD77B4BD}"/>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A0600B3F-3C6E-B1DF-762E-AD2C7FA5AE48}"/>
                </a:ext>
              </a:extLst>
            </p:cNvPr>
            <p:cNvSpPr txBox="1"/>
            <p:nvPr/>
          </p:nvSpPr>
          <p:spPr>
            <a:xfrm>
              <a:off x="206478" y="2358463"/>
              <a:ext cx="8731046" cy="1569660"/>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より上に</a:t>
              </a:r>
            </a:p>
          </p:txBody>
        </p:sp>
      </p:grpSp>
      <p:pic>
        <p:nvPicPr>
          <p:cNvPr id="2" name="above">
            <a:hlinkClick r:id="" action="ppaction://media"/>
            <a:extLst>
              <a:ext uri="{FF2B5EF4-FFF2-40B4-BE49-F238E27FC236}">
                <a16:creationId xmlns:a16="http://schemas.microsoft.com/office/drawing/2014/main" id="{7F37100B-BE72-BAAB-461A-FFE1EB1F26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5314" y="1131743"/>
            <a:ext cx="406400" cy="406400"/>
          </a:xfrm>
          <a:prstGeom prst="rect">
            <a:avLst/>
          </a:prstGeom>
        </p:spPr>
      </p:pic>
    </p:spTree>
    <p:extLst>
      <p:ext uri="{BB962C8B-B14F-4D97-AF65-F5344CB8AC3E}">
        <p14:creationId xmlns:p14="http://schemas.microsoft.com/office/powerpoint/2010/main" val="84269054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07F6B-6DCB-99AA-4B06-97BF1B6289EF}"/>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E0899E4D-87FB-9342-32E8-285DA29438D4}"/>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641BEB4A-8D27-16EF-28CB-F2735F86E18C}"/>
              </a:ext>
            </a:extLst>
          </p:cNvPr>
          <p:cNvSpPr txBox="1"/>
          <p:nvPr/>
        </p:nvSpPr>
        <p:spPr>
          <a:xfrm>
            <a:off x="397565" y="2321005"/>
            <a:ext cx="8348870" cy="2215991"/>
          </a:xfrm>
          <a:prstGeom prst="rect">
            <a:avLst/>
          </a:prstGeom>
          <a:noFill/>
        </p:spPr>
        <p:txBody>
          <a:bodyPr wrap="square" rtlCol="0">
            <a:spAutoFit/>
          </a:bodyPr>
          <a:lstStyle/>
          <a:p>
            <a:pPr algn="ctr"/>
            <a:r>
              <a:rPr lang="en-US" altLang="ja-JP" sz="13800" b="1" dirty="0">
                <a:solidFill>
                  <a:schemeClr val="tx1">
                    <a:lumMod val="85000"/>
                    <a:lumOff val="15000"/>
                  </a:schemeClr>
                </a:solidFill>
                <a:latin typeface="メイリオ" panose="020B0604030504040204" pitchFamily="50" charset="-128"/>
                <a:ea typeface="メイリオ" panose="020B0604030504040204" pitchFamily="50" charset="-128"/>
              </a:rPr>
              <a:t>above</a:t>
            </a:r>
            <a:endParaRPr kumimoji="1" lang="ja-JP" altLang="en-US" sz="7200" dirty="0">
              <a:solidFill>
                <a:schemeClr val="tx1">
                  <a:lumMod val="85000"/>
                  <a:lumOff val="15000"/>
                </a:schemeClr>
              </a:solidFill>
            </a:endParaRPr>
          </a:p>
        </p:txBody>
      </p:sp>
      <p:pic>
        <p:nvPicPr>
          <p:cNvPr id="3" name="above">
            <a:hlinkClick r:id="" action="ppaction://media"/>
            <a:extLst>
              <a:ext uri="{FF2B5EF4-FFF2-40B4-BE49-F238E27FC236}">
                <a16:creationId xmlns:a16="http://schemas.microsoft.com/office/drawing/2014/main" id="{F918CDD3-A31B-C8DE-7E68-FBDB66DCE1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5314" y="1131743"/>
            <a:ext cx="406400" cy="406400"/>
          </a:xfrm>
          <a:prstGeom prst="rect">
            <a:avLst/>
          </a:prstGeom>
        </p:spPr>
      </p:pic>
    </p:spTree>
    <p:extLst>
      <p:ext uri="{BB962C8B-B14F-4D97-AF65-F5344CB8AC3E}">
        <p14:creationId xmlns:p14="http://schemas.microsoft.com/office/powerpoint/2010/main" val="91653011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C8640-FAD1-0B52-520D-EB28992EB1E6}"/>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03AA2497-6991-5C20-05E6-FC4D90896C8C}"/>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57DD436A-B365-AEF8-7509-3E1D9AEE2CF1}"/>
              </a:ext>
            </a:extLst>
          </p:cNvPr>
          <p:cNvSpPr txBox="1"/>
          <p:nvPr/>
        </p:nvSpPr>
        <p:spPr>
          <a:xfrm>
            <a:off x="206477" y="2644170"/>
            <a:ext cx="8731046" cy="1569660"/>
          </a:xfrm>
          <a:prstGeom prst="rect">
            <a:avLst/>
          </a:prstGeom>
          <a:noFill/>
        </p:spPr>
        <p:txBody>
          <a:bodyPr wrap="square" rtlCol="0">
            <a:spAutoFit/>
          </a:bodyPr>
          <a:lstStyle/>
          <a:p>
            <a:pPr algn="ctr"/>
            <a:r>
              <a:rPr kumimoji="1"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より上に</a:t>
            </a:r>
          </a:p>
        </p:txBody>
      </p:sp>
      <p:pic>
        <p:nvPicPr>
          <p:cNvPr id="3" name="above">
            <a:hlinkClick r:id="" action="ppaction://media"/>
            <a:extLst>
              <a:ext uri="{FF2B5EF4-FFF2-40B4-BE49-F238E27FC236}">
                <a16:creationId xmlns:a16="http://schemas.microsoft.com/office/drawing/2014/main" id="{634187CC-DF38-2327-7ADA-14F4804438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5314" y="1131743"/>
            <a:ext cx="406400" cy="406400"/>
          </a:xfrm>
          <a:prstGeom prst="rect">
            <a:avLst/>
          </a:prstGeom>
        </p:spPr>
      </p:pic>
    </p:spTree>
    <p:extLst>
      <p:ext uri="{BB962C8B-B14F-4D97-AF65-F5344CB8AC3E}">
        <p14:creationId xmlns:p14="http://schemas.microsoft.com/office/powerpoint/2010/main" val="224928345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56E6C-1F27-825D-9403-55F9D759D3B6}"/>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0D0DAD6F-A731-1EF1-ABB4-764A98FBF022}"/>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23B3079F-4D6F-6F06-4314-7519483FFFBE}"/>
              </a:ext>
            </a:extLst>
          </p:cNvPr>
          <p:cNvGrpSpPr/>
          <p:nvPr/>
        </p:nvGrpSpPr>
        <p:grpSpPr>
          <a:xfrm>
            <a:off x="206478" y="1819584"/>
            <a:ext cx="8731046" cy="3218832"/>
            <a:chOff x="206478" y="2358463"/>
            <a:chExt cx="8731046" cy="3218832"/>
          </a:xfrm>
        </p:grpSpPr>
        <p:sp>
          <p:nvSpPr>
            <p:cNvPr id="6" name="テキスト ボックス 5">
              <a:extLst>
                <a:ext uri="{FF2B5EF4-FFF2-40B4-BE49-F238E27FC236}">
                  <a16:creationId xmlns:a16="http://schemas.microsoft.com/office/drawing/2014/main" id="{6869EAC8-868D-4FB4-5155-7850BE060647}"/>
                </a:ext>
              </a:extLst>
            </p:cNvPr>
            <p:cNvSpPr txBox="1"/>
            <p:nvPr/>
          </p:nvSpPr>
          <p:spPr>
            <a:xfrm>
              <a:off x="206478" y="4007635"/>
              <a:ext cx="873104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o---------</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28F4277D-899D-987C-92D5-19F9EEA6FB10}"/>
                </a:ext>
              </a:extLst>
            </p:cNvPr>
            <p:cNvSpPr txBox="1"/>
            <p:nvPr/>
          </p:nvSpPr>
          <p:spPr>
            <a:xfrm>
              <a:off x="206478" y="2358463"/>
              <a:ext cx="8731046" cy="1569660"/>
            </a:xfrm>
            <a:prstGeom prst="rect">
              <a:avLst/>
            </a:prstGeom>
            <a:noFill/>
          </p:spPr>
          <p:txBody>
            <a:bodyPr wrap="square" rtlCol="0">
              <a:spAutoFit/>
            </a:bodyPr>
            <a:lstStyle/>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もともとは</a:t>
              </a:r>
            </a:p>
          </p:txBody>
        </p:sp>
      </p:grpSp>
      <p:pic>
        <p:nvPicPr>
          <p:cNvPr id="2" name="originally">
            <a:hlinkClick r:id="" action="ppaction://media"/>
            <a:extLst>
              <a:ext uri="{FF2B5EF4-FFF2-40B4-BE49-F238E27FC236}">
                <a16:creationId xmlns:a16="http://schemas.microsoft.com/office/drawing/2014/main" id="{32409176-EC47-4629-8CBF-A2BF8C9D20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6361" y="1616384"/>
            <a:ext cx="406400" cy="406400"/>
          </a:xfrm>
          <a:prstGeom prst="rect">
            <a:avLst/>
          </a:prstGeom>
        </p:spPr>
      </p:pic>
    </p:spTree>
    <p:extLst>
      <p:ext uri="{BB962C8B-B14F-4D97-AF65-F5344CB8AC3E}">
        <p14:creationId xmlns:p14="http://schemas.microsoft.com/office/powerpoint/2010/main" val="138000110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CDD92-487C-87BD-87E6-55E48BDC7F87}"/>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37E4F843-BA6B-ABAC-EA4E-4500E866B025}"/>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E98B669D-95B1-015C-3031-6D0E374876FC}"/>
              </a:ext>
            </a:extLst>
          </p:cNvPr>
          <p:cNvSpPr txBox="1"/>
          <p:nvPr/>
        </p:nvSpPr>
        <p:spPr>
          <a:xfrm>
            <a:off x="410817" y="2613392"/>
            <a:ext cx="8322366" cy="1631216"/>
          </a:xfrm>
          <a:prstGeom prst="rect">
            <a:avLst/>
          </a:prstGeom>
          <a:noFill/>
        </p:spPr>
        <p:txBody>
          <a:bodyPr wrap="square" rtlCol="0">
            <a:spAutoFit/>
          </a:bodyPr>
          <a:lstStyle/>
          <a:p>
            <a:pPr algn="ctr"/>
            <a:r>
              <a:rPr lang="en-US" altLang="ja-JP" sz="10000" b="1" dirty="0">
                <a:solidFill>
                  <a:schemeClr val="tx1">
                    <a:lumMod val="85000"/>
                    <a:lumOff val="15000"/>
                  </a:schemeClr>
                </a:solidFill>
                <a:latin typeface="メイリオ" panose="020B0604030504040204" pitchFamily="50" charset="-128"/>
                <a:ea typeface="メイリオ" panose="020B0604030504040204" pitchFamily="50" charset="-128"/>
              </a:rPr>
              <a:t>originally</a:t>
            </a:r>
            <a:endParaRPr kumimoji="1" lang="ja-JP" altLang="en-US" sz="10000" dirty="0">
              <a:solidFill>
                <a:schemeClr val="tx1">
                  <a:lumMod val="85000"/>
                  <a:lumOff val="15000"/>
                </a:schemeClr>
              </a:solidFill>
            </a:endParaRPr>
          </a:p>
        </p:txBody>
      </p:sp>
      <p:pic>
        <p:nvPicPr>
          <p:cNvPr id="3" name="originally">
            <a:hlinkClick r:id="" action="ppaction://media"/>
            <a:extLst>
              <a:ext uri="{FF2B5EF4-FFF2-40B4-BE49-F238E27FC236}">
                <a16:creationId xmlns:a16="http://schemas.microsoft.com/office/drawing/2014/main" id="{EDADC37B-5151-BB8D-34DD-DED270E046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6361" y="1616384"/>
            <a:ext cx="406400" cy="406400"/>
          </a:xfrm>
          <a:prstGeom prst="rect">
            <a:avLst/>
          </a:prstGeom>
        </p:spPr>
      </p:pic>
    </p:spTree>
    <p:extLst>
      <p:ext uri="{BB962C8B-B14F-4D97-AF65-F5344CB8AC3E}">
        <p14:creationId xmlns:p14="http://schemas.microsoft.com/office/powerpoint/2010/main" val="54686127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98918-6185-CB23-0E53-0F4262623A60}"/>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4FC5D46F-0382-C236-6F38-1031F5E21D50}"/>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D960E953-B6C3-E207-31B9-3151D9F85E93}"/>
              </a:ext>
            </a:extLst>
          </p:cNvPr>
          <p:cNvSpPr txBox="1"/>
          <p:nvPr/>
        </p:nvSpPr>
        <p:spPr>
          <a:xfrm>
            <a:off x="206478" y="2644170"/>
            <a:ext cx="8731046" cy="1569660"/>
          </a:xfrm>
          <a:prstGeom prst="rect">
            <a:avLst/>
          </a:prstGeom>
          <a:noFill/>
        </p:spPr>
        <p:txBody>
          <a:bodyPr wrap="square" rtlCol="0">
            <a:spAutoFit/>
          </a:bodyPr>
          <a:lstStyle/>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もともとは</a:t>
            </a:r>
          </a:p>
        </p:txBody>
      </p:sp>
      <p:pic>
        <p:nvPicPr>
          <p:cNvPr id="2" name="originally">
            <a:hlinkClick r:id="" action="ppaction://media"/>
            <a:extLst>
              <a:ext uri="{FF2B5EF4-FFF2-40B4-BE49-F238E27FC236}">
                <a16:creationId xmlns:a16="http://schemas.microsoft.com/office/drawing/2014/main" id="{0584869B-810E-BE2C-779B-23C33D42B9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6361" y="1616384"/>
            <a:ext cx="406400" cy="406400"/>
          </a:xfrm>
          <a:prstGeom prst="rect">
            <a:avLst/>
          </a:prstGeom>
        </p:spPr>
      </p:pic>
    </p:spTree>
    <p:extLst>
      <p:ext uri="{BB962C8B-B14F-4D97-AF65-F5344CB8AC3E}">
        <p14:creationId xmlns:p14="http://schemas.microsoft.com/office/powerpoint/2010/main" val="113939147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168C9-907F-BDF2-0AAC-620086E418FB}"/>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53773664-37BD-192F-383D-7A1B02375AC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1C6824A3-BA6F-C35A-38C6-90F54EA6BA97}"/>
              </a:ext>
            </a:extLst>
          </p:cNvPr>
          <p:cNvGrpSpPr/>
          <p:nvPr/>
        </p:nvGrpSpPr>
        <p:grpSpPr>
          <a:xfrm>
            <a:off x="0" y="1715332"/>
            <a:ext cx="9144000" cy="3427336"/>
            <a:chOff x="0" y="1983250"/>
            <a:chExt cx="9144000" cy="3427336"/>
          </a:xfrm>
        </p:grpSpPr>
        <p:sp>
          <p:nvSpPr>
            <p:cNvPr id="5" name="テキスト ボックス 4">
              <a:extLst>
                <a:ext uri="{FF2B5EF4-FFF2-40B4-BE49-F238E27FC236}">
                  <a16:creationId xmlns:a16="http://schemas.microsoft.com/office/drawing/2014/main" id="{E6887DBC-0F31-4ED2-8BE0-1E5574D8429E}"/>
                </a:ext>
              </a:extLst>
            </p:cNvPr>
            <p:cNvSpPr txBox="1"/>
            <p:nvPr/>
          </p:nvSpPr>
          <p:spPr>
            <a:xfrm>
              <a:off x="0" y="4087147"/>
              <a:ext cx="9144000" cy="1323439"/>
            </a:xfrm>
            <a:prstGeom prst="rect">
              <a:avLst/>
            </a:prstGeom>
            <a:noFill/>
          </p:spPr>
          <p:txBody>
            <a:bodyPr wrap="square" rtlCol="0">
              <a:spAutoFit/>
            </a:bodyPr>
            <a:lstStyle/>
            <a:p>
              <a:pPr algn="ctr"/>
              <a:r>
                <a:rPr lang="en-US" altLang="ja-JP" sz="8000" b="1" dirty="0">
                  <a:solidFill>
                    <a:schemeClr val="tx1">
                      <a:lumMod val="85000"/>
                      <a:lumOff val="15000"/>
                    </a:schemeClr>
                  </a:solidFill>
                  <a:latin typeface="メイリオ" panose="020B0604030504040204" pitchFamily="50" charset="-128"/>
                  <a:ea typeface="メイリオ" panose="020B0604030504040204" pitchFamily="50" charset="-128"/>
                </a:rPr>
                <a:t>[p-----] [w----]</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8040F09D-A9FB-0A71-89A7-2C31D92EFDD6}"/>
                </a:ext>
              </a:extLst>
            </p:cNvPr>
            <p:cNvSpPr txBox="1"/>
            <p:nvPr/>
          </p:nvSpPr>
          <p:spPr>
            <a:xfrm>
              <a:off x="815009" y="1983250"/>
              <a:ext cx="7513983"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懐中時計</a:t>
              </a:r>
            </a:p>
          </p:txBody>
        </p:sp>
      </p:grpSp>
      <p:pic>
        <p:nvPicPr>
          <p:cNvPr id="3" name="pocket watch">
            <a:hlinkClick r:id="" action="ppaction://media"/>
            <a:extLst>
              <a:ext uri="{FF2B5EF4-FFF2-40B4-BE49-F238E27FC236}">
                <a16:creationId xmlns:a16="http://schemas.microsoft.com/office/drawing/2014/main" id="{1298C204-EF38-FD9D-B9C5-A680CD8471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0705" y="1795739"/>
            <a:ext cx="406401" cy="406400"/>
          </a:xfrm>
          <a:prstGeom prst="rect">
            <a:avLst/>
          </a:prstGeom>
        </p:spPr>
      </p:pic>
    </p:spTree>
    <p:extLst>
      <p:ext uri="{BB962C8B-B14F-4D97-AF65-F5344CB8AC3E}">
        <p14:creationId xmlns:p14="http://schemas.microsoft.com/office/powerpoint/2010/main" val="46316124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36FDB-52B4-7154-79A3-A00C957CE757}"/>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F5F1CB3E-7C6C-772F-8F63-DBAB7B149DD0}"/>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E3C39880-703B-AC2F-3354-0174D560484D}"/>
              </a:ext>
            </a:extLst>
          </p:cNvPr>
          <p:cNvSpPr txBox="1"/>
          <p:nvPr/>
        </p:nvSpPr>
        <p:spPr>
          <a:xfrm>
            <a:off x="318052" y="2644170"/>
            <a:ext cx="8507896" cy="1477328"/>
          </a:xfrm>
          <a:prstGeom prst="rect">
            <a:avLst/>
          </a:prstGeom>
          <a:noFill/>
        </p:spPr>
        <p:txBody>
          <a:bodyPr wrap="square" rtlCol="0">
            <a:spAutoFit/>
          </a:bodyPr>
          <a:lstStyle/>
          <a:p>
            <a:pPr algn="ctr"/>
            <a:r>
              <a:rPr lang="en-US" altLang="ja-JP" sz="9000" b="1" dirty="0">
                <a:solidFill>
                  <a:schemeClr val="tx1">
                    <a:lumMod val="85000"/>
                    <a:lumOff val="15000"/>
                  </a:schemeClr>
                </a:solidFill>
                <a:latin typeface="メイリオ" panose="020B0604030504040204" pitchFamily="50" charset="-128"/>
                <a:ea typeface="メイリオ" panose="020B0604030504040204" pitchFamily="50" charset="-128"/>
              </a:rPr>
              <a:t>pocket watch</a:t>
            </a:r>
            <a:endParaRPr kumimoji="1" lang="ja-JP" altLang="en-US" sz="9000" dirty="0">
              <a:solidFill>
                <a:schemeClr val="tx1">
                  <a:lumMod val="85000"/>
                  <a:lumOff val="15000"/>
                </a:schemeClr>
              </a:solidFill>
            </a:endParaRPr>
          </a:p>
        </p:txBody>
      </p:sp>
      <p:pic>
        <p:nvPicPr>
          <p:cNvPr id="3" name="pocket watch">
            <a:hlinkClick r:id="" action="ppaction://media"/>
            <a:extLst>
              <a:ext uri="{FF2B5EF4-FFF2-40B4-BE49-F238E27FC236}">
                <a16:creationId xmlns:a16="http://schemas.microsoft.com/office/drawing/2014/main" id="{1B8898E3-97CE-3BC2-759C-A1A0E86E43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0705" y="1795739"/>
            <a:ext cx="406401" cy="406400"/>
          </a:xfrm>
          <a:prstGeom prst="rect">
            <a:avLst/>
          </a:prstGeom>
        </p:spPr>
      </p:pic>
    </p:spTree>
    <p:extLst>
      <p:ext uri="{BB962C8B-B14F-4D97-AF65-F5344CB8AC3E}">
        <p14:creationId xmlns:p14="http://schemas.microsoft.com/office/powerpoint/2010/main" val="143887873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63C9C-13A3-E1D2-EFE6-5EEEB651AC54}"/>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73F3DBE5-E84F-BF02-3104-CBB00FF0EA3D}"/>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2E435A3F-0F4D-3B1D-3134-443937C8C823}"/>
              </a:ext>
            </a:extLst>
          </p:cNvPr>
          <p:cNvSpPr txBox="1"/>
          <p:nvPr/>
        </p:nvSpPr>
        <p:spPr>
          <a:xfrm>
            <a:off x="206478" y="2497976"/>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懐中時計</a:t>
            </a:r>
          </a:p>
        </p:txBody>
      </p:sp>
      <p:pic>
        <p:nvPicPr>
          <p:cNvPr id="2" name="pocket watch">
            <a:hlinkClick r:id="" action="ppaction://media"/>
            <a:extLst>
              <a:ext uri="{FF2B5EF4-FFF2-40B4-BE49-F238E27FC236}">
                <a16:creationId xmlns:a16="http://schemas.microsoft.com/office/drawing/2014/main" id="{52A219CE-5270-FCBD-FD57-103721781D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0705" y="1795739"/>
            <a:ext cx="406401" cy="406400"/>
          </a:xfrm>
          <a:prstGeom prst="rect">
            <a:avLst/>
          </a:prstGeom>
        </p:spPr>
      </p:pic>
    </p:spTree>
    <p:extLst>
      <p:ext uri="{BB962C8B-B14F-4D97-AF65-F5344CB8AC3E}">
        <p14:creationId xmlns:p14="http://schemas.microsoft.com/office/powerpoint/2010/main" val="2288274380"/>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D3E62-CFAA-829F-A311-F60B8A4AFE74}"/>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663849F6-B05A-A6C5-59AB-EA17B36E7190}"/>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 name="グループ化 4">
            <a:extLst>
              <a:ext uri="{FF2B5EF4-FFF2-40B4-BE49-F238E27FC236}">
                <a16:creationId xmlns:a16="http://schemas.microsoft.com/office/drawing/2014/main" id="{DC82A57D-D90A-8538-5B9D-218F9B56A12C}"/>
              </a:ext>
            </a:extLst>
          </p:cNvPr>
          <p:cNvGrpSpPr/>
          <p:nvPr/>
        </p:nvGrpSpPr>
        <p:grpSpPr>
          <a:xfrm>
            <a:off x="0" y="1897812"/>
            <a:ext cx="9144000" cy="3062377"/>
            <a:chOff x="0" y="2040776"/>
            <a:chExt cx="9144000" cy="3062377"/>
          </a:xfrm>
        </p:grpSpPr>
        <p:sp>
          <p:nvSpPr>
            <p:cNvPr id="6" name="テキスト ボックス 5">
              <a:extLst>
                <a:ext uri="{FF2B5EF4-FFF2-40B4-BE49-F238E27FC236}">
                  <a16:creationId xmlns:a16="http://schemas.microsoft.com/office/drawing/2014/main" id="{0425FCE2-F971-A972-D889-09A26CC107FF}"/>
                </a:ext>
              </a:extLst>
            </p:cNvPr>
            <p:cNvSpPr txBox="1"/>
            <p:nvPr/>
          </p:nvSpPr>
          <p:spPr>
            <a:xfrm>
              <a:off x="0" y="3902824"/>
              <a:ext cx="9144000" cy="1200329"/>
            </a:xfrm>
            <a:prstGeom prst="rect">
              <a:avLst/>
            </a:prstGeom>
            <a:noFill/>
          </p:spPr>
          <p:txBody>
            <a:bodyPr wrap="square" rtlCol="0">
              <a:spAutoFit/>
            </a:bodyPr>
            <a:lstStyle/>
            <a:p>
              <a:pPr algn="ctr"/>
              <a:r>
                <a:rPr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7200" b="1" dirty="0" err="1">
                  <a:solidFill>
                    <a:schemeClr val="tx1">
                      <a:lumMod val="85000"/>
                      <a:lumOff val="15000"/>
                    </a:schemeClr>
                  </a:solidFill>
                  <a:latin typeface="メイリオ" panose="020B0604030504040204" pitchFamily="50" charset="-128"/>
                  <a:ea typeface="メイリオ" panose="020B0604030504040204" pitchFamily="50" charset="-128"/>
                </a:rPr>
                <a:t>i</a:t>
              </a:r>
              <a:r>
                <a:rPr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 [t--] </a:t>
              </a:r>
              <a:r>
                <a:rPr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s</a:t>
              </a:r>
              <a:endParaRPr kumimoji="1" lang="ja-JP" altLang="en-US" sz="5400" dirty="0">
                <a:solidFill>
                  <a:schemeClr val="tx1">
                    <a:lumMod val="85000"/>
                    <a:lumOff val="15000"/>
                  </a:schemeClr>
                </a:solidFill>
              </a:endParaRPr>
            </a:p>
          </p:txBody>
        </p:sp>
        <p:sp>
          <p:nvSpPr>
            <p:cNvPr id="4" name="テキスト ボックス 3">
              <a:extLst>
                <a:ext uri="{FF2B5EF4-FFF2-40B4-BE49-F238E27FC236}">
                  <a16:creationId xmlns:a16="http://schemas.microsoft.com/office/drawing/2014/main" id="{19C88D03-51E4-2FB7-69B3-1BA4047418EA}"/>
                </a:ext>
              </a:extLst>
            </p:cNvPr>
            <p:cNvSpPr txBox="1"/>
            <p:nvPr/>
          </p:nvSpPr>
          <p:spPr>
            <a:xfrm>
              <a:off x="206478" y="2040776"/>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～年代に</a:t>
              </a:r>
            </a:p>
          </p:txBody>
        </p:sp>
      </p:grpSp>
      <p:pic>
        <p:nvPicPr>
          <p:cNvPr id="3" name="in the ～s">
            <a:hlinkClick r:id="" action="ppaction://media"/>
            <a:extLst>
              <a:ext uri="{FF2B5EF4-FFF2-40B4-BE49-F238E27FC236}">
                <a16:creationId xmlns:a16="http://schemas.microsoft.com/office/drawing/2014/main" id="{7CD1A5F3-BE8B-6DE0-DECD-885882CC51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03" y="1317450"/>
            <a:ext cx="406400" cy="406400"/>
          </a:xfrm>
          <a:prstGeom prst="rect">
            <a:avLst/>
          </a:prstGeom>
        </p:spPr>
      </p:pic>
    </p:spTree>
    <p:extLst>
      <p:ext uri="{BB962C8B-B14F-4D97-AF65-F5344CB8AC3E}">
        <p14:creationId xmlns:p14="http://schemas.microsoft.com/office/powerpoint/2010/main" val="2772393115"/>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E7163-D765-2D6E-E4E4-916A27F0E414}"/>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A6FEB209-6B48-3650-86F1-262BDE5322AF}"/>
              </a:ext>
            </a:extLst>
          </p:cNvPr>
          <p:cNvSpPr/>
          <p:nvPr/>
        </p:nvSpPr>
        <p:spPr>
          <a:xfrm>
            <a:off x="0" y="0"/>
            <a:ext cx="9144000" cy="6858000"/>
          </a:xfrm>
          <a:prstGeom prst="rect">
            <a:avLst/>
          </a:prstGeom>
          <a:solidFill>
            <a:srgbClr val="FF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5879CAB8-FF9E-5111-4DE5-0FB9CFDC1ED7}"/>
              </a:ext>
            </a:extLst>
          </p:cNvPr>
          <p:cNvSpPr txBox="1"/>
          <p:nvPr/>
        </p:nvSpPr>
        <p:spPr>
          <a:xfrm>
            <a:off x="1877379" y="2398429"/>
            <a:ext cx="5389241" cy="2061142"/>
          </a:xfrm>
          <a:prstGeom prst="rect">
            <a:avLst/>
          </a:prstGeom>
          <a:noFill/>
        </p:spPr>
        <p:txBody>
          <a:bodyPr wrap="square" rtlCol="0">
            <a:spAutoFit/>
          </a:bodyPr>
          <a:lstStyle/>
          <a:p>
            <a:pPr>
              <a:lnSpc>
                <a:spcPct val="150000"/>
              </a:lnSpc>
            </a:pPr>
            <a:r>
              <a:rPr kumimoji="1" lang="ja-JP" altLang="en-US" sz="4450" b="1" dirty="0">
                <a:solidFill>
                  <a:srgbClr val="00B0F0"/>
                </a:solidFill>
                <a:latin typeface="メイリオ" panose="020B0604030504040204" pitchFamily="50" charset="-128"/>
                <a:ea typeface="メイリオ" panose="020B0604030504040204" pitchFamily="50" charset="-128"/>
              </a:rPr>
              <a:t>私は</a:t>
            </a:r>
            <a:r>
              <a:rPr kumimoji="1" lang="en-US" altLang="ja-JP" sz="445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ja-JP" altLang="en-US" sz="4450" b="1" dirty="0">
                <a:solidFill>
                  <a:srgbClr val="FF0000"/>
                </a:solidFill>
                <a:latin typeface="メイリオ" panose="020B0604030504040204" pitchFamily="50" charset="-128"/>
                <a:ea typeface="メイリオ" panose="020B0604030504040204" pitchFamily="50" charset="-128"/>
              </a:rPr>
              <a:t>住んでいます</a:t>
            </a:r>
            <a:r>
              <a:rPr kumimoji="1" lang="en-US" altLang="ja-JP" sz="4450" b="1" dirty="0">
                <a:solidFill>
                  <a:srgbClr val="00B0F0"/>
                </a:solidFill>
                <a:latin typeface="メイリオ" panose="020B0604030504040204" pitchFamily="50" charset="-128"/>
                <a:ea typeface="メイリオ" panose="020B0604030504040204" pitchFamily="50" charset="-128"/>
              </a:rPr>
              <a:t> </a:t>
            </a:r>
            <a:r>
              <a:rPr kumimoji="1" lang="en-US" altLang="ja-JP" sz="4450" dirty="0">
                <a:solidFill>
                  <a:schemeClr val="tx1">
                    <a:lumMod val="85000"/>
                    <a:lumOff val="15000"/>
                  </a:schemeClr>
                </a:solidFill>
                <a:latin typeface="メイリオ" panose="020B0604030504040204" pitchFamily="50" charset="-128"/>
                <a:ea typeface="メイリオ" panose="020B0604030504040204" pitchFamily="50" charset="-128"/>
              </a:rPr>
              <a:t>/ </a:t>
            </a:r>
          </a:p>
          <a:p>
            <a:pPr>
              <a:lnSpc>
                <a:spcPct val="150000"/>
              </a:lnSpc>
            </a:pPr>
            <a:r>
              <a:rPr kumimoji="1" lang="ja-JP" altLang="en-US" sz="4450" dirty="0">
                <a:solidFill>
                  <a:schemeClr val="bg1">
                    <a:lumMod val="50000"/>
                  </a:schemeClr>
                </a:solidFill>
                <a:latin typeface="メイリオ" panose="020B0604030504040204" pitchFamily="50" charset="-128"/>
                <a:ea typeface="メイリオ" panose="020B0604030504040204" pitchFamily="50" charset="-128"/>
              </a:rPr>
              <a:t>日本に</a:t>
            </a:r>
            <a:r>
              <a:rPr kumimoji="1" lang="en-US" altLang="ja-JP" sz="445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50" dirty="0">
                <a:solidFill>
                  <a:schemeClr val="tx1">
                    <a:lumMod val="85000"/>
                    <a:lumOff val="15000"/>
                  </a:schemeClr>
                </a:solidFill>
                <a:latin typeface="メイリオ" panose="020B0604030504040204" pitchFamily="50" charset="-128"/>
                <a:ea typeface="メイリオ" panose="020B0604030504040204" pitchFamily="50" charset="-128"/>
              </a:rPr>
              <a:t>/ </a:t>
            </a:r>
            <a:r>
              <a:rPr kumimoji="1" lang="en-US" altLang="ja-JP" sz="4450" dirty="0">
                <a:solidFill>
                  <a:schemeClr val="bg1">
                    <a:lumMod val="50000"/>
                  </a:schemeClr>
                </a:solidFill>
                <a:latin typeface="メイリオ" panose="020B0604030504040204" pitchFamily="50" charset="-128"/>
                <a:ea typeface="メイリオ" panose="020B0604030504040204" pitchFamily="50" charset="-128"/>
              </a:rPr>
              <a:t>10</a:t>
            </a:r>
            <a:r>
              <a:rPr kumimoji="1" lang="ja-JP" altLang="en-US" sz="4450" dirty="0">
                <a:solidFill>
                  <a:schemeClr val="bg1">
                    <a:lumMod val="50000"/>
                  </a:schemeClr>
                </a:solidFill>
                <a:latin typeface="メイリオ" panose="020B0604030504040204" pitchFamily="50" charset="-128"/>
                <a:ea typeface="メイリオ" panose="020B0604030504040204" pitchFamily="50" charset="-128"/>
              </a:rPr>
              <a:t>年間</a:t>
            </a:r>
            <a:r>
              <a:rPr kumimoji="1" lang="en-US" altLang="ja-JP" sz="4450" dirty="0">
                <a:solidFill>
                  <a:schemeClr val="bg1">
                    <a:lumMod val="50000"/>
                  </a:schemeClr>
                </a:solidFill>
                <a:latin typeface="メイリオ" panose="020B0604030504040204" pitchFamily="50" charset="-128"/>
                <a:ea typeface="メイリオ" panose="020B0604030504040204" pitchFamily="50" charset="-128"/>
              </a:rPr>
              <a:t> </a:t>
            </a:r>
            <a:r>
              <a:rPr kumimoji="1" lang="en-US" altLang="ja-JP" sz="4450"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4450" dirty="0">
              <a:solidFill>
                <a:schemeClr val="tx1">
                  <a:lumMod val="85000"/>
                  <a:lumOff val="15000"/>
                </a:schemeClr>
              </a:solidFill>
              <a:latin typeface="メイリオ" panose="020B0604030504040204" pitchFamily="50" charset="-128"/>
              <a:ea typeface="メイリオ" panose="020B0604030504040204" pitchFamily="50" charset="-128"/>
            </a:endParaRPr>
          </a:p>
        </p:txBody>
      </p:sp>
      <p:pic>
        <p:nvPicPr>
          <p:cNvPr id="3" name="I have lived  in Japan for ten years.">
            <a:hlinkClick r:id="" action="ppaction://media"/>
            <a:extLst>
              <a:ext uri="{FF2B5EF4-FFF2-40B4-BE49-F238E27FC236}">
                <a16:creationId xmlns:a16="http://schemas.microsoft.com/office/drawing/2014/main" id="{3DBC4E64-1972-4E1E-9173-0F225654C72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07675" y="2005013"/>
            <a:ext cx="406400" cy="406400"/>
          </a:xfrm>
          <a:prstGeom prst="rect">
            <a:avLst/>
          </a:prstGeom>
        </p:spPr>
      </p:pic>
    </p:spTree>
    <p:extLst>
      <p:ext uri="{BB962C8B-B14F-4D97-AF65-F5344CB8AC3E}">
        <p14:creationId xmlns:p14="http://schemas.microsoft.com/office/powerpoint/2010/main" val="2786605374"/>
      </p:ext>
    </p:extLst>
  </p:cSld>
  <p:clrMapOvr>
    <a:masterClrMapping/>
  </p:clrMapOvr>
  <p:transition spd="med">
    <p:pull/>
    <p:sndAc>
      <p:stSnd>
        <p:snd r:embed="rId5"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64FA1-1DD2-4129-D415-EDD85118E7B2}"/>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3B48D084-F3D6-FE9D-1187-E0B0C51A402E}"/>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6CE0D93C-4065-4E87-E061-F19D9117493F}"/>
              </a:ext>
            </a:extLst>
          </p:cNvPr>
          <p:cNvSpPr txBox="1"/>
          <p:nvPr/>
        </p:nvSpPr>
        <p:spPr>
          <a:xfrm>
            <a:off x="318052" y="2644170"/>
            <a:ext cx="8507896" cy="1569660"/>
          </a:xfrm>
          <a:prstGeom prst="rect">
            <a:avLst/>
          </a:prstGeom>
          <a:noFill/>
        </p:spPr>
        <p:txBody>
          <a:bodyPr wrap="square" rtlCol="0">
            <a:spAutoFit/>
          </a:bodyPr>
          <a:lstStyle/>
          <a:p>
            <a:pPr algn="ct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in the </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s</a:t>
            </a:r>
            <a:endParaRPr kumimoji="1" lang="ja-JP" altLang="en-US" sz="9600" dirty="0">
              <a:solidFill>
                <a:schemeClr val="tx1">
                  <a:lumMod val="85000"/>
                  <a:lumOff val="15000"/>
                </a:schemeClr>
              </a:solidFill>
            </a:endParaRPr>
          </a:p>
        </p:txBody>
      </p:sp>
      <p:pic>
        <p:nvPicPr>
          <p:cNvPr id="3" name="in the ～s">
            <a:hlinkClick r:id="" action="ppaction://media"/>
            <a:extLst>
              <a:ext uri="{FF2B5EF4-FFF2-40B4-BE49-F238E27FC236}">
                <a16:creationId xmlns:a16="http://schemas.microsoft.com/office/drawing/2014/main" id="{953F92D6-0A90-A56D-1A72-441539EC5B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03" y="1317450"/>
            <a:ext cx="406400" cy="406400"/>
          </a:xfrm>
          <a:prstGeom prst="rect">
            <a:avLst/>
          </a:prstGeom>
        </p:spPr>
      </p:pic>
    </p:spTree>
    <p:extLst>
      <p:ext uri="{BB962C8B-B14F-4D97-AF65-F5344CB8AC3E}">
        <p14:creationId xmlns:p14="http://schemas.microsoft.com/office/powerpoint/2010/main" val="3046212344"/>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D62C0-46B1-137F-3603-DEB2855C1CC1}"/>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5B284F01-2666-70E6-6408-6DF0E0542680}"/>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C1222E18-5F1A-D83C-8192-3DD72A16F715}"/>
              </a:ext>
            </a:extLst>
          </p:cNvPr>
          <p:cNvSpPr txBox="1"/>
          <p:nvPr/>
        </p:nvSpPr>
        <p:spPr>
          <a:xfrm>
            <a:off x="206478" y="2497976"/>
            <a:ext cx="8731046" cy="1862048"/>
          </a:xfrm>
          <a:prstGeom prst="rect">
            <a:avLst/>
          </a:prstGeom>
          <a:noFill/>
        </p:spPr>
        <p:txBody>
          <a:bodyPr wrap="square" rtlCol="0">
            <a:spAutoFit/>
          </a:bodyPr>
          <a:lstStyle/>
          <a:p>
            <a:pPr algn="ctr"/>
            <a:r>
              <a:rPr kumimoji="1" lang="ja-JP" altLang="en-US" sz="11500" b="1" dirty="0">
                <a:solidFill>
                  <a:schemeClr val="tx1">
                    <a:lumMod val="85000"/>
                    <a:lumOff val="15000"/>
                  </a:schemeClr>
                </a:solidFill>
                <a:latin typeface="メイリオ" panose="020B0604030504040204" pitchFamily="50" charset="-128"/>
                <a:ea typeface="メイリオ" panose="020B0604030504040204" pitchFamily="50" charset="-128"/>
              </a:rPr>
              <a:t>～年代に</a:t>
            </a:r>
          </a:p>
        </p:txBody>
      </p:sp>
      <p:pic>
        <p:nvPicPr>
          <p:cNvPr id="5" name="in the ～s">
            <a:hlinkClick r:id="" action="ppaction://media"/>
            <a:extLst>
              <a:ext uri="{FF2B5EF4-FFF2-40B4-BE49-F238E27FC236}">
                <a16:creationId xmlns:a16="http://schemas.microsoft.com/office/drawing/2014/main" id="{68E4DABD-37C6-D28F-31CB-41CFBF20F1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03" y="1317450"/>
            <a:ext cx="406400" cy="406400"/>
          </a:xfrm>
          <a:prstGeom prst="rect">
            <a:avLst/>
          </a:prstGeom>
        </p:spPr>
      </p:pic>
    </p:spTree>
    <p:extLst>
      <p:ext uri="{BB962C8B-B14F-4D97-AF65-F5344CB8AC3E}">
        <p14:creationId xmlns:p14="http://schemas.microsoft.com/office/powerpoint/2010/main" val="3842495019"/>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83110-C935-01D4-7081-719C40FA3431}"/>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02323695-B815-010A-5D2F-8937B7CAC57E}"/>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A06D7592-694A-6CBB-A7BE-0D5C8F55ADC1}"/>
              </a:ext>
            </a:extLst>
          </p:cNvPr>
          <p:cNvGrpSpPr/>
          <p:nvPr/>
        </p:nvGrpSpPr>
        <p:grpSpPr>
          <a:xfrm>
            <a:off x="0" y="1636202"/>
            <a:ext cx="9144000" cy="3585596"/>
            <a:chOff x="0" y="1991699"/>
            <a:chExt cx="9144000" cy="3585596"/>
          </a:xfrm>
        </p:grpSpPr>
        <p:sp>
          <p:nvSpPr>
            <p:cNvPr id="6" name="テキスト ボックス 5">
              <a:extLst>
                <a:ext uri="{FF2B5EF4-FFF2-40B4-BE49-F238E27FC236}">
                  <a16:creationId xmlns:a16="http://schemas.microsoft.com/office/drawing/2014/main" id="{1F06DF58-2C1E-6711-E27E-7553799B31C8}"/>
                </a:ext>
              </a:extLst>
            </p:cNvPr>
            <p:cNvSpPr txBox="1"/>
            <p:nvPr/>
          </p:nvSpPr>
          <p:spPr>
            <a:xfrm>
              <a:off x="0" y="4007635"/>
              <a:ext cx="9144000"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w---------</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9" name="テキスト ボックス 8">
              <a:extLst>
                <a:ext uri="{FF2B5EF4-FFF2-40B4-BE49-F238E27FC236}">
                  <a16:creationId xmlns:a16="http://schemas.microsoft.com/office/drawing/2014/main" id="{4B44A568-8569-0C8E-6B85-28AF630A1852}"/>
                </a:ext>
              </a:extLst>
            </p:cNvPr>
            <p:cNvSpPr txBox="1"/>
            <p:nvPr/>
          </p:nvSpPr>
          <p:spPr>
            <a:xfrm>
              <a:off x="206478" y="1991699"/>
              <a:ext cx="8731046"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腕時計</a:t>
              </a:r>
            </a:p>
          </p:txBody>
        </p:sp>
      </p:grpSp>
      <p:pic>
        <p:nvPicPr>
          <p:cNvPr id="2" name="wristwatch">
            <a:hlinkClick r:id="" action="ppaction://media"/>
            <a:extLst>
              <a:ext uri="{FF2B5EF4-FFF2-40B4-BE49-F238E27FC236}">
                <a16:creationId xmlns:a16="http://schemas.microsoft.com/office/drawing/2014/main" id="{C5339211-60F2-E8E6-58B6-9676C70DA8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2877" y="1852598"/>
            <a:ext cx="406401" cy="406400"/>
          </a:xfrm>
          <a:prstGeom prst="rect">
            <a:avLst/>
          </a:prstGeom>
        </p:spPr>
      </p:pic>
    </p:spTree>
    <p:extLst>
      <p:ext uri="{BB962C8B-B14F-4D97-AF65-F5344CB8AC3E}">
        <p14:creationId xmlns:p14="http://schemas.microsoft.com/office/powerpoint/2010/main" val="39277695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3AB17-1E18-7977-9C85-86344715BFD2}"/>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19E270A8-1686-35CE-ADD6-42E13ADBB25A}"/>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D188A278-A0C1-A59C-B80E-9964FF12B6A4}"/>
              </a:ext>
            </a:extLst>
          </p:cNvPr>
          <p:cNvSpPr txBox="1"/>
          <p:nvPr/>
        </p:nvSpPr>
        <p:spPr>
          <a:xfrm>
            <a:off x="410817" y="2613392"/>
            <a:ext cx="8322366" cy="1631216"/>
          </a:xfrm>
          <a:prstGeom prst="rect">
            <a:avLst/>
          </a:prstGeom>
          <a:noFill/>
        </p:spPr>
        <p:txBody>
          <a:bodyPr wrap="square" rtlCol="0">
            <a:spAutoFit/>
          </a:bodyPr>
          <a:lstStyle/>
          <a:p>
            <a:pPr algn="ctr"/>
            <a:r>
              <a:rPr lang="en-US" altLang="ja-JP" sz="10000" b="1" dirty="0">
                <a:solidFill>
                  <a:schemeClr val="tx1">
                    <a:lumMod val="85000"/>
                    <a:lumOff val="15000"/>
                  </a:schemeClr>
                </a:solidFill>
                <a:latin typeface="メイリオ" panose="020B0604030504040204" pitchFamily="50" charset="-128"/>
                <a:ea typeface="メイリオ" panose="020B0604030504040204" pitchFamily="50" charset="-128"/>
              </a:rPr>
              <a:t>wristwatch</a:t>
            </a:r>
            <a:endParaRPr kumimoji="1" lang="ja-JP" altLang="en-US" sz="10000" dirty="0">
              <a:solidFill>
                <a:schemeClr val="tx1">
                  <a:lumMod val="85000"/>
                  <a:lumOff val="15000"/>
                </a:schemeClr>
              </a:solidFill>
            </a:endParaRPr>
          </a:p>
        </p:txBody>
      </p:sp>
      <p:pic>
        <p:nvPicPr>
          <p:cNvPr id="3" name="wristwatch">
            <a:hlinkClick r:id="" action="ppaction://media"/>
            <a:extLst>
              <a:ext uri="{FF2B5EF4-FFF2-40B4-BE49-F238E27FC236}">
                <a16:creationId xmlns:a16="http://schemas.microsoft.com/office/drawing/2014/main" id="{B0EEFAD1-34AD-91C9-E76A-1DE055ADD4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2877" y="1852598"/>
            <a:ext cx="406401" cy="406400"/>
          </a:xfrm>
          <a:prstGeom prst="rect">
            <a:avLst/>
          </a:prstGeom>
        </p:spPr>
      </p:pic>
    </p:spTree>
    <p:extLst>
      <p:ext uri="{BB962C8B-B14F-4D97-AF65-F5344CB8AC3E}">
        <p14:creationId xmlns:p14="http://schemas.microsoft.com/office/powerpoint/2010/main" val="1641702271"/>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C0FCF-19EB-CC6E-BBE9-13FCE00C6676}"/>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4693D032-D10B-BE72-3E97-F7F9D6C5F381}"/>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58136649-5D53-5E00-A696-B87DD39938FF}"/>
              </a:ext>
            </a:extLst>
          </p:cNvPr>
          <p:cNvSpPr txBox="1"/>
          <p:nvPr/>
        </p:nvSpPr>
        <p:spPr>
          <a:xfrm>
            <a:off x="206478" y="2421032"/>
            <a:ext cx="8731046" cy="2015936"/>
          </a:xfrm>
          <a:prstGeom prst="rect">
            <a:avLst/>
          </a:prstGeom>
          <a:noFill/>
        </p:spPr>
        <p:txBody>
          <a:bodyPr wrap="square" rtlCol="0">
            <a:spAutoFit/>
          </a:bodyPr>
          <a:lstStyle/>
          <a:p>
            <a:pPr algn="ctr"/>
            <a:r>
              <a:rPr kumimoji="1" lang="ja-JP" altLang="en-US" sz="12500" b="1" dirty="0">
                <a:solidFill>
                  <a:schemeClr val="tx1">
                    <a:lumMod val="85000"/>
                    <a:lumOff val="15000"/>
                  </a:schemeClr>
                </a:solidFill>
                <a:latin typeface="メイリオ" panose="020B0604030504040204" pitchFamily="50" charset="-128"/>
                <a:ea typeface="メイリオ" panose="020B0604030504040204" pitchFamily="50" charset="-128"/>
              </a:rPr>
              <a:t>腕時計</a:t>
            </a:r>
          </a:p>
        </p:txBody>
      </p:sp>
      <p:pic>
        <p:nvPicPr>
          <p:cNvPr id="3" name="wristwatch">
            <a:hlinkClick r:id="" action="ppaction://media"/>
            <a:extLst>
              <a:ext uri="{FF2B5EF4-FFF2-40B4-BE49-F238E27FC236}">
                <a16:creationId xmlns:a16="http://schemas.microsoft.com/office/drawing/2014/main" id="{4B1523C9-3513-8770-D49D-11A7A7DE1E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2877" y="1852598"/>
            <a:ext cx="406401" cy="406400"/>
          </a:xfrm>
          <a:prstGeom prst="rect">
            <a:avLst/>
          </a:prstGeom>
        </p:spPr>
      </p:pic>
    </p:spTree>
    <p:extLst>
      <p:ext uri="{BB962C8B-B14F-4D97-AF65-F5344CB8AC3E}">
        <p14:creationId xmlns:p14="http://schemas.microsoft.com/office/powerpoint/2010/main" val="1518417377"/>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CE50B-3E4E-C721-8FF6-5B3A633FA618}"/>
            </a:ext>
          </a:extLst>
        </p:cNvPr>
        <p:cNvGrpSpPr/>
        <p:nvPr/>
      </p:nvGrpSpPr>
      <p:grpSpPr>
        <a:xfrm>
          <a:off x="0" y="0"/>
          <a:ext cx="0" cy="0"/>
          <a:chOff x="0" y="0"/>
          <a:chExt cx="0" cy="0"/>
        </a:xfrm>
      </p:grpSpPr>
      <p:sp>
        <p:nvSpPr>
          <p:cNvPr id="7" name="正方形/長方形 6">
            <a:extLst>
              <a:ext uri="{FF2B5EF4-FFF2-40B4-BE49-F238E27FC236}">
                <a16:creationId xmlns:a16="http://schemas.microsoft.com/office/drawing/2014/main" id="{976B45C5-6628-1BE8-59A7-EE2FC004F8FB}"/>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A5C83718-638B-045F-CFB0-587CF812A3AE}"/>
              </a:ext>
            </a:extLst>
          </p:cNvPr>
          <p:cNvGrpSpPr/>
          <p:nvPr/>
        </p:nvGrpSpPr>
        <p:grpSpPr>
          <a:xfrm>
            <a:off x="815009" y="1536175"/>
            <a:ext cx="7513983" cy="3785651"/>
            <a:chOff x="815009" y="1791644"/>
            <a:chExt cx="7513983" cy="3785651"/>
          </a:xfrm>
        </p:grpSpPr>
        <p:sp>
          <p:nvSpPr>
            <p:cNvPr id="6" name="テキスト ボックス 5">
              <a:extLst>
                <a:ext uri="{FF2B5EF4-FFF2-40B4-BE49-F238E27FC236}">
                  <a16:creationId xmlns:a16="http://schemas.microsoft.com/office/drawing/2014/main" id="{34E326A1-65C7-868D-18E3-07B09BB3218E}"/>
                </a:ext>
              </a:extLst>
            </p:cNvPr>
            <p:cNvSpPr txBox="1"/>
            <p:nvPr/>
          </p:nvSpPr>
          <p:spPr>
            <a:xfrm>
              <a:off x="1205948" y="4007635"/>
              <a:ext cx="6732104" cy="1569660"/>
            </a:xfrm>
            <a:prstGeom prst="rect">
              <a:avLst/>
            </a:prstGeom>
            <a:noFill/>
          </p:spPr>
          <p:txBody>
            <a:bodyPr wrap="square" rtlCol="0">
              <a:spAutoFit/>
            </a:bodyPr>
            <a:lstStyle/>
            <a:p>
              <a:pPr algn="ct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9600" b="1" dirty="0">
                  <a:solidFill>
                    <a:schemeClr val="tx1">
                      <a:lumMod val="85000"/>
                      <a:lumOff val="15000"/>
                    </a:schemeClr>
                  </a:solidFill>
                  <a:latin typeface="メイリオ" panose="020B0604030504040204" pitchFamily="50" charset="-128"/>
                  <a:ea typeface="メイリオ" panose="020B0604030504040204" pitchFamily="50" charset="-128"/>
                </a:rPr>
                <a:t>r-----</a:t>
              </a:r>
              <a:r>
                <a:rPr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60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30AE394C-F568-C971-5661-5665F3A4A739}"/>
                </a:ext>
              </a:extLst>
            </p:cNvPr>
            <p:cNvSpPr txBox="1"/>
            <p:nvPr/>
          </p:nvSpPr>
          <p:spPr>
            <a:xfrm>
              <a:off x="815009" y="1791644"/>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残る</a:t>
              </a:r>
              <a:endParaRPr kumimoji="1" lang="ja-JP" altLang="en-US" sz="7200" dirty="0">
                <a:solidFill>
                  <a:schemeClr val="tx1">
                    <a:lumMod val="85000"/>
                    <a:lumOff val="15000"/>
                  </a:schemeClr>
                </a:solidFill>
              </a:endParaRPr>
            </a:p>
          </p:txBody>
        </p:sp>
      </p:grpSp>
      <p:cxnSp>
        <p:nvCxnSpPr>
          <p:cNvPr id="4" name="直線コネクタ 3">
            <a:extLst>
              <a:ext uri="{FF2B5EF4-FFF2-40B4-BE49-F238E27FC236}">
                <a16:creationId xmlns:a16="http://schemas.microsoft.com/office/drawing/2014/main" id="{F4AD08A6-FC77-8690-6613-3403A82A32E4}"/>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pic>
        <p:nvPicPr>
          <p:cNvPr id="5" name="remain">
            <a:hlinkClick r:id="" action="ppaction://media"/>
            <a:extLst>
              <a:ext uri="{FF2B5EF4-FFF2-40B4-BE49-F238E27FC236}">
                <a16:creationId xmlns:a16="http://schemas.microsoft.com/office/drawing/2014/main" id="{1D7DD8DA-88FA-6FD0-18D5-C159464B2F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0705" y="1702106"/>
            <a:ext cx="406401" cy="406400"/>
          </a:xfrm>
          <a:prstGeom prst="rect">
            <a:avLst/>
          </a:prstGeom>
        </p:spPr>
      </p:pic>
    </p:spTree>
    <p:extLst>
      <p:ext uri="{BB962C8B-B14F-4D97-AF65-F5344CB8AC3E}">
        <p14:creationId xmlns:p14="http://schemas.microsoft.com/office/powerpoint/2010/main" val="334247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04139-5421-52D1-6BEB-C996011EC850}"/>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CFBAE169-0CB1-409E-C451-A417755D49FF}"/>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953CFD61-FB5F-5B3F-EFEB-1B42EE0E5166}"/>
              </a:ext>
            </a:extLst>
          </p:cNvPr>
          <p:cNvSpPr txBox="1"/>
          <p:nvPr/>
        </p:nvSpPr>
        <p:spPr>
          <a:xfrm>
            <a:off x="463826" y="2321005"/>
            <a:ext cx="8216348" cy="2215991"/>
          </a:xfrm>
          <a:prstGeom prst="rect">
            <a:avLst/>
          </a:prstGeom>
          <a:noFill/>
        </p:spPr>
        <p:txBody>
          <a:bodyPr wrap="square" rtlCol="0">
            <a:spAutoFit/>
          </a:bodyPr>
          <a:lstStyle/>
          <a:p>
            <a:pPr algn="ctr"/>
            <a:r>
              <a:rPr lang="en-US" altLang="ja-JP" sz="13800" b="1" dirty="0">
                <a:solidFill>
                  <a:schemeClr val="tx1">
                    <a:lumMod val="85000"/>
                    <a:lumOff val="15000"/>
                  </a:schemeClr>
                </a:solidFill>
                <a:latin typeface="メイリオ" panose="020B0604030504040204" pitchFamily="50" charset="-128"/>
                <a:ea typeface="メイリオ" panose="020B0604030504040204" pitchFamily="50" charset="-128"/>
              </a:rPr>
              <a:t>remain</a:t>
            </a:r>
            <a:endParaRPr kumimoji="1" lang="ja-JP" altLang="en-US" sz="7200" dirty="0">
              <a:solidFill>
                <a:schemeClr val="tx1">
                  <a:lumMod val="85000"/>
                  <a:lumOff val="15000"/>
                </a:schemeClr>
              </a:solidFill>
            </a:endParaRPr>
          </a:p>
        </p:txBody>
      </p:sp>
      <p:cxnSp>
        <p:nvCxnSpPr>
          <p:cNvPr id="2" name="直線コネクタ 1">
            <a:extLst>
              <a:ext uri="{FF2B5EF4-FFF2-40B4-BE49-F238E27FC236}">
                <a16:creationId xmlns:a16="http://schemas.microsoft.com/office/drawing/2014/main" id="{AABAF736-0F70-1DCE-F8BC-16E3486F118A}"/>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pic>
        <p:nvPicPr>
          <p:cNvPr id="3" name="remain">
            <a:hlinkClick r:id="" action="ppaction://media"/>
            <a:extLst>
              <a:ext uri="{FF2B5EF4-FFF2-40B4-BE49-F238E27FC236}">
                <a16:creationId xmlns:a16="http://schemas.microsoft.com/office/drawing/2014/main" id="{89B79D8B-A573-FC64-5F6D-D788512B5C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0705" y="1702106"/>
            <a:ext cx="406401" cy="406400"/>
          </a:xfrm>
          <a:prstGeom prst="rect">
            <a:avLst/>
          </a:prstGeom>
        </p:spPr>
      </p:pic>
    </p:spTree>
    <p:extLst>
      <p:ext uri="{BB962C8B-B14F-4D97-AF65-F5344CB8AC3E}">
        <p14:creationId xmlns:p14="http://schemas.microsoft.com/office/powerpoint/2010/main" val="99802822"/>
      </p:ext>
    </p:extLst>
  </p:cSld>
  <p:clrMapOvr>
    <a:masterClrMapping/>
  </p:clrMapOvr>
  <p:transition spd="med">
    <p:pull/>
    <p:sndAc>
      <p:stSnd>
        <p:snd r:embed="rId4"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64239-BAEB-E59E-BFFA-EEAFFD9B86CD}"/>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05674F17-3497-6856-7B7E-075ACDAFBBF2}"/>
              </a:ext>
            </a:extLst>
          </p:cNvPr>
          <p:cNvSpPr/>
          <p:nvPr/>
        </p:nvSpPr>
        <p:spPr>
          <a:xfrm>
            <a:off x="0" y="0"/>
            <a:ext cx="9144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03808A11-7ED2-D22F-E1DA-9B055AAE2D03}"/>
              </a:ext>
            </a:extLst>
          </p:cNvPr>
          <p:cNvSpPr txBox="1"/>
          <p:nvPr/>
        </p:nvSpPr>
        <p:spPr>
          <a:xfrm>
            <a:off x="815009" y="2321005"/>
            <a:ext cx="7513983" cy="2215991"/>
          </a:xfrm>
          <a:prstGeom prst="rect">
            <a:avLst/>
          </a:prstGeom>
          <a:noFill/>
        </p:spPr>
        <p:txBody>
          <a:bodyPr wrap="square" rtlCol="0">
            <a:spAutoFit/>
          </a:bodyPr>
          <a:lstStyle/>
          <a:p>
            <a:pPr algn="ctr"/>
            <a:r>
              <a:rPr kumimoji="1" lang="ja-JP" altLang="en-US" sz="13800" b="1" dirty="0">
                <a:solidFill>
                  <a:schemeClr val="tx1">
                    <a:lumMod val="85000"/>
                    <a:lumOff val="15000"/>
                  </a:schemeClr>
                </a:solidFill>
                <a:latin typeface="メイリオ" panose="020B0604030504040204" pitchFamily="50" charset="-128"/>
                <a:ea typeface="メイリオ" panose="020B0604030504040204" pitchFamily="50" charset="-128"/>
              </a:rPr>
              <a:t>残る</a:t>
            </a:r>
            <a:endParaRPr kumimoji="1" lang="ja-JP" altLang="en-US" sz="7200" dirty="0">
              <a:solidFill>
                <a:schemeClr val="tx1">
                  <a:lumMod val="85000"/>
                  <a:lumOff val="15000"/>
                </a:schemeClr>
              </a:solidFill>
            </a:endParaRPr>
          </a:p>
        </p:txBody>
      </p:sp>
      <p:pic>
        <p:nvPicPr>
          <p:cNvPr id="3" name="remain">
            <a:hlinkClick r:id="" action="ppaction://media"/>
            <a:extLst>
              <a:ext uri="{FF2B5EF4-FFF2-40B4-BE49-F238E27FC236}">
                <a16:creationId xmlns:a16="http://schemas.microsoft.com/office/drawing/2014/main" id="{4458290E-E3D1-6FE7-2FEF-EE4B5946DD4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0705" y="1702106"/>
            <a:ext cx="406401" cy="406400"/>
          </a:xfrm>
          <a:prstGeom prst="rect">
            <a:avLst/>
          </a:prstGeom>
        </p:spPr>
      </p:pic>
      <p:pic>
        <p:nvPicPr>
          <p:cNvPr id="5" name="合格の鐘">
            <a:hlinkClick r:id="" action="ppaction://media"/>
            <a:extLst>
              <a:ext uri="{FF2B5EF4-FFF2-40B4-BE49-F238E27FC236}">
                <a16:creationId xmlns:a16="http://schemas.microsoft.com/office/drawing/2014/main" id="{C7363ED3-7BD2-5D8F-7001-81ABC5923C2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688680" y="4244492"/>
            <a:ext cx="609601" cy="609600"/>
          </a:xfrm>
          <a:prstGeom prst="rect">
            <a:avLst/>
          </a:prstGeom>
        </p:spPr>
      </p:pic>
      <p:cxnSp>
        <p:nvCxnSpPr>
          <p:cNvPr id="6" name="直線コネクタ 5">
            <a:extLst>
              <a:ext uri="{FF2B5EF4-FFF2-40B4-BE49-F238E27FC236}">
                <a16:creationId xmlns:a16="http://schemas.microsoft.com/office/drawing/2014/main" id="{773A445B-8FB5-0720-22F1-F19FCFDBEC8A}"/>
              </a:ext>
            </a:extLst>
          </p:cNvPr>
          <p:cNvCxnSpPr>
            <a:cxnSpLocks/>
          </p:cNvCxnSpPr>
          <p:nvPr/>
        </p:nvCxnSpPr>
        <p:spPr>
          <a:xfrm>
            <a:off x="0" y="6545943"/>
            <a:ext cx="9144000" cy="0"/>
          </a:xfrm>
          <a:prstGeom prst="line">
            <a:avLst/>
          </a:prstGeom>
          <a:ln w="368300" cmpd="dbl">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9339703"/>
      </p:ext>
    </p:extLst>
  </p:cSld>
  <p:clrMapOvr>
    <a:masterClrMapping/>
  </p:clrMapOvr>
  <p:transition spd="med">
    <p:pull/>
    <p:sndAc>
      <p:stSnd>
        <p:snd r:embed="rId6"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23"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4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showWhenStopped="0">
                <p:cTn id="12" fill="hold" display="0">
                  <p:stCondLst>
                    <p:cond delay="indefinite"/>
                  </p:stCondLst>
                  <p:endCondLst>
                    <p:cond evt="onStopAudio" delay="0">
                      <p:tgtEl>
                        <p:sldTgt/>
                      </p:tgtEl>
                    </p:cond>
                  </p:endCondLst>
                </p:cTn>
                <p:tgtEl>
                  <p:spTgt spid="5"/>
                </p:tgtEl>
              </p:cMediaNode>
            </p:audio>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0A682-1AFB-167C-EA06-98C7CE67C313}"/>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4B458CD-7DD8-011D-F9CE-61DAC187A166}"/>
              </a:ext>
            </a:extLst>
          </p:cNvPr>
          <p:cNvSpPr txBox="1"/>
          <p:nvPr/>
        </p:nvSpPr>
        <p:spPr>
          <a:xfrm>
            <a:off x="265044" y="5723388"/>
            <a:ext cx="8613913" cy="646331"/>
          </a:xfrm>
          <a:prstGeom prst="rect">
            <a:avLst/>
          </a:prstGeom>
          <a:noFill/>
        </p:spPr>
        <p:txBody>
          <a:bodyPr wrap="square" rtlCol="0">
            <a:spAutoFit/>
          </a:bodyPr>
          <a:lstStyle/>
          <a:p>
            <a:pPr algn="ctr"/>
            <a:r>
              <a:rPr lang="ja-JP" altLang="en-US" sz="3600" b="1" dirty="0">
                <a:latin typeface="メイリオ" panose="020B0604030504040204" pitchFamily="50" charset="-128"/>
                <a:ea typeface="メイリオ" panose="020B0604030504040204" pitchFamily="50" charset="-128"/>
              </a:rPr>
              <a:t>英語にしなさい</a:t>
            </a:r>
          </a:p>
        </p:txBody>
      </p:sp>
      <p:sp>
        <p:nvSpPr>
          <p:cNvPr id="6" name="テキスト ボックス 5">
            <a:extLst>
              <a:ext uri="{FF2B5EF4-FFF2-40B4-BE49-F238E27FC236}">
                <a16:creationId xmlns:a16="http://schemas.microsoft.com/office/drawing/2014/main" id="{9522498C-3037-4451-6F42-A820D3B5CC76}"/>
              </a:ext>
            </a:extLst>
          </p:cNvPr>
          <p:cNvSpPr txBox="1"/>
          <p:nvPr/>
        </p:nvSpPr>
        <p:spPr>
          <a:xfrm>
            <a:off x="741073" y="1855936"/>
            <a:ext cx="7661855" cy="1862048"/>
          </a:xfrm>
          <a:prstGeom prst="rect">
            <a:avLst/>
          </a:prstGeom>
          <a:noFill/>
        </p:spPr>
        <p:txBody>
          <a:bodyPr wrap="square" rtlCol="0">
            <a:spAutoFit/>
          </a:bodyPr>
          <a:lstStyle/>
          <a:p>
            <a:pPr algn="ctr"/>
            <a:r>
              <a:rPr kumimoji="1" lang="ja-JP" altLang="en-US" sz="11500" b="1" dirty="0">
                <a:ln w="28575">
                  <a:noFill/>
                </a:ln>
                <a:latin typeface="メイリオ" panose="020B0604030504040204" pitchFamily="50" charset="-128"/>
                <a:ea typeface="メイリオ" panose="020B0604030504040204" pitchFamily="50" charset="-128"/>
              </a:rPr>
              <a:t>確認テスト</a:t>
            </a:r>
          </a:p>
        </p:txBody>
      </p:sp>
      <p:sp>
        <p:nvSpPr>
          <p:cNvPr id="3" name="正方形/長方形 2">
            <a:extLst>
              <a:ext uri="{FF2B5EF4-FFF2-40B4-BE49-F238E27FC236}">
                <a16:creationId xmlns:a16="http://schemas.microsoft.com/office/drawing/2014/main" id="{DF3D903A-FD75-EDC2-0F7E-B4D30FD2A720}"/>
              </a:ext>
            </a:extLst>
          </p:cNvPr>
          <p:cNvSpPr/>
          <p:nvPr/>
        </p:nvSpPr>
        <p:spPr>
          <a:xfrm>
            <a:off x="66261" y="0"/>
            <a:ext cx="9011478" cy="6857999"/>
          </a:xfrm>
          <a:prstGeom prst="rect">
            <a:avLst/>
          </a:prstGeom>
          <a:noFill/>
          <a:ln w="1270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91669079"/>
      </p:ext>
    </p:extLst>
  </p:cSld>
  <p:clrMapOvr>
    <a:masterClrMapping/>
  </p:clrMapOvr>
  <p:transition spd="slow">
    <p:push dir="u"/>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1D4CF-0D20-4A79-8852-A67FB3270F83}"/>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1355302B-1381-975E-9C4B-7B4838FF4900}"/>
              </a:ext>
            </a:extLst>
          </p:cNvPr>
          <p:cNvSpPr/>
          <p:nvPr/>
        </p:nvSpPr>
        <p:spPr>
          <a:xfrm>
            <a:off x="0" y="800100"/>
            <a:ext cx="9144000" cy="60579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2A28CB16-F8C0-754A-15D3-DFCBC2F471B0}"/>
              </a:ext>
            </a:extLst>
          </p:cNvPr>
          <p:cNvSpPr/>
          <p:nvPr/>
        </p:nvSpPr>
        <p:spPr>
          <a:xfrm>
            <a:off x="0" y="-1"/>
            <a:ext cx="9144000" cy="800101"/>
          </a:xfrm>
          <a:prstGeom prst="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A96A19AF-4FA2-3C25-EDBD-10C0D71AF662}"/>
              </a:ext>
            </a:extLst>
          </p:cNvPr>
          <p:cNvSpPr txBox="1"/>
          <p:nvPr/>
        </p:nvSpPr>
        <p:spPr>
          <a:xfrm>
            <a:off x="302136" y="76261"/>
            <a:ext cx="8716030" cy="584775"/>
          </a:xfrm>
          <a:prstGeom prst="rect">
            <a:avLst/>
          </a:prstGeom>
          <a:noFill/>
          <a:ln>
            <a:noFill/>
          </a:ln>
        </p:spPr>
        <p:txBody>
          <a:bodyPr wrap="square" rtlCol="0">
            <a:spAutoFit/>
          </a:bodyPr>
          <a:lstStyle/>
          <a:p>
            <a:r>
              <a:rPr kumimoji="1" lang="ja-JP" altLang="en-US" sz="3200" b="1" dirty="0">
                <a:solidFill>
                  <a:schemeClr val="bg1"/>
                </a:solidFill>
                <a:latin typeface="ＭＳ Ｐゴシック" panose="020B0600070205080204" pitchFamily="50" charset="-128"/>
                <a:ea typeface="ＭＳ Ｐゴシック" panose="020B0600070205080204" pitchFamily="50" charset="-128"/>
              </a:rPr>
              <a:t>確認テスト①</a:t>
            </a:r>
          </a:p>
        </p:txBody>
      </p:sp>
      <p:grpSp>
        <p:nvGrpSpPr>
          <p:cNvPr id="3" name="グループ化 2">
            <a:extLst>
              <a:ext uri="{FF2B5EF4-FFF2-40B4-BE49-F238E27FC236}">
                <a16:creationId xmlns:a16="http://schemas.microsoft.com/office/drawing/2014/main" id="{089CC220-98C6-08B9-DB66-C0BCB73FBB54}"/>
              </a:ext>
            </a:extLst>
          </p:cNvPr>
          <p:cNvGrpSpPr/>
          <p:nvPr/>
        </p:nvGrpSpPr>
        <p:grpSpPr>
          <a:xfrm>
            <a:off x="0" y="1392103"/>
            <a:ext cx="9144000" cy="4073794"/>
            <a:chOff x="0" y="829370"/>
            <a:chExt cx="9144000" cy="4073794"/>
          </a:xfrm>
        </p:grpSpPr>
        <p:sp>
          <p:nvSpPr>
            <p:cNvPr id="6" name="テキスト ボックス 5">
              <a:extLst>
                <a:ext uri="{FF2B5EF4-FFF2-40B4-BE49-F238E27FC236}">
                  <a16:creationId xmlns:a16="http://schemas.microsoft.com/office/drawing/2014/main" id="{B5C0ADE2-7719-C7FB-7EDD-1661342F83F1}"/>
                </a:ext>
              </a:extLst>
            </p:cNvPr>
            <p:cNvSpPr txBox="1"/>
            <p:nvPr/>
          </p:nvSpPr>
          <p:spPr>
            <a:xfrm>
              <a:off x="0" y="3702835"/>
              <a:ext cx="9144000" cy="1200329"/>
            </a:xfrm>
            <a:prstGeom prst="rect">
              <a:avLst/>
            </a:prstGeom>
            <a:noFill/>
          </p:spPr>
          <p:txBody>
            <a:bodyPr wrap="square" rtlCol="0">
              <a:spAutoFit/>
            </a:bodyPr>
            <a:lstStyle/>
            <a:p>
              <a:pPr algn="ctr"/>
              <a:r>
                <a:rPr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a:t>
              </a:r>
              <a:r>
                <a:rPr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wear</a:t>
              </a:r>
              <a:r>
                <a:rPr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a:t>
              </a:r>
              <a:endParaRPr kumimoji="1" lang="ja-JP" altLang="en-US" sz="4400" dirty="0">
                <a:solidFill>
                  <a:schemeClr val="tx1">
                    <a:lumMod val="85000"/>
                    <a:lumOff val="15000"/>
                  </a:schemeClr>
                </a:solidFill>
              </a:endParaRPr>
            </a:p>
          </p:txBody>
        </p:sp>
        <p:sp>
          <p:nvSpPr>
            <p:cNvPr id="8" name="テキスト ボックス 7">
              <a:extLst>
                <a:ext uri="{FF2B5EF4-FFF2-40B4-BE49-F238E27FC236}">
                  <a16:creationId xmlns:a16="http://schemas.microsoft.com/office/drawing/2014/main" id="{3DA6F832-DAF5-71C8-8FB5-290BB114CD31}"/>
                </a:ext>
              </a:extLst>
            </p:cNvPr>
            <p:cNvSpPr txBox="1"/>
            <p:nvPr/>
          </p:nvSpPr>
          <p:spPr>
            <a:xfrm>
              <a:off x="815009" y="829370"/>
              <a:ext cx="7513983" cy="2677656"/>
            </a:xfrm>
            <a:prstGeom prst="rect">
              <a:avLst/>
            </a:prstGeom>
            <a:noFill/>
          </p:spPr>
          <p:txBody>
            <a:bodyPr wrap="square" rtlCol="0">
              <a:spAutoFit/>
            </a:bodyPr>
            <a:lstStyle/>
            <a:p>
              <a:pPr algn="ctr"/>
              <a:r>
                <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rPr>
                <a:t>…</a:t>
              </a:r>
              <a:r>
                <a:rPr kumimoji="1" lang="ja-JP" altLang="en-US" sz="7200" b="1" dirty="0">
                  <a:solidFill>
                    <a:schemeClr val="tx1">
                      <a:lumMod val="85000"/>
                      <a:lumOff val="15000"/>
                    </a:schemeClr>
                  </a:solidFill>
                  <a:latin typeface="メイリオ" panose="020B0604030504040204" pitchFamily="50" charset="-128"/>
                  <a:ea typeface="メイリオ" panose="020B0604030504040204" pitchFamily="50" charset="-128"/>
                </a:rPr>
                <a:t>を</a:t>
              </a:r>
              <a:endParaRPr kumimoji="1" lang="en-US" altLang="ja-JP" sz="7200" b="1" dirty="0">
                <a:solidFill>
                  <a:schemeClr val="tx1">
                    <a:lumMod val="85000"/>
                    <a:lumOff val="15000"/>
                  </a:schemeClr>
                </a:solidFill>
                <a:latin typeface="メイリオ" panose="020B0604030504040204" pitchFamily="50" charset="-128"/>
                <a:ea typeface="メイリオ" panose="020B0604030504040204" pitchFamily="50" charset="-128"/>
              </a:endParaRPr>
            </a:p>
            <a:p>
              <a:pPr algn="ctr"/>
              <a:r>
                <a:rPr kumimoji="1" lang="ja-JP" altLang="en-US" sz="9600" b="1" dirty="0">
                  <a:solidFill>
                    <a:schemeClr val="tx1">
                      <a:lumMod val="85000"/>
                      <a:lumOff val="15000"/>
                    </a:schemeClr>
                  </a:solidFill>
                  <a:latin typeface="メイリオ" panose="020B0604030504040204" pitchFamily="50" charset="-128"/>
                  <a:ea typeface="メイリオ" panose="020B0604030504040204" pitchFamily="50" charset="-128"/>
                </a:rPr>
                <a:t>着ている</a:t>
              </a:r>
              <a:endParaRPr kumimoji="1" lang="ja-JP" altLang="en-US" sz="6000" dirty="0">
                <a:solidFill>
                  <a:schemeClr val="tx1">
                    <a:lumMod val="85000"/>
                    <a:lumOff val="15000"/>
                  </a:schemeClr>
                </a:solidFill>
              </a:endParaRPr>
            </a:p>
          </p:txBody>
        </p:sp>
      </p:grpSp>
      <p:pic>
        <p:nvPicPr>
          <p:cNvPr id="4" name="wear">
            <a:hlinkClick r:id="" action="ppaction://media"/>
            <a:extLst>
              <a:ext uri="{FF2B5EF4-FFF2-40B4-BE49-F238E27FC236}">
                <a16:creationId xmlns:a16="http://schemas.microsoft.com/office/drawing/2014/main" id="{FA87FF0F-150F-7598-6FAB-5F3E7DD2F2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0704" y="1656504"/>
            <a:ext cx="406400" cy="406400"/>
          </a:xfrm>
          <a:prstGeom prst="rect">
            <a:avLst/>
          </a:prstGeom>
        </p:spPr>
      </p:pic>
      <p:sp>
        <p:nvSpPr>
          <p:cNvPr id="10" name="正方形/長方形 9">
            <a:extLst>
              <a:ext uri="{FF2B5EF4-FFF2-40B4-BE49-F238E27FC236}">
                <a16:creationId xmlns:a16="http://schemas.microsoft.com/office/drawing/2014/main" id="{B19E1EB4-1695-BBBF-478B-D161C7D394BD}"/>
              </a:ext>
            </a:extLst>
          </p:cNvPr>
          <p:cNvSpPr/>
          <p:nvPr/>
        </p:nvSpPr>
        <p:spPr>
          <a:xfrm>
            <a:off x="3341406" y="3981376"/>
            <a:ext cx="2461188" cy="1484522"/>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092661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0" fill="hold"/>
                                        <p:tgtEl>
                                          <p:spTgt spid="4"/>
                                        </p:tgtEl>
                                      </p:cBhvr>
                                    </p:cmd>
                                  </p:childTnLst>
                                </p:cTn>
                              </p:par>
                              <p:par>
                                <p:cTn id="7" presetID="22" presetClass="exit" presetSubtype="8" fill="hold" grpId="0" nodeType="withEffect">
                                  <p:stCondLst>
                                    <p:cond delay="0"/>
                                  </p:stCondLst>
                                  <p:childTnLst>
                                    <p:animEffect transition="out" filter="wipe(left)">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10" grpId="0" animBg="1"/>
    </p:bld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16620</TotalTime>
  <Words>2572</Words>
  <Application>Microsoft Office PowerPoint</Application>
  <PresentationFormat>画面に合わせる (4:3)</PresentationFormat>
  <Paragraphs>450</Paragraphs>
  <Slides>141</Slides>
  <Notes>27</Notes>
  <HiddenSlides>0</HiddenSlides>
  <MMClips>129</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141</vt:i4>
      </vt:variant>
    </vt:vector>
  </HeadingPairs>
  <TitlesOfParts>
    <vt:vector size="148" baseType="lpstr">
      <vt:lpstr>ＭＳ Ｐゴシック</vt:lpstr>
      <vt:lpstr>メイリオ</vt:lpstr>
      <vt:lpstr>游ゴシック</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平河泰行</dc:creator>
  <cp:lastModifiedBy>企画制作 NKS</cp:lastModifiedBy>
  <cp:revision>2038</cp:revision>
  <cp:lastPrinted>2016-06-23T16:36:17Z</cp:lastPrinted>
  <dcterms:created xsi:type="dcterms:W3CDTF">2016-05-30T03:13:09Z</dcterms:created>
  <dcterms:modified xsi:type="dcterms:W3CDTF">2025-07-09T05:51:51Z</dcterms:modified>
</cp:coreProperties>
</file>