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3"/>
  </p:notesMasterIdLst>
  <p:handoutMasterIdLst>
    <p:handoutMasterId r:id="rId174"/>
  </p:handoutMasterIdLst>
  <p:sldIdLst>
    <p:sldId id="3657" r:id="rId2"/>
    <p:sldId id="3445" r:id="rId3"/>
    <p:sldId id="2531" r:id="rId4"/>
    <p:sldId id="3668" r:id="rId5"/>
    <p:sldId id="4364" r:id="rId6"/>
    <p:sldId id="4151" r:id="rId7"/>
    <p:sldId id="4377" r:id="rId8"/>
    <p:sldId id="4226" r:id="rId9"/>
    <p:sldId id="4227" r:id="rId10"/>
    <p:sldId id="4228" r:id="rId11"/>
    <p:sldId id="4229" r:id="rId12"/>
    <p:sldId id="4230" r:id="rId13"/>
    <p:sldId id="4231" r:id="rId14"/>
    <p:sldId id="4232" r:id="rId15"/>
    <p:sldId id="4233" r:id="rId16"/>
    <p:sldId id="4365" r:id="rId17"/>
    <p:sldId id="4195" r:id="rId18"/>
    <p:sldId id="4216" r:id="rId19"/>
    <p:sldId id="4217" r:id="rId20"/>
    <p:sldId id="4218" r:id="rId21"/>
    <p:sldId id="4234" r:id="rId22"/>
    <p:sldId id="4378" r:id="rId23"/>
    <p:sldId id="4379" r:id="rId24"/>
    <p:sldId id="4380" r:id="rId25"/>
    <p:sldId id="4238" r:id="rId26"/>
    <p:sldId id="4239" r:id="rId27"/>
    <p:sldId id="4366" r:id="rId28"/>
    <p:sldId id="4381" r:id="rId29"/>
    <p:sldId id="4240" r:id="rId30"/>
    <p:sldId id="4241" r:id="rId31"/>
    <p:sldId id="4242" r:id="rId32"/>
    <p:sldId id="4243" r:id="rId33"/>
    <p:sldId id="4244" r:id="rId34"/>
    <p:sldId id="4245" r:id="rId35"/>
    <p:sldId id="4246" r:id="rId36"/>
    <p:sldId id="4247" r:id="rId37"/>
    <p:sldId id="4248" r:id="rId38"/>
    <p:sldId id="4367" r:id="rId39"/>
    <p:sldId id="4250" r:id="rId40"/>
    <p:sldId id="4251" r:id="rId41"/>
    <p:sldId id="4252" r:id="rId42"/>
    <p:sldId id="4253" r:id="rId43"/>
    <p:sldId id="4254" r:id="rId44"/>
    <p:sldId id="4255" r:id="rId45"/>
    <p:sldId id="4256" r:id="rId46"/>
    <p:sldId id="4257" r:id="rId47"/>
    <p:sldId id="4258" r:id="rId48"/>
    <p:sldId id="4259" r:id="rId49"/>
    <p:sldId id="3626" r:id="rId50"/>
    <p:sldId id="3647" r:id="rId51"/>
    <p:sldId id="2019" r:id="rId52"/>
    <p:sldId id="2020" r:id="rId53"/>
    <p:sldId id="2021" r:id="rId54"/>
    <p:sldId id="2022" r:id="rId55"/>
    <p:sldId id="2023" r:id="rId56"/>
    <p:sldId id="2024" r:id="rId57"/>
    <p:sldId id="2025" r:id="rId58"/>
    <p:sldId id="2026" r:id="rId59"/>
    <p:sldId id="2027" r:id="rId60"/>
    <p:sldId id="2028" r:id="rId61"/>
    <p:sldId id="2029" r:id="rId62"/>
    <p:sldId id="2030" r:id="rId63"/>
    <p:sldId id="2031" r:id="rId64"/>
    <p:sldId id="2032" r:id="rId65"/>
    <p:sldId id="2033" r:id="rId66"/>
    <p:sldId id="2034" r:id="rId67"/>
    <p:sldId id="2035" r:id="rId68"/>
    <p:sldId id="2036" r:id="rId69"/>
    <p:sldId id="2037" r:id="rId70"/>
    <p:sldId id="2038" r:id="rId71"/>
    <p:sldId id="2039" r:id="rId72"/>
    <p:sldId id="2040" r:id="rId73"/>
    <p:sldId id="2041" r:id="rId74"/>
    <p:sldId id="2042" r:id="rId75"/>
    <p:sldId id="3622" r:id="rId76"/>
    <p:sldId id="4202" r:id="rId77"/>
    <p:sldId id="4203" r:id="rId78"/>
    <p:sldId id="4204" r:id="rId79"/>
    <p:sldId id="4205" r:id="rId80"/>
    <p:sldId id="4206" r:id="rId81"/>
    <p:sldId id="4207" r:id="rId82"/>
    <p:sldId id="4208" r:id="rId83"/>
    <p:sldId id="4209" r:id="rId84"/>
    <p:sldId id="3610" r:id="rId85"/>
    <p:sldId id="3611" r:id="rId86"/>
    <p:sldId id="3612" r:id="rId87"/>
    <p:sldId id="3613" r:id="rId88"/>
    <p:sldId id="3614" r:id="rId89"/>
    <p:sldId id="3623" r:id="rId90"/>
    <p:sldId id="3644" r:id="rId91"/>
    <p:sldId id="3524" r:id="rId92"/>
    <p:sldId id="3523" r:id="rId93"/>
    <p:sldId id="3624" r:id="rId94"/>
    <p:sldId id="3625" r:id="rId95"/>
    <p:sldId id="2047" r:id="rId96"/>
    <p:sldId id="2048" r:id="rId97"/>
    <p:sldId id="2049" r:id="rId98"/>
    <p:sldId id="3534" r:id="rId99"/>
    <p:sldId id="3535" r:id="rId100"/>
    <p:sldId id="3536" r:id="rId101"/>
    <p:sldId id="3720" r:id="rId102"/>
    <p:sldId id="3721" r:id="rId103"/>
    <p:sldId id="3722" r:id="rId104"/>
    <p:sldId id="4220" r:id="rId105"/>
    <p:sldId id="4221" r:id="rId106"/>
    <p:sldId id="4222" r:id="rId107"/>
    <p:sldId id="4223" r:id="rId108"/>
    <p:sldId id="4224" r:id="rId109"/>
    <p:sldId id="4225" r:id="rId110"/>
    <p:sldId id="4276" r:id="rId111"/>
    <p:sldId id="4277" r:id="rId112"/>
    <p:sldId id="4278" r:id="rId113"/>
    <p:sldId id="4279" r:id="rId114"/>
    <p:sldId id="4280" r:id="rId115"/>
    <p:sldId id="4281" r:id="rId116"/>
    <p:sldId id="4235" r:id="rId117"/>
    <p:sldId id="4236" r:id="rId118"/>
    <p:sldId id="4237" r:id="rId119"/>
    <p:sldId id="3512" r:id="rId120"/>
    <p:sldId id="3513" r:id="rId121"/>
    <p:sldId id="3514" r:id="rId122"/>
    <p:sldId id="3726" r:id="rId123"/>
    <p:sldId id="3727" r:id="rId124"/>
    <p:sldId id="3728" r:id="rId125"/>
    <p:sldId id="3646" r:id="rId126"/>
    <p:sldId id="4282" r:id="rId127"/>
    <p:sldId id="4283" r:id="rId128"/>
    <p:sldId id="4284" r:id="rId129"/>
    <p:sldId id="4285" r:id="rId130"/>
    <p:sldId id="4286" r:id="rId131"/>
    <p:sldId id="4287" r:id="rId132"/>
    <p:sldId id="4288" r:id="rId133"/>
    <p:sldId id="4289" r:id="rId134"/>
    <p:sldId id="4290" r:id="rId135"/>
    <p:sldId id="4291" r:id="rId136"/>
    <p:sldId id="3561" r:id="rId137"/>
    <p:sldId id="3562" r:id="rId138"/>
    <p:sldId id="3672" r:id="rId139"/>
    <p:sldId id="3780" r:id="rId140"/>
    <p:sldId id="4368" r:id="rId141"/>
    <p:sldId id="4369" r:id="rId142"/>
    <p:sldId id="4370" r:id="rId143"/>
    <p:sldId id="4371" r:id="rId144"/>
    <p:sldId id="4372" r:id="rId145"/>
    <p:sldId id="4373" r:id="rId146"/>
    <p:sldId id="4374" r:id="rId147"/>
    <p:sldId id="4375" r:id="rId148"/>
    <p:sldId id="4376" r:id="rId149"/>
    <p:sldId id="3661" r:id="rId150"/>
    <p:sldId id="3681" r:id="rId151"/>
    <p:sldId id="3563" r:id="rId152"/>
    <p:sldId id="3564" r:id="rId153"/>
    <p:sldId id="3565" r:id="rId154"/>
    <p:sldId id="3566" r:id="rId155"/>
    <p:sldId id="3567" r:id="rId156"/>
    <p:sldId id="3568" r:id="rId157"/>
    <p:sldId id="3569" r:id="rId158"/>
    <p:sldId id="3570" r:id="rId159"/>
    <p:sldId id="3573" r:id="rId160"/>
    <p:sldId id="3648" r:id="rId161"/>
    <p:sldId id="3577" r:id="rId162"/>
    <p:sldId id="3649" r:id="rId163"/>
    <p:sldId id="3650" r:id="rId164"/>
    <p:sldId id="3583" r:id="rId165"/>
    <p:sldId id="3587" r:id="rId166"/>
    <p:sldId id="3588" r:id="rId167"/>
    <p:sldId id="3589" r:id="rId168"/>
    <p:sldId id="3590" r:id="rId169"/>
    <p:sldId id="3655" r:id="rId170"/>
    <p:sldId id="3595" r:id="rId171"/>
    <p:sldId id="3609" r:id="rId17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3399"/>
    <a:srgbClr val="0043C8"/>
    <a:srgbClr val="005C2A"/>
    <a:srgbClr val="CC3399"/>
    <a:srgbClr val="00FF00"/>
    <a:srgbClr val="F8CBAD"/>
    <a:srgbClr val="FFFF8B"/>
    <a:srgbClr val="B4FEB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4270" autoAdjust="0"/>
  </p:normalViewPr>
  <p:slideViewPr>
    <p:cSldViewPr snapToGrid="0">
      <p:cViewPr varScale="1">
        <p:scale>
          <a:sx n="113" d="100"/>
          <a:sy n="113" d="100"/>
        </p:scale>
        <p:origin x="1662" y="108"/>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heme" Target="theme/theme1.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2025/7/10</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2025/7/10</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5E514-B51F-0616-C09D-F44785A56B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EEEA0C-7F44-8EE8-AF8A-D1FCD37516C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DCE4B2E-9FA5-2A32-0CF9-91A7A8F360D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94663FE-0D2F-AD31-8F4E-A2A15A96CD71}"/>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3396958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186AE-2F43-3825-46B1-69331D89F1A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467658-EF03-B5BF-34F4-05DBB23DEC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2CD342A-3CE5-CE42-848B-301EC16975E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AF51520-03C9-CAA8-2C46-A830093EEE44}"/>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337592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A728-8212-B86C-CF88-4AD2153299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71447CD-6F4E-F20A-F239-874EDB87F38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CD1EEF5-41F4-731A-DBA8-8DEDE933C40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3163FEA-5BBF-4B6D-3C38-7C0DDE6868D3}"/>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733039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08AF3-BDF5-3E21-F160-00FE81A457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32C27C4-408A-2AB1-16C9-DC8C54FE10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A7CF1E-A521-393D-FCC7-B6B7B9F8613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B3F8D59-BEE6-C9A2-8402-EA6E3F8BA9EB}"/>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2809147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98E31-790D-72B3-9EA4-AC7F05FB331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D5EF439-5E8E-F793-160B-D3E2F09EDFB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FB2C18-9384-579B-7072-25183FE1B61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E15F375-8D91-B42C-9504-7F3B5F85320C}"/>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2903773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007E1-1699-8DC0-B4B3-3F46138186D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E29BCE-BAC5-F675-1BC6-E2274968DBA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7541C9C-94B9-BB5F-4863-CC59C0BCBB8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A8ABA0D-BFEC-A959-EA94-82DD89632C46}"/>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4289185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3EAD9-AF58-3129-716C-6996F68147D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0A05BA7-247B-E74A-5B2E-C55F3C7A2B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0C8F3C-8582-A182-49EE-14EF37AD8730}"/>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DB2A021-0F77-46C9-314A-B256D9919C14}"/>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3288071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3C865-A415-AE10-2C1F-6C750603912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EAD7C1D-78ED-174A-1071-B0A00ED318C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1A2F614-5DB8-474A-CC81-8980DC58D54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5133A40-5301-A5B5-A63D-A3F7CE7713E6}"/>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926999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397C2-12AE-131F-7A8E-D8C7C7F3B65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84FC29-901F-ED03-B527-4BB15899EE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264CF5-7713-B598-92E8-A44F9C0FC74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CACA953-3C0A-9E88-4179-A0F53ED45996}"/>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1246192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5C053-920E-E822-F7EF-B7A7E2C3E1F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0BAC3FA-37F9-CAB3-F53F-0DA2EBEA31A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FAA9EDE-5FA1-0F9D-C3F9-C657B88E172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8538DF3-E304-D951-B35A-BF0B13CDE060}"/>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12529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998F9-7A16-A283-C7F2-A21ACF2405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29E0FD3-F7C7-C438-CCB3-FE4A8BA47D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B327C96-15F3-4ADB-2DEE-2104BBD60B9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068EC9D-A0C7-1E6C-7C56-CAF49881ACA3}"/>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226637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8D612-0A72-B914-82DE-B4061A604B4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02CC5D9-8DAD-2C4B-E1A7-C6C8894121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CAF2BB8-3D01-50EA-2F91-627EBB9B641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CBA9A0E-38E9-CB64-FFBC-1F41977B9D59}"/>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3507700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E7236-BEC1-6A48-D39C-ED5D67B40E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3632BC-15F3-F00E-D280-CE88DEE01F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66B0A35-D635-F75F-12B9-E8B841DEDEF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E78E391-3A0D-9036-9BAC-76284C9A0B12}"/>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3545504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E58DC-B6CE-A8EE-411F-0D1F32A6275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2167B51-7C08-31F6-ADC0-96B866E69F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1845CE9-BD79-2FF7-562A-BB3644249DA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2F44992-EC3E-F165-5B47-F10F33E3E032}"/>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2725356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0D732-BDBB-BCE3-3B35-1F8F92101F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EAEE2F-A6CC-3AF0-360D-6D27B6D6A2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9257AD-40B3-5560-CA04-2B4A83FACBA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5D21193-A180-386C-CA87-AAA532FE28FF}"/>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2011905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1D749-B720-7E7F-166A-DB496EA5310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AECAFD8-1092-84C9-0BED-BEE4D7EB790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E720CD1-AAB5-BF72-4B18-3C9BB6F3095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99B3432-6981-816D-2379-7FB7F9803365}"/>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383899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6E56C-8D01-19C9-4E9E-2762D3B582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8793263-7BD3-3568-CCA4-62525A7166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ABE08C-9A9F-07EB-795B-F4B299B04BFF}"/>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77623E8-50DF-D539-A95A-D78704299A42}"/>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460676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6E18-33FD-915B-7CDC-D507D813E9C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35098B-4443-6AE6-FAD4-A9B3F24623D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49C8A86-631A-05AD-01EA-D8A384042A5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BF28856-0A6E-241E-5CDA-7CC0FD6A8E10}"/>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9202345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90944-B27C-4CA6-E17C-2624E8EDC37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AF780DC-1237-D957-E507-66EA18E982F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702904-570C-20F2-F498-C3ED9946BD1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062330A-2A60-2595-FBE9-A94041D4E1E8}"/>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1029973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73FDA-ADFA-FA65-6B89-97B0608B98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9EF4EC9-A524-00E5-F1B7-2719CAC071C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83C204-F219-080F-FFCE-4F7420F9345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61D430B-B291-CD2B-2DEA-D9FC94FC85C8}"/>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1004620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69D17-209B-1A98-1CFE-3E5672945F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7F7410F-FB77-AC25-0B35-52404CB60F8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C8C059B-0DEE-604B-3079-C4EEBDA088D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59F6F81-2573-422C-869B-B3DE581838A7}"/>
              </a:ext>
            </a:extLst>
          </p:cNvPr>
          <p:cNvSpPr>
            <a:spLocks noGrp="1"/>
          </p:cNvSpPr>
          <p:nvPr>
            <p:ph type="sldNum" sz="quarter" idx="5"/>
          </p:nvPr>
        </p:nvSpPr>
        <p:spPr/>
        <p:txBody>
          <a:bodyPr/>
          <a:lstStyle/>
          <a:p>
            <a:fld id="{EE94831B-95E8-4741-AC9E-FAE0388C9AD4}" type="slidenum">
              <a:rPr kumimoji="1" lang="ja-JP" altLang="en-US" smtClean="0"/>
              <a:t>40</a:t>
            </a:fld>
            <a:endParaRPr kumimoji="1" lang="ja-JP" altLang="en-US"/>
          </a:p>
        </p:txBody>
      </p:sp>
    </p:spTree>
    <p:extLst>
      <p:ext uri="{BB962C8B-B14F-4D97-AF65-F5344CB8AC3E}">
        <p14:creationId xmlns:p14="http://schemas.microsoft.com/office/powerpoint/2010/main" val="22295823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588D2-E55B-F9B6-1198-A7CF77C9424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C28709A-25EA-FA1F-A07D-2191915A1F1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05F41EC-B64D-AAEF-0019-6FF69D64390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3E5D3AC-E0B1-5081-4B67-7FDB6799F3A7}"/>
              </a:ext>
            </a:extLst>
          </p:cNvPr>
          <p:cNvSpPr>
            <a:spLocks noGrp="1"/>
          </p:cNvSpPr>
          <p:nvPr>
            <p:ph type="sldNum" sz="quarter" idx="5"/>
          </p:nvPr>
        </p:nvSpPr>
        <p:spPr/>
        <p:txBody>
          <a:bodyPr/>
          <a:lstStyle/>
          <a:p>
            <a:fld id="{EE94831B-95E8-4741-AC9E-FAE0388C9AD4}" type="slidenum">
              <a:rPr kumimoji="1" lang="ja-JP" altLang="en-US" smtClean="0"/>
              <a:t>41</a:t>
            </a:fld>
            <a:endParaRPr kumimoji="1" lang="ja-JP" altLang="en-US"/>
          </a:p>
        </p:txBody>
      </p:sp>
    </p:spTree>
    <p:extLst>
      <p:ext uri="{BB962C8B-B14F-4D97-AF65-F5344CB8AC3E}">
        <p14:creationId xmlns:p14="http://schemas.microsoft.com/office/powerpoint/2010/main" val="291589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1EC89-D2DF-91CB-0518-CE5D2F479F1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FBB95A-3633-5CCB-4D0A-6BB09E420F5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E1523BE-FF4D-A759-027D-102CCAB7CF2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52CEB2E-2A59-0BBC-240F-4C0F43CF57EE}"/>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237540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C13B0-4DB9-A41F-4835-54670283A99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F0B01B6-FD0E-7768-9855-B227BD0BDE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018EA98-14C2-B8BF-E5A4-FF446A74114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6FC65DF-A622-E00F-182F-967B864EA019}"/>
              </a:ext>
            </a:extLst>
          </p:cNvPr>
          <p:cNvSpPr>
            <a:spLocks noGrp="1"/>
          </p:cNvSpPr>
          <p:nvPr>
            <p:ph type="sldNum" sz="quarter" idx="5"/>
          </p:nvPr>
        </p:nvSpPr>
        <p:spPr/>
        <p:txBody>
          <a:bodyPr/>
          <a:lstStyle/>
          <a:p>
            <a:fld id="{EE94831B-95E8-4741-AC9E-FAE0388C9AD4}" type="slidenum">
              <a:rPr kumimoji="1" lang="ja-JP" altLang="en-US" smtClean="0"/>
              <a:t>42</a:t>
            </a:fld>
            <a:endParaRPr kumimoji="1" lang="ja-JP" altLang="en-US"/>
          </a:p>
        </p:txBody>
      </p:sp>
    </p:spTree>
    <p:extLst>
      <p:ext uri="{BB962C8B-B14F-4D97-AF65-F5344CB8AC3E}">
        <p14:creationId xmlns:p14="http://schemas.microsoft.com/office/powerpoint/2010/main" val="3375169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3E8A2-E075-0876-4404-22EA374F30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ACEFAB9-03A9-27F6-F669-399D350BE6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F552824-F203-3542-F230-10A544EA2C9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EA05F16-5CD7-EE69-D1C5-9D1D23A9F52D}"/>
              </a:ext>
            </a:extLst>
          </p:cNvPr>
          <p:cNvSpPr>
            <a:spLocks noGrp="1"/>
          </p:cNvSpPr>
          <p:nvPr>
            <p:ph type="sldNum" sz="quarter" idx="5"/>
          </p:nvPr>
        </p:nvSpPr>
        <p:spPr/>
        <p:txBody>
          <a:bodyPr/>
          <a:lstStyle/>
          <a:p>
            <a:fld id="{EE94831B-95E8-4741-AC9E-FAE0388C9AD4}" type="slidenum">
              <a:rPr kumimoji="1" lang="ja-JP" altLang="en-US" smtClean="0"/>
              <a:t>43</a:t>
            </a:fld>
            <a:endParaRPr kumimoji="1" lang="ja-JP" altLang="en-US"/>
          </a:p>
        </p:txBody>
      </p:sp>
    </p:spTree>
    <p:extLst>
      <p:ext uri="{BB962C8B-B14F-4D97-AF65-F5344CB8AC3E}">
        <p14:creationId xmlns:p14="http://schemas.microsoft.com/office/powerpoint/2010/main" val="20859665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80408-AC24-9C52-BA08-0367FEE915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0BF4E6-F7E7-9C62-379B-913A55D4843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B82059D-6A0A-9B11-6747-2D90EAB5CF3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F2713AC-E011-924E-E519-76E588419F5A}"/>
              </a:ext>
            </a:extLst>
          </p:cNvPr>
          <p:cNvSpPr>
            <a:spLocks noGrp="1"/>
          </p:cNvSpPr>
          <p:nvPr>
            <p:ph type="sldNum" sz="quarter" idx="5"/>
          </p:nvPr>
        </p:nvSpPr>
        <p:spPr/>
        <p:txBody>
          <a:bodyPr/>
          <a:lstStyle/>
          <a:p>
            <a:fld id="{EE94831B-95E8-4741-AC9E-FAE0388C9AD4}" type="slidenum">
              <a:rPr kumimoji="1" lang="ja-JP" altLang="en-US" smtClean="0"/>
              <a:t>44</a:t>
            </a:fld>
            <a:endParaRPr kumimoji="1" lang="ja-JP" altLang="en-US"/>
          </a:p>
        </p:txBody>
      </p:sp>
    </p:spTree>
    <p:extLst>
      <p:ext uri="{BB962C8B-B14F-4D97-AF65-F5344CB8AC3E}">
        <p14:creationId xmlns:p14="http://schemas.microsoft.com/office/powerpoint/2010/main" val="1215453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8CAAA-410B-D313-1CC6-B0CA8031342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913C08-2818-88C6-0BE5-D89EE38F2B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76486E-8CA1-F63A-8E8A-F74F1BAC002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38D4913-8CF2-03A0-8644-51AD51A8FD62}"/>
              </a:ext>
            </a:extLst>
          </p:cNvPr>
          <p:cNvSpPr>
            <a:spLocks noGrp="1"/>
          </p:cNvSpPr>
          <p:nvPr>
            <p:ph type="sldNum" sz="quarter" idx="5"/>
          </p:nvPr>
        </p:nvSpPr>
        <p:spPr/>
        <p:txBody>
          <a:bodyPr/>
          <a:lstStyle/>
          <a:p>
            <a:fld id="{EE94831B-95E8-4741-AC9E-FAE0388C9AD4}" type="slidenum">
              <a:rPr kumimoji="1" lang="ja-JP" altLang="en-US" smtClean="0"/>
              <a:t>45</a:t>
            </a:fld>
            <a:endParaRPr kumimoji="1" lang="ja-JP" altLang="en-US"/>
          </a:p>
        </p:txBody>
      </p:sp>
    </p:spTree>
    <p:extLst>
      <p:ext uri="{BB962C8B-B14F-4D97-AF65-F5344CB8AC3E}">
        <p14:creationId xmlns:p14="http://schemas.microsoft.com/office/powerpoint/2010/main" val="25337539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90488-5FD5-746E-8DE5-EBC4AB870C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3E19D63-550B-C702-ACC2-B9BEAC60C24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F6FB6E-5277-F17C-1D1F-9882486EF8A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83C5A17-AFD2-639D-7BB5-0F56A10485DD}"/>
              </a:ext>
            </a:extLst>
          </p:cNvPr>
          <p:cNvSpPr>
            <a:spLocks noGrp="1"/>
          </p:cNvSpPr>
          <p:nvPr>
            <p:ph type="sldNum" sz="quarter" idx="5"/>
          </p:nvPr>
        </p:nvSpPr>
        <p:spPr/>
        <p:txBody>
          <a:bodyPr/>
          <a:lstStyle/>
          <a:p>
            <a:fld id="{EE94831B-95E8-4741-AC9E-FAE0388C9AD4}" type="slidenum">
              <a:rPr kumimoji="1" lang="ja-JP" altLang="en-US" smtClean="0"/>
              <a:t>46</a:t>
            </a:fld>
            <a:endParaRPr kumimoji="1" lang="ja-JP" altLang="en-US"/>
          </a:p>
        </p:txBody>
      </p:sp>
    </p:spTree>
    <p:extLst>
      <p:ext uri="{BB962C8B-B14F-4D97-AF65-F5344CB8AC3E}">
        <p14:creationId xmlns:p14="http://schemas.microsoft.com/office/powerpoint/2010/main" val="3766409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4B012-EBC5-9BF3-9D1E-08C43C6252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26BEE7-5C35-0D26-5E72-7A1B14D706F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B374496-29B7-3011-0FD9-8F61737B4F5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FA9299F-324D-21FC-1B1C-2E0726109C36}"/>
              </a:ext>
            </a:extLst>
          </p:cNvPr>
          <p:cNvSpPr>
            <a:spLocks noGrp="1"/>
          </p:cNvSpPr>
          <p:nvPr>
            <p:ph type="sldNum" sz="quarter" idx="5"/>
          </p:nvPr>
        </p:nvSpPr>
        <p:spPr/>
        <p:txBody>
          <a:bodyPr/>
          <a:lstStyle/>
          <a:p>
            <a:fld id="{EE94831B-95E8-4741-AC9E-FAE0388C9AD4}" type="slidenum">
              <a:rPr kumimoji="1" lang="ja-JP" altLang="en-US" smtClean="0"/>
              <a:t>47</a:t>
            </a:fld>
            <a:endParaRPr kumimoji="1" lang="ja-JP" altLang="en-US"/>
          </a:p>
        </p:txBody>
      </p:sp>
    </p:spTree>
    <p:extLst>
      <p:ext uri="{BB962C8B-B14F-4D97-AF65-F5344CB8AC3E}">
        <p14:creationId xmlns:p14="http://schemas.microsoft.com/office/powerpoint/2010/main" val="558678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C9C4-CCB0-C1F4-EF13-6C1B9E72101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180A67-7330-6557-B001-58886FDB0B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3FDBA1-7A61-44C5-023C-66F5BE7A8D9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5459C14-98AB-03E5-9055-24928B667884}"/>
              </a:ext>
            </a:extLst>
          </p:cNvPr>
          <p:cNvSpPr>
            <a:spLocks noGrp="1"/>
          </p:cNvSpPr>
          <p:nvPr>
            <p:ph type="sldNum" sz="quarter" idx="5"/>
          </p:nvPr>
        </p:nvSpPr>
        <p:spPr/>
        <p:txBody>
          <a:bodyPr/>
          <a:lstStyle/>
          <a:p>
            <a:fld id="{EE94831B-95E8-4741-AC9E-FAE0388C9AD4}" type="slidenum">
              <a:rPr kumimoji="1" lang="ja-JP" altLang="en-US" smtClean="0"/>
              <a:t>48</a:t>
            </a:fld>
            <a:endParaRPr kumimoji="1" lang="ja-JP" altLang="en-US"/>
          </a:p>
        </p:txBody>
      </p:sp>
    </p:spTree>
    <p:extLst>
      <p:ext uri="{BB962C8B-B14F-4D97-AF65-F5344CB8AC3E}">
        <p14:creationId xmlns:p14="http://schemas.microsoft.com/office/powerpoint/2010/main" val="3850558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409B4-B4E7-A755-10CD-BCA8A9AFC0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A9F5D35-750A-FDD3-C0E3-9EB9297F69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402826-2CA2-CA5B-ADB6-F1ED3940240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A2081B4-1B41-6CB7-292C-718E76F81803}"/>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156889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6E665-1036-3401-F99D-8AD21E0F33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992E4D-76C3-CA64-1109-366D69F5128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2DBA53D-D039-9866-07DA-D0C525FD104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0CB5F6C-5588-58C6-B6AD-A87643CA3B68}"/>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336757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43728-844F-06D3-764D-B0468DC4C2C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7CA5B62-407A-1A96-3669-6D6D5015D0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34F9CB-0F2F-7068-78A3-36607E2F4A6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B0049E8-8158-51D3-68E4-50DD7F6EB88E}"/>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1471648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A2A54-8786-E0AB-0A81-5F832084F69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0582A1-AC95-2D64-6678-AC806F29BBB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5498D56-CD80-0EB0-4EDE-208DF089ED4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A450C38F-B46D-C5B4-5FF5-5E3A82B6783F}"/>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1069669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A190A-E30A-3EE7-6F50-8290DEB059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A2F4EDA-7A7D-5FF8-BA3E-F140399B83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FC822D2-9911-98D9-8492-FF2A0C33A70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1AFC019-22D0-AA29-CDC0-9DB87D499DB2}"/>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164631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ACD52-241A-0DF3-67F5-64699A8B50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AEF2F79-EBEC-A297-C47B-1798F35C87F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FE75AC6-A055-79EA-A157-1F536010F63A}"/>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789269C6-E75B-9A66-1453-84F4E75479A8}"/>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2022306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2025/7/10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5" Type="http://schemas.openxmlformats.org/officeDocument/2006/relationships/image" Target="../media/image2.png"/><Relationship Id="rId4" Type="http://schemas.openxmlformats.org/officeDocument/2006/relationships/audio" Target="../media/audio1.wav"/></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audio" Target="../media/audio1.wa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5" Type="http://schemas.openxmlformats.org/officeDocument/2006/relationships/image" Target="../media/image2.png"/><Relationship Id="rId4" Type="http://schemas.openxmlformats.org/officeDocument/2006/relationships/audio" Target="../media/audio1.wav"/></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5" Type="http://schemas.openxmlformats.org/officeDocument/2006/relationships/image" Target="../media/image2.png"/><Relationship Id="rId4" Type="http://schemas.openxmlformats.org/officeDocument/2006/relationships/audio" Target="../media/audio1.wav"/></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audio" Target="../media/audio1.wav"/></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5" Type="http://schemas.openxmlformats.org/officeDocument/2006/relationships/image" Target="../media/image2.png"/><Relationship Id="rId4" Type="http://schemas.openxmlformats.org/officeDocument/2006/relationships/audio" Target="../media/audio1.wav"/></Relationships>
</file>

<file path=ppt/slides/_rels/slide124.xml.rels><?xml version="1.0" encoding="UTF-8" standalone="yes"?>
<Relationships xmlns="http://schemas.openxmlformats.org/package/2006/relationships"><Relationship Id="rId3" Type="http://schemas.microsoft.com/office/2007/relationships/media" Target="../media/media41.mp3"/><Relationship Id="rId7" Type="http://schemas.openxmlformats.org/officeDocument/2006/relationships/image" Target="../media/image2.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41.mp3"/></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2.png"/></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2.png"/></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p3"/><Relationship Id="rId1" Type="http://schemas.microsoft.com/office/2007/relationships/media" Target="../media/media39.mp3"/><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3" Type="http://schemas.microsoft.com/office/2007/relationships/media" Target="../media/media42.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2.png"/><Relationship Id="rId5" Type="http://schemas.openxmlformats.org/officeDocument/2006/relationships/slideLayout" Target="../slideLayouts/slideLayout1.xml"/><Relationship Id="rId4" Type="http://schemas.openxmlformats.org/officeDocument/2006/relationships/audio" Target="../media/media42.mp3"/></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2.png"/><Relationship Id="rId4" Type="http://schemas.openxmlformats.org/officeDocument/2006/relationships/image" Target="../media/image13.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2.png"/><Relationship Id="rId4" Type="http://schemas.openxmlformats.org/officeDocument/2006/relationships/image" Target="../media/image19.png"/></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5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19.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microsoft.com/office/2007/relationships/media" Target="../media/media46.wav"/><Relationship Id="rId7" Type="http://schemas.openxmlformats.org/officeDocument/2006/relationships/image" Target="../media/image2.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46.wav"/></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7.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audio" Target="../media/media48.mp3"/><Relationship Id="rId11" Type="http://schemas.openxmlformats.org/officeDocument/2006/relationships/image" Target="../media/image9.png"/><Relationship Id="rId5" Type="http://schemas.microsoft.com/office/2007/relationships/media" Target="../media/media48.mp3"/><Relationship Id="rId10" Type="http://schemas.openxmlformats.org/officeDocument/2006/relationships/image" Target="../media/image8.png"/><Relationship Id="rId4" Type="http://schemas.openxmlformats.org/officeDocument/2006/relationships/audio" Target="../media/media47.mp3"/><Relationship Id="rId9" Type="http://schemas.openxmlformats.org/officeDocument/2006/relationships/image" Target="../media/image2.png"/></Relationships>
</file>

<file path=ppt/slides/_rels/slide1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9.png"/><Relationship Id="rId3" Type="http://schemas.microsoft.com/office/2007/relationships/media" Target="../media/media50.mp3"/><Relationship Id="rId7" Type="http://schemas.openxmlformats.org/officeDocument/2006/relationships/image" Target="../media/image9.png"/><Relationship Id="rId12" Type="http://schemas.openxmlformats.org/officeDocument/2006/relationships/image" Target="../media/image28.sv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8.png"/><Relationship Id="rId11" Type="http://schemas.openxmlformats.org/officeDocument/2006/relationships/image" Target="../media/image27.png"/><Relationship Id="rId5" Type="http://schemas.openxmlformats.org/officeDocument/2006/relationships/slideLayout" Target="../slideLayouts/slideLayout1.xml"/><Relationship Id="rId10" Type="http://schemas.openxmlformats.org/officeDocument/2006/relationships/image" Target="../media/image26.svg"/><Relationship Id="rId4" Type="http://schemas.openxmlformats.org/officeDocument/2006/relationships/audio" Target="../media/media50.mp3"/><Relationship Id="rId9" Type="http://schemas.openxmlformats.org/officeDocument/2006/relationships/image" Target="../media/image25.png"/><Relationship Id="rId14" Type="http://schemas.openxmlformats.org/officeDocument/2006/relationships/image" Target="../media/image2.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52.mp3"/><Relationship Id="rId7" Type="http://schemas.openxmlformats.org/officeDocument/2006/relationships/image" Target="../media/image9.png"/><Relationship Id="rId12" Type="http://schemas.openxmlformats.org/officeDocument/2006/relationships/image" Target="../media/image2.png"/><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slideLayout" Target="../slideLayouts/slideLayout1.xml"/><Relationship Id="rId10" Type="http://schemas.openxmlformats.org/officeDocument/2006/relationships/image" Target="../media/image31.png"/><Relationship Id="rId4" Type="http://schemas.openxmlformats.org/officeDocument/2006/relationships/audio" Target="../media/media52.mp3"/><Relationship Id="rId9" Type="http://schemas.openxmlformats.org/officeDocument/2006/relationships/image" Target="../media/image30.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audio" Target="../media/audio1.wav"/></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2.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2.png"/><Relationship Id="rId4" Type="http://schemas.openxmlformats.org/officeDocument/2006/relationships/audio" Target="../media/audio1.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2.png"/><Relationship Id="rId4" Type="http://schemas.openxmlformats.org/officeDocument/2006/relationships/audio" Target="../media/audio1.wav"/></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microsoft.com/office/2007/relationships/media" Target="../media/media26.mp3"/><Relationship Id="rId7" Type="http://schemas.openxmlformats.org/officeDocument/2006/relationships/image" Target="../media/image2.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26.mp3"/></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p3"/><Relationship Id="rId1" Type="http://schemas.microsoft.com/office/2007/relationships/media" Target="../media/media23.mp3"/><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microsoft.com/office/2007/relationships/media" Target="../media/media28.mp3"/><Relationship Id="rId7" Type="http://schemas.openxmlformats.org/officeDocument/2006/relationships/image" Target="../media/image2.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png"/><Relationship Id="rId5" Type="http://schemas.openxmlformats.org/officeDocument/2006/relationships/slideLayout" Target="../slideLayouts/slideLayout1.xml"/><Relationship Id="rId4" Type="http://schemas.openxmlformats.org/officeDocument/2006/relationships/audio" Target="../media/media28.mp3"/></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microsoft.com/office/2007/relationships/media" Target="../media/media29.mp3"/><Relationship Id="rId7" Type="http://schemas.openxmlformats.org/officeDocument/2006/relationships/image" Target="../media/image7.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2.png"/><Relationship Id="rId5" Type="http://schemas.openxmlformats.org/officeDocument/2006/relationships/slideLayout" Target="../slideLayouts/slideLayout1.xml"/><Relationship Id="rId4" Type="http://schemas.openxmlformats.org/officeDocument/2006/relationships/audio" Target="../media/media29.mp3"/></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image" Target="../media/image1.png"/></Relationships>
</file>

<file path=ppt/slides/_rels/slide91.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31.mp3"/><Relationship Id="rId7" Type="http://schemas.openxmlformats.org/officeDocument/2006/relationships/image" Target="../media/image9.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8.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31.mp3"/><Relationship Id="rId9" Type="http://schemas.openxmlformats.org/officeDocument/2006/relationships/image" Target="../media/image10.PNG"/></Relationships>
</file>

<file path=ppt/slides/_rels/slide9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3723671"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No.19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7</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関係代名詞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1. </a:t>
            </a:r>
            <a:r>
              <a:rPr lang="ja-JP" altLang="en-US" sz="4800" b="1" dirty="0">
                <a:solidFill>
                  <a:schemeClr val="bg1"/>
                </a:solidFill>
                <a:latin typeface="ＭＳ Ｐゴシック" panose="020B0600070205080204" pitchFamily="50" charset="-128"/>
                <a:ea typeface="ＭＳ Ｐゴシック" panose="020B0600070205080204" pitchFamily="50" charset="-128"/>
              </a:rPr>
              <a:t>主格の関係代名詞</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27AB2-7B05-9F8F-3FFC-5EBC055E3CEF}"/>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5729C48-EC95-F80F-BA3C-BE2D42656AF8}"/>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D9AA483-C07C-FD6C-83B5-617E69C19561}"/>
              </a:ext>
            </a:extLst>
          </p:cNvPr>
          <p:cNvSpPr txBox="1"/>
          <p:nvPr/>
        </p:nvSpPr>
        <p:spPr>
          <a:xfrm>
            <a:off x="1675833" y="4128490"/>
            <a:ext cx="579233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a boy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lives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in Kyoto.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64FD7E68-DF3F-E88C-992D-27BEC62B50D3}"/>
              </a:ext>
            </a:extLst>
          </p:cNvPr>
          <p:cNvSpPr txBox="1"/>
          <p:nvPr/>
        </p:nvSpPr>
        <p:spPr>
          <a:xfrm>
            <a:off x="1663396" y="690490"/>
            <a:ext cx="581720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少年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京都に </a:t>
            </a:r>
            <a:r>
              <a:rPr kumimoji="1" lang="ja-JP" altLang="en-US" sz="4800" u="sng" dirty="0">
                <a:solidFill>
                  <a:srgbClr val="FF0000"/>
                </a:solidFill>
                <a:latin typeface="メイリオ" panose="020B0604030504040204" pitchFamily="50" charset="-128"/>
                <a:ea typeface="メイリオ" panose="020B0604030504040204" pitchFamily="50" charset="-128"/>
              </a:rPr>
              <a:t>住んでいる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2Ken is a boy who lives in Kyoto.">
            <a:hlinkClick r:id="" action="ppaction://media"/>
            <a:extLst>
              <a:ext uri="{FF2B5EF4-FFF2-40B4-BE49-F238E27FC236}">
                <a16:creationId xmlns:a16="http://schemas.microsoft.com/office/drawing/2014/main" id="{111B4270-CA3E-A121-58CC-BEA81F8160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88" y="1641475"/>
            <a:ext cx="406400" cy="406400"/>
          </a:xfrm>
          <a:prstGeom prst="rect">
            <a:avLst/>
          </a:prstGeom>
        </p:spPr>
      </p:pic>
    </p:spTree>
    <p:extLst>
      <p:ext uri="{BB962C8B-B14F-4D97-AF65-F5344CB8AC3E}">
        <p14:creationId xmlns:p14="http://schemas.microsoft.com/office/powerpoint/2010/main" val="250662652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西洋の</a:t>
            </a:r>
          </a:p>
        </p:txBody>
      </p:sp>
      <p:pic>
        <p:nvPicPr>
          <p:cNvPr id="2" name="Western">
            <a:hlinkClick r:id="" action="ppaction://media"/>
            <a:extLst>
              <a:ext uri="{FF2B5EF4-FFF2-40B4-BE49-F238E27FC236}">
                <a16:creationId xmlns:a16="http://schemas.microsoft.com/office/drawing/2014/main" id="{8F622426-BCD2-77FD-55DE-470FC9E63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958850"/>
            <a:ext cx="406400" cy="406400"/>
          </a:xfrm>
          <a:prstGeom prst="rect">
            <a:avLst/>
          </a:prstGeom>
        </p:spPr>
      </p:pic>
    </p:spTree>
    <p:extLst>
      <p:ext uri="{BB962C8B-B14F-4D97-AF65-F5344CB8AC3E}">
        <p14:creationId xmlns:p14="http://schemas.microsoft.com/office/powerpoint/2010/main" val="12662786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168C9-907F-BDF2-0AAC-620086E418F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53773664-37BD-192F-383D-7A1B02375AC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1C6824A3-BA6F-C35A-38C6-90F54EA6BA97}"/>
              </a:ext>
            </a:extLst>
          </p:cNvPr>
          <p:cNvGrpSpPr/>
          <p:nvPr/>
        </p:nvGrpSpPr>
        <p:grpSpPr>
          <a:xfrm>
            <a:off x="0" y="1715332"/>
            <a:ext cx="9144000" cy="3427336"/>
            <a:chOff x="0" y="1983250"/>
            <a:chExt cx="9144000" cy="3427336"/>
          </a:xfrm>
        </p:grpSpPr>
        <p:sp>
          <p:nvSpPr>
            <p:cNvPr id="5" name="テキスト ボックス 4">
              <a:extLst>
                <a:ext uri="{FF2B5EF4-FFF2-40B4-BE49-F238E27FC236}">
                  <a16:creationId xmlns:a16="http://schemas.microsoft.com/office/drawing/2014/main" id="{E6887DBC-0F31-4ED2-8BE0-1E5574D8429E}"/>
                </a:ext>
              </a:extLst>
            </p:cNvPr>
            <p:cNvSpPr txBox="1"/>
            <p:nvPr/>
          </p:nvSpPr>
          <p:spPr>
            <a:xfrm>
              <a:off x="0" y="4087147"/>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[t---] [o--]</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040F09D-A9FB-0A71-89A7-2C31D92EFDD6}"/>
                </a:ext>
              </a:extLst>
            </p:cNvPr>
            <p:cNvSpPr txBox="1"/>
            <p:nvPr/>
          </p:nvSpPr>
          <p:spPr>
            <a:xfrm>
              <a:off x="815009" y="1983250"/>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を脱ぐ</a:t>
              </a:r>
            </a:p>
          </p:txBody>
        </p:sp>
      </p:grpSp>
      <p:pic>
        <p:nvPicPr>
          <p:cNvPr id="3" name="take off">
            <a:hlinkClick r:id="" action="ppaction://media"/>
            <a:extLst>
              <a:ext uri="{FF2B5EF4-FFF2-40B4-BE49-F238E27FC236}">
                <a16:creationId xmlns:a16="http://schemas.microsoft.com/office/drawing/2014/main" id="{57B5E3F1-6EDC-FEF9-16E3-FF2C884B9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292225"/>
            <a:ext cx="406400" cy="406400"/>
          </a:xfrm>
          <a:prstGeom prst="rect">
            <a:avLst/>
          </a:prstGeom>
        </p:spPr>
      </p:pic>
    </p:spTree>
    <p:extLst>
      <p:ext uri="{BB962C8B-B14F-4D97-AF65-F5344CB8AC3E}">
        <p14:creationId xmlns:p14="http://schemas.microsoft.com/office/powerpoint/2010/main" val="46316124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6FDB-52B4-7154-79A3-A00C957CE75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5F1CB3E-7C6C-772F-8F63-DBAB7B149DD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3C39880-703B-AC2F-3354-0174D560484D}"/>
              </a:ext>
            </a:extLst>
          </p:cNvPr>
          <p:cNvSpPr txBox="1"/>
          <p:nvPr/>
        </p:nvSpPr>
        <p:spPr>
          <a:xfrm>
            <a:off x="318052" y="2644170"/>
            <a:ext cx="8507896"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take off ...</a:t>
            </a:r>
            <a:endParaRPr kumimoji="1" lang="ja-JP" altLang="en-US" sz="9600" dirty="0">
              <a:solidFill>
                <a:schemeClr val="tx1">
                  <a:lumMod val="85000"/>
                  <a:lumOff val="15000"/>
                </a:schemeClr>
              </a:solidFill>
            </a:endParaRPr>
          </a:p>
        </p:txBody>
      </p:sp>
      <p:pic>
        <p:nvPicPr>
          <p:cNvPr id="3" name="take off">
            <a:hlinkClick r:id="" action="ppaction://media"/>
            <a:extLst>
              <a:ext uri="{FF2B5EF4-FFF2-40B4-BE49-F238E27FC236}">
                <a16:creationId xmlns:a16="http://schemas.microsoft.com/office/drawing/2014/main" id="{F1B362C2-1702-D067-DF01-1614FAA5AD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292225"/>
            <a:ext cx="406400" cy="406400"/>
          </a:xfrm>
          <a:prstGeom prst="rect">
            <a:avLst/>
          </a:prstGeom>
        </p:spPr>
      </p:pic>
    </p:spTree>
    <p:extLst>
      <p:ext uri="{BB962C8B-B14F-4D97-AF65-F5344CB8AC3E}">
        <p14:creationId xmlns:p14="http://schemas.microsoft.com/office/powerpoint/2010/main" val="143887873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63C9C-13A3-E1D2-EFE6-5EEEB651AC5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3F3DBE5-E84F-BF02-3104-CBB00FF0EA3D}"/>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E435A3F-0F4D-3B1D-3134-443937C8C823}"/>
              </a:ext>
            </a:extLst>
          </p:cNvPr>
          <p:cNvSpPr txBox="1"/>
          <p:nvPr/>
        </p:nvSpPr>
        <p:spPr>
          <a:xfrm>
            <a:off x="206478" y="2497976"/>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を脱ぐ</a:t>
            </a:r>
          </a:p>
        </p:txBody>
      </p:sp>
      <p:pic>
        <p:nvPicPr>
          <p:cNvPr id="2" name="take off">
            <a:hlinkClick r:id="" action="ppaction://media"/>
            <a:extLst>
              <a:ext uri="{FF2B5EF4-FFF2-40B4-BE49-F238E27FC236}">
                <a16:creationId xmlns:a16="http://schemas.microsoft.com/office/drawing/2014/main" id="{F1EEB9AF-7140-FFA9-D5A6-8ED5EA0566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475" y="1292225"/>
            <a:ext cx="406400" cy="406400"/>
          </a:xfrm>
          <a:prstGeom prst="rect">
            <a:avLst/>
          </a:prstGeom>
        </p:spPr>
      </p:pic>
    </p:spTree>
    <p:extLst>
      <p:ext uri="{BB962C8B-B14F-4D97-AF65-F5344CB8AC3E}">
        <p14:creationId xmlns:p14="http://schemas.microsoft.com/office/powerpoint/2010/main" val="22882743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2AD3-AEDB-3821-F085-96F9FA433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7C584D60-95B8-4567-8038-A2FE612FD4C5}"/>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DD0F368-173C-0A71-FACC-34A9C30E1AD4}"/>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E8A8FCC2-4A93-679C-F26D-2874D490CE4A}"/>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F4EFD7-CB38-C4D5-B937-03368A6CCF3B}"/>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引き起こす</a:t>
              </a:r>
              <a:endParaRPr kumimoji="1" lang="ja-JP" altLang="en-US" sz="6000" dirty="0">
                <a:solidFill>
                  <a:schemeClr val="tx1">
                    <a:lumMod val="85000"/>
                    <a:lumOff val="15000"/>
                  </a:schemeClr>
                </a:solidFill>
              </a:endParaRPr>
            </a:p>
          </p:txBody>
        </p:sp>
      </p:grpSp>
      <p:pic>
        <p:nvPicPr>
          <p:cNvPr id="2" name="cause">
            <a:hlinkClick r:id="" action="ppaction://media"/>
            <a:extLst>
              <a:ext uri="{FF2B5EF4-FFF2-40B4-BE49-F238E27FC236}">
                <a16:creationId xmlns:a16="http://schemas.microsoft.com/office/drawing/2014/main" id="{956397B8-870C-9EAC-5500-6ADA01E3B4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350" y="1835150"/>
            <a:ext cx="406400" cy="406400"/>
          </a:xfrm>
          <a:prstGeom prst="rect">
            <a:avLst/>
          </a:prstGeom>
        </p:spPr>
      </p:pic>
    </p:spTree>
    <p:extLst>
      <p:ext uri="{BB962C8B-B14F-4D97-AF65-F5344CB8AC3E}">
        <p14:creationId xmlns:p14="http://schemas.microsoft.com/office/powerpoint/2010/main" val="341898173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5DA2D-62A5-41EF-0ECF-4DD54FA79A1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88A70E-C472-38F8-4EDF-45AA6AE7478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5086A41-2F63-F987-42A6-B7726EB1F5EB}"/>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cause</a:t>
            </a:r>
            <a:endParaRPr kumimoji="1" lang="ja-JP" altLang="en-US" sz="8000" dirty="0">
              <a:solidFill>
                <a:schemeClr val="tx1">
                  <a:lumMod val="85000"/>
                  <a:lumOff val="15000"/>
                </a:schemeClr>
              </a:solidFill>
            </a:endParaRPr>
          </a:p>
        </p:txBody>
      </p:sp>
      <p:pic>
        <p:nvPicPr>
          <p:cNvPr id="5" name="cause">
            <a:hlinkClick r:id="" action="ppaction://media"/>
            <a:extLst>
              <a:ext uri="{FF2B5EF4-FFF2-40B4-BE49-F238E27FC236}">
                <a16:creationId xmlns:a16="http://schemas.microsoft.com/office/drawing/2014/main" id="{A6AD2C45-2FD5-A06A-5472-BDF2AEB2CD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350" y="1835150"/>
            <a:ext cx="406400" cy="406400"/>
          </a:xfrm>
          <a:prstGeom prst="rect">
            <a:avLst/>
          </a:prstGeom>
        </p:spPr>
      </p:pic>
    </p:spTree>
    <p:extLst>
      <p:ext uri="{BB962C8B-B14F-4D97-AF65-F5344CB8AC3E}">
        <p14:creationId xmlns:p14="http://schemas.microsoft.com/office/powerpoint/2010/main" val="364302015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2C7AD-E9A1-F497-7584-0E1EB39E6F1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C73B1C2-8EC9-04F5-23D7-88BE667D173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D062364-E186-8C9D-A157-1A5D95DC7169}"/>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引き起こす</a:t>
            </a:r>
            <a:endParaRPr kumimoji="1" lang="ja-JP" altLang="en-US" sz="6000" dirty="0">
              <a:solidFill>
                <a:schemeClr val="tx1">
                  <a:lumMod val="85000"/>
                  <a:lumOff val="15000"/>
                </a:schemeClr>
              </a:solidFill>
            </a:endParaRPr>
          </a:p>
        </p:txBody>
      </p:sp>
      <p:pic>
        <p:nvPicPr>
          <p:cNvPr id="6" name="cause">
            <a:hlinkClick r:id="" action="ppaction://media"/>
            <a:extLst>
              <a:ext uri="{FF2B5EF4-FFF2-40B4-BE49-F238E27FC236}">
                <a16:creationId xmlns:a16="http://schemas.microsoft.com/office/drawing/2014/main" id="{B8C89333-8374-B88E-10B7-5CB6BEA8C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350" y="1835150"/>
            <a:ext cx="406400" cy="406400"/>
          </a:xfrm>
          <a:prstGeom prst="rect">
            <a:avLst/>
          </a:prstGeom>
        </p:spPr>
      </p:pic>
    </p:spTree>
    <p:extLst>
      <p:ext uri="{BB962C8B-B14F-4D97-AF65-F5344CB8AC3E}">
        <p14:creationId xmlns:p14="http://schemas.microsoft.com/office/powerpoint/2010/main" val="363936606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92B81-B504-5552-E556-6C1C4280EE0D}"/>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41404068-9FE4-B354-30AF-49B93212B23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BA97BEDA-0B67-0FB0-2764-0125A7F8AFF4}"/>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59318A7B-EF49-F006-97FE-9FAE1AA7E60E}"/>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3ABEB30-F746-D033-8701-30CA0A189E7F}"/>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解決する</a:t>
              </a:r>
              <a:endParaRPr kumimoji="1" lang="ja-JP" altLang="en-US" sz="6000" dirty="0">
                <a:solidFill>
                  <a:schemeClr val="tx1">
                    <a:lumMod val="85000"/>
                    <a:lumOff val="15000"/>
                  </a:schemeClr>
                </a:solidFill>
              </a:endParaRPr>
            </a:p>
          </p:txBody>
        </p:sp>
      </p:grpSp>
      <p:pic>
        <p:nvPicPr>
          <p:cNvPr id="2" name="solve">
            <a:hlinkClick r:id="" action="ppaction://media"/>
            <a:extLst>
              <a:ext uri="{FF2B5EF4-FFF2-40B4-BE49-F238E27FC236}">
                <a16:creationId xmlns:a16="http://schemas.microsoft.com/office/drawing/2014/main" id="{D377FE22-5211-3580-8923-2ED6945EEA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 y="1425575"/>
            <a:ext cx="406400" cy="406400"/>
          </a:xfrm>
          <a:prstGeom prst="rect">
            <a:avLst/>
          </a:prstGeom>
        </p:spPr>
      </p:pic>
    </p:spTree>
    <p:extLst>
      <p:ext uri="{BB962C8B-B14F-4D97-AF65-F5344CB8AC3E}">
        <p14:creationId xmlns:p14="http://schemas.microsoft.com/office/powerpoint/2010/main" val="248583536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F1CD9-9EFB-1A6F-7B46-3B2C7EFA437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9A42BD4-7DA6-28D5-FD04-CDE83194300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D8F4A32-25E0-B530-7A82-D770B641C603}"/>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solve</a:t>
            </a:r>
            <a:endParaRPr kumimoji="1" lang="ja-JP" altLang="en-US" sz="8000" dirty="0">
              <a:solidFill>
                <a:schemeClr val="tx1">
                  <a:lumMod val="85000"/>
                  <a:lumOff val="15000"/>
                </a:schemeClr>
              </a:solidFill>
            </a:endParaRPr>
          </a:p>
        </p:txBody>
      </p:sp>
      <p:pic>
        <p:nvPicPr>
          <p:cNvPr id="4" name="solve">
            <a:hlinkClick r:id="" action="ppaction://media"/>
            <a:extLst>
              <a:ext uri="{FF2B5EF4-FFF2-40B4-BE49-F238E27FC236}">
                <a16:creationId xmlns:a16="http://schemas.microsoft.com/office/drawing/2014/main" id="{4101488C-2481-546B-BE23-C4656F1904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 y="1425575"/>
            <a:ext cx="406400" cy="406400"/>
          </a:xfrm>
          <a:prstGeom prst="rect">
            <a:avLst/>
          </a:prstGeom>
        </p:spPr>
      </p:pic>
    </p:spTree>
    <p:extLst>
      <p:ext uri="{BB962C8B-B14F-4D97-AF65-F5344CB8AC3E}">
        <p14:creationId xmlns:p14="http://schemas.microsoft.com/office/powerpoint/2010/main" val="14659325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D8ED7-AFA1-01F3-BDB8-D0505F661C1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72128DD-BC64-DB6A-8E77-A167F83C15E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9DC4B2C-CDFC-159D-2EB3-CFA8709FEB53}"/>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解決する</a:t>
            </a:r>
            <a:endParaRPr kumimoji="1" lang="ja-JP" altLang="en-US" sz="6000" dirty="0">
              <a:solidFill>
                <a:schemeClr val="tx1">
                  <a:lumMod val="85000"/>
                  <a:lumOff val="15000"/>
                </a:schemeClr>
              </a:solidFill>
            </a:endParaRPr>
          </a:p>
        </p:txBody>
      </p:sp>
      <p:pic>
        <p:nvPicPr>
          <p:cNvPr id="5" name="solve">
            <a:hlinkClick r:id="" action="ppaction://media"/>
            <a:extLst>
              <a:ext uri="{FF2B5EF4-FFF2-40B4-BE49-F238E27FC236}">
                <a16:creationId xmlns:a16="http://schemas.microsoft.com/office/drawing/2014/main" id="{88CAEB4D-48CD-D15D-8670-CB9F7F1F4F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0" y="1425575"/>
            <a:ext cx="406400" cy="406400"/>
          </a:xfrm>
          <a:prstGeom prst="rect">
            <a:avLst/>
          </a:prstGeom>
        </p:spPr>
      </p:pic>
    </p:spTree>
    <p:extLst>
      <p:ext uri="{BB962C8B-B14F-4D97-AF65-F5344CB8AC3E}">
        <p14:creationId xmlns:p14="http://schemas.microsoft.com/office/powerpoint/2010/main" val="6709742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526D-D8DD-974D-1386-F4A266B7320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24FA092-1715-E906-92D6-E36D2C4FB30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0A769A82-415A-82FD-7945-1118E006502A}"/>
              </a:ext>
            </a:extLst>
          </p:cNvPr>
          <p:cNvSpPr txBox="1"/>
          <p:nvPr/>
        </p:nvSpPr>
        <p:spPr>
          <a:xfrm>
            <a:off x="1108977" y="2409490"/>
            <a:ext cx="692604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 boy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l----</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Kyoto.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2Ken is a boy who lives in Kyoto.">
            <a:hlinkClick r:id="" action="ppaction://media"/>
            <a:extLst>
              <a:ext uri="{FF2B5EF4-FFF2-40B4-BE49-F238E27FC236}">
                <a16:creationId xmlns:a16="http://schemas.microsoft.com/office/drawing/2014/main" id="{B025CED0-1884-FDB3-DB7B-D0B1C7E5D6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88" y="1641475"/>
            <a:ext cx="406400" cy="406400"/>
          </a:xfrm>
          <a:prstGeom prst="rect">
            <a:avLst/>
          </a:prstGeom>
        </p:spPr>
      </p:pic>
    </p:spTree>
    <p:extLst>
      <p:ext uri="{BB962C8B-B14F-4D97-AF65-F5344CB8AC3E}">
        <p14:creationId xmlns:p14="http://schemas.microsoft.com/office/powerpoint/2010/main" val="193125711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2759EF39-F94D-427B-BC32-27C03DB7344D}"/>
              </a:ext>
            </a:extLst>
          </p:cNvPr>
          <p:cNvGrpSpPr/>
          <p:nvPr/>
        </p:nvGrpSpPr>
        <p:grpSpPr>
          <a:xfrm>
            <a:off x="206478" y="1707198"/>
            <a:ext cx="8731046" cy="3443605"/>
            <a:chOff x="206478" y="2133690"/>
            <a:chExt cx="8731046" cy="3443605"/>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8" y="2133690"/>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スリッパ</a:t>
              </a:r>
            </a:p>
          </p:txBody>
        </p:sp>
      </p:grpSp>
      <p:pic>
        <p:nvPicPr>
          <p:cNvPr id="3" name="slipper">
            <a:hlinkClick r:id="" action="ppaction://media"/>
            <a:extLst>
              <a:ext uri="{FF2B5EF4-FFF2-40B4-BE49-F238E27FC236}">
                <a16:creationId xmlns:a16="http://schemas.microsoft.com/office/drawing/2014/main" id="{DD4E0630-86D2-D421-9E98-3C853D63E9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739900"/>
            <a:ext cx="406400" cy="406400"/>
          </a:xfrm>
          <a:prstGeom prst="rect">
            <a:avLst/>
          </a:prstGeom>
        </p:spPr>
      </p:pic>
    </p:spTree>
    <p:extLst>
      <p:ext uri="{BB962C8B-B14F-4D97-AF65-F5344CB8AC3E}">
        <p14:creationId xmlns:p14="http://schemas.microsoft.com/office/powerpoint/2010/main" val="353063204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4506BC72-E542-B7CE-6BA8-B3F8F7FF2CFB}"/>
              </a:ext>
            </a:extLst>
          </p:cNvPr>
          <p:cNvSpPr txBox="1"/>
          <p:nvPr/>
        </p:nvSpPr>
        <p:spPr>
          <a:xfrm>
            <a:off x="647700" y="2497976"/>
            <a:ext cx="784860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slipper</a:t>
            </a:r>
            <a:endParaRPr kumimoji="1" lang="ja-JP" altLang="en-US" sz="6600" dirty="0">
              <a:solidFill>
                <a:schemeClr val="tx1">
                  <a:lumMod val="85000"/>
                  <a:lumOff val="15000"/>
                </a:schemeClr>
              </a:solidFill>
            </a:endParaRPr>
          </a:p>
        </p:txBody>
      </p:sp>
      <p:pic>
        <p:nvPicPr>
          <p:cNvPr id="3" name="slipper">
            <a:hlinkClick r:id="" action="ppaction://media"/>
            <a:extLst>
              <a:ext uri="{FF2B5EF4-FFF2-40B4-BE49-F238E27FC236}">
                <a16:creationId xmlns:a16="http://schemas.microsoft.com/office/drawing/2014/main" id="{7E857463-103E-200E-C042-EED10CFBC7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739900"/>
            <a:ext cx="406400" cy="406400"/>
          </a:xfrm>
          <a:prstGeom prst="rect">
            <a:avLst/>
          </a:prstGeom>
        </p:spPr>
      </p:pic>
    </p:spTree>
    <p:extLst>
      <p:ext uri="{BB962C8B-B14F-4D97-AF65-F5344CB8AC3E}">
        <p14:creationId xmlns:p14="http://schemas.microsoft.com/office/powerpoint/2010/main" val="410276547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スリッパ</a:t>
            </a:r>
          </a:p>
        </p:txBody>
      </p:sp>
      <p:pic>
        <p:nvPicPr>
          <p:cNvPr id="2" name="slipper">
            <a:hlinkClick r:id="" action="ppaction://media"/>
            <a:extLst>
              <a:ext uri="{FF2B5EF4-FFF2-40B4-BE49-F238E27FC236}">
                <a16:creationId xmlns:a16="http://schemas.microsoft.com/office/drawing/2014/main" id="{DA28D392-2529-A95D-B0A8-E16E5A485B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 y="1739900"/>
            <a:ext cx="406400" cy="406400"/>
          </a:xfrm>
          <a:prstGeom prst="rect">
            <a:avLst/>
          </a:prstGeom>
        </p:spPr>
      </p:pic>
    </p:spTree>
    <p:extLst>
      <p:ext uri="{BB962C8B-B14F-4D97-AF65-F5344CB8AC3E}">
        <p14:creationId xmlns:p14="http://schemas.microsoft.com/office/powerpoint/2010/main" val="42779118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0C06EE56-DFBC-4BDE-92F5-B88592E7DBD6}"/>
              </a:ext>
            </a:extLst>
          </p:cNvPr>
          <p:cNvGrpSpPr/>
          <p:nvPr/>
        </p:nvGrpSpPr>
        <p:grpSpPr>
          <a:xfrm>
            <a:off x="152400" y="1120676"/>
            <a:ext cx="8839200" cy="4616648"/>
            <a:chOff x="152400" y="382012"/>
            <a:chExt cx="8839200" cy="4616648"/>
          </a:xfrm>
        </p:grpSpPr>
        <p:sp>
          <p:nvSpPr>
            <p:cNvPr id="5" name="テキスト ボックス 4"/>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wear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worn">
            <a:hlinkClick r:id="" action="ppaction://media"/>
            <a:extLst>
              <a:ext uri="{FF2B5EF4-FFF2-40B4-BE49-F238E27FC236}">
                <a16:creationId xmlns:a16="http://schemas.microsoft.com/office/drawing/2014/main" id="{9897630E-DC72-5A28-AF09-DD7AC90054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092200"/>
            <a:ext cx="406400" cy="406400"/>
          </a:xfrm>
          <a:prstGeom prst="rect">
            <a:avLst/>
          </a:prstGeom>
        </p:spPr>
      </p:pic>
    </p:spTree>
    <p:extLst>
      <p:ext uri="{BB962C8B-B14F-4D97-AF65-F5344CB8AC3E}">
        <p14:creationId xmlns:p14="http://schemas.microsoft.com/office/powerpoint/2010/main" val="17018786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8374A34-7471-3EB9-6397-DB4FFFA30028}"/>
              </a:ext>
            </a:extLst>
          </p:cNvPr>
          <p:cNvSpPr txBox="1"/>
          <p:nvPr/>
        </p:nvSpPr>
        <p:spPr>
          <a:xfrm>
            <a:off x="742950" y="2105561"/>
            <a:ext cx="7658100" cy="2646878"/>
          </a:xfrm>
          <a:prstGeom prst="rect">
            <a:avLst/>
          </a:prstGeom>
          <a:noFill/>
        </p:spPr>
        <p:txBody>
          <a:bodyPr wrap="square" rtlCol="0">
            <a:spAutoFit/>
          </a:bodyPr>
          <a:lstStyle/>
          <a:p>
            <a:pPr algn="ctr"/>
            <a:r>
              <a:rPr kumimoji="1"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worn</a:t>
            </a:r>
            <a:endParaRPr kumimoji="1" lang="ja-JP" altLang="en-US" sz="8000" dirty="0">
              <a:solidFill>
                <a:schemeClr val="tx1">
                  <a:lumMod val="85000"/>
                  <a:lumOff val="15000"/>
                </a:schemeClr>
              </a:solidFill>
            </a:endParaRPr>
          </a:p>
        </p:txBody>
      </p:sp>
      <p:pic>
        <p:nvPicPr>
          <p:cNvPr id="3" name="worn">
            <a:hlinkClick r:id="" action="ppaction://media"/>
            <a:extLst>
              <a:ext uri="{FF2B5EF4-FFF2-40B4-BE49-F238E27FC236}">
                <a16:creationId xmlns:a16="http://schemas.microsoft.com/office/drawing/2014/main" id="{7E7F5D14-4FC2-CE8E-ABDB-86E0533FE5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092200"/>
            <a:ext cx="406400" cy="406400"/>
          </a:xfrm>
          <a:prstGeom prst="rect">
            <a:avLst/>
          </a:prstGeom>
        </p:spPr>
      </p:pic>
    </p:spTree>
    <p:extLst>
      <p:ext uri="{BB962C8B-B14F-4D97-AF65-F5344CB8AC3E}">
        <p14:creationId xmlns:p14="http://schemas.microsoft.com/office/powerpoint/2010/main" val="18523778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wear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pic>
        <p:nvPicPr>
          <p:cNvPr id="2" name="worn">
            <a:hlinkClick r:id="" action="ppaction://media"/>
            <a:extLst>
              <a:ext uri="{FF2B5EF4-FFF2-40B4-BE49-F238E27FC236}">
                <a16:creationId xmlns:a16="http://schemas.microsoft.com/office/drawing/2014/main" id="{7FDDAAC7-40EF-9E67-1F54-9C67E14DBA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600" y="1092200"/>
            <a:ext cx="406400" cy="406400"/>
          </a:xfrm>
          <a:prstGeom prst="rect">
            <a:avLst/>
          </a:prstGeom>
        </p:spPr>
      </p:pic>
    </p:spTree>
    <p:extLst>
      <p:ext uri="{BB962C8B-B14F-4D97-AF65-F5344CB8AC3E}">
        <p14:creationId xmlns:p14="http://schemas.microsoft.com/office/powerpoint/2010/main" val="167145453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BF9597-D1E0-4629-A321-6BC4D68214D2}"/>
              </a:ext>
            </a:extLst>
          </p:cNvPr>
          <p:cNvGrpSpPr/>
          <p:nvPr/>
        </p:nvGrpSpPr>
        <p:grpSpPr>
          <a:xfrm>
            <a:off x="206477" y="1636202"/>
            <a:ext cx="8731046" cy="3585596"/>
            <a:chOff x="206477" y="1991699"/>
            <a:chExt cx="8731046"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err="1">
                  <a:solidFill>
                    <a:schemeClr val="tx1">
                      <a:lumMod val="85000"/>
                      <a:lumOff val="15000"/>
                    </a:schemeClr>
                  </a:solidFill>
                  <a:latin typeface="メイリオ" panose="020B0604030504040204" pitchFamily="50" charset="-128"/>
                  <a:ea typeface="メイリオ" panose="020B0604030504040204" pitchFamily="50" charset="-128"/>
                </a:rPr>
                <a:t>i</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室内で</a:t>
              </a:r>
            </a:p>
          </p:txBody>
        </p:sp>
      </p:grpSp>
      <p:pic>
        <p:nvPicPr>
          <p:cNvPr id="2" name="indoor">
            <a:hlinkClick r:id="" action="ppaction://media"/>
            <a:extLst>
              <a:ext uri="{FF2B5EF4-FFF2-40B4-BE49-F238E27FC236}">
                <a16:creationId xmlns:a16="http://schemas.microsoft.com/office/drawing/2014/main" id="{7799BEFB-725B-B099-0294-03D9E6F419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375" y="1330325"/>
            <a:ext cx="406400" cy="406400"/>
          </a:xfrm>
          <a:prstGeom prst="rect">
            <a:avLst/>
          </a:prstGeom>
        </p:spPr>
      </p:pic>
    </p:spTree>
    <p:extLst>
      <p:ext uri="{BB962C8B-B14F-4D97-AF65-F5344CB8AC3E}">
        <p14:creationId xmlns:p14="http://schemas.microsoft.com/office/powerpoint/2010/main" val="30054914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A934636-5ABF-EADC-6FF9-397C21D5BE20}"/>
              </a:ext>
            </a:extLst>
          </p:cNvPr>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indoor</a:t>
            </a:r>
            <a:endParaRPr kumimoji="1" lang="ja-JP" altLang="en-US" sz="7200" dirty="0">
              <a:solidFill>
                <a:schemeClr val="tx1">
                  <a:lumMod val="85000"/>
                  <a:lumOff val="15000"/>
                </a:schemeClr>
              </a:solidFill>
            </a:endParaRPr>
          </a:p>
        </p:txBody>
      </p:sp>
      <p:pic>
        <p:nvPicPr>
          <p:cNvPr id="3" name="indoor">
            <a:hlinkClick r:id="" action="ppaction://media"/>
            <a:extLst>
              <a:ext uri="{FF2B5EF4-FFF2-40B4-BE49-F238E27FC236}">
                <a16:creationId xmlns:a16="http://schemas.microsoft.com/office/drawing/2014/main" id="{642B1ACE-D87E-19FF-06FA-0DB3C2E41B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375" y="1330325"/>
            <a:ext cx="406400" cy="406400"/>
          </a:xfrm>
          <a:prstGeom prst="rect">
            <a:avLst/>
          </a:prstGeom>
        </p:spPr>
      </p:pic>
    </p:spTree>
    <p:extLst>
      <p:ext uri="{BB962C8B-B14F-4D97-AF65-F5344CB8AC3E}">
        <p14:creationId xmlns:p14="http://schemas.microsoft.com/office/powerpoint/2010/main" val="134821990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396259E-A92E-4E46-A99B-06C7BE67617D}"/>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室内で</a:t>
            </a:r>
          </a:p>
        </p:txBody>
      </p:sp>
      <p:pic>
        <p:nvPicPr>
          <p:cNvPr id="2" name="indoor">
            <a:hlinkClick r:id="" action="ppaction://media"/>
            <a:extLst>
              <a:ext uri="{FF2B5EF4-FFF2-40B4-BE49-F238E27FC236}">
                <a16:creationId xmlns:a16="http://schemas.microsoft.com/office/drawing/2014/main" id="{7DF10193-F830-DCCD-65E7-8FD8E14D72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375" y="1330325"/>
            <a:ext cx="406400" cy="406400"/>
          </a:xfrm>
          <a:prstGeom prst="rect">
            <a:avLst/>
          </a:prstGeom>
        </p:spPr>
      </p:pic>
    </p:spTree>
    <p:extLst>
      <p:ext uri="{BB962C8B-B14F-4D97-AF65-F5344CB8AC3E}">
        <p14:creationId xmlns:p14="http://schemas.microsoft.com/office/powerpoint/2010/main" val="11457154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849A463-8186-4EAB-AB76-A871C8C4C624}"/>
              </a:ext>
            </a:extLst>
          </p:cNvPr>
          <p:cNvGrpSpPr/>
          <p:nvPr/>
        </p:nvGrpSpPr>
        <p:grpSpPr>
          <a:xfrm>
            <a:off x="628650" y="1713503"/>
            <a:ext cx="7886700" cy="3307885"/>
            <a:chOff x="628650" y="2146300"/>
            <a:chExt cx="7886700" cy="3307885"/>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628650" y="4007635"/>
              <a:ext cx="78867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146300"/>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じゅう</a:t>
              </a:r>
              <a:endParaRPr kumimoji="1" lang="ja-JP" altLang="en-US" sz="6600" dirty="0">
                <a:solidFill>
                  <a:schemeClr val="tx1">
                    <a:lumMod val="85000"/>
                    <a:lumOff val="15000"/>
                  </a:schemeClr>
                </a:solidFill>
              </a:endParaRPr>
            </a:p>
          </p:txBody>
        </p:sp>
      </p:grpSp>
      <p:pic>
        <p:nvPicPr>
          <p:cNvPr id="2" name="throughout">
            <a:hlinkClick r:id="" action="ppaction://media"/>
            <a:extLst>
              <a:ext uri="{FF2B5EF4-FFF2-40B4-BE49-F238E27FC236}">
                <a16:creationId xmlns:a16="http://schemas.microsoft.com/office/drawing/2014/main" id="{A141149C-52AB-958A-0685-DEED67BD85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025" y="1406525"/>
            <a:ext cx="406400" cy="406400"/>
          </a:xfrm>
          <a:prstGeom prst="rect">
            <a:avLst/>
          </a:prstGeom>
        </p:spPr>
      </p:pic>
    </p:spTree>
    <p:extLst>
      <p:ext uri="{BB962C8B-B14F-4D97-AF65-F5344CB8AC3E}">
        <p14:creationId xmlns:p14="http://schemas.microsoft.com/office/powerpoint/2010/main" val="157245347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47EC0-1EB0-A8BC-4431-A45E54D2802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54A7AEA-A32B-6C39-C7F6-64693E5676D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3CF12E6F-F17F-A663-8E20-4F248F524245}"/>
              </a:ext>
            </a:extLst>
          </p:cNvPr>
          <p:cNvSpPr txBox="1"/>
          <p:nvPr/>
        </p:nvSpPr>
        <p:spPr>
          <a:xfrm>
            <a:off x="1663397" y="2321003"/>
            <a:ext cx="581720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少年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京都に </a:t>
            </a:r>
            <a:r>
              <a:rPr kumimoji="1" lang="ja-JP" altLang="en-US" sz="4800" u="sng" dirty="0">
                <a:solidFill>
                  <a:srgbClr val="FF0000"/>
                </a:solidFill>
                <a:latin typeface="メイリオ" panose="020B0604030504040204" pitchFamily="50" charset="-128"/>
                <a:ea typeface="メイリオ" panose="020B0604030504040204" pitchFamily="50" charset="-128"/>
              </a:rPr>
              <a:t>住んでいる</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2Ken is a boy who lives in Kyoto.">
            <a:hlinkClick r:id="" action="ppaction://media"/>
            <a:extLst>
              <a:ext uri="{FF2B5EF4-FFF2-40B4-BE49-F238E27FC236}">
                <a16:creationId xmlns:a16="http://schemas.microsoft.com/office/drawing/2014/main" id="{FEB90779-2140-DE31-9C24-3A260751CB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5188" y="1641475"/>
            <a:ext cx="406400" cy="406400"/>
          </a:xfrm>
          <a:prstGeom prst="rect">
            <a:avLst/>
          </a:prstGeom>
        </p:spPr>
      </p:pic>
    </p:spTree>
    <p:extLst>
      <p:ext uri="{BB962C8B-B14F-4D97-AF65-F5344CB8AC3E}">
        <p14:creationId xmlns:p14="http://schemas.microsoft.com/office/powerpoint/2010/main" val="227937932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8B927259-04CB-0027-596F-6564E21832F2}"/>
              </a:ext>
            </a:extLst>
          </p:cNvPr>
          <p:cNvSpPr txBox="1"/>
          <p:nvPr/>
        </p:nvSpPr>
        <p:spPr>
          <a:xfrm>
            <a:off x="410817" y="2613392"/>
            <a:ext cx="832236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throughout</a:t>
            </a:r>
            <a:endParaRPr kumimoji="1" lang="ja-JP" altLang="en-US" sz="10000" dirty="0">
              <a:solidFill>
                <a:schemeClr val="tx1">
                  <a:lumMod val="85000"/>
                  <a:lumOff val="15000"/>
                </a:schemeClr>
              </a:solidFill>
            </a:endParaRPr>
          </a:p>
        </p:txBody>
      </p:sp>
      <p:pic>
        <p:nvPicPr>
          <p:cNvPr id="3" name="throughout">
            <a:hlinkClick r:id="" action="ppaction://media"/>
            <a:extLst>
              <a:ext uri="{FF2B5EF4-FFF2-40B4-BE49-F238E27FC236}">
                <a16:creationId xmlns:a16="http://schemas.microsoft.com/office/drawing/2014/main" id="{864EB415-0B95-3D05-34CB-C43634E0E1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025" y="1406525"/>
            <a:ext cx="406400" cy="406400"/>
          </a:xfrm>
          <a:prstGeom prst="rect">
            <a:avLst/>
          </a:prstGeom>
        </p:spPr>
      </p:pic>
    </p:spTree>
    <p:extLst>
      <p:ext uri="{BB962C8B-B14F-4D97-AF65-F5344CB8AC3E}">
        <p14:creationId xmlns:p14="http://schemas.microsoft.com/office/powerpoint/2010/main" val="33022547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97976"/>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じゅう</a:t>
            </a:r>
            <a:endParaRPr kumimoji="1" lang="ja-JP" altLang="en-US" sz="6600" dirty="0">
              <a:solidFill>
                <a:schemeClr val="tx1">
                  <a:lumMod val="85000"/>
                  <a:lumOff val="15000"/>
                </a:schemeClr>
              </a:solidFill>
            </a:endParaRPr>
          </a:p>
        </p:txBody>
      </p:sp>
      <p:pic>
        <p:nvPicPr>
          <p:cNvPr id="2" name="throughout">
            <a:hlinkClick r:id="" action="ppaction://media"/>
            <a:extLst>
              <a:ext uri="{FF2B5EF4-FFF2-40B4-BE49-F238E27FC236}">
                <a16:creationId xmlns:a16="http://schemas.microsoft.com/office/drawing/2014/main" id="{AFEB9CCA-2719-3F56-16B5-81E59DB224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9025" y="1406525"/>
            <a:ext cx="406400" cy="406400"/>
          </a:xfrm>
          <a:prstGeom prst="rect">
            <a:avLst/>
          </a:prstGeom>
        </p:spPr>
      </p:pic>
    </p:spTree>
    <p:extLst>
      <p:ext uri="{BB962C8B-B14F-4D97-AF65-F5344CB8AC3E}">
        <p14:creationId xmlns:p14="http://schemas.microsoft.com/office/powerpoint/2010/main" val="15384938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3110-C935-01D4-7081-719C40FA3431}"/>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2323695-B815-010A-5D2F-8937B7CAC57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06D7592-694A-6CBB-A7BE-0D5C8F55ADC1}"/>
              </a:ext>
            </a:extLst>
          </p:cNvPr>
          <p:cNvGrpSpPr/>
          <p:nvPr/>
        </p:nvGrpSpPr>
        <p:grpSpPr>
          <a:xfrm>
            <a:off x="0" y="1636202"/>
            <a:ext cx="9144000" cy="3585596"/>
            <a:chOff x="0" y="1991699"/>
            <a:chExt cx="9144000" cy="3585596"/>
          </a:xfrm>
        </p:grpSpPr>
        <p:sp>
          <p:nvSpPr>
            <p:cNvPr id="6" name="テキスト ボックス 5">
              <a:extLst>
                <a:ext uri="{FF2B5EF4-FFF2-40B4-BE49-F238E27FC236}">
                  <a16:creationId xmlns:a16="http://schemas.microsoft.com/office/drawing/2014/main" id="{1F06DF58-2C1E-6711-E27E-7553799B31C8}"/>
                </a:ext>
              </a:extLst>
            </p:cNvPr>
            <p:cNvSpPr txBox="1"/>
            <p:nvPr/>
          </p:nvSpPr>
          <p:spPr>
            <a:xfrm>
              <a:off x="0" y="4007635"/>
              <a:ext cx="9144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err="1">
                  <a:solidFill>
                    <a:schemeClr val="tx1">
                      <a:lumMod val="85000"/>
                      <a:lumOff val="15000"/>
                    </a:schemeClr>
                  </a:solidFill>
                  <a:latin typeface="メイリオ" panose="020B0604030504040204" pitchFamily="50" charset="-128"/>
                  <a:ea typeface="メイリオ" panose="020B0604030504040204" pitchFamily="50" charset="-128"/>
                </a:rPr>
                <a:t>i</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4B44A568-8569-0C8E-6B85-28AF630A1852}"/>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発明品</a:t>
              </a:r>
            </a:p>
          </p:txBody>
        </p:sp>
      </p:grpSp>
      <p:cxnSp>
        <p:nvCxnSpPr>
          <p:cNvPr id="2" name="直線コネクタ 1">
            <a:extLst>
              <a:ext uri="{FF2B5EF4-FFF2-40B4-BE49-F238E27FC236}">
                <a16:creationId xmlns:a16="http://schemas.microsoft.com/office/drawing/2014/main" id="{2CB80EEE-1351-1750-E14A-EB7D40F7189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invention">
            <a:hlinkClick r:id="" action="ppaction://media"/>
            <a:extLst>
              <a:ext uri="{FF2B5EF4-FFF2-40B4-BE49-F238E27FC236}">
                <a16:creationId xmlns:a16="http://schemas.microsoft.com/office/drawing/2014/main" id="{3EA0B6FC-D6B2-2E52-30AA-29763E5360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880" y="2410308"/>
            <a:ext cx="406400" cy="406400"/>
          </a:xfrm>
          <a:prstGeom prst="rect">
            <a:avLst/>
          </a:prstGeom>
        </p:spPr>
      </p:pic>
    </p:spTree>
    <p:extLst>
      <p:ext uri="{BB962C8B-B14F-4D97-AF65-F5344CB8AC3E}">
        <p14:creationId xmlns:p14="http://schemas.microsoft.com/office/powerpoint/2010/main" val="3927769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AB17-1E18-7977-9C85-86344715BFD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E270A8-1686-35CE-ADD6-42E13ADBB25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188A278-A0C1-A59C-B80E-9964FF12B6A4}"/>
              </a:ext>
            </a:extLst>
          </p:cNvPr>
          <p:cNvSpPr txBox="1"/>
          <p:nvPr/>
        </p:nvSpPr>
        <p:spPr>
          <a:xfrm>
            <a:off x="410817" y="2613392"/>
            <a:ext cx="832236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invention</a:t>
            </a:r>
            <a:endParaRPr kumimoji="1" lang="ja-JP" altLang="en-US" sz="10000" dirty="0">
              <a:solidFill>
                <a:schemeClr val="tx1">
                  <a:lumMod val="85000"/>
                  <a:lumOff val="15000"/>
                </a:schemeClr>
              </a:solidFill>
            </a:endParaRPr>
          </a:p>
        </p:txBody>
      </p:sp>
      <p:cxnSp>
        <p:nvCxnSpPr>
          <p:cNvPr id="3" name="直線コネクタ 2">
            <a:extLst>
              <a:ext uri="{FF2B5EF4-FFF2-40B4-BE49-F238E27FC236}">
                <a16:creationId xmlns:a16="http://schemas.microsoft.com/office/drawing/2014/main" id="{545C5563-E69E-E52E-557A-B97BF7E118C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invention">
            <a:hlinkClick r:id="" action="ppaction://media"/>
            <a:extLst>
              <a:ext uri="{FF2B5EF4-FFF2-40B4-BE49-F238E27FC236}">
                <a16:creationId xmlns:a16="http://schemas.microsoft.com/office/drawing/2014/main" id="{064A76C9-EF49-1B1B-B418-6A5DA17BAF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1880" y="2410308"/>
            <a:ext cx="406400" cy="406400"/>
          </a:xfrm>
          <a:prstGeom prst="rect">
            <a:avLst/>
          </a:prstGeom>
        </p:spPr>
      </p:pic>
    </p:spTree>
    <p:extLst>
      <p:ext uri="{BB962C8B-B14F-4D97-AF65-F5344CB8AC3E}">
        <p14:creationId xmlns:p14="http://schemas.microsoft.com/office/powerpoint/2010/main" val="16417022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0FCF-19EB-CC6E-BBE9-13FCE00C667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693D032-D10B-BE72-3E97-F7F9D6C5F38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8136649-5D53-5E00-A696-B87DD39938FF}"/>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発明品</a:t>
            </a:r>
          </a:p>
        </p:txBody>
      </p:sp>
      <p:cxnSp>
        <p:nvCxnSpPr>
          <p:cNvPr id="5" name="直線コネクタ 4">
            <a:extLst>
              <a:ext uri="{FF2B5EF4-FFF2-40B4-BE49-F238E27FC236}">
                <a16:creationId xmlns:a16="http://schemas.microsoft.com/office/drawing/2014/main" id="{6A9199A5-9F6C-BE0E-E46E-91AD4902C30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合格の鐘">
            <a:hlinkClick r:id="" action="ppaction://media"/>
            <a:extLst>
              <a:ext uri="{FF2B5EF4-FFF2-40B4-BE49-F238E27FC236}">
                <a16:creationId xmlns:a16="http://schemas.microsoft.com/office/drawing/2014/main" id="{867F45D5-43D4-F9B1-2CBE-CD17C43C71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8680" y="4244492"/>
            <a:ext cx="609601" cy="609600"/>
          </a:xfrm>
          <a:prstGeom prst="rect">
            <a:avLst/>
          </a:prstGeom>
        </p:spPr>
      </p:pic>
      <p:pic>
        <p:nvPicPr>
          <p:cNvPr id="3" name="invention">
            <a:hlinkClick r:id="" action="ppaction://media"/>
            <a:extLst>
              <a:ext uri="{FF2B5EF4-FFF2-40B4-BE49-F238E27FC236}">
                <a16:creationId xmlns:a16="http://schemas.microsoft.com/office/drawing/2014/main" id="{A902C996-1DAD-2984-B5E2-C8FA78D2512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1880" y="2410308"/>
            <a:ext cx="406400" cy="406400"/>
          </a:xfrm>
          <a:prstGeom prst="rect">
            <a:avLst/>
          </a:prstGeom>
        </p:spPr>
      </p:pic>
    </p:spTree>
    <p:extLst>
      <p:ext uri="{BB962C8B-B14F-4D97-AF65-F5344CB8AC3E}">
        <p14:creationId xmlns:p14="http://schemas.microsoft.com/office/powerpoint/2010/main" val="1518417377"/>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45FAC-FB9F-CA37-ED84-271E990980B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F3F12A3F-D4A9-B01F-E02F-920DCD965FC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82D117B-6D3C-5FB8-150B-AC63B91AC2B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C42367E-38FA-FC97-BD83-AA982AF8334C}"/>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FF7635F3-FC2A-745E-A4C4-F2942D0021B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16FA2F4E-20FC-023B-46F0-89399606905B}"/>
                </a:ext>
              </a:extLst>
            </p:cNvPr>
            <p:cNvSpPr txBox="1"/>
            <p:nvPr/>
          </p:nvSpPr>
          <p:spPr>
            <a:xfrm>
              <a:off x="981512" y="4007635"/>
              <a:ext cx="718097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period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13FDF2B6-A0E4-85FF-8CF1-E3F3B0849E07}"/>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時代</a:t>
              </a:r>
              <a:endParaRPr kumimoji="1" lang="ja-JP" altLang="en-US" sz="7200" dirty="0">
                <a:solidFill>
                  <a:schemeClr val="tx1">
                    <a:lumMod val="85000"/>
                    <a:lumOff val="15000"/>
                  </a:schemeClr>
                </a:solidFill>
              </a:endParaRPr>
            </a:p>
          </p:txBody>
        </p:sp>
      </p:grpSp>
      <p:pic>
        <p:nvPicPr>
          <p:cNvPr id="2" name="period">
            <a:hlinkClick r:id="" action="ppaction://media"/>
            <a:extLst>
              <a:ext uri="{FF2B5EF4-FFF2-40B4-BE49-F238E27FC236}">
                <a16:creationId xmlns:a16="http://schemas.microsoft.com/office/drawing/2014/main" id="{A6153AA3-537F-1261-E1ED-C48D6F365F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5150" y="968375"/>
            <a:ext cx="406400" cy="406400"/>
          </a:xfrm>
          <a:prstGeom prst="rect">
            <a:avLst/>
          </a:prstGeom>
        </p:spPr>
      </p:pic>
      <p:sp>
        <p:nvSpPr>
          <p:cNvPr id="10" name="正方形/長方形 9">
            <a:extLst>
              <a:ext uri="{FF2B5EF4-FFF2-40B4-BE49-F238E27FC236}">
                <a16:creationId xmlns:a16="http://schemas.microsoft.com/office/drawing/2014/main" id="{122B64C2-2496-FC6A-4731-4951D1AB66B4}"/>
              </a:ext>
            </a:extLst>
          </p:cNvPr>
          <p:cNvSpPr/>
          <p:nvPr/>
        </p:nvSpPr>
        <p:spPr>
          <a:xfrm>
            <a:off x="2514601" y="3680197"/>
            <a:ext cx="41221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81460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6ADF0-0F87-4385-5CC5-2F8B7ABCB64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116A4CAF-DB03-BDEA-97F9-EEED2125212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19409CD-3D51-F578-A344-3DF6393CC33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C809C37-82F1-4DF3-489A-6E264F9DE1EA}"/>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8B7BC78A-1214-3EC6-1895-F23EBCA02F64}"/>
              </a:ext>
            </a:extLst>
          </p:cNvPr>
          <p:cNvGrpSpPr/>
          <p:nvPr/>
        </p:nvGrpSpPr>
        <p:grpSpPr>
          <a:xfrm>
            <a:off x="206477" y="1636202"/>
            <a:ext cx="8731046" cy="3462486"/>
            <a:chOff x="206477" y="1991699"/>
            <a:chExt cx="8731046" cy="3462486"/>
          </a:xfrm>
        </p:grpSpPr>
        <p:sp>
          <p:nvSpPr>
            <p:cNvPr id="6" name="テキスト ボックス 5">
              <a:extLst>
                <a:ext uri="{FF2B5EF4-FFF2-40B4-BE49-F238E27FC236}">
                  <a16:creationId xmlns:a16="http://schemas.microsoft.com/office/drawing/2014/main" id="{D02F180D-B64F-E737-99B1-5FF992D20A2A}"/>
                </a:ext>
              </a:extLst>
            </p:cNvPr>
            <p:cNvSpPr txBox="1"/>
            <p:nvPr/>
          </p:nvSpPr>
          <p:spPr>
            <a:xfrm>
              <a:off x="857250" y="4007635"/>
              <a:ext cx="74295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Western</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82C70162-3FB1-88BA-7AA4-8B6B6A365CE6}"/>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西洋の</a:t>
              </a:r>
            </a:p>
          </p:txBody>
        </p:sp>
      </p:grpSp>
      <p:pic>
        <p:nvPicPr>
          <p:cNvPr id="2" name="Western">
            <a:hlinkClick r:id="" action="ppaction://media"/>
            <a:extLst>
              <a:ext uri="{FF2B5EF4-FFF2-40B4-BE49-F238E27FC236}">
                <a16:creationId xmlns:a16="http://schemas.microsoft.com/office/drawing/2014/main" id="{91C4945B-52FC-EAB7-B326-FB8D0F8FC4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46150" y="958850"/>
            <a:ext cx="406400" cy="406400"/>
          </a:xfrm>
          <a:prstGeom prst="rect">
            <a:avLst/>
          </a:prstGeom>
        </p:spPr>
      </p:pic>
      <p:sp>
        <p:nvSpPr>
          <p:cNvPr id="10" name="正方形/長方形 9">
            <a:extLst>
              <a:ext uri="{FF2B5EF4-FFF2-40B4-BE49-F238E27FC236}">
                <a16:creationId xmlns:a16="http://schemas.microsoft.com/office/drawing/2014/main" id="{F3A7540D-EE79-5A81-A00B-510414E90955}"/>
              </a:ext>
            </a:extLst>
          </p:cNvPr>
          <p:cNvSpPr/>
          <p:nvPr/>
        </p:nvSpPr>
        <p:spPr>
          <a:xfrm>
            <a:off x="2057401" y="3429000"/>
            <a:ext cx="50365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2782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3"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B868F-13B5-92C6-7097-34E7FB9CA0A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EBEB105-A4EC-C486-62BF-EF61C0FBDE6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B90D76F7-7DB8-255C-FAD8-D8D3539CE215}"/>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B2A8226-30B7-14D7-5F45-7E108B4BAA3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2" name="グループ化 1">
            <a:extLst>
              <a:ext uri="{FF2B5EF4-FFF2-40B4-BE49-F238E27FC236}">
                <a16:creationId xmlns:a16="http://schemas.microsoft.com/office/drawing/2014/main" id="{2F58DD24-9117-28C8-08DE-6E836B1BDCD5}"/>
              </a:ext>
            </a:extLst>
          </p:cNvPr>
          <p:cNvGrpSpPr/>
          <p:nvPr/>
        </p:nvGrpSpPr>
        <p:grpSpPr>
          <a:xfrm>
            <a:off x="0" y="1715332"/>
            <a:ext cx="9144000" cy="3427336"/>
            <a:chOff x="0" y="1983250"/>
            <a:chExt cx="9144000" cy="3427336"/>
          </a:xfrm>
        </p:grpSpPr>
        <p:sp>
          <p:nvSpPr>
            <p:cNvPr id="5" name="テキスト ボックス 4">
              <a:extLst>
                <a:ext uri="{FF2B5EF4-FFF2-40B4-BE49-F238E27FC236}">
                  <a16:creationId xmlns:a16="http://schemas.microsoft.com/office/drawing/2014/main" id="{195F94FD-06F3-8C59-E86E-092C2063FB64}"/>
                </a:ext>
              </a:extLst>
            </p:cNvPr>
            <p:cNvSpPr txBox="1"/>
            <p:nvPr/>
          </p:nvSpPr>
          <p:spPr>
            <a:xfrm>
              <a:off x="0" y="4087147"/>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[take] [off]</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C343890-49D1-024C-B37E-D18C3630575F}"/>
                </a:ext>
              </a:extLst>
            </p:cNvPr>
            <p:cNvSpPr txBox="1"/>
            <p:nvPr/>
          </p:nvSpPr>
          <p:spPr>
            <a:xfrm>
              <a:off x="815009" y="1983250"/>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を脱ぐ</a:t>
              </a:r>
            </a:p>
          </p:txBody>
        </p:sp>
      </p:grpSp>
      <p:pic>
        <p:nvPicPr>
          <p:cNvPr id="3" name="take off">
            <a:hlinkClick r:id="" action="ppaction://media"/>
            <a:extLst>
              <a:ext uri="{FF2B5EF4-FFF2-40B4-BE49-F238E27FC236}">
                <a16:creationId xmlns:a16="http://schemas.microsoft.com/office/drawing/2014/main" id="{64EB7A40-DCA1-A335-2F4F-412F8C2676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9475" y="1292225"/>
            <a:ext cx="406400" cy="406400"/>
          </a:xfrm>
          <a:prstGeom prst="rect">
            <a:avLst/>
          </a:prstGeom>
        </p:spPr>
      </p:pic>
      <p:sp>
        <p:nvSpPr>
          <p:cNvPr id="10" name="正方形/長方形 9">
            <a:extLst>
              <a:ext uri="{FF2B5EF4-FFF2-40B4-BE49-F238E27FC236}">
                <a16:creationId xmlns:a16="http://schemas.microsoft.com/office/drawing/2014/main" id="{57B81B26-FC2C-E30A-B4EA-69353B9959A7}"/>
              </a:ext>
            </a:extLst>
          </p:cNvPr>
          <p:cNvSpPr/>
          <p:nvPr/>
        </p:nvSpPr>
        <p:spPr>
          <a:xfrm>
            <a:off x="1864740" y="3680197"/>
            <a:ext cx="2545335"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A562DEB-73A5-7AB9-2DA6-8637AF510F6F}"/>
              </a:ext>
            </a:extLst>
          </p:cNvPr>
          <p:cNvSpPr/>
          <p:nvPr/>
        </p:nvSpPr>
        <p:spPr>
          <a:xfrm>
            <a:off x="5504371" y="3680197"/>
            <a:ext cx="1774890"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10387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A94F0-1EE7-F4F7-37DD-6F513B55620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39F7773-EE94-516D-EE29-BBF1159A9E2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9A54BD2B-F9B7-DF59-08CA-083638E91E9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6155B3C6-6E98-A57D-AE65-4BAFC96869D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4DC1598C-2371-873A-1CBC-B027803E298C}"/>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FF57C1EE-7BE7-B82A-5282-00B3D6DE3750}"/>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cause</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1A46A2A-89BF-E421-C7CE-2EB4144EB438}"/>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引き起こす</a:t>
              </a:r>
              <a:endParaRPr kumimoji="1" lang="ja-JP" altLang="en-US" sz="6000" dirty="0">
                <a:solidFill>
                  <a:schemeClr val="tx1">
                    <a:lumMod val="85000"/>
                    <a:lumOff val="15000"/>
                  </a:schemeClr>
                </a:solidFill>
              </a:endParaRPr>
            </a:p>
          </p:txBody>
        </p:sp>
      </p:grpSp>
      <p:pic>
        <p:nvPicPr>
          <p:cNvPr id="2" name="cause">
            <a:hlinkClick r:id="" action="ppaction://media"/>
            <a:extLst>
              <a:ext uri="{FF2B5EF4-FFF2-40B4-BE49-F238E27FC236}">
                <a16:creationId xmlns:a16="http://schemas.microsoft.com/office/drawing/2014/main" id="{BA1EB388-30DD-0F58-D225-58E6A5F7D9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2350" y="1835150"/>
            <a:ext cx="406400" cy="406400"/>
          </a:xfrm>
          <a:prstGeom prst="rect">
            <a:avLst/>
          </a:prstGeom>
        </p:spPr>
      </p:pic>
      <p:sp>
        <p:nvSpPr>
          <p:cNvPr id="10" name="正方形/長方形 9">
            <a:extLst>
              <a:ext uri="{FF2B5EF4-FFF2-40B4-BE49-F238E27FC236}">
                <a16:creationId xmlns:a16="http://schemas.microsoft.com/office/drawing/2014/main" id="{36574E0C-D7F8-725C-0F13-D9CA8AF02C22}"/>
              </a:ext>
            </a:extLst>
          </p:cNvPr>
          <p:cNvSpPr/>
          <p:nvPr/>
        </p:nvSpPr>
        <p:spPr>
          <a:xfrm>
            <a:off x="2752726" y="3998520"/>
            <a:ext cx="364591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1404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CECD7-7D75-0AAC-F6E6-E9C65012757D}"/>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39B3037-758A-2B85-6CE1-11FE4D2D8958}"/>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E51DBCD-8AC6-E149-5580-6C81A6A26571}"/>
              </a:ext>
            </a:extLst>
          </p:cNvPr>
          <p:cNvSpPr txBox="1"/>
          <p:nvPr/>
        </p:nvSpPr>
        <p:spPr>
          <a:xfrm>
            <a:off x="1229382" y="4128490"/>
            <a:ext cx="668521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know</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rgbClr val="00B050"/>
                </a:solidFill>
                <a:latin typeface="メイリオ" panose="020B0604030504040204" pitchFamily="50" charset="-128"/>
                <a:ea typeface="メイリオ" panose="020B0604030504040204" pitchFamily="50" charset="-128"/>
              </a:rPr>
              <a:t>the girl</a:t>
            </a:r>
            <a:r>
              <a:rPr kumimoji="1" lang="en-US" altLang="ja-JP" sz="4400"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is singing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songs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801C8AE-6DD0-C045-697D-84684FB4EA72}"/>
              </a:ext>
            </a:extLst>
          </p:cNvPr>
          <p:cNvSpPr txBox="1"/>
          <p:nvPr/>
        </p:nvSpPr>
        <p:spPr>
          <a:xfrm>
            <a:off x="616533" y="690490"/>
            <a:ext cx="791091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知っています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少女を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50"/>
                </a:solidFill>
                <a:latin typeface="メイリオ" panose="020B0604030504040204" pitchFamily="50" charset="-128"/>
                <a:ea typeface="メイリオ" panose="020B0604030504040204" pitchFamily="50" charset="-128"/>
              </a:rPr>
              <a:t>歌を</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歌っている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3I know the girl who is singing songs.">
            <a:hlinkClick r:id="" action="ppaction://media"/>
            <a:extLst>
              <a:ext uri="{FF2B5EF4-FFF2-40B4-BE49-F238E27FC236}">
                <a16:creationId xmlns:a16="http://schemas.microsoft.com/office/drawing/2014/main" id="{EDC1280B-7BCC-7EEE-DA1E-372282A193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463" y="1065213"/>
            <a:ext cx="406400" cy="406400"/>
          </a:xfrm>
          <a:prstGeom prst="rect">
            <a:avLst/>
          </a:prstGeom>
        </p:spPr>
      </p:pic>
    </p:spTree>
    <p:extLst>
      <p:ext uri="{BB962C8B-B14F-4D97-AF65-F5344CB8AC3E}">
        <p14:creationId xmlns:p14="http://schemas.microsoft.com/office/powerpoint/2010/main" val="231188815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8B08C-A19D-17C3-CD6A-1EE7882D7AB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AE23F49-C9F2-7DE6-A410-A9D821CDBC7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9EDB551-AAB5-DCCA-3A07-BE84A9C5F6A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4192C936-CAE7-8700-817F-ABC84C02714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1D75DCA5-DABD-A86F-2F1B-63F4A55574CB}"/>
              </a:ext>
            </a:extLst>
          </p:cNvPr>
          <p:cNvGrpSpPr/>
          <p:nvPr/>
        </p:nvGrpSpPr>
        <p:grpSpPr>
          <a:xfrm>
            <a:off x="0" y="1392103"/>
            <a:ext cx="9144000" cy="4320015"/>
            <a:chOff x="0" y="829370"/>
            <a:chExt cx="9144000" cy="4320015"/>
          </a:xfrm>
        </p:grpSpPr>
        <p:sp>
          <p:nvSpPr>
            <p:cNvPr id="6" name="テキスト ボックス 5">
              <a:extLst>
                <a:ext uri="{FF2B5EF4-FFF2-40B4-BE49-F238E27FC236}">
                  <a16:creationId xmlns:a16="http://schemas.microsoft.com/office/drawing/2014/main" id="{DE47C2B5-3EC9-48A7-71BB-EEC88C2F2A01}"/>
                </a:ext>
              </a:extLst>
            </p:cNvPr>
            <p:cNvSpPr txBox="1"/>
            <p:nvPr/>
          </p:nvSpPr>
          <p:spPr>
            <a:xfrm>
              <a:off x="0" y="37028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solve</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CC26247F-3088-050F-094B-EF10E89EB4D8}"/>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解決する</a:t>
              </a:r>
              <a:endParaRPr kumimoji="1" lang="ja-JP" altLang="en-US" sz="6000" dirty="0">
                <a:solidFill>
                  <a:schemeClr val="tx1">
                    <a:lumMod val="85000"/>
                    <a:lumOff val="15000"/>
                  </a:schemeClr>
                </a:solidFill>
              </a:endParaRPr>
            </a:p>
          </p:txBody>
        </p:sp>
      </p:grpSp>
      <p:pic>
        <p:nvPicPr>
          <p:cNvPr id="2" name="solve">
            <a:hlinkClick r:id="" action="ppaction://media"/>
            <a:extLst>
              <a:ext uri="{FF2B5EF4-FFF2-40B4-BE49-F238E27FC236}">
                <a16:creationId xmlns:a16="http://schemas.microsoft.com/office/drawing/2014/main" id="{F6CF9F42-58C9-A851-6167-78DC0A14D0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0" y="1425575"/>
            <a:ext cx="406400" cy="406400"/>
          </a:xfrm>
          <a:prstGeom prst="rect">
            <a:avLst/>
          </a:prstGeom>
        </p:spPr>
      </p:pic>
      <p:sp>
        <p:nvSpPr>
          <p:cNvPr id="10" name="正方形/長方形 9">
            <a:extLst>
              <a:ext uri="{FF2B5EF4-FFF2-40B4-BE49-F238E27FC236}">
                <a16:creationId xmlns:a16="http://schemas.microsoft.com/office/drawing/2014/main" id="{8F918D43-6B52-0D53-0355-DB3F7330B718}"/>
              </a:ext>
            </a:extLst>
          </p:cNvPr>
          <p:cNvSpPr/>
          <p:nvPr/>
        </p:nvSpPr>
        <p:spPr>
          <a:xfrm>
            <a:off x="2857501" y="4013061"/>
            <a:ext cx="34363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4677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9DE00-DA8D-F1BB-F2D2-4A863D795F6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EF2CA6BF-4CE4-AFA2-2AED-791D764D4C4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6B087D1F-0BD0-645C-4540-62395CD7309F}"/>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AEBA8BF7-505C-471B-8B9C-CDB05F83C36B}"/>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2" name="グループ化 1">
            <a:extLst>
              <a:ext uri="{FF2B5EF4-FFF2-40B4-BE49-F238E27FC236}">
                <a16:creationId xmlns:a16="http://schemas.microsoft.com/office/drawing/2014/main" id="{6065E14C-5722-A63F-1267-A1E5333918B1}"/>
              </a:ext>
            </a:extLst>
          </p:cNvPr>
          <p:cNvGrpSpPr/>
          <p:nvPr/>
        </p:nvGrpSpPr>
        <p:grpSpPr>
          <a:xfrm>
            <a:off x="206478" y="1707198"/>
            <a:ext cx="8731046" cy="3443605"/>
            <a:chOff x="206478" y="2133690"/>
            <a:chExt cx="8731046" cy="3443605"/>
          </a:xfrm>
        </p:grpSpPr>
        <p:sp>
          <p:nvSpPr>
            <p:cNvPr id="6" name="テキスト ボックス 5">
              <a:extLst>
                <a:ext uri="{FF2B5EF4-FFF2-40B4-BE49-F238E27FC236}">
                  <a16:creationId xmlns:a16="http://schemas.microsoft.com/office/drawing/2014/main" id="{11974990-26A8-1A94-EF11-D5F12EA6E1B3}"/>
                </a:ext>
              </a:extLst>
            </p:cNvPr>
            <p:cNvSpPr txBox="1"/>
            <p:nvPr/>
          </p:nvSpPr>
          <p:spPr>
            <a:xfrm>
              <a:off x="1028700" y="4007635"/>
              <a:ext cx="70866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slipper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F5F40074-B5B0-9A8D-4FDF-0EABEB3EE543}"/>
                </a:ext>
              </a:extLst>
            </p:cNvPr>
            <p:cNvSpPr txBox="1"/>
            <p:nvPr/>
          </p:nvSpPr>
          <p:spPr>
            <a:xfrm>
              <a:off x="206478" y="2133690"/>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スリッパ</a:t>
              </a:r>
            </a:p>
          </p:txBody>
        </p:sp>
      </p:grpSp>
      <p:pic>
        <p:nvPicPr>
          <p:cNvPr id="3" name="slipper">
            <a:hlinkClick r:id="" action="ppaction://media"/>
            <a:extLst>
              <a:ext uri="{FF2B5EF4-FFF2-40B4-BE49-F238E27FC236}">
                <a16:creationId xmlns:a16="http://schemas.microsoft.com/office/drawing/2014/main" id="{736A0BBC-4989-8F38-4D95-5FF2D770D2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 y="1739900"/>
            <a:ext cx="406400" cy="406400"/>
          </a:xfrm>
          <a:prstGeom prst="rect">
            <a:avLst/>
          </a:prstGeom>
        </p:spPr>
      </p:pic>
      <p:sp>
        <p:nvSpPr>
          <p:cNvPr id="10" name="正方形/長方形 9">
            <a:extLst>
              <a:ext uri="{FF2B5EF4-FFF2-40B4-BE49-F238E27FC236}">
                <a16:creationId xmlns:a16="http://schemas.microsoft.com/office/drawing/2014/main" id="{084C72FD-9FC0-8205-27B0-CF4EED61CA3E}"/>
              </a:ext>
            </a:extLst>
          </p:cNvPr>
          <p:cNvSpPr/>
          <p:nvPr/>
        </p:nvSpPr>
        <p:spPr>
          <a:xfrm>
            <a:off x="2276476" y="3509174"/>
            <a:ext cx="459841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4487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10"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B8FD5-46B5-412A-A2ED-5B4FB175B2B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372201FE-89B8-3FAD-6EE0-1946AF22D67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8E09E1CB-1CE2-0085-ABD1-B477F7CE48D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728AB5-F3DD-68AA-6002-5F0C789421E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4" name="グループ化 3">
            <a:extLst>
              <a:ext uri="{FF2B5EF4-FFF2-40B4-BE49-F238E27FC236}">
                <a16:creationId xmlns:a16="http://schemas.microsoft.com/office/drawing/2014/main" id="{682E0928-3DAB-1FAC-F662-9C0664D40D49}"/>
              </a:ext>
            </a:extLst>
          </p:cNvPr>
          <p:cNvGrpSpPr/>
          <p:nvPr/>
        </p:nvGrpSpPr>
        <p:grpSpPr>
          <a:xfrm>
            <a:off x="152400" y="1120676"/>
            <a:ext cx="8839200" cy="4616648"/>
            <a:chOff x="152400" y="382012"/>
            <a:chExt cx="8839200" cy="4616648"/>
          </a:xfrm>
        </p:grpSpPr>
        <p:sp>
          <p:nvSpPr>
            <p:cNvPr id="5" name="テキスト ボックス 4">
              <a:extLst>
                <a:ext uri="{FF2B5EF4-FFF2-40B4-BE49-F238E27FC236}">
                  <a16:creationId xmlns:a16="http://schemas.microsoft.com/office/drawing/2014/main" id="{2B01E6B6-2955-9D8B-86C6-7BCCCD9B81D2}"/>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wear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2E252160-6890-F584-5769-78B1B8FCD361}"/>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worn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worn">
            <a:hlinkClick r:id="" action="ppaction://media"/>
            <a:extLst>
              <a:ext uri="{FF2B5EF4-FFF2-40B4-BE49-F238E27FC236}">
                <a16:creationId xmlns:a16="http://schemas.microsoft.com/office/drawing/2014/main" id="{B759F62D-9231-26D4-EE4A-23A93E8EDC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600" y="1092200"/>
            <a:ext cx="406400" cy="406400"/>
          </a:xfrm>
          <a:prstGeom prst="rect">
            <a:avLst/>
          </a:prstGeom>
        </p:spPr>
      </p:pic>
      <p:sp>
        <p:nvSpPr>
          <p:cNvPr id="10" name="正方形/長方形 9">
            <a:extLst>
              <a:ext uri="{FF2B5EF4-FFF2-40B4-BE49-F238E27FC236}">
                <a16:creationId xmlns:a16="http://schemas.microsoft.com/office/drawing/2014/main" id="{3F90CEAE-9920-D3F7-9DB7-1D7FFF31AC70}"/>
              </a:ext>
            </a:extLst>
          </p:cNvPr>
          <p:cNvSpPr/>
          <p:nvPr/>
        </p:nvSpPr>
        <p:spPr>
          <a:xfrm>
            <a:off x="2686051" y="3946897"/>
            <a:ext cx="37792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19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4B33F-E899-A86A-03D0-DB045C6BE39C}"/>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8EAD0A42-0C9C-2E6B-F1C3-4BFAF045B227}"/>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1F06F4A-5E7F-BA18-1888-DAC3371557D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751DF57-DD91-1CB4-018C-95AB24DEB87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3" name="グループ化 2">
            <a:extLst>
              <a:ext uri="{FF2B5EF4-FFF2-40B4-BE49-F238E27FC236}">
                <a16:creationId xmlns:a16="http://schemas.microsoft.com/office/drawing/2014/main" id="{944B8802-96BD-FDB9-1C43-DE3F76599416}"/>
              </a:ext>
            </a:extLst>
          </p:cNvPr>
          <p:cNvGrpSpPr/>
          <p:nvPr/>
        </p:nvGrpSpPr>
        <p:grpSpPr>
          <a:xfrm>
            <a:off x="206477" y="1636202"/>
            <a:ext cx="8731046" cy="3585596"/>
            <a:chOff x="206477" y="1991699"/>
            <a:chExt cx="8731046" cy="3585596"/>
          </a:xfrm>
        </p:grpSpPr>
        <p:sp>
          <p:nvSpPr>
            <p:cNvPr id="6" name="テキスト ボックス 5">
              <a:extLst>
                <a:ext uri="{FF2B5EF4-FFF2-40B4-BE49-F238E27FC236}">
                  <a16:creationId xmlns:a16="http://schemas.microsoft.com/office/drawing/2014/main" id="{B827F3EE-A997-325F-A71C-2502417ABFE0}"/>
                </a:ext>
              </a:extLst>
            </p:cNvPr>
            <p:cNvSpPr txBox="1"/>
            <p:nvPr/>
          </p:nvSpPr>
          <p:spPr>
            <a:xfrm>
              <a:off x="933450" y="4007635"/>
              <a:ext cx="72771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indoor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686B9464-5ABA-E954-E178-4BA40AFCB176}"/>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室内で</a:t>
              </a:r>
            </a:p>
          </p:txBody>
        </p:sp>
      </p:grpSp>
      <p:pic>
        <p:nvPicPr>
          <p:cNvPr id="2" name="indoor">
            <a:hlinkClick r:id="" action="ppaction://media"/>
            <a:extLst>
              <a:ext uri="{FF2B5EF4-FFF2-40B4-BE49-F238E27FC236}">
                <a16:creationId xmlns:a16="http://schemas.microsoft.com/office/drawing/2014/main" id="{4B3577BF-27BF-16FC-D9D1-B81CFF6C38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1375" y="1330325"/>
            <a:ext cx="406400" cy="406400"/>
          </a:xfrm>
          <a:prstGeom prst="rect">
            <a:avLst/>
          </a:prstGeom>
        </p:spPr>
      </p:pic>
      <p:sp>
        <p:nvSpPr>
          <p:cNvPr id="10" name="正方形/長方形 9">
            <a:extLst>
              <a:ext uri="{FF2B5EF4-FFF2-40B4-BE49-F238E27FC236}">
                <a16:creationId xmlns:a16="http://schemas.microsoft.com/office/drawing/2014/main" id="{605774B4-C6CD-80B1-91D6-D8CCD3B26058}"/>
              </a:ext>
            </a:extLst>
          </p:cNvPr>
          <p:cNvSpPr/>
          <p:nvPr/>
        </p:nvSpPr>
        <p:spPr>
          <a:xfrm>
            <a:off x="2333626" y="3508200"/>
            <a:ext cx="448411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1748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86EFD-4C6C-5047-9846-F692C6343D1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9E10A37-86B2-B3AF-54B6-09EB6C2AEE6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920A14C-E025-9EE9-F82E-31C9103E90AC}"/>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24940D1-7C71-4B57-209E-30DC3025F78E}"/>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BD9B8C46-12D4-D42E-A802-071B66014C40}"/>
              </a:ext>
            </a:extLst>
          </p:cNvPr>
          <p:cNvGrpSpPr/>
          <p:nvPr/>
        </p:nvGrpSpPr>
        <p:grpSpPr>
          <a:xfrm>
            <a:off x="371475" y="1713503"/>
            <a:ext cx="8401050" cy="3184774"/>
            <a:chOff x="371475" y="2146300"/>
            <a:chExt cx="8401050" cy="3184774"/>
          </a:xfrm>
        </p:grpSpPr>
        <p:sp>
          <p:nvSpPr>
            <p:cNvPr id="6" name="テキスト ボックス 5">
              <a:extLst>
                <a:ext uri="{FF2B5EF4-FFF2-40B4-BE49-F238E27FC236}">
                  <a16:creationId xmlns:a16="http://schemas.microsoft.com/office/drawing/2014/main" id="{7E3285CB-3033-24B9-A14B-DD6FBDABA0CC}"/>
                </a:ext>
              </a:extLst>
            </p:cNvPr>
            <p:cNvSpPr txBox="1"/>
            <p:nvPr/>
          </p:nvSpPr>
          <p:spPr>
            <a:xfrm>
              <a:off x="371475" y="4007635"/>
              <a:ext cx="840105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throughout</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DA26E8CB-F8AE-D519-256F-9F6435AC8D20}"/>
                </a:ext>
              </a:extLst>
            </p:cNvPr>
            <p:cNvSpPr txBox="1"/>
            <p:nvPr/>
          </p:nvSpPr>
          <p:spPr>
            <a:xfrm>
              <a:off x="815009" y="2146300"/>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じゅう</a:t>
              </a:r>
              <a:endParaRPr kumimoji="1" lang="ja-JP" altLang="en-US" sz="6600" dirty="0">
                <a:solidFill>
                  <a:schemeClr val="tx1">
                    <a:lumMod val="85000"/>
                    <a:lumOff val="15000"/>
                  </a:schemeClr>
                </a:solidFill>
              </a:endParaRPr>
            </a:p>
          </p:txBody>
        </p:sp>
      </p:grpSp>
      <p:pic>
        <p:nvPicPr>
          <p:cNvPr id="2" name="throughout">
            <a:hlinkClick r:id="" action="ppaction://media"/>
            <a:extLst>
              <a:ext uri="{FF2B5EF4-FFF2-40B4-BE49-F238E27FC236}">
                <a16:creationId xmlns:a16="http://schemas.microsoft.com/office/drawing/2014/main" id="{19DACDB0-D0B0-89C3-26C8-4544672B1E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9025" y="1406525"/>
            <a:ext cx="406400" cy="406400"/>
          </a:xfrm>
          <a:prstGeom prst="rect">
            <a:avLst/>
          </a:prstGeom>
        </p:spPr>
      </p:pic>
      <p:sp>
        <p:nvSpPr>
          <p:cNvPr id="10" name="正方形/長方形 9">
            <a:extLst>
              <a:ext uri="{FF2B5EF4-FFF2-40B4-BE49-F238E27FC236}">
                <a16:creationId xmlns:a16="http://schemas.microsoft.com/office/drawing/2014/main" id="{F46B5024-F292-B2B7-2524-3282D2E72FD8}"/>
              </a:ext>
            </a:extLst>
          </p:cNvPr>
          <p:cNvSpPr/>
          <p:nvPr/>
        </p:nvSpPr>
        <p:spPr>
          <a:xfrm>
            <a:off x="1428751" y="3380115"/>
            <a:ext cx="629386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7067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3771F-9C42-9ECE-D779-EDA0EAB446F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FDEED42-89E7-ADCE-A966-9F776D0C661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DEDDBD3B-F7FC-F3C6-675A-759F2FE05126}"/>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A11A3DE-A63A-2AB3-A638-AD59FF25B39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D187AEE8-7478-8300-D876-7C99DA17898A}"/>
              </a:ext>
            </a:extLst>
          </p:cNvPr>
          <p:cNvGrpSpPr/>
          <p:nvPr/>
        </p:nvGrpSpPr>
        <p:grpSpPr>
          <a:xfrm>
            <a:off x="0" y="1636202"/>
            <a:ext cx="9144000" cy="3585596"/>
            <a:chOff x="0" y="1991699"/>
            <a:chExt cx="9144000" cy="3585596"/>
          </a:xfrm>
        </p:grpSpPr>
        <p:sp>
          <p:nvSpPr>
            <p:cNvPr id="6" name="テキスト ボックス 5">
              <a:extLst>
                <a:ext uri="{FF2B5EF4-FFF2-40B4-BE49-F238E27FC236}">
                  <a16:creationId xmlns:a16="http://schemas.microsoft.com/office/drawing/2014/main" id="{68B0D4CE-EA5C-34C2-135C-16CAAA750D12}"/>
                </a:ext>
              </a:extLst>
            </p:cNvPr>
            <p:cNvSpPr txBox="1"/>
            <p:nvPr/>
          </p:nvSpPr>
          <p:spPr>
            <a:xfrm>
              <a:off x="0" y="4007635"/>
              <a:ext cx="9144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invention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BFFDCF5-99CE-68D7-CF79-1C008674581C}"/>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発明品</a:t>
              </a:r>
            </a:p>
          </p:txBody>
        </p:sp>
      </p:grpSp>
      <p:cxnSp>
        <p:nvCxnSpPr>
          <p:cNvPr id="2" name="直線コネクタ 1">
            <a:extLst>
              <a:ext uri="{FF2B5EF4-FFF2-40B4-BE49-F238E27FC236}">
                <a16:creationId xmlns:a16="http://schemas.microsoft.com/office/drawing/2014/main" id="{F9F9D2BB-8A5B-2D16-D553-79D71CA7B2D2}"/>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invention">
            <a:hlinkClick r:id="" action="ppaction://media"/>
            <a:extLst>
              <a:ext uri="{FF2B5EF4-FFF2-40B4-BE49-F238E27FC236}">
                <a16:creationId xmlns:a16="http://schemas.microsoft.com/office/drawing/2014/main" id="{2D1ED74C-302F-CC67-7AB6-76F8EF9109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1880" y="2410308"/>
            <a:ext cx="406400" cy="406400"/>
          </a:xfrm>
          <a:prstGeom prst="rect">
            <a:avLst/>
          </a:prstGeom>
        </p:spPr>
      </p:pic>
      <p:sp>
        <p:nvSpPr>
          <p:cNvPr id="11" name="正方形/長方形 10">
            <a:extLst>
              <a:ext uri="{FF2B5EF4-FFF2-40B4-BE49-F238E27FC236}">
                <a16:creationId xmlns:a16="http://schemas.microsoft.com/office/drawing/2014/main" id="{49A6B910-9D5D-8F9A-A5CD-4604464AC0B3}"/>
              </a:ext>
            </a:extLst>
          </p:cNvPr>
          <p:cNvSpPr/>
          <p:nvPr/>
        </p:nvSpPr>
        <p:spPr>
          <a:xfrm>
            <a:off x="1400176" y="3508200"/>
            <a:ext cx="635101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99578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 fill="hold"/>
                                        <p:tgtEl>
                                          <p:spTgt spid="5"/>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F2D32EC1-33BE-E043-F9DB-23C1CD817938}"/>
              </a:ext>
            </a:extLst>
          </p:cNvPr>
          <p:cNvPicPr>
            <a:picLocks noChangeAspect="1"/>
          </p:cNvPicPr>
          <p:nvPr/>
        </p:nvPicPr>
        <p:blipFill>
          <a:blip r:embed="rId6"/>
          <a:stretch>
            <a:fillRect/>
          </a:stretch>
        </p:blipFill>
        <p:spPr>
          <a:xfrm>
            <a:off x="147600" y="1309687"/>
            <a:ext cx="8848800" cy="4551092"/>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3758501" y="141794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AS_G3_19_07_reading_s2">
            <a:hlinkClick r:id="" action="ppaction://media"/>
            <a:extLst>
              <a:ext uri="{FF2B5EF4-FFF2-40B4-BE49-F238E27FC236}">
                <a16:creationId xmlns:a16="http://schemas.microsoft.com/office/drawing/2014/main" id="{1F33012C-7E3F-9D0B-62F9-32165025A91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49075" y="1248721"/>
            <a:ext cx="406400" cy="406400"/>
          </a:xfrm>
          <a:prstGeom prst="rect">
            <a:avLst/>
          </a:prstGeom>
        </p:spPr>
      </p:pic>
      <p:pic>
        <p:nvPicPr>
          <p:cNvPr id="31" name="AS_G3_19_07_reading_s2">
            <a:hlinkClick r:id="" action="ppaction://media"/>
            <a:extLst>
              <a:ext uri="{FF2B5EF4-FFF2-40B4-BE49-F238E27FC236}">
                <a16:creationId xmlns:a16="http://schemas.microsoft.com/office/drawing/2014/main" id="{D926DE49-CA68-315E-4512-66999C1372D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49075" y="472970"/>
            <a:ext cx="406400" cy="406400"/>
          </a:xfrm>
          <a:prstGeom prst="rect">
            <a:avLst/>
          </a:prstGeom>
        </p:spPr>
      </p:pic>
      <p:cxnSp>
        <p:nvCxnSpPr>
          <p:cNvPr id="32" name="直線コネクタ 31">
            <a:extLst>
              <a:ext uri="{FF2B5EF4-FFF2-40B4-BE49-F238E27FC236}">
                <a16:creationId xmlns:a16="http://schemas.microsoft.com/office/drawing/2014/main" id="{925E1045-045F-29F6-E24B-ED2EFA5E08D6}"/>
              </a:ext>
            </a:extLst>
          </p:cNvPr>
          <p:cNvCxnSpPr/>
          <p:nvPr/>
        </p:nvCxnSpPr>
        <p:spPr>
          <a:xfrm flipH="1">
            <a:off x="6692201" y="141794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6A76F0BA-C705-5707-DE8E-04273B8FC1C2}"/>
              </a:ext>
            </a:extLst>
          </p:cNvPr>
          <p:cNvCxnSpPr/>
          <p:nvPr/>
        </p:nvCxnSpPr>
        <p:spPr>
          <a:xfrm flipH="1">
            <a:off x="8736901" y="141794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1AF22C2B-A211-A949-1992-9AAA47BBD608}"/>
              </a:ext>
            </a:extLst>
          </p:cNvPr>
          <p:cNvCxnSpPr/>
          <p:nvPr/>
        </p:nvCxnSpPr>
        <p:spPr>
          <a:xfrm flipH="1">
            <a:off x="1485201" y="206853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E7DD83F3-73BC-978B-9187-B133DB8218B5}"/>
              </a:ext>
            </a:extLst>
          </p:cNvPr>
          <p:cNvCxnSpPr/>
          <p:nvPr/>
        </p:nvCxnSpPr>
        <p:spPr>
          <a:xfrm flipH="1">
            <a:off x="2393196" y="20685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D189355-2A14-2A77-5D55-7AA1D32488D6}"/>
              </a:ext>
            </a:extLst>
          </p:cNvPr>
          <p:cNvCxnSpPr/>
          <p:nvPr/>
        </p:nvCxnSpPr>
        <p:spPr>
          <a:xfrm flipH="1">
            <a:off x="6355596" y="206853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F89F696A-CC9F-8C22-B843-4113D15E17C4}"/>
              </a:ext>
            </a:extLst>
          </p:cNvPr>
          <p:cNvCxnSpPr/>
          <p:nvPr/>
        </p:nvCxnSpPr>
        <p:spPr>
          <a:xfrm flipH="1">
            <a:off x="1617722" y="267540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57DB3B7-B1B6-9101-8DF2-1AAA30C911F5}"/>
              </a:ext>
            </a:extLst>
          </p:cNvPr>
          <p:cNvCxnSpPr/>
          <p:nvPr/>
        </p:nvCxnSpPr>
        <p:spPr>
          <a:xfrm flipH="1">
            <a:off x="3459222" y="267540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C29528F-7ECE-AC80-A6EC-E9AA0A15FDFC}"/>
              </a:ext>
            </a:extLst>
          </p:cNvPr>
          <p:cNvCxnSpPr/>
          <p:nvPr/>
        </p:nvCxnSpPr>
        <p:spPr>
          <a:xfrm flipH="1">
            <a:off x="5745222" y="267539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380967FB-AAF8-F53B-4BA2-8C024DC2FE4B}"/>
              </a:ext>
            </a:extLst>
          </p:cNvPr>
          <p:cNvCxnSpPr/>
          <p:nvPr/>
        </p:nvCxnSpPr>
        <p:spPr>
          <a:xfrm flipH="1">
            <a:off x="830322" y="32644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A4382B07-9223-E646-6A66-69906D745724}"/>
              </a:ext>
            </a:extLst>
          </p:cNvPr>
          <p:cNvCxnSpPr/>
          <p:nvPr/>
        </p:nvCxnSpPr>
        <p:spPr>
          <a:xfrm flipH="1">
            <a:off x="4018022" y="32644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DAA13A3-F0B5-E852-F75C-15591B1A0FE2}"/>
              </a:ext>
            </a:extLst>
          </p:cNvPr>
          <p:cNvCxnSpPr/>
          <p:nvPr/>
        </p:nvCxnSpPr>
        <p:spPr>
          <a:xfrm flipH="1">
            <a:off x="4748217" y="326441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0C65E6C5-B01D-6541-BFEF-497845A8B80B}"/>
              </a:ext>
            </a:extLst>
          </p:cNvPr>
          <p:cNvCxnSpPr/>
          <p:nvPr/>
        </p:nvCxnSpPr>
        <p:spPr>
          <a:xfrm flipH="1">
            <a:off x="7669217" y="325555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FF713767-238D-3478-B5B2-C989ED07B71E}"/>
              </a:ext>
            </a:extLst>
          </p:cNvPr>
          <p:cNvCxnSpPr/>
          <p:nvPr/>
        </p:nvCxnSpPr>
        <p:spPr>
          <a:xfrm flipH="1">
            <a:off x="1979617" y="38892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7C9C4D4-8A40-732F-75E0-CAE3BC8E8B72}"/>
              </a:ext>
            </a:extLst>
          </p:cNvPr>
          <p:cNvCxnSpPr/>
          <p:nvPr/>
        </p:nvCxnSpPr>
        <p:spPr>
          <a:xfrm flipH="1">
            <a:off x="5218117" y="38892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A4FCAD3D-F653-7691-1755-570BE28536E3}"/>
              </a:ext>
            </a:extLst>
          </p:cNvPr>
          <p:cNvCxnSpPr/>
          <p:nvPr/>
        </p:nvCxnSpPr>
        <p:spPr>
          <a:xfrm flipH="1">
            <a:off x="6470654" y="38892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485D42F9-A608-539E-6DC0-70680E0BBCC4}"/>
              </a:ext>
            </a:extLst>
          </p:cNvPr>
          <p:cNvCxnSpPr/>
          <p:nvPr/>
        </p:nvCxnSpPr>
        <p:spPr>
          <a:xfrm flipH="1">
            <a:off x="8731380" y="39019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BA87F09-F93B-269C-7F58-54FAC0E3C612}"/>
              </a:ext>
            </a:extLst>
          </p:cNvPr>
          <p:cNvCxnSpPr/>
          <p:nvPr/>
        </p:nvCxnSpPr>
        <p:spPr>
          <a:xfrm flipH="1">
            <a:off x="2393195" y="4486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0527E288-3FAF-7771-42E5-EA55C94CDA4D}"/>
              </a:ext>
            </a:extLst>
          </p:cNvPr>
          <p:cNvCxnSpPr/>
          <p:nvPr/>
        </p:nvCxnSpPr>
        <p:spPr>
          <a:xfrm flipH="1">
            <a:off x="4018022" y="44861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AE22AD97-8167-00B5-336A-88261A26EECD}"/>
              </a:ext>
            </a:extLst>
          </p:cNvPr>
          <p:cNvCxnSpPr/>
          <p:nvPr/>
        </p:nvCxnSpPr>
        <p:spPr>
          <a:xfrm flipH="1">
            <a:off x="6256057" y="448617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39CBEDFC-56EA-C76B-017D-44876131F8E4}"/>
              </a:ext>
            </a:extLst>
          </p:cNvPr>
          <p:cNvCxnSpPr/>
          <p:nvPr/>
        </p:nvCxnSpPr>
        <p:spPr>
          <a:xfrm flipH="1">
            <a:off x="7906284" y="4486169"/>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AA52BA3A-6FCC-540E-D6F5-E16C259D0E1F}"/>
              </a:ext>
            </a:extLst>
          </p:cNvPr>
          <p:cNvCxnSpPr/>
          <p:nvPr/>
        </p:nvCxnSpPr>
        <p:spPr>
          <a:xfrm flipH="1">
            <a:off x="2978684" y="510356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039B31BE-0987-CD16-CACB-A782FFED6843}"/>
              </a:ext>
            </a:extLst>
          </p:cNvPr>
          <p:cNvCxnSpPr/>
          <p:nvPr/>
        </p:nvCxnSpPr>
        <p:spPr>
          <a:xfrm flipH="1">
            <a:off x="6107780" y="5103568"/>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42"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2542"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up)">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up)">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up)">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wipe(up)">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wipe(up)">
                                      <p:cBhvr>
                                        <p:cTn id="59" dur="500"/>
                                        <p:tgtEl>
                                          <p:spTgt spid="4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wipe(up)">
                                      <p:cBhvr>
                                        <p:cTn id="64" dur="500"/>
                                        <p:tgtEl>
                                          <p:spTgt spid="5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up)">
                                      <p:cBhvr>
                                        <p:cTn id="69" dur="500"/>
                                        <p:tgtEl>
                                          <p:spTgt spid="5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animEffect transition="in" filter="wipe(up)">
                                      <p:cBhvr>
                                        <p:cTn id="74" dur="500"/>
                                        <p:tgtEl>
                                          <p:spTgt spid="52"/>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wipe(up)">
                                      <p:cBhvr>
                                        <p:cTn id="79" dur="500"/>
                                        <p:tgtEl>
                                          <p:spTgt spid="53"/>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wipe(up)">
                                      <p:cBhvr>
                                        <p:cTn id="84" dur="500"/>
                                        <p:tgtEl>
                                          <p:spTgt spid="5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5"/>
                                        </p:tgtEl>
                                        <p:attrNameLst>
                                          <p:attrName>style.visibility</p:attrName>
                                        </p:attrNameLst>
                                      </p:cBhvr>
                                      <p:to>
                                        <p:strVal val="visible"/>
                                      </p:to>
                                    </p:set>
                                    <p:animEffect transition="in" filter="wipe(up)">
                                      <p:cBhvr>
                                        <p:cTn id="89" dur="500"/>
                                        <p:tgtEl>
                                          <p:spTgt spid="5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up)">
                                      <p:cBhvr>
                                        <p:cTn id="94" dur="500"/>
                                        <p:tgtEl>
                                          <p:spTgt spid="5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57"/>
                                        </p:tgtEl>
                                        <p:attrNameLst>
                                          <p:attrName>style.visibility</p:attrName>
                                        </p:attrNameLst>
                                      </p:cBhvr>
                                      <p:to>
                                        <p:strVal val="visible"/>
                                      </p:to>
                                    </p:set>
                                    <p:animEffect transition="in" filter="wipe(up)">
                                      <p:cBhvr>
                                        <p:cTn id="99" dur="500"/>
                                        <p:tgtEl>
                                          <p:spTgt spid="57"/>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58"/>
                                        </p:tgtEl>
                                        <p:attrNameLst>
                                          <p:attrName>style.visibility</p:attrName>
                                        </p:attrNameLst>
                                      </p:cBhvr>
                                      <p:to>
                                        <p:strVal val="visible"/>
                                      </p:to>
                                    </p:set>
                                    <p:animEffect transition="in" filter="wipe(up)">
                                      <p:cBhvr>
                                        <p:cTn id="104" dur="500"/>
                                        <p:tgtEl>
                                          <p:spTgt spid="58"/>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59"/>
                                        </p:tgtEl>
                                        <p:attrNameLst>
                                          <p:attrName>style.visibility</p:attrName>
                                        </p:attrNameLst>
                                      </p:cBhvr>
                                      <p:to>
                                        <p:strVal val="visible"/>
                                      </p:to>
                                    </p:set>
                                    <p:animEffect transition="in" filter="wipe(up)">
                                      <p:cBhvr>
                                        <p:cTn id="109" dur="500"/>
                                        <p:tgtEl>
                                          <p:spTgt spid="5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60"/>
                                        </p:tgtEl>
                                        <p:attrNameLst>
                                          <p:attrName>style.visibility</p:attrName>
                                        </p:attrNameLst>
                                      </p:cBhvr>
                                      <p:to>
                                        <p:strVal val="visible"/>
                                      </p:to>
                                    </p:set>
                                    <p:animEffect transition="in" filter="wipe(up)">
                                      <p:cBhvr>
                                        <p:cTn id="114" dur="500"/>
                                        <p:tgtEl>
                                          <p:spTgt spid="60"/>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wipe(up)">
                                      <p:cBhvr>
                                        <p:cTn id="119" dur="500"/>
                                        <p:tgtEl>
                                          <p:spTgt spid="61"/>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wipe(up)">
                                      <p:cBhvr>
                                        <p:cTn id="124" dur="500"/>
                                        <p:tgtEl>
                                          <p:spTgt spid="6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63"/>
                                        </p:tgtEl>
                                        <p:attrNameLst>
                                          <p:attrName>style.visibility</p:attrName>
                                        </p:attrNameLst>
                                      </p:cBhvr>
                                      <p:to>
                                        <p:strVal val="visible"/>
                                      </p:to>
                                    </p:set>
                                    <p:animEffect transition="in" filter="wipe(up)">
                                      <p:cBhvr>
                                        <p:cTn id="12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0"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31" fill="hold" display="0">
                  <p:stCondLst>
                    <p:cond delay="indefinite"/>
                  </p:stCondLst>
                  <p:endCondLst>
                    <p:cond evt="onStopAudio" delay="0">
                      <p:tgtEl>
                        <p:sldTgt/>
                      </p:tgtEl>
                    </p:cond>
                  </p:endCondLst>
                </p:cTn>
                <p:tgtEl>
                  <p:spTgt spid="21"/>
                </p:tgtEl>
              </p:cMediaNode>
            </p:audio>
            <p:audio>
              <p:cMediaNode vol="80000">
                <p:cTn id="132" fill="hold" display="0">
                  <p:stCondLst>
                    <p:cond delay="indefinite"/>
                  </p:stCondLst>
                  <p:endCondLst>
                    <p:cond evt="onStopAudio" delay="0">
                      <p:tgtEl>
                        <p:sldTgt/>
                      </p:tgtEl>
                    </p:cond>
                    <p:cond evt="onNext" delay="0">
                      <p:tgtEl>
                        <p:sldTgt/>
                      </p:tgtEl>
                    </p:cond>
                  </p:endCondLst>
                </p:cTn>
                <p:tgtEl>
                  <p:spTgt spid="31"/>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8C510-D7E4-A34A-EA64-9288E1A6DE33}"/>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BA1B019-6795-9724-0C29-7B26EB4C94E8}"/>
              </a:ext>
            </a:extLst>
          </p:cNvPr>
          <p:cNvPicPr>
            <a:picLocks noChangeAspect="1"/>
          </p:cNvPicPr>
          <p:nvPr/>
        </p:nvPicPr>
        <p:blipFill>
          <a:blip r:embed="rId2"/>
          <a:srcRect b="90868"/>
          <a:stretch/>
        </p:blipFill>
        <p:spPr>
          <a:xfrm>
            <a:off x="292216" y="1022217"/>
            <a:ext cx="8575200" cy="812358"/>
          </a:xfrm>
          <a:prstGeom prst="rect">
            <a:avLst/>
          </a:prstGeom>
        </p:spPr>
      </p:pic>
      <p:sp>
        <p:nvSpPr>
          <p:cNvPr id="15" name="正方形/長方形 14">
            <a:extLst>
              <a:ext uri="{FF2B5EF4-FFF2-40B4-BE49-F238E27FC236}">
                <a16:creationId xmlns:a16="http://schemas.microsoft.com/office/drawing/2014/main" id="{EB1DA73A-AB12-7838-8CCE-1EBCC469E2CF}"/>
              </a:ext>
            </a:extLst>
          </p:cNvPr>
          <p:cNvSpPr/>
          <p:nvPr/>
        </p:nvSpPr>
        <p:spPr>
          <a:xfrm>
            <a:off x="0" y="2483788"/>
            <a:ext cx="9144000" cy="43742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1FCAB2E1-C4DE-299A-F384-FED8E991272F}"/>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D424D646-47DE-3C9F-F568-7A22B17AC070}"/>
              </a:ext>
            </a:extLst>
          </p:cNvPr>
          <p:cNvSpPr txBox="1"/>
          <p:nvPr/>
        </p:nvSpPr>
        <p:spPr>
          <a:xfrm>
            <a:off x="537494" y="1858900"/>
            <a:ext cx="58633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明治時代初期、多くの西洋人たちが日本にやってきました。</a:t>
            </a:r>
          </a:p>
        </p:txBody>
      </p:sp>
      <p:sp>
        <p:nvSpPr>
          <p:cNvPr id="5" name="テキスト ボックス 4">
            <a:extLst>
              <a:ext uri="{FF2B5EF4-FFF2-40B4-BE49-F238E27FC236}">
                <a16:creationId xmlns:a16="http://schemas.microsoft.com/office/drawing/2014/main" id="{B9AEC4E3-14D1-8702-75EF-B7EF94539471}"/>
              </a:ext>
            </a:extLst>
          </p:cNvPr>
          <p:cNvSpPr txBox="1"/>
          <p:nvPr/>
        </p:nvSpPr>
        <p:spPr>
          <a:xfrm>
            <a:off x="537493" y="2748800"/>
            <a:ext cx="8069014" cy="255454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In the early Meiji period,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修飾語で副詞のはたらきです。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「明治時代初期に」という意味をもち、主に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many Western people came to Japan.</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Western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to Japan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「日本に」という意味をもち、</a:t>
            </a:r>
            <a:r>
              <a:rPr lang="en-US" altLang="ja-JP" sz="2000" b="1" dirty="0">
                <a:latin typeface="ＭＳ Ｐゴシック" panose="020B0600070205080204" pitchFamily="50" charset="-128"/>
                <a:ea typeface="ＭＳ Ｐゴシック" panose="020B0600070205080204" pitchFamily="50" charset="-128"/>
              </a:rPr>
              <a:t>came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spTree>
    <p:extLst>
      <p:ext uri="{BB962C8B-B14F-4D97-AF65-F5344CB8AC3E}">
        <p14:creationId xmlns:p14="http://schemas.microsoft.com/office/powerpoint/2010/main" val="266999914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3DFF0-5D35-CA1B-306D-F8E7F4C8BD3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8769A2-6279-641B-E8B1-903F574F4E6C}"/>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0BC582A7-60E2-75D6-A67C-E5CBDC37A0E3}"/>
              </a:ext>
            </a:extLst>
          </p:cNvPr>
          <p:cNvSpPr txBox="1"/>
          <p:nvPr/>
        </p:nvSpPr>
        <p:spPr>
          <a:xfrm>
            <a:off x="759919" y="2409490"/>
            <a:ext cx="762416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a:solidFill>
                  <a:srgbClr val="FF0000"/>
                </a:solidFill>
                <a:latin typeface="メイリオ" panose="020B0604030504040204" pitchFamily="50" charset="-128"/>
                <a:ea typeface="メイリオ" panose="020B0604030504040204" pitchFamily="50" charset="-128"/>
              </a:rPr>
              <a:t>k-</a:t>
            </a:r>
            <a:r>
              <a:rPr kumimoji="1" lang="en-US" altLang="ja-JP" sz="4400" b="1" u="sng">
                <a:solidFill>
                  <a:srgbClr val="FF0000"/>
                </a:solidFill>
                <a:latin typeface="メイリオ" panose="020B0604030504040204" pitchFamily="50" charset="-128"/>
                <a:ea typeface="メイリオ" panose="020B0604030504040204" pitchFamily="50" charset="-128"/>
              </a:rPr>
              <a:t>--</a:t>
            </a:r>
            <a:r>
              <a:rPr kumimoji="1" lang="en-US" altLang="ja-JP" sz="4400" b="1">
                <a:solidFill>
                  <a:srgbClr val="FF0000"/>
                </a:solidFill>
                <a:latin typeface="メイリオ" panose="020B0604030504040204" pitchFamily="50" charset="-128"/>
                <a:ea typeface="メイリオ" panose="020B0604030504040204" pitchFamily="50" charset="-128"/>
              </a:rPr>
              <a:t>] </a:t>
            </a:r>
            <a:r>
              <a:rPr kumimoji="1" lang="en-US" altLang="ja-JP" sz="4400" b="1">
                <a:solidFill>
                  <a:srgbClr val="00B050"/>
                </a:solidFill>
                <a:latin typeface="メイリオ" panose="020B0604030504040204" pitchFamily="50" charset="-128"/>
                <a:ea typeface="メイリオ" panose="020B0604030504040204" pitchFamily="50" charset="-128"/>
              </a:rPr>
              <a:t>the </a:t>
            </a:r>
            <a:r>
              <a:rPr kumimoji="1" lang="en-US" altLang="ja-JP" sz="4400" b="1" dirty="0">
                <a:solidFill>
                  <a:srgbClr val="00B050"/>
                </a:solidFill>
                <a:latin typeface="メイリオ" panose="020B0604030504040204" pitchFamily="50" charset="-128"/>
                <a:ea typeface="メイリオ" panose="020B0604030504040204" pitchFamily="50" charset="-128"/>
              </a:rPr>
              <a:t>girl</a:t>
            </a:r>
            <a:r>
              <a:rPr kumimoji="1" lang="en-US" altLang="ja-JP" sz="4400"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err="1">
                <a:solidFill>
                  <a:srgbClr val="FF0000"/>
                </a:solidFill>
                <a:latin typeface="メイリオ" panose="020B0604030504040204" pitchFamily="50" charset="-128"/>
                <a:ea typeface="メイリオ" panose="020B0604030504040204" pitchFamily="50" charset="-128"/>
              </a:rPr>
              <a:t>i</a:t>
            </a:r>
            <a:r>
              <a:rPr kumimoji="1" lang="en-US" altLang="ja-JP" sz="4400" u="sng"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s------</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songs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3I know the girl who is singing songs.">
            <a:hlinkClick r:id="" action="ppaction://media"/>
            <a:extLst>
              <a:ext uri="{FF2B5EF4-FFF2-40B4-BE49-F238E27FC236}">
                <a16:creationId xmlns:a16="http://schemas.microsoft.com/office/drawing/2014/main" id="{E1CC04C2-EEBE-9748-984C-5966E9FD5D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463" y="1065213"/>
            <a:ext cx="406400" cy="406400"/>
          </a:xfrm>
          <a:prstGeom prst="rect">
            <a:avLst/>
          </a:prstGeom>
        </p:spPr>
      </p:pic>
    </p:spTree>
    <p:extLst>
      <p:ext uri="{BB962C8B-B14F-4D97-AF65-F5344CB8AC3E}">
        <p14:creationId xmlns:p14="http://schemas.microsoft.com/office/powerpoint/2010/main" val="62936820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1E2D-0281-D322-D3A5-A840B8DE7D45}"/>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C0216ED1-A8D7-9DAB-CE98-DBB0E877A738}"/>
              </a:ext>
            </a:extLst>
          </p:cNvPr>
          <p:cNvPicPr>
            <a:picLocks noChangeAspect="1"/>
          </p:cNvPicPr>
          <p:nvPr/>
        </p:nvPicPr>
        <p:blipFill>
          <a:blip r:embed="rId2"/>
          <a:stretch>
            <a:fillRect/>
          </a:stretch>
        </p:blipFill>
        <p:spPr>
          <a:xfrm>
            <a:off x="292216" y="660520"/>
            <a:ext cx="8577815" cy="2981202"/>
          </a:xfrm>
          <a:prstGeom prst="rect">
            <a:avLst/>
          </a:prstGeom>
        </p:spPr>
      </p:pic>
      <p:sp>
        <p:nvSpPr>
          <p:cNvPr id="15" name="正方形/長方形 14">
            <a:extLst>
              <a:ext uri="{FF2B5EF4-FFF2-40B4-BE49-F238E27FC236}">
                <a16:creationId xmlns:a16="http://schemas.microsoft.com/office/drawing/2014/main" id="{ACD451A1-E71A-3282-481C-0D937E22D629}"/>
              </a:ext>
            </a:extLst>
          </p:cNvPr>
          <p:cNvSpPr/>
          <p:nvPr/>
        </p:nvSpPr>
        <p:spPr>
          <a:xfrm>
            <a:off x="0" y="4157405"/>
            <a:ext cx="9144000" cy="27005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BA23C153-3392-1303-6B9C-7F53B6A4720D}"/>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39A7450B-BF80-371D-57CE-A27B44EF3C2D}"/>
              </a:ext>
            </a:extLst>
          </p:cNvPr>
          <p:cNvSpPr txBox="1"/>
          <p:nvPr/>
        </p:nvSpPr>
        <p:spPr>
          <a:xfrm>
            <a:off x="407039" y="3530231"/>
            <a:ext cx="832992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しかし、靴を脱がずに日本の家屋に入った人々が、日本人に問題を引き起こしました。</a:t>
            </a:r>
          </a:p>
        </p:txBody>
      </p:sp>
      <p:sp>
        <p:nvSpPr>
          <p:cNvPr id="5" name="テキスト ボックス 4">
            <a:extLst>
              <a:ext uri="{FF2B5EF4-FFF2-40B4-BE49-F238E27FC236}">
                <a16:creationId xmlns:a16="http://schemas.microsoft.com/office/drawing/2014/main" id="{DE1D8D40-0F65-8930-F03F-B1D8E1CE6587}"/>
              </a:ext>
            </a:extLst>
          </p:cNvPr>
          <p:cNvSpPr txBox="1"/>
          <p:nvPr/>
        </p:nvSpPr>
        <p:spPr>
          <a:xfrm>
            <a:off x="537493" y="4230429"/>
            <a:ext cx="8069014" cy="1631216"/>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However,</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副詞です。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「しかし」という意味をもち、文全体を修飾し、</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前文との対比を示しています。</a:t>
            </a:r>
          </a:p>
          <a:p>
            <a:endParaRPr lang="ja-JP" altLang="en-US" sz="20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977563233"/>
      </p:ext>
    </p:extLst>
  </p:cSld>
  <p:clrMapOvr>
    <a:masterClrMapping/>
  </p:clrMapOvr>
  <p:transition spd="slow">
    <p:push dir="u"/>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D49A2-4217-8FAE-CC67-2E5C2697F610}"/>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E5052D22-955E-D5C3-4C5E-44D58C288B50}"/>
              </a:ext>
            </a:extLst>
          </p:cNvPr>
          <p:cNvPicPr>
            <a:picLocks noChangeAspect="1"/>
          </p:cNvPicPr>
          <p:nvPr/>
        </p:nvPicPr>
        <p:blipFill>
          <a:blip r:embed="rId2"/>
          <a:stretch>
            <a:fillRect/>
          </a:stretch>
        </p:blipFill>
        <p:spPr>
          <a:xfrm>
            <a:off x="292216" y="660520"/>
            <a:ext cx="8577815" cy="2981202"/>
          </a:xfrm>
          <a:prstGeom prst="rect">
            <a:avLst/>
          </a:prstGeom>
        </p:spPr>
      </p:pic>
      <p:sp>
        <p:nvSpPr>
          <p:cNvPr id="15" name="正方形/長方形 14">
            <a:extLst>
              <a:ext uri="{FF2B5EF4-FFF2-40B4-BE49-F238E27FC236}">
                <a16:creationId xmlns:a16="http://schemas.microsoft.com/office/drawing/2014/main" id="{C054BB72-404E-8967-5FAF-15E40FDA33E8}"/>
              </a:ext>
            </a:extLst>
          </p:cNvPr>
          <p:cNvSpPr/>
          <p:nvPr/>
        </p:nvSpPr>
        <p:spPr>
          <a:xfrm>
            <a:off x="0" y="3983471"/>
            <a:ext cx="9144000" cy="287452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E5DF9842-1CAF-4563-07FB-B58499B93106}"/>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993EF740-3736-38CF-FBA9-40E7B014929C}"/>
              </a:ext>
            </a:extLst>
          </p:cNvPr>
          <p:cNvSpPr txBox="1"/>
          <p:nvPr/>
        </p:nvSpPr>
        <p:spPr>
          <a:xfrm>
            <a:off x="407039" y="3530231"/>
            <a:ext cx="832992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しかし、靴を脱がずに日本の家屋に入った人々が、日本人に問題を引き起こしました。</a:t>
            </a:r>
          </a:p>
        </p:txBody>
      </p:sp>
      <p:sp>
        <p:nvSpPr>
          <p:cNvPr id="5" name="テキスト ボックス 4">
            <a:extLst>
              <a:ext uri="{FF2B5EF4-FFF2-40B4-BE49-F238E27FC236}">
                <a16:creationId xmlns:a16="http://schemas.microsoft.com/office/drawing/2014/main" id="{4B3C692A-E0CC-13F8-CB78-9E21646FEA81}"/>
              </a:ext>
            </a:extLst>
          </p:cNvPr>
          <p:cNvSpPr txBox="1"/>
          <p:nvPr/>
        </p:nvSpPr>
        <p:spPr>
          <a:xfrm>
            <a:off x="537493" y="3989120"/>
            <a:ext cx="8069014" cy="286232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people who entered Japanese houses without taking off their shoes </a:t>
            </a:r>
          </a:p>
          <a:p>
            <a:r>
              <a:rPr lang="en-US" altLang="ja-JP" sz="2000" b="1" dirty="0">
                <a:solidFill>
                  <a:srgbClr val="0043C8"/>
                </a:solidFill>
                <a:latin typeface="ＭＳ Ｐゴシック" panose="020B0600070205080204" pitchFamily="50" charset="-128"/>
                <a:ea typeface="ＭＳ Ｐゴシック" panose="020B0600070205080204" pitchFamily="50" charset="-128"/>
              </a:rPr>
              <a:t>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caused trouble for the Japanese.</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1</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endParaRPr lang="en-US" altLang="ja-JP" sz="2000" b="1" u="sng" dirty="0">
              <a:solidFill>
                <a:srgbClr val="0043C8"/>
              </a:solidFill>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trouble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who entered Japanese houses without taking off their shoes  </a:t>
            </a:r>
            <a:r>
              <a:rPr lang="ja-JP" altLang="en-US" sz="2000" b="1" dirty="0">
                <a:latin typeface="ＭＳ Ｐゴシック" panose="020B0600070205080204" pitchFamily="50" charset="-128"/>
                <a:ea typeface="ＭＳ Ｐゴシック" panose="020B0600070205080204" pitchFamily="50" charset="-128"/>
              </a:rPr>
              <a:t>は</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主語と動詞をふくむ節です。</a:t>
            </a:r>
          </a:p>
          <a:p>
            <a:r>
              <a:rPr lang="ja-JP" altLang="en-US" sz="2000" b="1" dirty="0">
                <a:latin typeface="ＭＳ Ｐゴシック" panose="020B0600070205080204" pitchFamily="50" charset="-128"/>
                <a:ea typeface="ＭＳ Ｐゴシック" panose="020B0600070205080204" pitchFamily="50" charset="-128"/>
              </a:rPr>
              <a:t> 　 「靴を脱がずに日本の家屋に入った」という意味をもち、</a:t>
            </a: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people </a:t>
            </a:r>
            <a:r>
              <a:rPr lang="ja-JP" altLang="en-US" sz="2000" b="1" dirty="0">
                <a:latin typeface="ＭＳ Ｐゴシック" panose="020B0600070205080204" pitchFamily="50" charset="-128"/>
                <a:ea typeface="ＭＳ Ｐゴシック" panose="020B0600070205080204" pitchFamily="50" charset="-128"/>
              </a:rPr>
              <a:t>を修飾しています。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who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entered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Japanese houses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p>
        </p:txBody>
      </p:sp>
    </p:spTree>
    <p:extLst>
      <p:ext uri="{BB962C8B-B14F-4D97-AF65-F5344CB8AC3E}">
        <p14:creationId xmlns:p14="http://schemas.microsoft.com/office/powerpoint/2010/main" val="4199870862"/>
      </p:ext>
    </p:extLst>
  </p:cSld>
  <p:clrMapOvr>
    <a:masterClrMapping/>
  </p:clrMapOvr>
  <p:transition spd="med">
    <p:pull/>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9DB19-672D-2DD4-DB51-C763A41D1B8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3643D6D2-24D8-744F-CB70-9C9647CECC29}"/>
              </a:ext>
            </a:extLst>
          </p:cNvPr>
          <p:cNvPicPr>
            <a:picLocks noChangeAspect="1"/>
          </p:cNvPicPr>
          <p:nvPr/>
        </p:nvPicPr>
        <p:blipFill>
          <a:blip r:embed="rId2"/>
          <a:stretch>
            <a:fillRect/>
          </a:stretch>
        </p:blipFill>
        <p:spPr>
          <a:xfrm>
            <a:off x="292216" y="660520"/>
            <a:ext cx="8577815" cy="2981202"/>
          </a:xfrm>
          <a:prstGeom prst="rect">
            <a:avLst/>
          </a:prstGeom>
        </p:spPr>
      </p:pic>
      <p:sp>
        <p:nvSpPr>
          <p:cNvPr id="15" name="正方形/長方形 14">
            <a:extLst>
              <a:ext uri="{FF2B5EF4-FFF2-40B4-BE49-F238E27FC236}">
                <a16:creationId xmlns:a16="http://schemas.microsoft.com/office/drawing/2014/main" id="{A7B0BD1D-871D-2EC9-A6A9-06D8E523A636}"/>
              </a:ext>
            </a:extLst>
          </p:cNvPr>
          <p:cNvSpPr/>
          <p:nvPr/>
        </p:nvSpPr>
        <p:spPr>
          <a:xfrm>
            <a:off x="0" y="3983471"/>
            <a:ext cx="9144000" cy="287452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C1A2A6D5-8D9C-153A-3631-67A84B75D78C}"/>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95A5150A-C3FC-74CE-208B-66734BD7A965}"/>
              </a:ext>
            </a:extLst>
          </p:cNvPr>
          <p:cNvSpPr txBox="1"/>
          <p:nvPr/>
        </p:nvSpPr>
        <p:spPr>
          <a:xfrm>
            <a:off x="407039" y="3530231"/>
            <a:ext cx="832992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しかし、靴を脱がずに日本の家屋に入った人々が、日本人に問題を引き起こしました。</a:t>
            </a:r>
          </a:p>
        </p:txBody>
      </p:sp>
      <p:sp>
        <p:nvSpPr>
          <p:cNvPr id="5" name="テキスト ボックス 4">
            <a:extLst>
              <a:ext uri="{FF2B5EF4-FFF2-40B4-BE49-F238E27FC236}">
                <a16:creationId xmlns:a16="http://schemas.microsoft.com/office/drawing/2014/main" id="{96172DF6-5C6C-3AE3-5531-ECCA0FBF8A35}"/>
              </a:ext>
            </a:extLst>
          </p:cNvPr>
          <p:cNvSpPr txBox="1"/>
          <p:nvPr/>
        </p:nvSpPr>
        <p:spPr>
          <a:xfrm>
            <a:off x="537493" y="4143462"/>
            <a:ext cx="8069014" cy="2554545"/>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people who entered Japanese houses without taking off their shoes </a:t>
            </a:r>
          </a:p>
          <a:p>
            <a:r>
              <a:rPr lang="en-US" altLang="ja-JP" sz="2000" b="1" dirty="0">
                <a:solidFill>
                  <a:srgbClr val="0043C8"/>
                </a:solidFill>
                <a:latin typeface="ＭＳ Ｐゴシック" panose="020B0600070205080204" pitchFamily="50" charset="-128"/>
                <a:ea typeface="ＭＳ Ｐゴシック" panose="020B0600070205080204" pitchFamily="50" charset="-128"/>
              </a:rPr>
              <a:t>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caused trouble for the Japanese.</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2</a:t>
            </a:r>
            <a:r>
              <a:rPr lang="ja-JP" altLang="en-US" sz="2000" b="1" u="sng" dirty="0">
                <a:solidFill>
                  <a:srgbClr val="0043C8"/>
                </a:solidFill>
                <a:latin typeface="ＭＳ Ｐゴシック" panose="020B0600070205080204" pitchFamily="50" charset="-128"/>
                <a:ea typeface="ＭＳ Ｐゴシック" panose="020B0600070205080204" pitchFamily="50" charset="-128"/>
              </a:rPr>
              <a:t>）</a:t>
            </a:r>
            <a:endParaRPr lang="en-US" altLang="ja-JP" sz="2000" b="1" u="sng" dirty="0">
              <a:solidFill>
                <a:srgbClr val="0043C8"/>
              </a:solidFill>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without taking off their shoes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「靴を脱がずに」という意味をもち、動詞 </a:t>
            </a:r>
            <a:r>
              <a:rPr lang="en-US" altLang="ja-JP" sz="2000" b="1" dirty="0">
                <a:latin typeface="ＭＳ Ｐゴシック" panose="020B0600070205080204" pitchFamily="50" charset="-128"/>
                <a:ea typeface="ＭＳ Ｐゴシック" panose="020B0600070205080204" pitchFamily="50" charset="-128"/>
              </a:rPr>
              <a:t>entered </a:t>
            </a:r>
            <a:r>
              <a:rPr lang="ja-JP" altLang="en-US" sz="2000" b="1" dirty="0">
                <a:latin typeface="ＭＳ Ｐゴシック" panose="020B0600070205080204" pitchFamily="50" charset="-128"/>
                <a:ea typeface="ＭＳ Ｐゴシック" panose="020B0600070205080204" pitchFamily="50" charset="-128"/>
              </a:rPr>
              <a:t>を修飾しています。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taking off their shoes </a:t>
            </a:r>
            <a:r>
              <a:rPr lang="ja-JP" altLang="en-US" sz="2000" b="1" dirty="0">
                <a:latin typeface="ＭＳ Ｐゴシック" panose="020B0600070205080204" pitchFamily="50" charset="-128"/>
                <a:ea typeface="ＭＳ Ｐゴシック" panose="020B0600070205080204" pitchFamily="50" charset="-128"/>
              </a:rPr>
              <a:t>は「靴を脱ぐこと」という意味で、</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　　動作を名詞として扱っています。</a:t>
            </a: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for the Japanese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「日本人にとって」という意味をもち、</a:t>
            </a:r>
            <a:r>
              <a:rPr lang="en-US" altLang="ja-JP" sz="2000" b="1" dirty="0">
                <a:latin typeface="ＭＳ Ｐゴシック" panose="020B0600070205080204" pitchFamily="50" charset="-128"/>
                <a:ea typeface="ＭＳ Ｐゴシック" panose="020B0600070205080204" pitchFamily="50" charset="-128"/>
              </a:rPr>
              <a:t>caused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spTree>
    <p:extLst>
      <p:ext uri="{BB962C8B-B14F-4D97-AF65-F5344CB8AC3E}">
        <p14:creationId xmlns:p14="http://schemas.microsoft.com/office/powerpoint/2010/main" val="4042160499"/>
      </p:ext>
    </p:extLst>
  </p:cSld>
  <p:clrMapOvr>
    <a:masterClrMapping/>
  </p:clrMapOvr>
  <p:transition spd="med">
    <p:pull/>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12656-10BE-E57B-5527-5E4969594A29}"/>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3EA17638-6CCC-E5EF-3E4A-3C7FE607BAA0}"/>
              </a:ext>
            </a:extLst>
          </p:cNvPr>
          <p:cNvPicPr>
            <a:picLocks noChangeAspect="1"/>
          </p:cNvPicPr>
          <p:nvPr/>
        </p:nvPicPr>
        <p:blipFill>
          <a:blip r:embed="rId2"/>
          <a:stretch>
            <a:fillRect/>
          </a:stretch>
        </p:blipFill>
        <p:spPr>
          <a:xfrm>
            <a:off x="292216" y="640255"/>
            <a:ext cx="8577815" cy="1828959"/>
          </a:xfrm>
          <a:prstGeom prst="rect">
            <a:avLst/>
          </a:prstGeom>
        </p:spPr>
      </p:pic>
      <p:sp>
        <p:nvSpPr>
          <p:cNvPr id="15" name="正方形/長方形 14">
            <a:extLst>
              <a:ext uri="{FF2B5EF4-FFF2-40B4-BE49-F238E27FC236}">
                <a16:creationId xmlns:a16="http://schemas.microsoft.com/office/drawing/2014/main" id="{3C665FB1-10A2-2637-B1B2-84BA473E5DBC}"/>
              </a:ext>
            </a:extLst>
          </p:cNvPr>
          <p:cNvSpPr/>
          <p:nvPr/>
        </p:nvSpPr>
        <p:spPr>
          <a:xfrm>
            <a:off x="0" y="3224934"/>
            <a:ext cx="9144000" cy="43742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6AEA2E75-9695-FDDC-C8BF-2A617DD836CD}"/>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9112E72-C337-5F9C-8AC2-9BA044E33F27}"/>
              </a:ext>
            </a:extLst>
          </p:cNvPr>
          <p:cNvSpPr txBox="1"/>
          <p:nvPr/>
        </p:nvSpPr>
        <p:spPr>
          <a:xfrm>
            <a:off x="537494" y="2600046"/>
            <a:ext cx="544843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徳野利三郎が、そのときその問題を解決した人でした。</a:t>
            </a:r>
          </a:p>
        </p:txBody>
      </p:sp>
      <p:sp>
        <p:nvSpPr>
          <p:cNvPr id="5" name="テキスト ボックス 4">
            <a:extLst>
              <a:ext uri="{FF2B5EF4-FFF2-40B4-BE49-F238E27FC236}">
                <a16:creationId xmlns:a16="http://schemas.microsoft.com/office/drawing/2014/main" id="{D25338B2-63CE-2AAA-D3C4-764E3D169C37}"/>
              </a:ext>
            </a:extLst>
          </p:cNvPr>
          <p:cNvSpPr txBox="1"/>
          <p:nvPr/>
        </p:nvSpPr>
        <p:spPr>
          <a:xfrm>
            <a:off x="537493" y="3489946"/>
            <a:ext cx="8069014" cy="3785652"/>
          </a:xfrm>
          <a:prstGeom prst="rect">
            <a:avLst/>
          </a:prstGeom>
          <a:noFill/>
          <a:ln>
            <a:noFill/>
          </a:ln>
        </p:spPr>
        <p:txBody>
          <a:bodyPr wrap="square" rtlCol="0">
            <a:spAutoFit/>
          </a:bodyPr>
          <a:lstStyle/>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err="1">
                <a:latin typeface="ＭＳ Ｐゴシック" panose="020B0600070205080204" pitchFamily="50" charset="-128"/>
                <a:ea typeface="ＭＳ Ｐゴシック" panose="020B0600070205080204" pitchFamily="50" charset="-128"/>
              </a:rPr>
              <a:t>Tokuno</a:t>
            </a:r>
            <a:r>
              <a:rPr lang="en-US" altLang="ja-JP" sz="2000" b="1" dirty="0">
                <a:latin typeface="ＭＳ Ｐゴシック" panose="020B0600070205080204" pitchFamily="50" charset="-128"/>
                <a:ea typeface="ＭＳ Ｐゴシック" panose="020B0600070205080204" pitchFamily="50" charset="-128"/>
              </a:rPr>
              <a:t> </a:t>
            </a:r>
            <a:r>
              <a:rPr lang="en-US" altLang="ja-JP" sz="2000" b="1" dirty="0" err="1">
                <a:latin typeface="ＭＳ Ｐゴシック" panose="020B0600070205080204" pitchFamily="50" charset="-128"/>
                <a:ea typeface="ＭＳ Ｐゴシック" panose="020B0600070205080204" pitchFamily="50" charset="-128"/>
              </a:rPr>
              <a:t>Risaburo</a:t>
            </a:r>
            <a:r>
              <a:rPr lang="en-US" altLang="ja-JP" sz="2000" b="1" dirty="0">
                <a:latin typeface="ＭＳ Ｐゴシック" panose="020B0600070205080204" pitchFamily="50" charset="-128"/>
                <a:ea typeface="ＭＳ Ｐゴシック" panose="020B0600070205080204" pitchFamily="50" charset="-128"/>
              </a:rPr>
              <a:t>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was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a man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C</a:t>
            </a:r>
            <a:r>
              <a:rPr lang="ja-JP" altLang="en-US" sz="2000" b="1" dirty="0">
                <a:latin typeface="ＭＳ Ｐゴシック" panose="020B0600070205080204" pitchFamily="50" charset="-128"/>
                <a:ea typeface="ＭＳ Ｐゴシック" panose="020B0600070205080204" pitchFamily="50" charset="-128"/>
              </a:rPr>
              <a:t>（補語）です。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who solved this problem then </a:t>
            </a:r>
            <a:r>
              <a:rPr lang="ja-JP" altLang="en-US" sz="2000" b="1" dirty="0">
                <a:latin typeface="ＭＳ Ｐゴシック" panose="020B0600070205080204" pitchFamily="50" charset="-128"/>
                <a:ea typeface="ＭＳ Ｐゴシック" panose="020B0600070205080204" pitchFamily="50" charset="-128"/>
              </a:rPr>
              <a:t>は主語と動詞をふくむ節です。</a:t>
            </a:r>
          </a:p>
          <a:p>
            <a:r>
              <a:rPr lang="ja-JP" altLang="en-US" sz="2000" b="1" dirty="0">
                <a:latin typeface="ＭＳ Ｐゴシック" panose="020B0600070205080204" pitchFamily="50" charset="-128"/>
                <a:ea typeface="ＭＳ Ｐゴシック" panose="020B0600070205080204" pitchFamily="50" charset="-128"/>
              </a:rPr>
              <a:t> 　 「そのときにこの問題を解決した」という意味をもち、</a:t>
            </a: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a man</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who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solved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this problem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then </a:t>
            </a:r>
            <a:r>
              <a:rPr lang="ja-JP" altLang="en-US" sz="2000" b="1" dirty="0">
                <a:latin typeface="ＭＳ Ｐゴシック" panose="020B0600070205080204" pitchFamily="50" charset="-128"/>
                <a:ea typeface="ＭＳ Ｐゴシック" panose="020B0600070205080204" pitchFamily="50" charset="-128"/>
              </a:rPr>
              <a:t>は副詞です。</a:t>
            </a:r>
          </a:p>
          <a:p>
            <a:r>
              <a:rPr lang="ja-JP" altLang="en-US" sz="2000" b="1" dirty="0">
                <a:latin typeface="ＭＳ Ｐゴシック" panose="020B0600070205080204" pitchFamily="50" charset="-128"/>
                <a:ea typeface="ＭＳ Ｐゴシック" panose="020B0600070205080204" pitchFamily="50" charset="-128"/>
              </a:rPr>
              <a:t>　 「そのとき」という意味をもち、動詞 </a:t>
            </a:r>
            <a:r>
              <a:rPr lang="en-US" altLang="ja-JP" sz="2000" b="1" dirty="0">
                <a:latin typeface="ＭＳ Ｐゴシック" panose="020B0600070205080204" pitchFamily="50" charset="-128"/>
                <a:ea typeface="ＭＳ Ｐゴシック" panose="020B0600070205080204" pitchFamily="50" charset="-128"/>
              </a:rPr>
              <a:t>solved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ja-JP" altLang="en-US" sz="2000" b="1" dirty="0">
              <a:latin typeface="ＭＳ Ｐゴシック" panose="020B0600070205080204" pitchFamily="50" charset="-128"/>
              <a:ea typeface="ＭＳ Ｐゴシック" panose="020B0600070205080204" pitchFamily="50" charset="-128"/>
            </a:endParaRPr>
          </a:p>
          <a:p>
            <a:endParaRPr lang="ja-JP" altLang="en-US" sz="20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000983373"/>
      </p:ext>
    </p:extLst>
  </p:cSld>
  <p:clrMapOvr>
    <a:masterClrMapping/>
  </p:clrMapOvr>
  <p:transition spd="slow">
    <p:push dir="u"/>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6FCC0-E3F2-2127-DB76-CB4D24D4A588}"/>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3AD3E682-0372-E6E3-63B2-CD816C658DDB}"/>
              </a:ext>
            </a:extLst>
          </p:cNvPr>
          <p:cNvPicPr>
            <a:picLocks noChangeAspect="1"/>
          </p:cNvPicPr>
          <p:nvPr/>
        </p:nvPicPr>
        <p:blipFill>
          <a:blip r:embed="rId2"/>
          <a:stretch>
            <a:fillRect/>
          </a:stretch>
        </p:blipFill>
        <p:spPr>
          <a:xfrm>
            <a:off x="292216" y="971415"/>
            <a:ext cx="8577815" cy="786452"/>
          </a:xfrm>
          <a:prstGeom prst="rect">
            <a:avLst/>
          </a:prstGeom>
        </p:spPr>
      </p:pic>
      <p:sp>
        <p:nvSpPr>
          <p:cNvPr id="15" name="正方形/長方形 14">
            <a:extLst>
              <a:ext uri="{FF2B5EF4-FFF2-40B4-BE49-F238E27FC236}">
                <a16:creationId xmlns:a16="http://schemas.microsoft.com/office/drawing/2014/main" id="{AD31B3EE-1442-205E-E19E-1B57FCB34433}"/>
              </a:ext>
            </a:extLst>
          </p:cNvPr>
          <p:cNvSpPr/>
          <p:nvPr/>
        </p:nvSpPr>
        <p:spPr>
          <a:xfrm>
            <a:off x="0" y="2483788"/>
            <a:ext cx="9144000" cy="43742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D6922431-DF81-1759-7E4E-E083C14F5BA2}"/>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3D9E0E12-D88F-68E8-4506-78E7FC7AD2A0}"/>
              </a:ext>
            </a:extLst>
          </p:cNvPr>
          <p:cNvSpPr txBox="1"/>
          <p:nvPr/>
        </p:nvSpPr>
        <p:spPr>
          <a:xfrm>
            <a:off x="4889362" y="1858900"/>
            <a:ext cx="32217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彼はスリッパを発明したのです。</a:t>
            </a:r>
          </a:p>
        </p:txBody>
      </p:sp>
      <p:sp>
        <p:nvSpPr>
          <p:cNvPr id="5" name="テキスト ボックス 4">
            <a:extLst>
              <a:ext uri="{FF2B5EF4-FFF2-40B4-BE49-F238E27FC236}">
                <a16:creationId xmlns:a16="http://schemas.microsoft.com/office/drawing/2014/main" id="{4EC6AF31-C5EC-5E11-342A-B8A8E66BB11C}"/>
              </a:ext>
            </a:extLst>
          </p:cNvPr>
          <p:cNvSpPr txBox="1"/>
          <p:nvPr/>
        </p:nvSpPr>
        <p:spPr>
          <a:xfrm>
            <a:off x="537493" y="2748800"/>
            <a:ext cx="8069014" cy="1323439"/>
          </a:xfrm>
          <a:prstGeom prst="rect">
            <a:avLst/>
          </a:prstGeom>
          <a:noFill/>
          <a:ln>
            <a:noFill/>
          </a:ln>
        </p:spPr>
        <p:txBody>
          <a:bodyPr wrap="square" rtlCol="0">
            <a:spAutoFit/>
          </a:bodyPr>
          <a:lstStyle/>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invented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slippers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lang="en-US" altLang="ja-JP" sz="2000" b="1" dirty="0" err="1">
                <a:latin typeface="ＭＳ Ｐゴシック" panose="020B0600070205080204" pitchFamily="50" charset="-128"/>
                <a:ea typeface="ＭＳ Ｐゴシック" panose="020B0600070205080204" pitchFamily="50" charset="-128"/>
              </a:rPr>
              <a:t>Tokuno</a:t>
            </a:r>
            <a:r>
              <a:rPr lang="en-US" altLang="ja-JP" sz="2000" b="1" dirty="0">
                <a:latin typeface="ＭＳ Ｐゴシック" panose="020B0600070205080204" pitchFamily="50" charset="-128"/>
                <a:ea typeface="ＭＳ Ｐゴシック" panose="020B0600070205080204" pitchFamily="50" charset="-128"/>
              </a:rPr>
              <a:t> </a:t>
            </a:r>
            <a:r>
              <a:rPr lang="en-US" altLang="ja-JP" sz="2000" b="1" dirty="0" err="1">
                <a:latin typeface="ＭＳ Ｐゴシック" panose="020B0600070205080204" pitchFamily="50" charset="-128"/>
                <a:ea typeface="ＭＳ Ｐゴシック" panose="020B0600070205080204" pitchFamily="50" charset="-128"/>
              </a:rPr>
              <a:t>Risaburo</a:t>
            </a:r>
            <a:r>
              <a:rPr lang="en-US" altLang="ja-JP" sz="2000" b="1" dirty="0">
                <a:latin typeface="ＭＳ Ｐゴシック" panose="020B0600070205080204" pitchFamily="50" charset="-128"/>
                <a:ea typeface="ＭＳ Ｐゴシック" panose="020B0600070205080204" pitchFamily="50" charset="-128"/>
              </a:rPr>
              <a:t> </a:t>
            </a:r>
            <a:r>
              <a:rPr lang="ja-JP" altLang="en-US" sz="2000" b="1" dirty="0">
                <a:latin typeface="ＭＳ Ｐゴシック" panose="020B0600070205080204" pitchFamily="50" charset="-128"/>
                <a:ea typeface="ＭＳ Ｐゴシック" panose="020B0600070205080204" pitchFamily="50" charset="-128"/>
              </a:rPr>
              <a:t>を指しています。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2794615266"/>
      </p:ext>
    </p:extLst>
  </p:cSld>
  <p:clrMapOvr>
    <a:masterClrMapping/>
  </p:clrMapOvr>
  <p:transition spd="slow">
    <p:push dir="u"/>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ECD34-1409-0FE0-D2D2-CFE161328FDE}"/>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33E6A6DA-69D4-5685-A7D7-19F9C199A48B}"/>
              </a:ext>
            </a:extLst>
          </p:cNvPr>
          <p:cNvPicPr>
            <a:picLocks noChangeAspect="1"/>
          </p:cNvPicPr>
          <p:nvPr/>
        </p:nvPicPr>
        <p:blipFill>
          <a:blip r:embed="rId2"/>
          <a:srcRect t="54411" b="34454"/>
          <a:stretch/>
        </p:blipFill>
        <p:spPr>
          <a:xfrm>
            <a:off x="292216" y="604623"/>
            <a:ext cx="8575200" cy="990599"/>
          </a:xfrm>
          <a:prstGeom prst="rect">
            <a:avLst/>
          </a:prstGeom>
        </p:spPr>
      </p:pic>
      <p:sp>
        <p:nvSpPr>
          <p:cNvPr id="15" name="正方形/長方形 14">
            <a:extLst>
              <a:ext uri="{FF2B5EF4-FFF2-40B4-BE49-F238E27FC236}">
                <a16:creationId xmlns:a16="http://schemas.microsoft.com/office/drawing/2014/main" id="{B5B07D14-4828-A5C9-3D00-D26F79916F22}"/>
              </a:ext>
            </a:extLst>
          </p:cNvPr>
          <p:cNvSpPr/>
          <p:nvPr/>
        </p:nvSpPr>
        <p:spPr>
          <a:xfrm>
            <a:off x="0" y="2483788"/>
            <a:ext cx="9144000" cy="43742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2AF3AEC1-85E9-5AC9-FB64-5239089D49D3}"/>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592BDB52-8376-F04C-1F16-A41EE2342BAC}"/>
              </a:ext>
            </a:extLst>
          </p:cNvPr>
          <p:cNvSpPr txBox="1"/>
          <p:nvPr/>
        </p:nvSpPr>
        <p:spPr>
          <a:xfrm>
            <a:off x="537494" y="1670173"/>
            <a:ext cx="3543439"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スリッパは室内で履かれる靴です。</a:t>
            </a:r>
          </a:p>
        </p:txBody>
      </p:sp>
      <p:sp>
        <p:nvSpPr>
          <p:cNvPr id="5" name="テキスト ボックス 4">
            <a:extLst>
              <a:ext uri="{FF2B5EF4-FFF2-40B4-BE49-F238E27FC236}">
                <a16:creationId xmlns:a16="http://schemas.microsoft.com/office/drawing/2014/main" id="{9C8866E2-1067-F81C-AF0F-BEB5D20D1904}"/>
              </a:ext>
            </a:extLst>
          </p:cNvPr>
          <p:cNvSpPr txBox="1"/>
          <p:nvPr/>
        </p:nvSpPr>
        <p:spPr>
          <a:xfrm>
            <a:off x="537493" y="2748800"/>
            <a:ext cx="8069014" cy="3785652"/>
          </a:xfrm>
          <a:prstGeom prst="rect">
            <a:avLst/>
          </a:prstGeom>
          <a:noFill/>
          <a:ln>
            <a:noFill/>
          </a:ln>
        </p:spPr>
        <p:txBody>
          <a:bodyPr wrap="square" rtlCol="0">
            <a:spAutoFit/>
          </a:bodyPr>
          <a:lstStyle/>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Slippers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are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 </a:t>
            </a: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the shoes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C</a:t>
            </a:r>
            <a:r>
              <a:rPr lang="ja-JP" altLang="en-US" sz="2000" b="1" dirty="0">
                <a:latin typeface="ＭＳ Ｐゴシック" panose="020B0600070205080204" pitchFamily="50" charset="-128"/>
                <a:ea typeface="ＭＳ Ｐゴシック" panose="020B0600070205080204" pitchFamily="50" charset="-128"/>
              </a:rPr>
              <a:t>（補語）です。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which are worn indoors </a:t>
            </a:r>
            <a:r>
              <a:rPr lang="ja-JP" altLang="en-US" sz="2000" b="1" dirty="0">
                <a:latin typeface="ＭＳ Ｐゴシック" panose="020B0600070205080204" pitchFamily="50" charset="-128"/>
                <a:ea typeface="ＭＳ Ｐゴシック" panose="020B0600070205080204" pitchFamily="50" charset="-128"/>
              </a:rPr>
              <a:t>は主語と動詞をふくむ節です。</a:t>
            </a:r>
          </a:p>
          <a:p>
            <a:r>
              <a:rPr lang="ja-JP" altLang="en-US" sz="2000" b="1" dirty="0">
                <a:latin typeface="ＭＳ Ｐゴシック" panose="020B0600070205080204" pitchFamily="50" charset="-128"/>
                <a:ea typeface="ＭＳ Ｐゴシック" panose="020B0600070205080204" pitchFamily="50" charset="-128"/>
              </a:rPr>
              <a:t> 　 「室内で履かれる」という意味をもち、</a:t>
            </a:r>
          </a:p>
          <a:p>
            <a:r>
              <a:rPr lang="ja-JP" altLang="en-US" sz="2000" b="1" dirty="0">
                <a:latin typeface="ＭＳ Ｐゴシック" panose="020B0600070205080204" pitchFamily="50" charset="-128"/>
                <a:ea typeface="ＭＳ Ｐゴシック" panose="020B0600070205080204" pitchFamily="50" charset="-128"/>
              </a:rPr>
              <a:t>　　</a:t>
            </a:r>
            <a:r>
              <a:rPr lang="en-US" altLang="ja-JP" sz="2000" b="1" dirty="0">
                <a:latin typeface="ＭＳ Ｐゴシック" panose="020B0600070205080204" pitchFamily="50" charset="-128"/>
                <a:ea typeface="ＭＳ Ｐゴシック" panose="020B0600070205080204" pitchFamily="50" charset="-128"/>
              </a:rPr>
              <a:t>the shoes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which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are worn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indoors </a:t>
            </a:r>
            <a:r>
              <a:rPr lang="ja-JP" altLang="en-US" sz="2000" b="1" dirty="0">
                <a:latin typeface="ＭＳ Ｐゴシック" panose="020B0600070205080204" pitchFamily="50" charset="-128"/>
                <a:ea typeface="ＭＳ Ｐゴシック" panose="020B0600070205080204" pitchFamily="50" charset="-128"/>
              </a:rPr>
              <a:t>は副詞です。</a:t>
            </a:r>
          </a:p>
          <a:p>
            <a:r>
              <a:rPr lang="ja-JP" altLang="en-US" sz="2000" b="1" dirty="0">
                <a:latin typeface="ＭＳ Ｐゴシック" panose="020B0600070205080204" pitchFamily="50" charset="-128"/>
                <a:ea typeface="ＭＳ Ｐゴシック" panose="020B0600070205080204" pitchFamily="50" charset="-128"/>
              </a:rPr>
              <a:t>　　「室内で」という意味をもち、</a:t>
            </a:r>
            <a:r>
              <a:rPr lang="en-US" altLang="ja-JP" sz="2000" b="1" dirty="0">
                <a:latin typeface="ＭＳ Ｐゴシック" panose="020B0600070205080204" pitchFamily="50" charset="-128"/>
                <a:ea typeface="ＭＳ Ｐゴシック" panose="020B0600070205080204" pitchFamily="50" charset="-128"/>
              </a:rPr>
              <a:t>are worn </a:t>
            </a:r>
            <a:r>
              <a:rPr lang="ja-JP" altLang="en-US" sz="2000" b="1" dirty="0">
                <a:latin typeface="ＭＳ Ｐゴシック" panose="020B0600070205080204" pitchFamily="50" charset="-128"/>
                <a:ea typeface="ＭＳ Ｐゴシック" panose="020B0600070205080204" pitchFamily="50" charset="-128"/>
              </a:rPr>
              <a:t>を修飾しています。</a:t>
            </a:r>
          </a:p>
          <a:p>
            <a:endParaRPr lang="ja-JP" altLang="en-US" sz="20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03239870"/>
      </p:ext>
    </p:extLst>
  </p:cSld>
  <p:clrMapOvr>
    <a:masterClrMapping/>
  </p:clrMapOvr>
  <p:transition spd="slow">
    <p:push dir="u"/>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352BF-EE61-9E71-9056-F4F86B57AE5B}"/>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47009C5-8D99-8034-4F99-A6B4E11F00AB}"/>
              </a:ext>
            </a:extLst>
          </p:cNvPr>
          <p:cNvPicPr>
            <a:picLocks noChangeAspect="1"/>
          </p:cNvPicPr>
          <p:nvPr/>
        </p:nvPicPr>
        <p:blipFill>
          <a:blip r:embed="rId2"/>
          <a:srcRect t="67605" b="22021"/>
          <a:stretch/>
        </p:blipFill>
        <p:spPr>
          <a:xfrm>
            <a:off x="292216" y="646958"/>
            <a:ext cx="8575200" cy="922867"/>
          </a:xfrm>
          <a:prstGeom prst="rect">
            <a:avLst/>
          </a:prstGeom>
        </p:spPr>
      </p:pic>
      <p:sp>
        <p:nvSpPr>
          <p:cNvPr id="15" name="正方形/長方形 14">
            <a:extLst>
              <a:ext uri="{FF2B5EF4-FFF2-40B4-BE49-F238E27FC236}">
                <a16:creationId xmlns:a16="http://schemas.microsoft.com/office/drawing/2014/main" id="{C19B0A84-B3D4-30FE-64A5-AB636BCE845B}"/>
              </a:ext>
            </a:extLst>
          </p:cNvPr>
          <p:cNvSpPr/>
          <p:nvPr/>
        </p:nvSpPr>
        <p:spPr>
          <a:xfrm>
            <a:off x="0" y="2483788"/>
            <a:ext cx="9144000" cy="43742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E6891210-2F7E-F0DA-8D03-25C2813439A4}"/>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F00CFA1F-848D-895A-14DF-3B86D3DBEEF6}"/>
              </a:ext>
            </a:extLst>
          </p:cNvPr>
          <p:cNvSpPr txBox="1"/>
          <p:nvPr/>
        </p:nvSpPr>
        <p:spPr>
          <a:xfrm>
            <a:off x="537494" y="1670173"/>
            <a:ext cx="480497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最初、人々はそれを靴の上から履いていました。</a:t>
            </a:r>
          </a:p>
        </p:txBody>
      </p:sp>
      <p:sp>
        <p:nvSpPr>
          <p:cNvPr id="5" name="テキスト ボックス 4">
            <a:extLst>
              <a:ext uri="{FF2B5EF4-FFF2-40B4-BE49-F238E27FC236}">
                <a16:creationId xmlns:a16="http://schemas.microsoft.com/office/drawing/2014/main" id="{0054C202-3245-6AF1-CDC5-9870B3437760}"/>
              </a:ext>
            </a:extLst>
          </p:cNvPr>
          <p:cNvSpPr txBox="1"/>
          <p:nvPr/>
        </p:nvSpPr>
        <p:spPr>
          <a:xfrm>
            <a:off x="537493" y="2748800"/>
            <a:ext cx="8069014" cy="2862322"/>
          </a:xfrm>
          <a:prstGeom prst="rect">
            <a:avLst/>
          </a:prstGeom>
          <a:noFill/>
          <a:ln>
            <a:noFill/>
          </a:ln>
        </p:spPr>
        <p:txBody>
          <a:bodyPr wrap="square" rtlCol="0">
            <a:spAutoFit/>
          </a:bodyPr>
          <a:lstStyle/>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①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At first, </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ja-JP" altLang="en-US" sz="2000" b="1" dirty="0">
                <a:latin typeface="ＭＳ Ｐゴシック" panose="020B0600070205080204" pitchFamily="50" charset="-128"/>
                <a:ea typeface="ＭＳ Ｐゴシック" panose="020B0600070205080204" pitchFamily="50" charset="-128"/>
              </a:rPr>
              <a:t>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「最初は」という意味をもち、主に </a:t>
            </a:r>
            <a:r>
              <a:rPr lang="en-US" altLang="ja-JP" sz="2000" b="1" dirty="0">
                <a:latin typeface="ＭＳ Ｐゴシック" panose="020B0600070205080204" pitchFamily="50" charset="-128"/>
                <a:ea typeface="ＭＳ Ｐゴシック" panose="020B0600070205080204" pitchFamily="50" charset="-128"/>
              </a:rPr>
              <a:t>wore </a:t>
            </a:r>
            <a:r>
              <a:rPr lang="ja-JP" altLang="en-US" sz="2000" b="1" dirty="0">
                <a:latin typeface="ＭＳ Ｐゴシック" panose="020B0600070205080204" pitchFamily="50" charset="-128"/>
                <a:ea typeface="ＭＳ Ｐゴシック" panose="020B0600070205080204" pitchFamily="50" charset="-128"/>
              </a:rPr>
              <a:t>を修飾しています。</a:t>
            </a:r>
            <a:endParaRPr lang="en-US" altLang="ja-JP" sz="2000" b="1" dirty="0">
              <a:latin typeface="ＭＳ Ｐゴシック" panose="020B0600070205080204" pitchFamily="50" charset="-128"/>
              <a:ea typeface="ＭＳ Ｐゴシック" panose="020B0600070205080204" pitchFamily="50" charset="-128"/>
            </a:endParaRPr>
          </a:p>
          <a:p>
            <a:endParaRPr lang="ja-JP" altLang="en-US" sz="2000" b="1" dirty="0">
              <a:latin typeface="ＭＳ Ｐゴシック" panose="020B0600070205080204" pitchFamily="50" charset="-128"/>
              <a:ea typeface="ＭＳ Ｐゴシック" panose="020B0600070205080204" pitchFamily="50" charset="-128"/>
            </a:endParaRPr>
          </a:p>
          <a:p>
            <a:r>
              <a:rPr lang="ja-JP" altLang="en-US" sz="2000" b="1" u="sng" dirty="0">
                <a:solidFill>
                  <a:srgbClr val="0043C8"/>
                </a:solidFill>
                <a:latin typeface="ＭＳ Ｐゴシック" panose="020B0600070205080204" pitchFamily="50" charset="-128"/>
                <a:ea typeface="ＭＳ Ｐゴシック" panose="020B0600070205080204" pitchFamily="50" charset="-128"/>
              </a:rPr>
              <a:t>② </a:t>
            </a:r>
            <a:r>
              <a:rPr lang="en-US" altLang="ja-JP" sz="2000" b="1" u="sng" dirty="0">
                <a:solidFill>
                  <a:srgbClr val="0043C8"/>
                </a:solidFill>
                <a:latin typeface="ＭＳ Ｐゴシック" panose="020B0600070205080204" pitchFamily="50" charset="-128"/>
                <a:ea typeface="ＭＳ Ｐゴシック" panose="020B0600070205080204" pitchFamily="50" charset="-128"/>
              </a:rPr>
              <a:t>people wore them over their shoes.</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people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wore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a:t>
            </a:r>
            <a:r>
              <a:rPr lang="en-US" altLang="ja-JP" sz="2000" b="1" dirty="0">
                <a:latin typeface="ＭＳ Ｐゴシック" panose="020B0600070205080204" pitchFamily="50" charset="-128"/>
                <a:ea typeface="ＭＳ Ｐゴシック" panose="020B0600070205080204" pitchFamily="50" charset="-128"/>
              </a:rPr>
              <a:t>them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O</a:t>
            </a:r>
            <a:r>
              <a:rPr lang="ja-JP" altLang="en-US" sz="2000" b="1" dirty="0">
                <a:latin typeface="ＭＳ Ｐゴシック" panose="020B0600070205080204" pitchFamily="50" charset="-128"/>
                <a:ea typeface="ＭＳ Ｐゴシック" panose="020B0600070205080204" pitchFamily="50" charset="-128"/>
              </a:rPr>
              <a:t>（目的語）です。</a:t>
            </a:r>
            <a:endParaRPr lang="en-US" altLang="ja-JP" sz="2000" b="1" dirty="0">
              <a:latin typeface="ＭＳ Ｐゴシック" panose="020B0600070205080204" pitchFamily="50" charset="-128"/>
              <a:ea typeface="ＭＳ Ｐゴシック" panose="020B0600070205080204"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them </a:t>
            </a:r>
            <a:r>
              <a:rPr lang="ja-JP" altLang="en-US" sz="2000" b="1" dirty="0">
                <a:latin typeface="ＭＳ Ｐゴシック" panose="020B0600070205080204" pitchFamily="50" charset="-128"/>
                <a:ea typeface="ＭＳ Ｐゴシック" panose="020B0600070205080204" pitchFamily="50" charset="-128"/>
              </a:rPr>
              <a:t>は </a:t>
            </a:r>
            <a:r>
              <a:rPr lang="en-US" altLang="ja-JP" sz="2000" b="1" dirty="0">
                <a:latin typeface="ＭＳ Ｐゴシック" panose="020B0600070205080204" pitchFamily="50" charset="-128"/>
                <a:ea typeface="ＭＳ Ｐゴシック" panose="020B0600070205080204" pitchFamily="50" charset="-128"/>
              </a:rPr>
              <a:t>slippers </a:t>
            </a:r>
            <a:r>
              <a:rPr lang="ja-JP" altLang="en-US" sz="2000" b="1" dirty="0">
                <a:latin typeface="ＭＳ Ｐゴシック" panose="020B0600070205080204" pitchFamily="50" charset="-128"/>
                <a:ea typeface="ＭＳ Ｐゴシック" panose="020B0600070205080204" pitchFamily="50" charset="-128"/>
              </a:rPr>
              <a:t>を指しています。</a:t>
            </a:r>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over their shoes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「靴の上に」という意味をもち、</a:t>
            </a:r>
            <a:r>
              <a:rPr lang="en-US" altLang="ja-JP" sz="2000" b="1" dirty="0">
                <a:latin typeface="ＭＳ Ｐゴシック" panose="020B0600070205080204" pitchFamily="50" charset="-128"/>
                <a:ea typeface="ＭＳ Ｐゴシック" panose="020B0600070205080204" pitchFamily="50" charset="-128"/>
              </a:rPr>
              <a:t>wore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spTree>
    <p:extLst>
      <p:ext uri="{BB962C8B-B14F-4D97-AF65-F5344CB8AC3E}">
        <p14:creationId xmlns:p14="http://schemas.microsoft.com/office/powerpoint/2010/main" val="678190601"/>
      </p:ext>
    </p:extLst>
  </p:cSld>
  <p:clrMapOvr>
    <a:masterClrMapping/>
  </p:clrMapOvr>
  <p:transition spd="slow">
    <p:push dir="u"/>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516AA-776C-5FBD-A6A9-EF4ED600548C}"/>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C8526758-2291-8B7B-0981-A628D4B2E57B}"/>
              </a:ext>
            </a:extLst>
          </p:cNvPr>
          <p:cNvPicPr>
            <a:picLocks noChangeAspect="1"/>
          </p:cNvPicPr>
          <p:nvPr/>
        </p:nvPicPr>
        <p:blipFill>
          <a:blip r:embed="rId2"/>
          <a:stretch>
            <a:fillRect/>
          </a:stretch>
        </p:blipFill>
        <p:spPr>
          <a:xfrm>
            <a:off x="292216" y="646958"/>
            <a:ext cx="8577815" cy="908383"/>
          </a:xfrm>
          <a:prstGeom prst="rect">
            <a:avLst/>
          </a:prstGeom>
        </p:spPr>
      </p:pic>
      <p:sp>
        <p:nvSpPr>
          <p:cNvPr id="15" name="正方形/長方形 14">
            <a:extLst>
              <a:ext uri="{FF2B5EF4-FFF2-40B4-BE49-F238E27FC236}">
                <a16:creationId xmlns:a16="http://schemas.microsoft.com/office/drawing/2014/main" id="{585DA9D3-08BE-B7EE-FCDC-F1EBF1E77003}"/>
              </a:ext>
            </a:extLst>
          </p:cNvPr>
          <p:cNvSpPr/>
          <p:nvPr/>
        </p:nvSpPr>
        <p:spPr>
          <a:xfrm>
            <a:off x="0" y="2483788"/>
            <a:ext cx="9144000" cy="437421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5B4717D7-78B8-50D6-C3DC-4F2B1A83E6EA}"/>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269E2B90-776E-4669-1B3E-3C7D52148BEF}"/>
              </a:ext>
            </a:extLst>
          </p:cNvPr>
          <p:cNvSpPr txBox="1"/>
          <p:nvPr/>
        </p:nvSpPr>
        <p:spPr>
          <a:xfrm>
            <a:off x="537495" y="1670173"/>
            <a:ext cx="30693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それは日本中に広まりました。</a:t>
            </a:r>
          </a:p>
        </p:txBody>
      </p:sp>
      <p:sp>
        <p:nvSpPr>
          <p:cNvPr id="5" name="テキスト ボックス 4">
            <a:extLst>
              <a:ext uri="{FF2B5EF4-FFF2-40B4-BE49-F238E27FC236}">
                <a16:creationId xmlns:a16="http://schemas.microsoft.com/office/drawing/2014/main" id="{C61B7C4A-5BDC-6CA8-E189-7E4382C0EC44}"/>
              </a:ext>
            </a:extLst>
          </p:cNvPr>
          <p:cNvSpPr txBox="1"/>
          <p:nvPr/>
        </p:nvSpPr>
        <p:spPr>
          <a:xfrm>
            <a:off x="537493" y="2748800"/>
            <a:ext cx="8069014" cy="1938992"/>
          </a:xfrm>
          <a:prstGeom prst="rect">
            <a:avLst/>
          </a:prstGeom>
          <a:noFill/>
          <a:ln>
            <a:noFill/>
          </a:ln>
        </p:spPr>
        <p:txBody>
          <a:bodyPr wrap="square" rtlCol="0">
            <a:spAutoFit/>
          </a:bodyPr>
          <a:lstStyle/>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They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S</a:t>
            </a:r>
            <a:r>
              <a:rPr lang="ja-JP" altLang="en-US" sz="2000" b="1" dirty="0">
                <a:latin typeface="ＭＳ Ｐゴシック" panose="020B0600070205080204" pitchFamily="50" charset="-128"/>
                <a:ea typeface="ＭＳ Ｐゴシック" panose="020B0600070205080204" pitchFamily="50" charset="-128"/>
              </a:rPr>
              <a:t>（主語）、</a:t>
            </a:r>
            <a:r>
              <a:rPr lang="en-US" altLang="ja-JP" sz="2000" b="1" dirty="0">
                <a:latin typeface="ＭＳ Ｐゴシック" panose="020B0600070205080204" pitchFamily="50" charset="-128"/>
                <a:ea typeface="ＭＳ Ｐゴシック" panose="020B0600070205080204" pitchFamily="50" charset="-128"/>
              </a:rPr>
              <a:t>spread </a:t>
            </a:r>
            <a:r>
              <a:rPr lang="ja-JP" altLang="en-US" sz="2000" b="1" dirty="0">
                <a:latin typeface="ＭＳ Ｐゴシック" panose="020B0600070205080204" pitchFamily="50" charset="-128"/>
                <a:ea typeface="ＭＳ Ｐゴシック" panose="020B0600070205080204" pitchFamily="50" charset="-128"/>
              </a:rPr>
              <a:t>が</a:t>
            </a:r>
            <a:r>
              <a:rPr lang="en-US" altLang="ja-JP" sz="2000" b="1" dirty="0">
                <a:latin typeface="ＭＳ Ｐゴシック" panose="020B0600070205080204" pitchFamily="50" charset="-128"/>
                <a:ea typeface="ＭＳ Ｐゴシック" panose="020B0600070205080204" pitchFamily="50" charset="-128"/>
              </a:rPr>
              <a:t>V</a:t>
            </a:r>
            <a:r>
              <a:rPr lang="ja-JP" altLang="en-US" sz="2000" b="1" dirty="0">
                <a:latin typeface="ＭＳ Ｐゴシック" panose="020B0600070205080204" pitchFamily="50" charset="-128"/>
                <a:ea typeface="ＭＳ Ｐゴシック" panose="020B0600070205080204" pitchFamily="50" charset="-128"/>
              </a:rPr>
              <a:t>（動詞）です。</a:t>
            </a:r>
            <a:endParaRPr lang="en-US" altLang="ja-JP" sz="2000" b="1" dirty="0">
              <a:latin typeface="ＭＳ Ｐゴシック" panose="020B0600070205080204" pitchFamily="50" charset="-128"/>
              <a:ea typeface="ＭＳ Ｐゴシック" panose="020B0600070205080204" pitchFamily="50" charset="-128"/>
            </a:endParaRPr>
          </a:p>
          <a:p>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lang="en-US" altLang="ja-JP" sz="2000" b="1" dirty="0">
                <a:latin typeface="ＭＳ Ｐゴシック" panose="020B0600070205080204" pitchFamily="50" charset="-128"/>
                <a:ea typeface="ＭＳ Ｐゴシック" panose="020B0600070205080204" pitchFamily="50" charset="-128"/>
              </a:rPr>
              <a:t>They </a:t>
            </a:r>
            <a:r>
              <a:rPr lang="ja-JP" altLang="en-US" sz="2000" b="1" dirty="0">
                <a:latin typeface="ＭＳ Ｐゴシック" panose="020B0600070205080204" pitchFamily="50" charset="-128"/>
                <a:ea typeface="ＭＳ Ｐゴシック" panose="020B0600070205080204" pitchFamily="50" charset="-128"/>
              </a:rPr>
              <a:t>は </a:t>
            </a:r>
            <a:r>
              <a:rPr lang="en-US" altLang="ja-JP" sz="2000" b="1" dirty="0">
                <a:latin typeface="ＭＳ Ｐゴシック" panose="020B0600070205080204" pitchFamily="50" charset="-128"/>
                <a:ea typeface="ＭＳ Ｐゴシック" panose="020B0600070205080204" pitchFamily="50" charset="-128"/>
              </a:rPr>
              <a:t>slippers </a:t>
            </a:r>
            <a:r>
              <a:rPr lang="ja-JP" altLang="en-US" sz="2000" b="1" dirty="0">
                <a:latin typeface="ＭＳ Ｐゴシック" panose="020B0600070205080204" pitchFamily="50" charset="-128"/>
                <a:ea typeface="ＭＳ Ｐゴシック" panose="020B0600070205080204" pitchFamily="50" charset="-128"/>
              </a:rPr>
              <a:t>を指しています。</a:t>
            </a:r>
            <a:endParaRPr lang="en-US" altLang="ja-JP" sz="2000" b="1" dirty="0">
              <a:latin typeface="ＭＳ Ｐゴシック" panose="020B0600070205080204" pitchFamily="50" charset="-128"/>
              <a:ea typeface="ＭＳ Ｐゴシック" panose="020B0600070205080204" pitchFamily="50" charset="-128"/>
            </a:endParaRPr>
          </a:p>
          <a:p>
            <a:endParaRPr lang="en-US" altLang="ja-JP" sz="2000" b="1" dirty="0">
              <a:latin typeface="ＭＳ Ｐゴシック" panose="020B0600070205080204" pitchFamily="50" charset="-128"/>
              <a:ea typeface="ＭＳ Ｐゴシック" panose="020B0600070205080204"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throughout Japan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「日本中に」という意味をもち、</a:t>
            </a:r>
            <a:r>
              <a:rPr lang="en-US" altLang="ja-JP" sz="2000" b="1" dirty="0">
                <a:latin typeface="ＭＳ Ｐゴシック" panose="020B0600070205080204" pitchFamily="50" charset="-128"/>
                <a:ea typeface="ＭＳ Ｐゴシック" panose="020B0600070205080204" pitchFamily="50" charset="-128"/>
              </a:rPr>
              <a:t>spread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spTree>
    <p:extLst>
      <p:ext uri="{BB962C8B-B14F-4D97-AF65-F5344CB8AC3E}">
        <p14:creationId xmlns:p14="http://schemas.microsoft.com/office/powerpoint/2010/main" val="3262080657"/>
      </p:ext>
    </p:extLst>
  </p:cSld>
  <p:clrMapOvr>
    <a:masterClrMapping/>
  </p:clrMapOvr>
  <p:transition spd="slow">
    <p:push dir="u"/>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9DDA7-3CA8-4A25-08BC-401977A0492F}"/>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F24DC111-06BC-2C3D-BF05-C0FE31792677}"/>
              </a:ext>
            </a:extLst>
          </p:cNvPr>
          <p:cNvPicPr>
            <a:picLocks noChangeAspect="1"/>
          </p:cNvPicPr>
          <p:nvPr/>
        </p:nvPicPr>
        <p:blipFill>
          <a:blip r:embed="rId2"/>
          <a:stretch>
            <a:fillRect/>
          </a:stretch>
        </p:blipFill>
        <p:spPr>
          <a:xfrm>
            <a:off x="292216" y="701630"/>
            <a:ext cx="8577815" cy="1780186"/>
          </a:xfrm>
          <a:prstGeom prst="rect">
            <a:avLst/>
          </a:prstGeom>
        </p:spPr>
      </p:pic>
      <p:sp>
        <p:nvSpPr>
          <p:cNvPr id="15" name="正方形/長方形 14">
            <a:extLst>
              <a:ext uri="{FF2B5EF4-FFF2-40B4-BE49-F238E27FC236}">
                <a16:creationId xmlns:a16="http://schemas.microsoft.com/office/drawing/2014/main" id="{F7C083FD-6756-E27F-BB47-B4B9DE38E569}"/>
              </a:ext>
            </a:extLst>
          </p:cNvPr>
          <p:cNvSpPr/>
          <p:nvPr/>
        </p:nvSpPr>
        <p:spPr>
          <a:xfrm>
            <a:off x="0" y="2997200"/>
            <a:ext cx="9144000" cy="38608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E88F36C4-0C96-5414-B399-65455C480F79}"/>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CF375A69-8187-3569-62C8-48D11E7F1A16}"/>
              </a:ext>
            </a:extLst>
          </p:cNvPr>
          <p:cNvSpPr txBox="1"/>
          <p:nvPr/>
        </p:nvSpPr>
        <p:spPr>
          <a:xfrm>
            <a:off x="537494" y="2449920"/>
            <a:ext cx="58633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スリッパは日本で生まれた最も偉大な発明品のひとつです。</a:t>
            </a:r>
          </a:p>
        </p:txBody>
      </p:sp>
      <p:sp>
        <p:nvSpPr>
          <p:cNvPr id="5" name="テキスト ボックス 4">
            <a:extLst>
              <a:ext uri="{FF2B5EF4-FFF2-40B4-BE49-F238E27FC236}">
                <a16:creationId xmlns:a16="http://schemas.microsoft.com/office/drawing/2014/main" id="{9A49B19C-311B-54A5-A0D2-F901C516665B}"/>
              </a:ext>
            </a:extLst>
          </p:cNvPr>
          <p:cNvSpPr txBox="1"/>
          <p:nvPr/>
        </p:nvSpPr>
        <p:spPr>
          <a:xfrm>
            <a:off x="537493" y="3185131"/>
            <a:ext cx="8069014" cy="3477875"/>
          </a:xfrm>
          <a:prstGeom prst="rect">
            <a:avLst/>
          </a:prstGeom>
          <a:noFill/>
          <a:ln>
            <a:noFill/>
          </a:ln>
        </p:spPr>
        <p:txBody>
          <a:bodyPr wrap="square" rtlCol="0">
            <a:spAutoFit/>
          </a:bodyPr>
          <a:lstStyle/>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Slippers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are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of the greatest inventions that were born in Japan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形容詞のはたらきです。</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を説明しています。</a:t>
            </a:r>
          </a:p>
          <a:p>
            <a:endPar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were born in Japan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「日本で生まれ」という意味をもち、</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inventions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were born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p>
          <a:p>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r>
              <a:rPr lang="ja-JP" altLang="en-US" sz="2000" b="1" dirty="0">
                <a:latin typeface="ＭＳ Ｐゴシック" panose="020B0600070205080204" pitchFamily="50" charset="-128"/>
                <a:ea typeface="ＭＳ Ｐゴシック" panose="020B0600070205080204" pitchFamily="50" charset="-128"/>
              </a:rPr>
              <a:t>〇 </a:t>
            </a:r>
            <a:r>
              <a:rPr lang="en-US" altLang="ja-JP" sz="2000" b="1" dirty="0">
                <a:latin typeface="ＭＳ Ｐゴシック" panose="020B0600070205080204" pitchFamily="50" charset="-128"/>
                <a:ea typeface="ＭＳ Ｐゴシック" panose="020B0600070205080204" pitchFamily="50" charset="-128"/>
              </a:rPr>
              <a:t>in Japan </a:t>
            </a:r>
            <a:r>
              <a:rPr lang="ja-JP" altLang="en-US" sz="2000" b="1" dirty="0">
                <a:latin typeface="ＭＳ Ｐゴシック" panose="020B0600070205080204" pitchFamily="50" charset="-128"/>
                <a:ea typeface="ＭＳ Ｐゴシック" panose="020B0600070205080204" pitchFamily="50" charset="-128"/>
              </a:rPr>
              <a:t>は修飾語で副詞のはたらきです。</a:t>
            </a:r>
          </a:p>
          <a:p>
            <a:r>
              <a:rPr lang="ja-JP" altLang="en-US" sz="2000" b="1" dirty="0">
                <a:latin typeface="ＭＳ Ｐゴシック" panose="020B0600070205080204" pitchFamily="50" charset="-128"/>
                <a:ea typeface="ＭＳ Ｐゴシック" panose="020B0600070205080204" pitchFamily="50" charset="-128"/>
              </a:rPr>
              <a:t> 　 「日本で」という意味をもち、</a:t>
            </a:r>
            <a:r>
              <a:rPr lang="en-US" altLang="ja-JP" sz="2000" b="1" dirty="0">
                <a:latin typeface="ＭＳ Ｐゴシック" panose="020B0600070205080204" pitchFamily="50" charset="-128"/>
                <a:ea typeface="ＭＳ Ｐゴシック" panose="020B0600070205080204" pitchFamily="50" charset="-128"/>
              </a:rPr>
              <a:t>were born </a:t>
            </a:r>
            <a:r>
              <a:rPr lang="ja-JP" altLang="en-US" sz="2000" b="1" dirty="0">
                <a:latin typeface="ＭＳ Ｐゴシック" panose="020B0600070205080204" pitchFamily="50" charset="-128"/>
                <a:ea typeface="ＭＳ Ｐゴシック" panose="020B0600070205080204" pitchFamily="50" charset="-128"/>
              </a:rPr>
              <a:t>を修飾しています。</a:t>
            </a:r>
          </a:p>
        </p:txBody>
      </p:sp>
    </p:spTree>
    <p:extLst>
      <p:ext uri="{BB962C8B-B14F-4D97-AF65-F5344CB8AC3E}">
        <p14:creationId xmlns:p14="http://schemas.microsoft.com/office/powerpoint/2010/main" val="582826001"/>
      </p:ext>
    </p:extLst>
  </p:cSld>
  <p:clrMapOvr>
    <a:masterClrMapping/>
  </p:clrMapOvr>
  <p:transition spd="slow">
    <p:push dir="u"/>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1D222-9C8B-3AF4-4D34-54C4B5663AF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95689FB-2F1B-CC2F-8983-11AB4C85403A}"/>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02C9CA20-DDCA-52B0-344A-5B9A2D82235D}"/>
              </a:ext>
            </a:extLst>
          </p:cNvPr>
          <p:cNvSpPr txBox="1"/>
          <p:nvPr/>
        </p:nvSpPr>
        <p:spPr>
          <a:xfrm>
            <a:off x="616541" y="2321003"/>
            <a:ext cx="791091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知っています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00B050"/>
                </a:solidFill>
                <a:latin typeface="メイリオ" panose="020B0604030504040204" pitchFamily="50" charset="-128"/>
                <a:ea typeface="メイリオ" panose="020B0604030504040204" pitchFamily="50" charset="-128"/>
              </a:rPr>
              <a:t>少女を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50"/>
                </a:solidFill>
                <a:latin typeface="メイリオ" panose="020B0604030504040204" pitchFamily="50" charset="-128"/>
                <a:ea typeface="メイリオ" panose="020B0604030504040204" pitchFamily="50" charset="-128"/>
              </a:rPr>
              <a:t>歌を</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歌っている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3I know the girl who is singing songs.">
            <a:hlinkClick r:id="" action="ppaction://media"/>
            <a:extLst>
              <a:ext uri="{FF2B5EF4-FFF2-40B4-BE49-F238E27FC236}">
                <a16:creationId xmlns:a16="http://schemas.microsoft.com/office/drawing/2014/main" id="{4D49E6AF-35A9-4D5A-D6CD-A21A1EE5D3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87463" y="1065213"/>
            <a:ext cx="406400" cy="406400"/>
          </a:xfrm>
          <a:prstGeom prst="rect">
            <a:avLst/>
          </a:prstGeom>
        </p:spPr>
      </p:pic>
    </p:spTree>
    <p:extLst>
      <p:ext uri="{BB962C8B-B14F-4D97-AF65-F5344CB8AC3E}">
        <p14:creationId xmlns:p14="http://schemas.microsoft.com/office/powerpoint/2010/main" val="192740592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39F3F233-244D-21A7-7177-B63539408A3A}"/>
              </a:ext>
            </a:extLst>
          </p:cNvPr>
          <p:cNvPicPr>
            <a:picLocks noChangeAspect="1"/>
          </p:cNvPicPr>
          <p:nvPr/>
        </p:nvPicPr>
        <p:blipFill>
          <a:blip r:embed="rId4"/>
          <a:stretch>
            <a:fillRect/>
          </a:stretch>
        </p:blipFill>
        <p:spPr>
          <a:xfrm>
            <a:off x="1315800" y="31647"/>
            <a:ext cx="6512400" cy="6755616"/>
          </a:xfrm>
          <a:prstGeom prst="rect">
            <a:avLst/>
          </a:prstGeom>
        </p:spPr>
      </p:pic>
      <p:pic>
        <p:nvPicPr>
          <p:cNvPr id="7" name="AS_G3_19_09_reading_str">
            <a:hlinkClick r:id="" action="ppaction://media"/>
            <a:extLst>
              <a:ext uri="{FF2B5EF4-FFF2-40B4-BE49-F238E27FC236}">
                <a16:creationId xmlns:a16="http://schemas.microsoft.com/office/drawing/2014/main" id="{FA7937B3-E5E6-DC1C-E36C-3F88894E4F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1175" y="777875"/>
            <a:ext cx="406400" cy="4064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0554AD49-102C-BF36-EAE9-43F2FABA9B94}"/>
              </a:ext>
            </a:extLst>
          </p:cNvPr>
          <p:cNvPicPr>
            <a:picLocks noChangeAspect="1"/>
          </p:cNvPicPr>
          <p:nvPr/>
        </p:nvPicPr>
        <p:blipFill>
          <a:blip r:embed="rId4"/>
          <a:stretch>
            <a:fillRect/>
          </a:stretch>
        </p:blipFill>
        <p:spPr>
          <a:xfrm>
            <a:off x="1094400" y="644196"/>
            <a:ext cx="6955200" cy="6136032"/>
          </a:xfrm>
          <a:prstGeom prst="rect">
            <a:avLst/>
          </a:prstGeom>
        </p:spPr>
      </p:pic>
      <p:pic>
        <p:nvPicPr>
          <p:cNvPr id="6" name="AS_G3_19_10_reading_s3">
            <a:hlinkClick r:id="" action="ppaction://media"/>
            <a:extLst>
              <a:ext uri="{FF2B5EF4-FFF2-40B4-BE49-F238E27FC236}">
                <a16:creationId xmlns:a16="http://schemas.microsoft.com/office/drawing/2014/main" id="{4BB1D627-DD61-C1F6-2A49-E28F271CE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7875" y="572522"/>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89EFBED-06ED-7930-4B71-BF2736AEA117}"/>
              </a:ext>
            </a:extLst>
          </p:cNvPr>
          <p:cNvPicPr>
            <a:picLocks noChangeAspect="1"/>
          </p:cNvPicPr>
          <p:nvPr/>
        </p:nvPicPr>
        <p:blipFill>
          <a:blip r:embed="rId6"/>
          <a:stretch>
            <a:fillRect/>
          </a:stretch>
        </p:blipFill>
        <p:spPr>
          <a:xfrm>
            <a:off x="1094400" y="191165"/>
            <a:ext cx="6955200" cy="6136032"/>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B13E-FBE4-C613-5925-39300699061F}"/>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FBFBE2F2-788A-2426-CFF0-759D0E7077C2}"/>
              </a:ext>
            </a:extLst>
          </p:cNvPr>
          <p:cNvPicPr>
            <a:picLocks noChangeAspect="1"/>
          </p:cNvPicPr>
          <p:nvPr/>
        </p:nvPicPr>
        <p:blipFill>
          <a:blip r:embed="rId2"/>
          <a:srcRect t="39682" b="42743"/>
          <a:stretch/>
        </p:blipFill>
        <p:spPr>
          <a:xfrm>
            <a:off x="291931" y="756814"/>
            <a:ext cx="8560800" cy="851467"/>
          </a:xfrm>
          <a:prstGeom prst="rect">
            <a:avLst/>
          </a:prstGeom>
        </p:spPr>
      </p:pic>
      <p:pic>
        <p:nvPicPr>
          <p:cNvPr id="17" name="図 16">
            <a:extLst>
              <a:ext uri="{FF2B5EF4-FFF2-40B4-BE49-F238E27FC236}">
                <a16:creationId xmlns:a16="http://schemas.microsoft.com/office/drawing/2014/main" id="{4FBE7662-E87E-2655-7244-33FA7C6FDA33}"/>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14A9ACCE-367D-6975-1E7E-16B6CAF9CA13}"/>
              </a:ext>
            </a:extLst>
          </p:cNvPr>
          <p:cNvSpPr txBox="1"/>
          <p:nvPr/>
        </p:nvSpPr>
        <p:spPr>
          <a:xfrm>
            <a:off x="1032444" y="1611894"/>
            <a:ext cx="401252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昨日、ここに来た少女はジェーンでした。</a:t>
            </a:r>
          </a:p>
        </p:txBody>
      </p:sp>
      <p:sp>
        <p:nvSpPr>
          <p:cNvPr id="7" name="正方形/長方形 6">
            <a:extLst>
              <a:ext uri="{FF2B5EF4-FFF2-40B4-BE49-F238E27FC236}">
                <a16:creationId xmlns:a16="http://schemas.microsoft.com/office/drawing/2014/main" id="{A89C1B23-3FD4-BEB0-0ABD-DEB4A0F86FCD}"/>
              </a:ext>
            </a:extLst>
          </p:cNvPr>
          <p:cNvSpPr/>
          <p:nvPr/>
        </p:nvSpPr>
        <p:spPr>
          <a:xfrm>
            <a:off x="0" y="2188626"/>
            <a:ext cx="9144000" cy="466937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079772F4-FD50-77E2-46B5-D486EDD50A44}"/>
              </a:ext>
            </a:extLst>
          </p:cNvPr>
          <p:cNvSpPr txBox="1"/>
          <p:nvPr/>
        </p:nvSpPr>
        <p:spPr>
          <a:xfrm>
            <a:off x="537492" y="2188626"/>
            <a:ext cx="8400835" cy="452431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girl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Jane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who came here yesterday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「昨日ここに来た」という意味をもち、</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The girl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who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came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here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「ここに」という意味をもち、動詞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came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yesterday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は副詞です。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「昨日」という意味をもち、動詞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came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1905697587"/>
      </p:ext>
    </p:extLst>
  </p:cSld>
  <p:clrMapOvr>
    <a:masterClrMapping/>
  </p:clrMapOvr>
  <p:transition spd="slow">
    <p:push dir="u"/>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13F8985E-546E-8AFF-8099-85267E841D96}"/>
              </a:ext>
            </a:extLst>
          </p:cNvPr>
          <p:cNvPicPr>
            <a:picLocks noChangeAspect="1"/>
          </p:cNvPicPr>
          <p:nvPr/>
        </p:nvPicPr>
        <p:blipFill>
          <a:blip r:embed="rId6"/>
          <a:stretch>
            <a:fillRect/>
          </a:stretch>
        </p:blipFill>
        <p:spPr>
          <a:xfrm>
            <a:off x="1094400" y="191165"/>
            <a:ext cx="6955200" cy="6136032"/>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69C353B7-6A3C-21D8-B1F1-A62D23D9AB57}"/>
              </a:ext>
            </a:extLst>
          </p:cNvPr>
          <p:cNvPicPr>
            <a:picLocks noChangeAspect="1"/>
          </p:cNvPicPr>
          <p:nvPr/>
        </p:nvPicPr>
        <p:blipFill>
          <a:blip r:embed="rId6"/>
          <a:stretch>
            <a:fillRect/>
          </a:stretch>
        </p:blipFill>
        <p:spPr>
          <a:xfrm>
            <a:off x="1126800" y="191164"/>
            <a:ext cx="6890400" cy="6103746"/>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7982E44E-A6F6-E21D-5D0B-09C68473E692}"/>
              </a:ext>
            </a:extLst>
          </p:cNvPr>
          <p:cNvPicPr>
            <a:picLocks noChangeAspect="1"/>
          </p:cNvPicPr>
          <p:nvPr/>
        </p:nvPicPr>
        <p:blipFill>
          <a:blip r:embed="rId8"/>
          <a:stretch>
            <a:fillRect/>
          </a:stretch>
        </p:blipFill>
        <p:spPr>
          <a:xfrm>
            <a:off x="212400" y="1872128"/>
            <a:ext cx="8719200" cy="4492225"/>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1747758" y="1801256"/>
            <a:ext cx="97639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early</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 name="AS_G3_19_11_reading_s6_1">
            <a:hlinkClick r:id="" action="ppaction://media"/>
            <a:extLst>
              <a:ext uri="{FF2B5EF4-FFF2-40B4-BE49-F238E27FC236}">
                <a16:creationId xmlns:a16="http://schemas.microsoft.com/office/drawing/2014/main" id="{81D806C5-1441-B3DF-043A-3BBE05828FC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32975" y="1793875"/>
            <a:ext cx="406400" cy="406400"/>
          </a:xfrm>
          <a:prstGeom prst="rect">
            <a:avLst/>
          </a:prstGeom>
        </p:spPr>
      </p:pic>
      <p:pic>
        <p:nvPicPr>
          <p:cNvPr id="7" name="AS_G3_19_12_reading_s6_2">
            <a:hlinkClick r:id="" action="ppaction://media"/>
            <a:extLst>
              <a:ext uri="{FF2B5EF4-FFF2-40B4-BE49-F238E27FC236}">
                <a16:creationId xmlns:a16="http://schemas.microsoft.com/office/drawing/2014/main" id="{7B50BA21-A856-7377-E2A1-95DA45B56AA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832975" y="2543262"/>
            <a:ext cx="406400" cy="406400"/>
          </a:xfrm>
          <a:prstGeom prst="rect">
            <a:avLst/>
          </a:prstGeom>
        </p:spPr>
      </p:pic>
      <p:pic>
        <p:nvPicPr>
          <p:cNvPr id="8" name="AS_G3_19_11_reading_s6_1">
            <a:hlinkClick r:id="" action="ppaction://media"/>
            <a:extLst>
              <a:ext uri="{FF2B5EF4-FFF2-40B4-BE49-F238E27FC236}">
                <a16:creationId xmlns:a16="http://schemas.microsoft.com/office/drawing/2014/main" id="{0CF09552-34BB-57F6-0249-84D08E4FA0D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832975" y="3593880"/>
            <a:ext cx="406400" cy="406400"/>
          </a:xfrm>
          <a:prstGeom prst="rect">
            <a:avLst/>
          </a:prstGeom>
        </p:spPr>
      </p:pic>
      <p:sp>
        <p:nvSpPr>
          <p:cNvPr id="16" name="テキスト ボックス 15">
            <a:extLst>
              <a:ext uri="{FF2B5EF4-FFF2-40B4-BE49-F238E27FC236}">
                <a16:creationId xmlns:a16="http://schemas.microsoft.com/office/drawing/2014/main" id="{BCC15C54-868D-B1D9-51D9-701F4D5265E7}"/>
              </a:ext>
            </a:extLst>
          </p:cNvPr>
          <p:cNvSpPr txBox="1"/>
          <p:nvPr/>
        </p:nvSpPr>
        <p:spPr>
          <a:xfrm>
            <a:off x="4335708" y="2292574"/>
            <a:ext cx="97639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AB4FAC42-868C-7B0F-B224-532C53415FF4}"/>
              </a:ext>
            </a:extLst>
          </p:cNvPr>
          <p:cNvSpPr txBox="1"/>
          <p:nvPr/>
        </p:nvSpPr>
        <p:spPr>
          <a:xfrm>
            <a:off x="678108" y="2761851"/>
            <a:ext cx="424830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without      taking       off</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D44DD48F-91A1-D950-482A-CDE3518578B9}"/>
              </a:ext>
            </a:extLst>
          </p:cNvPr>
          <p:cNvSpPr txBox="1"/>
          <p:nvPr/>
        </p:nvSpPr>
        <p:spPr>
          <a:xfrm>
            <a:off x="7678904" y="3214643"/>
            <a:ext cx="97639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who</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81B07850-B08A-F7E9-DD4B-16BC9F4508DD}"/>
              </a:ext>
            </a:extLst>
          </p:cNvPr>
          <p:cNvSpPr txBox="1"/>
          <p:nvPr/>
        </p:nvSpPr>
        <p:spPr>
          <a:xfrm>
            <a:off x="5749333" y="3700198"/>
            <a:ext cx="157774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invented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93E4BA3C-BAF7-EA8E-8E78-C77E8EB4BC19}"/>
              </a:ext>
            </a:extLst>
          </p:cNvPr>
          <p:cNvSpPr txBox="1"/>
          <p:nvPr/>
        </p:nvSpPr>
        <p:spPr>
          <a:xfrm>
            <a:off x="3716835" y="4151769"/>
            <a:ext cx="106471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which</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8DCB11D9-740B-1000-6647-686032F52976}"/>
              </a:ext>
            </a:extLst>
          </p:cNvPr>
          <p:cNvSpPr txBox="1"/>
          <p:nvPr/>
        </p:nvSpPr>
        <p:spPr>
          <a:xfrm>
            <a:off x="3297842" y="4609705"/>
            <a:ext cx="349348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over      their    shoes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55AAD5A7-C79A-6F74-86A4-B02C591BEF4A}"/>
              </a:ext>
            </a:extLst>
          </p:cNvPr>
          <p:cNvSpPr txBox="1"/>
          <p:nvPr/>
        </p:nvSpPr>
        <p:spPr>
          <a:xfrm>
            <a:off x="678108" y="5061276"/>
            <a:ext cx="3189042"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throughout    Japan</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2" name="テキスト ボックス 41">
            <a:extLst>
              <a:ext uri="{FF2B5EF4-FFF2-40B4-BE49-F238E27FC236}">
                <a16:creationId xmlns:a16="http://schemas.microsoft.com/office/drawing/2014/main" id="{B59BAC13-1405-0D0E-B1BD-03651B824278}"/>
              </a:ext>
            </a:extLst>
          </p:cNvPr>
          <p:cNvSpPr txBox="1"/>
          <p:nvPr/>
        </p:nvSpPr>
        <p:spPr>
          <a:xfrm>
            <a:off x="7678904" y="5061276"/>
            <a:ext cx="69357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1E4C6DAC-7D13-E7BA-7B79-130D0B25A910}"/>
              </a:ext>
            </a:extLst>
          </p:cNvPr>
          <p:cNvSpPr txBox="1"/>
          <p:nvPr/>
        </p:nvSpPr>
        <p:spPr>
          <a:xfrm>
            <a:off x="638175" y="5560557"/>
            <a:ext cx="1485900"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greatest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EF0AB04B-DD6E-2AE5-9258-6976F3126EF3}"/>
              </a:ext>
            </a:extLst>
          </p:cNvPr>
          <p:cNvSpPr txBox="1"/>
          <p:nvPr/>
        </p:nvSpPr>
        <p:spPr>
          <a:xfrm>
            <a:off x="4079550" y="5567602"/>
            <a:ext cx="84686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that</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6902"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041"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6902" fill="hold"/>
                                        <p:tgtEl>
                                          <p:spTgt spid="8"/>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500"/>
                                        <p:tgtEl>
                                          <p:spTgt spid="42"/>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fade">
                                      <p:cBhvr>
                                        <p:cTn id="80" dur="500"/>
                                        <p:tgtEl>
                                          <p:spTgt spid="4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6"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7"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88"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89" fill="hold" display="0">
                  <p:stCondLst>
                    <p:cond delay="indefinite"/>
                  </p:stCondLst>
                  <p:endCondLst>
                    <p:cond evt="onStopAudio" delay="0">
                      <p:tgtEl>
                        <p:sldTgt/>
                      </p:tgtEl>
                    </p:cond>
                  </p:endCondLst>
                </p:cTn>
                <p:tgtEl>
                  <p:spTgt spid="8"/>
                </p:tgtEl>
              </p:cMediaNode>
            </p:audio>
          </p:childTnLst>
        </p:cTn>
      </p:par>
    </p:tnLst>
    <p:bldLst>
      <p:bldP spid="28" grpId="0" animBg="1"/>
      <p:bldP spid="28" grpId="1" animBg="1"/>
      <p:bldP spid="29" grpId="0" animBg="1"/>
      <p:bldP spid="29" grpId="1" animBg="1"/>
      <p:bldP spid="6" grpId="0"/>
      <p:bldP spid="16" grpId="0"/>
      <p:bldP spid="18" grpId="0"/>
      <p:bldP spid="19" grpId="0"/>
      <p:bldP spid="22" grpId="0"/>
      <p:bldP spid="23" grpId="0"/>
      <p:bldP spid="40" grpId="0"/>
      <p:bldP spid="41" grpId="0"/>
      <p:bldP spid="42" grpId="0"/>
      <p:bldP spid="43" grpId="0"/>
      <p:bldP spid="44"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グラフィックス 10" descr="走る">
            <a:extLst>
              <a:ext uri="{FF2B5EF4-FFF2-40B4-BE49-F238E27FC236}">
                <a16:creationId xmlns:a16="http://schemas.microsoft.com/office/drawing/2014/main" id="{1A322E24-4E65-AA45-87B8-E128E1107B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08980" y="2172840"/>
            <a:ext cx="4177666" cy="4177666"/>
          </a:xfrm>
          <a:prstGeom prst="rect">
            <a:avLst/>
          </a:prstGeom>
        </p:spPr>
      </p:pic>
      <p:pic>
        <p:nvPicPr>
          <p:cNvPr id="9" name="グラフィックス 8" descr="走る">
            <a:extLst>
              <a:ext uri="{FF2B5EF4-FFF2-40B4-BE49-F238E27FC236}">
                <a16:creationId xmlns:a16="http://schemas.microsoft.com/office/drawing/2014/main" id="{DE6CA95E-9AB6-CAAA-87DD-B6ABAA8638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2622" y="2172840"/>
            <a:ext cx="4177666" cy="4177666"/>
          </a:xfrm>
          <a:prstGeom prst="rect">
            <a:avLst/>
          </a:prstGeom>
        </p:spPr>
      </p:pic>
      <p:sp>
        <p:nvSpPr>
          <p:cNvPr id="15" name="正方形/長方形 14">
            <a:extLst>
              <a:ext uri="{FF2B5EF4-FFF2-40B4-BE49-F238E27FC236}">
                <a16:creationId xmlns:a16="http://schemas.microsoft.com/office/drawing/2014/main" id="{2A812610-58B5-E7A6-35D5-CF16F69632B2}"/>
              </a:ext>
            </a:extLst>
          </p:cNvPr>
          <p:cNvSpPr/>
          <p:nvPr/>
        </p:nvSpPr>
        <p:spPr>
          <a:xfrm>
            <a:off x="-2858182" y="1445538"/>
            <a:ext cx="1220834" cy="577084"/>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音声</a:t>
            </a:r>
          </a:p>
        </p:txBody>
      </p:sp>
      <p:sp>
        <p:nvSpPr>
          <p:cNvPr id="16" name="正方形/長方形 15">
            <a:extLst>
              <a:ext uri="{FF2B5EF4-FFF2-40B4-BE49-F238E27FC236}">
                <a16:creationId xmlns:a16="http://schemas.microsoft.com/office/drawing/2014/main" id="{94BF6C05-5C6A-C925-B62A-0EB074DCAAB8}"/>
              </a:ext>
            </a:extLst>
          </p:cNvPr>
          <p:cNvSpPr/>
          <p:nvPr/>
        </p:nvSpPr>
        <p:spPr>
          <a:xfrm>
            <a:off x="-5808840" y="1445538"/>
            <a:ext cx="1484508" cy="577084"/>
          </a:xfrm>
          <a:prstGeom prst="rect">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bg1"/>
                </a:solidFill>
                <a:latin typeface="ＭＳ Ｐゴシック" panose="020B0600070205080204" pitchFamily="50" charset="-128"/>
                <a:ea typeface="ＭＳ Ｐゴシック" panose="020B0600070205080204" pitchFamily="50" charset="-128"/>
              </a:rPr>
              <a:t>あなた</a:t>
            </a:r>
          </a:p>
        </p:txBody>
      </p:sp>
      <p:cxnSp>
        <p:nvCxnSpPr>
          <p:cNvPr id="18" name="直線コネクタ 17">
            <a:extLst>
              <a:ext uri="{FF2B5EF4-FFF2-40B4-BE49-F238E27FC236}">
                <a16:creationId xmlns:a16="http://schemas.microsoft.com/office/drawing/2014/main" id="{4840F21E-62A9-7F43-7AA4-871E1872E32E}"/>
              </a:ext>
            </a:extLst>
          </p:cNvPr>
          <p:cNvCxnSpPr/>
          <p:nvPr/>
        </p:nvCxnSpPr>
        <p:spPr>
          <a:xfrm flipH="1">
            <a:off x="-7440230" y="3117659"/>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6568A1-77A6-ED54-C76A-4D57348C07D9}"/>
              </a:ext>
            </a:extLst>
          </p:cNvPr>
          <p:cNvCxnSpPr/>
          <p:nvPr/>
        </p:nvCxnSpPr>
        <p:spPr>
          <a:xfrm flipH="1">
            <a:off x="-7722241" y="3775686"/>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EA901BF9-2914-3A39-50EF-DC7E9A1E4F16}"/>
              </a:ext>
            </a:extLst>
          </p:cNvPr>
          <p:cNvCxnSpPr/>
          <p:nvPr/>
        </p:nvCxnSpPr>
        <p:spPr>
          <a:xfrm flipH="1">
            <a:off x="-6489878" y="2442542"/>
            <a:ext cx="1362075" cy="0"/>
          </a:xfrm>
          <a:prstGeom prst="line">
            <a:avLst/>
          </a:prstGeom>
          <a:ln w="28575">
            <a:solidFill>
              <a:srgbClr val="FF00FF"/>
            </a:solidFill>
          </a:ln>
        </p:spPr>
        <p:style>
          <a:lnRef idx="1">
            <a:schemeClr val="accent1"/>
          </a:lnRef>
          <a:fillRef idx="0">
            <a:schemeClr val="accent1"/>
          </a:fillRef>
          <a:effectRef idx="0">
            <a:schemeClr val="accent1"/>
          </a:effectRef>
          <a:fontRef idx="minor">
            <a:schemeClr val="tx1"/>
          </a:fontRef>
        </p:style>
      </p:cxnSp>
      <p:pic>
        <p:nvPicPr>
          <p:cNvPr id="32" name="図 31">
            <a:extLst>
              <a:ext uri="{FF2B5EF4-FFF2-40B4-BE49-F238E27FC236}">
                <a16:creationId xmlns:a16="http://schemas.microsoft.com/office/drawing/2014/main" id="{AF321B35-C986-FC34-8DA9-08A0A5946FCF}"/>
              </a:ext>
            </a:extLst>
          </p:cNvPr>
          <p:cNvPicPr>
            <a:picLocks noChangeAspect="1"/>
          </p:cNvPicPr>
          <p:nvPr/>
        </p:nvPicPr>
        <p:blipFill>
          <a:blip r:embed="rId13"/>
          <a:stretch>
            <a:fillRect/>
          </a:stretch>
        </p:blipFill>
        <p:spPr>
          <a:xfrm>
            <a:off x="963750" y="1983709"/>
            <a:ext cx="5814135" cy="4017493"/>
          </a:xfrm>
          <a:prstGeom prst="rect">
            <a:avLst/>
          </a:prstGeom>
        </p:spPr>
      </p:pic>
      <p:pic>
        <p:nvPicPr>
          <p:cNvPr id="2" name="AS_G3_19_14_reading_s7_1">
            <a:hlinkClick r:id="" action="ppaction://media"/>
            <a:extLst>
              <a:ext uri="{FF2B5EF4-FFF2-40B4-BE49-F238E27FC236}">
                <a16:creationId xmlns:a16="http://schemas.microsoft.com/office/drawing/2014/main" id="{4616968B-9850-7415-99F5-D79A82589B9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712575" y="3349625"/>
            <a:ext cx="406400" cy="406400"/>
          </a:xfrm>
          <a:prstGeom prst="rect">
            <a:avLst/>
          </a:prstGeom>
        </p:spPr>
      </p:pic>
      <p:pic>
        <p:nvPicPr>
          <p:cNvPr id="3" name="AS_G3_19_15_reading_s7_2">
            <a:hlinkClick r:id="" action="ppaction://media"/>
            <a:extLst>
              <a:ext uri="{FF2B5EF4-FFF2-40B4-BE49-F238E27FC236}">
                <a16:creationId xmlns:a16="http://schemas.microsoft.com/office/drawing/2014/main" id="{A207936E-78CE-F50F-3F8D-785782F29F15}"/>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712575" y="4341048"/>
            <a:ext cx="406400" cy="406400"/>
          </a:xfrm>
          <a:prstGeom prst="rect">
            <a:avLst/>
          </a:prstGeom>
        </p:spPr>
      </p:pic>
    </p:spTree>
    <p:extLst>
      <p:ext uri="{BB962C8B-B14F-4D97-AF65-F5344CB8AC3E}">
        <p14:creationId xmlns:p14="http://schemas.microsoft.com/office/powerpoint/2010/main" val="297093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2646"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9015" fill="hold"/>
                                        <p:tgtEl>
                                          <p:spTgt spid="3"/>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9" grpId="0" animBg="1"/>
      <p:bldP spid="19" grpId="1" animBg="1"/>
      <p:bldP spid="5" grpId="0" animBg="1"/>
      <p:bldP spid="5" grpId="1"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B8BA-3184-F810-E268-7474FC7A0C4E}"/>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C96EFFB-41F3-716B-532F-F5D8ABEBC5F3}"/>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9308E00F-1CB1-EF45-0055-13ED23F9A40F}"/>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176F57B8-1C97-EED2-74B8-BCB2C5952082}"/>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F4C6C9-DB44-660D-B72E-04E2E4C9BD8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4493A30-6C40-9E03-C2B7-AE870C6F871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7120227"/>
      </p:ext>
    </p:extLst>
  </p:cSld>
  <p:clrMapOvr>
    <a:masterClrMapping/>
  </p:clrMapOvr>
  <p:transition spd="slow">
    <p:push dir="u"/>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7" name="正方形/長方形 26">
            <a:extLst>
              <a:ext uri="{FF2B5EF4-FFF2-40B4-BE49-F238E27FC236}">
                <a16:creationId xmlns:a16="http://schemas.microsoft.com/office/drawing/2014/main" id="{D897E505-E056-B136-918C-FFF69096BA4B}"/>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3BF69D6A-584B-E68E-ACF1-7E37C4ACFC5D}"/>
              </a:ext>
            </a:extLst>
          </p:cNvPr>
          <p:cNvPicPr>
            <a:picLocks noChangeAspect="1"/>
          </p:cNvPicPr>
          <p:nvPr/>
        </p:nvPicPr>
        <p:blipFill>
          <a:blip r:embed="rId9"/>
          <a:srcRect l="66820"/>
          <a:stretch/>
        </p:blipFill>
        <p:spPr>
          <a:xfrm>
            <a:off x="4585711" y="5537605"/>
            <a:ext cx="3937658" cy="1000109"/>
          </a:xfrm>
          <a:prstGeom prst="rect">
            <a:avLst/>
          </a:prstGeom>
        </p:spPr>
      </p:pic>
      <p:pic>
        <p:nvPicPr>
          <p:cNvPr id="29" name="図 28">
            <a:extLst>
              <a:ext uri="{FF2B5EF4-FFF2-40B4-BE49-F238E27FC236}">
                <a16:creationId xmlns:a16="http://schemas.microsoft.com/office/drawing/2014/main" id="{AB84C4D6-3864-29E5-2E54-08AC5E282A40}"/>
              </a:ext>
            </a:extLst>
          </p:cNvPr>
          <p:cNvPicPr>
            <a:picLocks noChangeAspect="1"/>
          </p:cNvPicPr>
          <p:nvPr/>
        </p:nvPicPr>
        <p:blipFill>
          <a:blip r:embed="rId10"/>
          <a:srcRect l="24003" t="68019" r="24375" b="6274"/>
          <a:stretch/>
        </p:blipFill>
        <p:spPr>
          <a:xfrm>
            <a:off x="274970" y="1989801"/>
            <a:ext cx="8594062" cy="1000110"/>
          </a:xfrm>
          <a:prstGeom prst="rect">
            <a:avLst/>
          </a:prstGeom>
        </p:spPr>
      </p:pic>
      <p:sp>
        <p:nvSpPr>
          <p:cNvPr id="30" name="楕円 29">
            <a:extLst>
              <a:ext uri="{FF2B5EF4-FFF2-40B4-BE49-F238E27FC236}">
                <a16:creationId xmlns:a16="http://schemas.microsoft.com/office/drawing/2014/main" id="{6AF92A97-C56B-05E9-70F7-5BFB6EB02AF3}"/>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D7FA4E1D-509A-1261-3102-6C2B5248463F}"/>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5D5ECAA2-73DC-941B-AC67-DB4296D352EA}"/>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5" name="四角形: 角を丸くする 44">
            <a:extLst>
              <a:ext uri="{FF2B5EF4-FFF2-40B4-BE49-F238E27FC236}">
                <a16:creationId xmlns:a16="http://schemas.microsoft.com/office/drawing/2014/main" id="{7CDF13C5-8829-EDD0-AA8D-244ECF3DAA14}"/>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BBF0F8F7-4541-191D-BCE2-BAE4B8548F59}"/>
              </a:ext>
            </a:extLst>
          </p:cNvPr>
          <p:cNvPicPr>
            <a:picLocks noChangeAspect="1"/>
          </p:cNvPicPr>
          <p:nvPr/>
        </p:nvPicPr>
        <p:blipFill>
          <a:blip r:embed="rId11"/>
          <a:srcRect t="73556"/>
          <a:stretch/>
        </p:blipFill>
        <p:spPr>
          <a:xfrm>
            <a:off x="274969" y="1567312"/>
            <a:ext cx="8594062" cy="169547"/>
          </a:xfrm>
          <a:prstGeom prst="rect">
            <a:avLst/>
          </a:prstGeom>
        </p:spPr>
      </p:pic>
      <p:pic>
        <p:nvPicPr>
          <p:cNvPr id="8" name="図 7">
            <a:extLst>
              <a:ext uri="{FF2B5EF4-FFF2-40B4-BE49-F238E27FC236}">
                <a16:creationId xmlns:a16="http://schemas.microsoft.com/office/drawing/2014/main" id="{8584ED1D-2A9A-F67D-90EC-8F8D572E82B5}"/>
              </a:ext>
            </a:extLst>
          </p:cNvPr>
          <p:cNvPicPr>
            <a:picLocks noChangeAspect="1"/>
          </p:cNvPicPr>
          <p:nvPr/>
        </p:nvPicPr>
        <p:blipFill>
          <a:blip r:embed="rId9"/>
          <a:srcRect r="34836"/>
          <a:stretch/>
        </p:blipFill>
        <p:spPr>
          <a:xfrm>
            <a:off x="520699" y="4942889"/>
            <a:ext cx="4345523" cy="561980"/>
          </a:xfrm>
          <a:prstGeom prst="rect">
            <a:avLst/>
          </a:prstGeom>
        </p:spPr>
      </p:pic>
      <p:cxnSp>
        <p:nvCxnSpPr>
          <p:cNvPr id="10" name="直線コネクタ 9">
            <a:extLst>
              <a:ext uri="{FF2B5EF4-FFF2-40B4-BE49-F238E27FC236}">
                <a16:creationId xmlns:a16="http://schemas.microsoft.com/office/drawing/2014/main" id="{4805DEAC-E155-334C-E73D-154A23BA4BB5}"/>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C606346-3BD2-A28D-F819-963663456D75}"/>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78DD4C63-AAF8-3881-957A-9792F51B7685}"/>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746798C-0E1C-850D-6286-250AC0799A72}"/>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B3F7A9E-A87D-368C-3E6D-8FDC5712E37F}"/>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49" name="テキスト ボックス 48">
            <a:extLst>
              <a:ext uri="{FF2B5EF4-FFF2-40B4-BE49-F238E27FC236}">
                <a16:creationId xmlns:a16="http://schemas.microsoft.com/office/drawing/2014/main" id="{D554C6A2-7E98-F06E-31C9-E76BB64DE3BA}"/>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pic>
        <p:nvPicPr>
          <p:cNvPr id="5" name="AS_G3_19_16_reading_s8_1">
            <a:hlinkClick r:id="" action="ppaction://media"/>
            <a:extLst>
              <a:ext uri="{FF2B5EF4-FFF2-40B4-BE49-F238E27FC236}">
                <a16:creationId xmlns:a16="http://schemas.microsoft.com/office/drawing/2014/main" id="{8B050504-5340-4B22-EA6F-F649F0F92A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189075" y="1006475"/>
            <a:ext cx="406400" cy="406400"/>
          </a:xfrm>
          <a:prstGeom prst="rect">
            <a:avLst/>
          </a:prstGeom>
        </p:spPr>
      </p:pic>
      <p:pic>
        <p:nvPicPr>
          <p:cNvPr id="7" name="AS_G3_19_17_reading_s8_2">
            <a:hlinkClick r:id="" action="ppaction://media"/>
            <a:extLst>
              <a:ext uri="{FF2B5EF4-FFF2-40B4-BE49-F238E27FC236}">
                <a16:creationId xmlns:a16="http://schemas.microsoft.com/office/drawing/2014/main" id="{7CDE61C2-EBDF-4AAE-BB59-217707BB919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290675" y="2315245"/>
            <a:ext cx="406400" cy="406400"/>
          </a:xfrm>
          <a:prstGeom prst="rect">
            <a:avLst/>
          </a:prstGeom>
        </p:spPr>
      </p:pic>
    </p:spTree>
    <p:extLst>
      <p:ext uri="{BB962C8B-B14F-4D97-AF65-F5344CB8AC3E}">
        <p14:creationId xmlns:p14="http://schemas.microsoft.com/office/powerpoint/2010/main" val="1382070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8833"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3360"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7" grpId="0" animBg="1"/>
      <p:bldP spid="37" grpId="1" animBg="1"/>
      <p:bldP spid="3" grpId="0" animBg="1"/>
      <p:bldP spid="3" grpId="1"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2284B-C409-0F84-BD84-BE979EC66DA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4857BFC-AF48-B273-FFFA-B2EC72B00A14}"/>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2FC5A24A-C081-654C-4585-16770346DBF8}"/>
              </a:ext>
            </a:extLst>
          </p:cNvPr>
          <p:cNvSpPr txBox="1"/>
          <p:nvPr/>
        </p:nvSpPr>
        <p:spPr>
          <a:xfrm>
            <a:off x="695302" y="3620659"/>
            <a:ext cx="7753387"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girl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came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here 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Jane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72ED662-A11E-7C0F-62B6-FA627E6E4B15}"/>
              </a:ext>
            </a:extLst>
          </p:cNvPr>
          <p:cNvSpPr txBox="1"/>
          <p:nvPr/>
        </p:nvSpPr>
        <p:spPr>
          <a:xfrm>
            <a:off x="99596" y="568404"/>
            <a:ext cx="894479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その少女は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 ここに</a:t>
            </a:r>
            <a:r>
              <a:rPr kumimoji="1" lang="ja-JP" altLang="en-US" sz="4800" dirty="0">
                <a:solidFill>
                  <a:srgbClr val="FF0000"/>
                </a:solidFill>
                <a:latin typeface="メイリオ" panose="020B0604030504040204" pitchFamily="50" charset="-128"/>
                <a:ea typeface="メイリオ" panose="020B0604030504040204" pitchFamily="50" charset="-128"/>
              </a:rPr>
              <a:t>来た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ジェーン </a:t>
            </a:r>
            <a:r>
              <a:rPr kumimoji="1" lang="ja-JP" altLang="en-US" sz="4800" b="1" dirty="0">
                <a:solidFill>
                  <a:srgbClr val="FF0000"/>
                </a:solidFill>
                <a:latin typeface="メイリオ" panose="020B0604030504040204" pitchFamily="50" charset="-128"/>
                <a:ea typeface="メイリオ" panose="020B0604030504040204" pitchFamily="50" charset="-128"/>
              </a:rPr>
              <a:t>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4The girl who came here yesterday was Jane.">
            <a:hlinkClick r:id="" action="ppaction://media"/>
            <a:extLst>
              <a:ext uri="{FF2B5EF4-FFF2-40B4-BE49-F238E27FC236}">
                <a16:creationId xmlns:a16="http://schemas.microsoft.com/office/drawing/2014/main" id="{E5CBBABA-AADF-2C31-04FC-A8AD5A5A37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125" y="1023938"/>
            <a:ext cx="406400" cy="406400"/>
          </a:xfrm>
          <a:prstGeom prst="rect">
            <a:avLst/>
          </a:prstGeom>
        </p:spPr>
      </p:pic>
    </p:spTree>
    <p:extLst>
      <p:ext uri="{BB962C8B-B14F-4D97-AF65-F5344CB8AC3E}">
        <p14:creationId xmlns:p14="http://schemas.microsoft.com/office/powerpoint/2010/main" val="186854075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9BE76-E527-67C4-098A-AF013544F70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AC80F5-A408-9B99-3ADB-85F8F40E889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D1779C38-A049-9190-A554-AC4AB37C3D75}"/>
              </a:ext>
            </a:extLst>
          </p:cNvPr>
          <p:cNvSpPr txBox="1"/>
          <p:nvPr/>
        </p:nvSpPr>
        <p:spPr>
          <a:xfrm>
            <a:off x="541290" y="1901659"/>
            <a:ext cx="8061419"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girl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[c---]</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here yesterday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Jane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4The girl who came here yesterday was Jane.">
            <a:hlinkClick r:id="" action="ppaction://media"/>
            <a:extLst>
              <a:ext uri="{FF2B5EF4-FFF2-40B4-BE49-F238E27FC236}">
                <a16:creationId xmlns:a16="http://schemas.microsoft.com/office/drawing/2014/main" id="{6859CF31-43CB-953B-7514-23C44A8A28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125" y="1023938"/>
            <a:ext cx="406400" cy="406400"/>
          </a:xfrm>
          <a:prstGeom prst="rect">
            <a:avLst/>
          </a:prstGeom>
        </p:spPr>
      </p:pic>
    </p:spTree>
    <p:extLst>
      <p:ext uri="{BB962C8B-B14F-4D97-AF65-F5344CB8AC3E}">
        <p14:creationId xmlns:p14="http://schemas.microsoft.com/office/powerpoint/2010/main" val="169104168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3F95CF05-363F-A0CE-651D-EAAD2305101F}"/>
              </a:ext>
            </a:extLst>
          </p:cNvPr>
          <p:cNvSpPr/>
          <p:nvPr/>
        </p:nvSpPr>
        <p:spPr>
          <a:xfrm>
            <a:off x="889233" y="3957400"/>
            <a:ext cx="7947118"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5D50B42A-DFDC-C1F0-3697-9786372CD605}"/>
              </a:ext>
            </a:extLst>
          </p:cNvPr>
          <p:cNvSpPr/>
          <p:nvPr/>
        </p:nvSpPr>
        <p:spPr>
          <a:xfrm>
            <a:off x="620815" y="4351727"/>
            <a:ext cx="2575312"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E5CB24D8-2295-F198-89F8-DAC0A8FC8032}"/>
              </a:ext>
            </a:extLst>
          </p:cNvPr>
          <p:cNvSpPr/>
          <p:nvPr/>
        </p:nvSpPr>
        <p:spPr>
          <a:xfrm>
            <a:off x="889233" y="2879560"/>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BF96E55B-902F-F97B-8A14-175BECA98B6C}"/>
              </a:ext>
            </a:extLst>
          </p:cNvPr>
          <p:cNvSpPr/>
          <p:nvPr/>
        </p:nvSpPr>
        <p:spPr>
          <a:xfrm>
            <a:off x="620815" y="3273887"/>
            <a:ext cx="855647"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5C8B1FA-9F62-CB8D-69AC-639CC2E33738}"/>
              </a:ext>
            </a:extLst>
          </p:cNvPr>
          <p:cNvSpPr/>
          <p:nvPr/>
        </p:nvSpPr>
        <p:spPr>
          <a:xfrm>
            <a:off x="889233" y="1769355"/>
            <a:ext cx="778498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79DC6000-DC47-7C91-DB41-66B6F66FCA75}"/>
              </a:ext>
            </a:extLst>
          </p:cNvPr>
          <p:cNvSpPr/>
          <p:nvPr/>
        </p:nvSpPr>
        <p:spPr>
          <a:xfrm>
            <a:off x="620815" y="2163682"/>
            <a:ext cx="2256609"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P.150</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8128900" cy="3046988"/>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・１文の中でさらに文の形を伴って名詞を説明する代名詞を関係代名詞という。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・関係代名詞以降の部分が説明する名詞・代名詞を先行詞という。</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・主格の関係代名詞は、先行詞に続く節</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内で、主語の働きをする。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4768"/>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268"/>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5"/>
                </p:tgtEl>
              </p:cMediaNode>
            </p:audio>
          </p:childTnLst>
        </p:cTn>
      </p:par>
    </p:tnLst>
    <p:bldLst>
      <p:bldP spid="14" grpId="0" animBg="1"/>
      <p:bldP spid="15" grpId="0" animBg="1"/>
      <p:bldP spid="8" grpId="0" animBg="1"/>
      <p:bldP spid="13"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952CD-A9ED-8409-0A3E-9F4754DE0EF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F6AEEE8-C452-E75A-794D-69E046BB03AB}"/>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38246CA6-80D4-D906-7DFD-DA416ED3942C}"/>
              </a:ext>
            </a:extLst>
          </p:cNvPr>
          <p:cNvSpPr txBox="1"/>
          <p:nvPr/>
        </p:nvSpPr>
        <p:spPr>
          <a:xfrm>
            <a:off x="99602" y="2321003"/>
            <a:ext cx="894479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その少女は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昨日 ここに</a:t>
            </a:r>
            <a:r>
              <a:rPr kumimoji="1" lang="ja-JP" altLang="en-US" sz="4800" dirty="0">
                <a:solidFill>
                  <a:srgbClr val="FF0000"/>
                </a:solidFill>
                <a:latin typeface="メイリオ" panose="020B0604030504040204" pitchFamily="50" charset="-128"/>
                <a:ea typeface="メイリオ" panose="020B0604030504040204" pitchFamily="50" charset="-128"/>
              </a:rPr>
              <a:t>来た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ジェーン </a:t>
            </a:r>
            <a:r>
              <a:rPr kumimoji="1" lang="ja-JP" altLang="en-US" sz="4800" b="1" dirty="0">
                <a:solidFill>
                  <a:srgbClr val="FF0000"/>
                </a:solidFill>
                <a:latin typeface="メイリオ" panose="020B0604030504040204" pitchFamily="50" charset="-128"/>
                <a:ea typeface="メイリオ" panose="020B0604030504040204" pitchFamily="50" charset="-128"/>
              </a:rPr>
              <a:t>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4The girl who came here yesterday was Jane.">
            <a:hlinkClick r:id="" action="ppaction://media"/>
            <a:extLst>
              <a:ext uri="{FF2B5EF4-FFF2-40B4-BE49-F238E27FC236}">
                <a16:creationId xmlns:a16="http://schemas.microsoft.com/office/drawing/2014/main" id="{9BA3D5C8-C97A-8A31-C992-0574644629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4125" y="1023938"/>
            <a:ext cx="406400" cy="406400"/>
          </a:xfrm>
          <a:prstGeom prst="rect">
            <a:avLst/>
          </a:prstGeom>
        </p:spPr>
      </p:pic>
    </p:spTree>
    <p:extLst>
      <p:ext uri="{BB962C8B-B14F-4D97-AF65-F5344CB8AC3E}">
        <p14:creationId xmlns:p14="http://schemas.microsoft.com/office/powerpoint/2010/main" val="281179092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6CB98-CF92-2F19-0BF8-D12949A32B8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17DB6430-CCDB-4AA8-F624-79CF3E628DB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48EC5B3-6BDD-0B44-366A-66D757B16272}"/>
              </a:ext>
            </a:extLst>
          </p:cNvPr>
          <p:cNvSpPr txBox="1"/>
          <p:nvPr/>
        </p:nvSpPr>
        <p:spPr>
          <a:xfrm>
            <a:off x="1520228" y="3620659"/>
            <a:ext cx="6103531"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girl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was swimming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Jane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F3567B7-8EEB-28AF-4B69-B2C7A8475FFE}"/>
              </a:ext>
            </a:extLst>
          </p:cNvPr>
          <p:cNvSpPr txBox="1"/>
          <p:nvPr/>
        </p:nvSpPr>
        <p:spPr>
          <a:xfrm>
            <a:off x="820358" y="568404"/>
            <a:ext cx="750327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その少女は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泳いでいた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ジェーン </a:t>
            </a:r>
            <a:r>
              <a:rPr kumimoji="1" lang="ja-JP" altLang="en-US" sz="4800" b="1" dirty="0">
                <a:solidFill>
                  <a:srgbClr val="FF0000"/>
                </a:solidFill>
                <a:latin typeface="メイリオ" panose="020B0604030504040204" pitchFamily="50" charset="-128"/>
                <a:ea typeface="メイリオ" panose="020B0604030504040204" pitchFamily="50" charset="-128"/>
              </a:rPr>
              <a:t>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5The girl who was swimming was Jane.">
            <a:hlinkClick r:id="" action="ppaction://media"/>
            <a:extLst>
              <a:ext uri="{FF2B5EF4-FFF2-40B4-BE49-F238E27FC236}">
                <a16:creationId xmlns:a16="http://schemas.microsoft.com/office/drawing/2014/main" id="{78CC25F6-2ADA-F97F-284E-D99752025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988" y="1404938"/>
            <a:ext cx="406400" cy="406400"/>
          </a:xfrm>
          <a:prstGeom prst="rect">
            <a:avLst/>
          </a:prstGeom>
        </p:spPr>
      </p:pic>
    </p:spTree>
    <p:extLst>
      <p:ext uri="{BB962C8B-B14F-4D97-AF65-F5344CB8AC3E}">
        <p14:creationId xmlns:p14="http://schemas.microsoft.com/office/powerpoint/2010/main" val="32140000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24D86-7843-0004-8B4C-A226F373A26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7977F2F-DDD5-0D66-7D73-1721721DA57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0C46BA39-A193-C39E-C19D-EECC5CE799B6}"/>
              </a:ext>
            </a:extLst>
          </p:cNvPr>
          <p:cNvSpPr txBox="1"/>
          <p:nvPr/>
        </p:nvSpPr>
        <p:spPr>
          <a:xfrm>
            <a:off x="1330269" y="1901659"/>
            <a:ext cx="6483461"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 [g---]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s-------</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Jane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5The girl who was swimming was Jane.">
            <a:hlinkClick r:id="" action="ppaction://media"/>
            <a:extLst>
              <a:ext uri="{FF2B5EF4-FFF2-40B4-BE49-F238E27FC236}">
                <a16:creationId xmlns:a16="http://schemas.microsoft.com/office/drawing/2014/main" id="{3A275071-0BC3-A2B6-E249-F0067A81C5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988" y="1404938"/>
            <a:ext cx="406400" cy="406400"/>
          </a:xfrm>
          <a:prstGeom prst="rect">
            <a:avLst/>
          </a:prstGeom>
        </p:spPr>
      </p:pic>
    </p:spTree>
    <p:extLst>
      <p:ext uri="{BB962C8B-B14F-4D97-AF65-F5344CB8AC3E}">
        <p14:creationId xmlns:p14="http://schemas.microsoft.com/office/powerpoint/2010/main" val="16595689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10EA8-5AE6-B485-A51E-46B610460EB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758FB0A-B810-3201-CCE1-4621D08F9C16}"/>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97ACFA0F-22BD-8FD4-5710-F54C4AB2D231}"/>
              </a:ext>
            </a:extLst>
          </p:cNvPr>
          <p:cNvSpPr txBox="1"/>
          <p:nvPr/>
        </p:nvSpPr>
        <p:spPr>
          <a:xfrm>
            <a:off x="820363" y="2321003"/>
            <a:ext cx="750327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その少女は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泳いでいた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ジェーン </a:t>
            </a:r>
            <a:r>
              <a:rPr kumimoji="1" lang="ja-JP" altLang="en-US" sz="4800" b="1" dirty="0">
                <a:solidFill>
                  <a:srgbClr val="FF0000"/>
                </a:solidFill>
                <a:latin typeface="メイリオ" panose="020B0604030504040204" pitchFamily="50" charset="-128"/>
                <a:ea typeface="メイリオ" panose="020B0604030504040204" pitchFamily="50" charset="-128"/>
              </a:rPr>
              <a:t>でした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5The girl who was swimming was Jane.">
            <a:hlinkClick r:id="" action="ppaction://media"/>
            <a:extLst>
              <a:ext uri="{FF2B5EF4-FFF2-40B4-BE49-F238E27FC236}">
                <a16:creationId xmlns:a16="http://schemas.microsoft.com/office/drawing/2014/main" id="{9C345D82-C3EB-56F1-F58A-2520706680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988" y="1404938"/>
            <a:ext cx="406400" cy="406400"/>
          </a:xfrm>
          <a:prstGeom prst="rect">
            <a:avLst/>
          </a:prstGeom>
        </p:spPr>
      </p:pic>
    </p:spTree>
    <p:extLst>
      <p:ext uri="{BB962C8B-B14F-4D97-AF65-F5344CB8AC3E}">
        <p14:creationId xmlns:p14="http://schemas.microsoft.com/office/powerpoint/2010/main" val="402357175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05B54-DEEB-C87B-FC0D-5A8206399548}"/>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C1DE4F04-3D7E-6F37-09DB-6971768962C9}"/>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7131D5D-2570-7F74-B7DA-A1D0C294D286}"/>
              </a:ext>
            </a:extLst>
          </p:cNvPr>
          <p:cNvSpPr txBox="1"/>
          <p:nvPr/>
        </p:nvSpPr>
        <p:spPr>
          <a:xfrm>
            <a:off x="1283560" y="3620659"/>
            <a:ext cx="6576867"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girl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was named</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Jane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u="sng"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my cousin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F204A71B-C9C5-6030-167C-150E8A5D7063}"/>
              </a:ext>
            </a:extLst>
          </p:cNvPr>
          <p:cNvSpPr txBox="1"/>
          <p:nvPr/>
        </p:nvSpPr>
        <p:spPr>
          <a:xfrm>
            <a:off x="755812" y="96013"/>
            <a:ext cx="7632365"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その少女は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accent2"/>
                </a:solidFill>
                <a:latin typeface="メイリオ" panose="020B0604030504040204" pitchFamily="50" charset="-128"/>
                <a:ea typeface="メイリオ" panose="020B0604030504040204" pitchFamily="50" charset="-128"/>
              </a:rPr>
              <a:t>ジェーンと</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名付けられた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私のいとこ </a:t>
            </a:r>
            <a:r>
              <a:rPr kumimoji="1" lang="ja-JP" altLang="en-US" sz="4800" b="1" u="sng" dirty="0">
                <a:solidFill>
                  <a:srgbClr val="FF0000"/>
                </a:solidFill>
                <a:latin typeface="メイリオ" panose="020B0604030504040204" pitchFamily="50" charset="-128"/>
                <a:ea typeface="メイリオ" panose="020B0604030504040204" pitchFamily="50" charset="-128"/>
              </a:rPr>
              <a:t>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6The girl who was named Jane is my cousin.">
            <a:hlinkClick r:id="" action="ppaction://media"/>
            <a:extLst>
              <a:ext uri="{FF2B5EF4-FFF2-40B4-BE49-F238E27FC236}">
                <a16:creationId xmlns:a16="http://schemas.microsoft.com/office/drawing/2014/main" id="{0566AA57-5C93-8093-42F8-F57F45DBEE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925" y="887413"/>
            <a:ext cx="406400" cy="406400"/>
          </a:xfrm>
          <a:prstGeom prst="rect">
            <a:avLst/>
          </a:prstGeom>
        </p:spPr>
      </p:pic>
    </p:spTree>
    <p:extLst>
      <p:ext uri="{BB962C8B-B14F-4D97-AF65-F5344CB8AC3E}">
        <p14:creationId xmlns:p14="http://schemas.microsoft.com/office/powerpoint/2010/main" val="346885600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358DD-F88D-9BA2-B24F-D240E1DECBC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D25FD40-C126-A4ED-EE45-2010598BEBA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DF64FA61-1127-1174-C839-50A3A79898DA}"/>
              </a:ext>
            </a:extLst>
          </p:cNvPr>
          <p:cNvSpPr txBox="1"/>
          <p:nvPr/>
        </p:nvSpPr>
        <p:spPr>
          <a:xfrm>
            <a:off x="953752" y="1901659"/>
            <a:ext cx="7236496"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girl</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n----</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Jane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err="1">
                <a:solidFill>
                  <a:srgbClr val="FF0000"/>
                </a:solidFill>
                <a:latin typeface="メイリオ" panose="020B0604030504040204" pitchFamily="50" charset="-128"/>
                <a:ea typeface="メイリオ" panose="020B0604030504040204" pitchFamily="50" charset="-128"/>
              </a:rPr>
              <a:t>i</a:t>
            </a:r>
            <a:r>
              <a:rPr kumimoji="1" lang="en-US" altLang="ja-JP" sz="4400" b="1" u="sng"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my cousin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6The girl who was named Jane is my cousin.">
            <a:hlinkClick r:id="" action="ppaction://media"/>
            <a:extLst>
              <a:ext uri="{FF2B5EF4-FFF2-40B4-BE49-F238E27FC236}">
                <a16:creationId xmlns:a16="http://schemas.microsoft.com/office/drawing/2014/main" id="{3876FD85-E83C-9C98-8878-3E6B0C5C55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925" y="887413"/>
            <a:ext cx="406400" cy="406400"/>
          </a:xfrm>
          <a:prstGeom prst="rect">
            <a:avLst/>
          </a:prstGeom>
        </p:spPr>
      </p:pic>
    </p:spTree>
    <p:extLst>
      <p:ext uri="{BB962C8B-B14F-4D97-AF65-F5344CB8AC3E}">
        <p14:creationId xmlns:p14="http://schemas.microsoft.com/office/powerpoint/2010/main" val="150286610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E7B02-E907-94E3-A78E-CCE0C531F51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84AA267-4DB9-0E0A-37CE-34E42B762882}"/>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D17D40EA-1E03-65EF-D148-391D42B6242F}"/>
              </a:ext>
            </a:extLst>
          </p:cNvPr>
          <p:cNvSpPr txBox="1"/>
          <p:nvPr/>
        </p:nvSpPr>
        <p:spPr>
          <a:xfrm>
            <a:off x="755817" y="1767005"/>
            <a:ext cx="7632365"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その少女は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accent2"/>
                </a:solidFill>
                <a:latin typeface="メイリオ" panose="020B0604030504040204" pitchFamily="50" charset="-128"/>
                <a:ea typeface="メイリオ" panose="020B0604030504040204" pitchFamily="50" charset="-128"/>
              </a:rPr>
              <a:t>ジェーンと</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名付けられた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私のいとこ </a:t>
            </a:r>
            <a:r>
              <a:rPr kumimoji="1" lang="ja-JP" altLang="en-US" sz="4800" b="1" u="sng" dirty="0">
                <a:solidFill>
                  <a:srgbClr val="FF0000"/>
                </a:solidFill>
                <a:latin typeface="メイリオ" panose="020B0604030504040204" pitchFamily="50" charset="-128"/>
                <a:ea typeface="メイリオ" panose="020B0604030504040204" pitchFamily="50" charset="-128"/>
              </a:rPr>
              <a:t>です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6The girl who was named Jane is my cousin.">
            <a:hlinkClick r:id="" action="ppaction://media"/>
            <a:extLst>
              <a:ext uri="{FF2B5EF4-FFF2-40B4-BE49-F238E27FC236}">
                <a16:creationId xmlns:a16="http://schemas.microsoft.com/office/drawing/2014/main" id="{EC4BA28C-398D-848D-68F3-0A586AA65F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0925" y="887413"/>
            <a:ext cx="406400" cy="406400"/>
          </a:xfrm>
          <a:prstGeom prst="rect">
            <a:avLst/>
          </a:prstGeom>
        </p:spPr>
      </p:pic>
    </p:spTree>
    <p:extLst>
      <p:ext uri="{BB962C8B-B14F-4D97-AF65-F5344CB8AC3E}">
        <p14:creationId xmlns:p14="http://schemas.microsoft.com/office/powerpoint/2010/main" val="5572445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41259-8463-017C-6F00-1422E48D32F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3083132-07AD-8036-0433-47BD492DE296}"/>
              </a:ext>
            </a:extLst>
          </p:cNvPr>
          <p:cNvPicPr>
            <a:picLocks noChangeAspect="1"/>
          </p:cNvPicPr>
          <p:nvPr/>
        </p:nvPicPr>
        <p:blipFill>
          <a:blip r:embed="rId2"/>
          <a:srcRect t="57139" b="24756"/>
          <a:stretch/>
        </p:blipFill>
        <p:spPr>
          <a:xfrm>
            <a:off x="291931" y="835478"/>
            <a:ext cx="8560800" cy="877157"/>
          </a:xfrm>
          <a:prstGeom prst="rect">
            <a:avLst/>
          </a:prstGeom>
        </p:spPr>
      </p:pic>
      <p:pic>
        <p:nvPicPr>
          <p:cNvPr id="17" name="図 16">
            <a:extLst>
              <a:ext uri="{FF2B5EF4-FFF2-40B4-BE49-F238E27FC236}">
                <a16:creationId xmlns:a16="http://schemas.microsoft.com/office/drawing/2014/main" id="{A8AD93E7-3834-2CE9-71B6-6E65C212C42D}"/>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555067CA-3781-C439-9445-DB35D092E82A}"/>
              </a:ext>
            </a:extLst>
          </p:cNvPr>
          <p:cNvSpPr txBox="1"/>
          <p:nvPr/>
        </p:nvSpPr>
        <p:spPr>
          <a:xfrm>
            <a:off x="1032444" y="1732599"/>
            <a:ext cx="4884880"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私はあなたのものよりよい自転車を持っています。</a:t>
            </a:r>
          </a:p>
        </p:txBody>
      </p:sp>
      <p:sp>
        <p:nvSpPr>
          <p:cNvPr id="7" name="正方形/長方形 6">
            <a:extLst>
              <a:ext uri="{FF2B5EF4-FFF2-40B4-BE49-F238E27FC236}">
                <a16:creationId xmlns:a16="http://schemas.microsoft.com/office/drawing/2014/main" id="{E86B7F60-51E1-2357-34E9-419455EFA6FB}"/>
              </a:ext>
            </a:extLst>
          </p:cNvPr>
          <p:cNvSpPr/>
          <p:nvPr/>
        </p:nvSpPr>
        <p:spPr>
          <a:xfrm>
            <a:off x="0" y="2324872"/>
            <a:ext cx="9144000" cy="453312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950A926E-1D4B-A8DE-6D4F-8AEAC9E75846}"/>
              </a:ext>
            </a:extLst>
          </p:cNvPr>
          <p:cNvSpPr txBox="1"/>
          <p:nvPr/>
        </p:nvSpPr>
        <p:spPr>
          <a:xfrm>
            <a:off x="537492" y="2533083"/>
            <a:ext cx="8400835" cy="415498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bike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which is better than yours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「あなたのものより良い」という意味をもち、</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a bike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which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better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than yours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「あなたの（自転車）よりも」という意味をもち、</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better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の比較の対象を示しています。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252230006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F570A-67B0-EB20-52B6-F8FE9A58A2D7}"/>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ABB021EF-B6D8-B64B-403A-A7C505B4F8FE}"/>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83DCC209-5CA0-1155-799A-BE7237EC4E45}"/>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FA2939-88D7-DFFA-9882-A70356F4479C}"/>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2127AF-CA6B-81FB-8DEF-3E8F99B45D9A}"/>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F67ABF0A-62F3-0FEE-068E-3FA14CD74ACD}"/>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4713748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2F9DE-9C49-6704-E931-256F425D3ED1}"/>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3D8FB3A-3404-B469-E02F-B6700AE6BD79}"/>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C2C0A67-D815-51AA-0ED8-08E100AE3CE0}"/>
              </a:ext>
            </a:extLst>
          </p:cNvPr>
          <p:cNvSpPr txBox="1"/>
          <p:nvPr/>
        </p:nvSpPr>
        <p:spPr>
          <a:xfrm>
            <a:off x="351118" y="4128490"/>
            <a:ext cx="844174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 </a:t>
            </a:r>
            <a:r>
              <a:rPr kumimoji="1" lang="en-US" altLang="ja-JP" sz="4400" b="1" dirty="0">
                <a:solidFill>
                  <a:srgbClr val="00B050"/>
                </a:solidFill>
                <a:latin typeface="メイリオ" panose="020B0604030504040204" pitchFamily="50" charset="-128"/>
                <a:ea typeface="メイリオ" panose="020B0604030504040204" pitchFamily="50" charset="-128"/>
              </a:rPr>
              <a:t>a bike</a:t>
            </a:r>
            <a:r>
              <a:rPr kumimoji="1" lang="en-US" altLang="ja-JP" sz="4400"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which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is </a:t>
            </a:r>
            <a:r>
              <a:rPr kumimoji="1" lang="en-US" altLang="ja-JP" sz="4400" dirty="0">
                <a:solidFill>
                  <a:schemeClr val="accent2"/>
                </a:solidFill>
                <a:latin typeface="メイリオ" panose="020B0604030504040204" pitchFamily="50" charset="-128"/>
                <a:ea typeface="メイリオ" panose="020B0604030504040204" pitchFamily="50" charset="-128"/>
              </a:rPr>
              <a:t>better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than yours.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A1F9A57A-4C58-5320-0B8F-4BA144DE7268}"/>
              </a:ext>
            </a:extLst>
          </p:cNvPr>
          <p:cNvSpPr txBox="1"/>
          <p:nvPr/>
        </p:nvSpPr>
        <p:spPr>
          <a:xfrm>
            <a:off x="232953" y="771604"/>
            <a:ext cx="867807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持っています </a:t>
            </a:r>
            <a:r>
              <a:rPr kumimoji="1" lang="ja-JP" altLang="en-US" sz="4800" b="1" dirty="0">
                <a:solidFill>
                  <a:srgbClr val="00B050"/>
                </a:solidFill>
                <a:latin typeface="メイリオ" panose="020B0604030504040204" pitchFamily="50" charset="-128"/>
                <a:ea typeface="メイリオ" panose="020B0604030504040204" pitchFamily="50" charset="-128"/>
              </a:rPr>
              <a:t>自転車を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accent2"/>
                </a:solidFill>
                <a:latin typeface="メイリオ" panose="020B0604030504040204" pitchFamily="50" charset="-128"/>
                <a:ea typeface="メイリオ" panose="020B0604030504040204" pitchFamily="50" charset="-128"/>
              </a:rPr>
              <a:t>より良い</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あなたのものより</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I have a bike which is better  than yours.">
            <a:hlinkClick r:id="" action="ppaction://media"/>
            <a:extLst>
              <a:ext uri="{FF2B5EF4-FFF2-40B4-BE49-F238E27FC236}">
                <a16:creationId xmlns:a16="http://schemas.microsoft.com/office/drawing/2014/main" id="{F6E2ED83-140C-A699-3648-406908C566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4463" y="1108075"/>
            <a:ext cx="406400" cy="406400"/>
          </a:xfrm>
          <a:prstGeom prst="rect">
            <a:avLst/>
          </a:prstGeom>
        </p:spPr>
      </p:pic>
    </p:spTree>
    <p:extLst>
      <p:ext uri="{BB962C8B-B14F-4D97-AF65-F5344CB8AC3E}">
        <p14:creationId xmlns:p14="http://schemas.microsoft.com/office/powerpoint/2010/main" val="154232618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CA51EA26-B86B-14DA-23BE-6FD4CB1555CA}"/>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D22F5C00-7F9C-5EB2-1560-D15F9103FA0B}"/>
              </a:ext>
            </a:extLst>
          </p:cNvPr>
          <p:cNvPicPr>
            <a:picLocks noChangeAspect="1"/>
          </p:cNvPicPr>
          <p:nvPr/>
        </p:nvPicPr>
        <p:blipFill>
          <a:blip r:embed="rId4"/>
          <a:stretch>
            <a:fillRect/>
          </a:stretch>
        </p:blipFill>
        <p:spPr>
          <a:xfrm>
            <a:off x="291600" y="1332758"/>
            <a:ext cx="8560800" cy="4844927"/>
          </a:xfrm>
          <a:prstGeom prst="rect">
            <a:avLst/>
          </a:prstGeom>
        </p:spPr>
      </p:pic>
      <p:sp>
        <p:nvSpPr>
          <p:cNvPr id="19" name="正方形/長方形 18">
            <a:extLst>
              <a:ext uri="{FF2B5EF4-FFF2-40B4-BE49-F238E27FC236}">
                <a16:creationId xmlns:a16="http://schemas.microsoft.com/office/drawing/2014/main" id="{57932DD0-1F12-DD5E-DB98-E962D32B82FA}"/>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1645A76-691A-3640-8CC0-1DC9858109C7}"/>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4" name="AS_G3_19_01_kihon">
            <a:hlinkClick r:id="" action="ppaction://media"/>
            <a:extLst>
              <a:ext uri="{FF2B5EF4-FFF2-40B4-BE49-F238E27FC236}">
                <a16:creationId xmlns:a16="http://schemas.microsoft.com/office/drawing/2014/main" id="{C15F5C38-E7FA-F3B3-9994-9BC9FABD5DE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83775" y="1412133"/>
            <a:ext cx="406400" cy="406400"/>
          </a:xfrm>
          <a:prstGeom prst="rect">
            <a:avLst/>
          </a:prstGeom>
        </p:spPr>
      </p:pic>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25F2D-85F3-A87B-5CCD-818ECA996C7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A4B8E0E-0867-D660-33CC-232BE71B321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89BE884D-8ED5-FBB0-3443-AD413B24DE4D}"/>
              </a:ext>
            </a:extLst>
          </p:cNvPr>
          <p:cNvSpPr txBox="1"/>
          <p:nvPr/>
        </p:nvSpPr>
        <p:spPr>
          <a:xfrm>
            <a:off x="1814168" y="1901659"/>
            <a:ext cx="5515664"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a:t>
            </a:r>
            <a:r>
              <a:rPr kumimoji="1" lang="en-US" altLang="ja-JP" sz="4400" b="1" dirty="0">
                <a:solidFill>
                  <a:srgbClr val="00B050"/>
                </a:solidFill>
                <a:latin typeface="メイリオ" panose="020B0604030504040204" pitchFamily="50" charset="-128"/>
                <a:ea typeface="メイリオ" panose="020B0604030504040204" pitchFamily="50" charset="-128"/>
              </a:rPr>
              <a:t>a bike</a:t>
            </a:r>
            <a:r>
              <a:rPr kumimoji="1" lang="en-US" altLang="ja-JP" sz="4400"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err="1">
                <a:solidFill>
                  <a:srgbClr val="FF0000"/>
                </a:solidFill>
                <a:latin typeface="メイリオ" panose="020B0604030504040204" pitchFamily="50" charset="-128"/>
                <a:ea typeface="メイリオ" panose="020B0604030504040204" pitchFamily="50" charset="-128"/>
              </a:rPr>
              <a:t>i</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accent2"/>
                </a:solidFill>
                <a:latin typeface="メイリオ" panose="020B0604030504040204" pitchFamily="50" charset="-128"/>
                <a:ea typeface="メイリオ" panose="020B0604030504040204" pitchFamily="50" charset="-128"/>
              </a:rPr>
              <a:t>better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400" dirty="0">
              <a:solidFill>
                <a:schemeClr val="bg1">
                  <a:lumMod val="50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[t---] yours.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7I have a bike which is better  than yours.">
            <a:hlinkClick r:id="" action="ppaction://media"/>
            <a:extLst>
              <a:ext uri="{FF2B5EF4-FFF2-40B4-BE49-F238E27FC236}">
                <a16:creationId xmlns:a16="http://schemas.microsoft.com/office/drawing/2014/main" id="{84872CA4-128C-50F5-A1E2-A7F9B3A23F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4463" y="1108075"/>
            <a:ext cx="406400" cy="406400"/>
          </a:xfrm>
          <a:prstGeom prst="rect">
            <a:avLst/>
          </a:prstGeom>
        </p:spPr>
      </p:pic>
    </p:spTree>
    <p:extLst>
      <p:ext uri="{BB962C8B-B14F-4D97-AF65-F5344CB8AC3E}">
        <p14:creationId xmlns:p14="http://schemas.microsoft.com/office/powerpoint/2010/main" val="126986286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0718A-5800-28FD-B828-860CA3AE65A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E246500-BE6A-AF61-CD31-43D1509438BF}"/>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E79CB4D0-A5BF-14D4-ACF8-A72AE575F586}"/>
              </a:ext>
            </a:extLst>
          </p:cNvPr>
          <p:cNvSpPr txBox="1"/>
          <p:nvPr/>
        </p:nvSpPr>
        <p:spPr>
          <a:xfrm>
            <a:off x="232963" y="2321003"/>
            <a:ext cx="8678074"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持っています </a:t>
            </a:r>
            <a:r>
              <a:rPr kumimoji="1" lang="ja-JP" altLang="en-US" sz="4800" b="1" dirty="0">
                <a:solidFill>
                  <a:srgbClr val="00B050"/>
                </a:solidFill>
                <a:latin typeface="メイリオ" panose="020B0604030504040204" pitchFamily="50" charset="-128"/>
                <a:ea typeface="メイリオ" panose="020B0604030504040204" pitchFamily="50" charset="-128"/>
              </a:rPr>
              <a:t>自転車を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accent2"/>
                </a:solidFill>
                <a:latin typeface="メイリオ" panose="020B0604030504040204" pitchFamily="50" charset="-128"/>
                <a:ea typeface="メイリオ" panose="020B0604030504040204" pitchFamily="50" charset="-128"/>
              </a:rPr>
              <a:t>より良い</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あなたのものより</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7I have a bike which is better  than yours.">
            <a:hlinkClick r:id="" action="ppaction://media"/>
            <a:extLst>
              <a:ext uri="{FF2B5EF4-FFF2-40B4-BE49-F238E27FC236}">
                <a16:creationId xmlns:a16="http://schemas.microsoft.com/office/drawing/2014/main" id="{EF0A508D-12F9-C5F0-7573-5D628C8051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4463" y="1108075"/>
            <a:ext cx="406400" cy="406400"/>
          </a:xfrm>
          <a:prstGeom prst="rect">
            <a:avLst/>
          </a:prstGeom>
        </p:spPr>
      </p:pic>
    </p:spTree>
    <p:extLst>
      <p:ext uri="{BB962C8B-B14F-4D97-AF65-F5344CB8AC3E}">
        <p14:creationId xmlns:p14="http://schemas.microsoft.com/office/powerpoint/2010/main" val="395172529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26CA7-4D99-0450-8566-AF106AEE0920}"/>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41D8ADAF-733D-8AD6-84F5-7A9B325F6660}"/>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4FA992A-AB25-C3BB-E758-ADAFF5938B81}"/>
              </a:ext>
            </a:extLst>
          </p:cNvPr>
          <p:cNvSpPr txBox="1"/>
          <p:nvPr/>
        </p:nvSpPr>
        <p:spPr>
          <a:xfrm>
            <a:off x="116476" y="4128490"/>
            <a:ext cx="891102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 </a:t>
            </a:r>
            <a:r>
              <a:rPr kumimoji="1" lang="en-US" altLang="ja-JP" sz="4400" b="1" dirty="0">
                <a:solidFill>
                  <a:srgbClr val="00B050"/>
                </a:solidFill>
                <a:latin typeface="メイリオ" panose="020B0604030504040204" pitchFamily="50" charset="-128"/>
                <a:ea typeface="メイリオ" panose="020B0604030504040204" pitchFamily="50" charset="-128"/>
              </a:rPr>
              <a:t>a bike</a:t>
            </a:r>
            <a:r>
              <a:rPr kumimoji="1" lang="en-US" altLang="ja-JP" sz="4400"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which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was made</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in America.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3D75CB5-BB7A-D557-3E04-D966D36CDA83}"/>
              </a:ext>
            </a:extLst>
          </p:cNvPr>
          <p:cNvSpPr txBox="1"/>
          <p:nvPr/>
        </p:nvSpPr>
        <p:spPr>
          <a:xfrm>
            <a:off x="350780" y="690490"/>
            <a:ext cx="844241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持っています </a:t>
            </a:r>
            <a:r>
              <a:rPr kumimoji="1" lang="ja-JP" altLang="en-US" sz="4800" b="1" dirty="0">
                <a:solidFill>
                  <a:srgbClr val="00B050"/>
                </a:solidFill>
                <a:latin typeface="メイリオ" panose="020B0604030504040204" pitchFamily="50" charset="-128"/>
                <a:ea typeface="メイリオ" panose="020B0604030504040204" pitchFamily="50" charset="-128"/>
              </a:rPr>
              <a:t>自転車を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FF0000"/>
                </a:solidFill>
                <a:latin typeface="メイリオ" panose="020B0604030504040204" pitchFamily="50" charset="-128"/>
                <a:ea typeface="メイリオ" panose="020B0604030504040204" pitchFamily="50" charset="-128"/>
              </a:rPr>
              <a:t>作られた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アメリカで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8I have a bike which was made  in America.">
            <a:hlinkClick r:id="" action="ppaction://media"/>
            <a:extLst>
              <a:ext uri="{FF2B5EF4-FFF2-40B4-BE49-F238E27FC236}">
                <a16:creationId xmlns:a16="http://schemas.microsoft.com/office/drawing/2014/main" id="{429A380A-635E-4B71-890D-7E10D05A3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788" y="1633538"/>
            <a:ext cx="406400" cy="406400"/>
          </a:xfrm>
          <a:prstGeom prst="rect">
            <a:avLst/>
          </a:prstGeom>
        </p:spPr>
      </p:pic>
    </p:spTree>
    <p:extLst>
      <p:ext uri="{BB962C8B-B14F-4D97-AF65-F5344CB8AC3E}">
        <p14:creationId xmlns:p14="http://schemas.microsoft.com/office/powerpoint/2010/main" val="52800340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D42C1-5AB0-2027-CD75-46BE16AECBD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4FFC58B-94E1-9616-098C-B1930FB3E3C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B474D533-D042-CA3D-7756-35EB2B9894C7}"/>
              </a:ext>
            </a:extLst>
          </p:cNvPr>
          <p:cNvSpPr txBox="1"/>
          <p:nvPr/>
        </p:nvSpPr>
        <p:spPr>
          <a:xfrm>
            <a:off x="1392186" y="1901659"/>
            <a:ext cx="6359628"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a:t>
            </a:r>
            <a:r>
              <a:rPr kumimoji="1" lang="en-US" altLang="ja-JP" sz="4400" b="1" dirty="0">
                <a:solidFill>
                  <a:srgbClr val="00B050"/>
                </a:solidFill>
                <a:latin typeface="メイリオ" panose="020B0604030504040204" pitchFamily="50" charset="-128"/>
                <a:ea typeface="メイリオ" panose="020B0604030504040204" pitchFamily="50" charset="-128"/>
              </a:rPr>
              <a:t>a bike</a:t>
            </a:r>
            <a:r>
              <a:rPr kumimoji="1" lang="en-US" altLang="ja-JP" sz="4400"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m---</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America.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8I have a bike which was made  in America.">
            <a:hlinkClick r:id="" action="ppaction://media"/>
            <a:extLst>
              <a:ext uri="{FF2B5EF4-FFF2-40B4-BE49-F238E27FC236}">
                <a16:creationId xmlns:a16="http://schemas.microsoft.com/office/drawing/2014/main" id="{0DF2B21E-2962-491C-66C6-A0277B8DC7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788" y="1633538"/>
            <a:ext cx="406400" cy="406400"/>
          </a:xfrm>
          <a:prstGeom prst="rect">
            <a:avLst/>
          </a:prstGeom>
        </p:spPr>
      </p:pic>
    </p:spTree>
    <p:extLst>
      <p:ext uri="{BB962C8B-B14F-4D97-AF65-F5344CB8AC3E}">
        <p14:creationId xmlns:p14="http://schemas.microsoft.com/office/powerpoint/2010/main" val="253694860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B4C5E-3133-E074-5158-12079740D2C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68B0831-E66E-7937-6811-1534A904EF2A}"/>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D3F20270-3DD7-9FF2-1F4F-8BB2C8985370}"/>
              </a:ext>
            </a:extLst>
          </p:cNvPr>
          <p:cNvSpPr txBox="1"/>
          <p:nvPr/>
        </p:nvSpPr>
        <p:spPr>
          <a:xfrm>
            <a:off x="327936" y="2321003"/>
            <a:ext cx="8488127"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持っています </a:t>
            </a:r>
            <a:r>
              <a:rPr kumimoji="1" lang="ja-JP" altLang="en-US" sz="4800" b="1" dirty="0">
                <a:solidFill>
                  <a:srgbClr val="00B050"/>
                </a:solidFill>
                <a:latin typeface="メイリオ" panose="020B0604030504040204" pitchFamily="50" charset="-128"/>
                <a:ea typeface="メイリオ" panose="020B0604030504040204" pitchFamily="50" charset="-128"/>
              </a:rPr>
              <a:t>自転車を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FF0000"/>
                </a:solidFill>
                <a:latin typeface="メイリオ" panose="020B0604030504040204" pitchFamily="50" charset="-128"/>
                <a:ea typeface="メイリオ" panose="020B0604030504040204" pitchFamily="50" charset="-128"/>
              </a:rPr>
              <a:t>作られた</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アメリカで</a:t>
            </a:r>
            <a:r>
              <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8I have a bike which was made  in America.">
            <a:hlinkClick r:id="" action="ppaction://media"/>
            <a:extLst>
              <a:ext uri="{FF2B5EF4-FFF2-40B4-BE49-F238E27FC236}">
                <a16:creationId xmlns:a16="http://schemas.microsoft.com/office/drawing/2014/main" id="{78F4CB1D-B543-859C-51E9-F336D9AE2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788" y="1633538"/>
            <a:ext cx="406400" cy="406400"/>
          </a:xfrm>
          <a:prstGeom prst="rect">
            <a:avLst/>
          </a:prstGeom>
        </p:spPr>
      </p:pic>
    </p:spTree>
    <p:extLst>
      <p:ext uri="{BB962C8B-B14F-4D97-AF65-F5344CB8AC3E}">
        <p14:creationId xmlns:p14="http://schemas.microsoft.com/office/powerpoint/2010/main" val="219687837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CB0A6-3CE3-5CEB-4B56-97A1D07405B4}"/>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368618B-98AE-B7B7-35B3-396E0649A83B}"/>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896A38F-4412-B233-7C0F-979D5942600F}"/>
              </a:ext>
            </a:extLst>
          </p:cNvPr>
          <p:cNvSpPr txBox="1"/>
          <p:nvPr/>
        </p:nvSpPr>
        <p:spPr>
          <a:xfrm>
            <a:off x="1225431" y="4128490"/>
            <a:ext cx="669311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 </a:t>
            </a:r>
            <a:r>
              <a:rPr kumimoji="1" lang="en-US" altLang="ja-JP" sz="4400" b="1" dirty="0">
                <a:solidFill>
                  <a:srgbClr val="00B050"/>
                </a:solidFill>
                <a:latin typeface="メイリオ" panose="020B0604030504040204" pitchFamily="50" charset="-128"/>
                <a:ea typeface="メイリオ" panose="020B0604030504040204" pitchFamily="50" charset="-128"/>
              </a:rPr>
              <a:t>two cats</a:t>
            </a:r>
            <a:r>
              <a:rPr kumimoji="1" lang="en-US" altLang="ja-JP" sz="4400"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which</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have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blue eyes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E39C0D7A-E2D1-5E6C-8543-2299000DB4A5}"/>
              </a:ext>
            </a:extLst>
          </p:cNvPr>
          <p:cNvSpPr txBox="1"/>
          <p:nvPr/>
        </p:nvSpPr>
        <p:spPr>
          <a:xfrm>
            <a:off x="1866441" y="217606"/>
            <a:ext cx="5411096"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飼っています</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２ひきのネコを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50"/>
                </a:solidFill>
                <a:latin typeface="メイリオ" panose="020B0604030504040204" pitchFamily="50" charset="-128"/>
                <a:ea typeface="メイリオ" panose="020B0604030504040204" pitchFamily="50" charset="-128"/>
              </a:rPr>
              <a:t>青い目を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持つ</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9I have two cats which have blue eyes.">
            <a:hlinkClick r:id="" action="ppaction://media"/>
            <a:extLst>
              <a:ext uri="{FF2B5EF4-FFF2-40B4-BE49-F238E27FC236}">
                <a16:creationId xmlns:a16="http://schemas.microsoft.com/office/drawing/2014/main" id="{17469586-C0A1-E58D-AA4C-0275B6E42C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125" y="1252538"/>
            <a:ext cx="406400" cy="406400"/>
          </a:xfrm>
          <a:prstGeom prst="rect">
            <a:avLst/>
          </a:prstGeom>
        </p:spPr>
      </p:pic>
    </p:spTree>
    <p:extLst>
      <p:ext uri="{BB962C8B-B14F-4D97-AF65-F5344CB8AC3E}">
        <p14:creationId xmlns:p14="http://schemas.microsoft.com/office/powerpoint/2010/main" val="327724080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4ADB1-6F07-423A-EA1C-9BBDC065612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B3C07A0-67F0-F54C-CA25-A68DC4436A1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4B10984D-AB9C-E208-C6E2-FE03CCEACB4B}"/>
              </a:ext>
            </a:extLst>
          </p:cNvPr>
          <p:cNvSpPr txBox="1"/>
          <p:nvPr/>
        </p:nvSpPr>
        <p:spPr>
          <a:xfrm>
            <a:off x="903172" y="2409490"/>
            <a:ext cx="733765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a:t>
            </a:r>
            <a:r>
              <a:rPr kumimoji="1" lang="en-US" altLang="ja-JP" sz="4400" b="1" dirty="0">
                <a:solidFill>
                  <a:srgbClr val="00B050"/>
                </a:solidFill>
                <a:latin typeface="メイリオ" panose="020B0604030504040204" pitchFamily="50" charset="-128"/>
                <a:ea typeface="メイリオ" panose="020B0604030504040204" pitchFamily="50" charset="-128"/>
              </a:rPr>
              <a:t>two cats</a:t>
            </a:r>
            <a:r>
              <a:rPr kumimoji="1" lang="en-US" altLang="ja-JP" sz="4400" dirty="0">
                <a:solidFill>
                  <a:srgbClr val="00B05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a:solidFill>
                  <a:srgbClr val="FF0000"/>
                </a:solidFill>
                <a:latin typeface="メイリオ" panose="020B0604030504040204" pitchFamily="50" charset="-128"/>
                <a:ea typeface="メイリオ" panose="020B0604030504040204" pitchFamily="50" charset="-128"/>
              </a:rPr>
              <a:t>h---</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blue eyes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9I have two cats which have blue eyes.">
            <a:hlinkClick r:id="" action="ppaction://media"/>
            <a:extLst>
              <a:ext uri="{FF2B5EF4-FFF2-40B4-BE49-F238E27FC236}">
                <a16:creationId xmlns:a16="http://schemas.microsoft.com/office/drawing/2014/main" id="{7F9CB995-18FA-54EB-DCA0-E5505DEADA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125" y="1252538"/>
            <a:ext cx="406400" cy="406400"/>
          </a:xfrm>
          <a:prstGeom prst="rect">
            <a:avLst/>
          </a:prstGeom>
        </p:spPr>
      </p:pic>
    </p:spTree>
    <p:extLst>
      <p:ext uri="{BB962C8B-B14F-4D97-AF65-F5344CB8AC3E}">
        <p14:creationId xmlns:p14="http://schemas.microsoft.com/office/powerpoint/2010/main" val="40491496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C5CC7-C458-9CB1-82E3-E4057CA1FEE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3AD7592-49F0-45D3-01CB-4C87C844EE34}"/>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F93AB518-69E2-FC4F-F176-241F2BDD2936}"/>
              </a:ext>
            </a:extLst>
          </p:cNvPr>
          <p:cNvSpPr txBox="1"/>
          <p:nvPr/>
        </p:nvSpPr>
        <p:spPr>
          <a:xfrm>
            <a:off x="1866452" y="1767005"/>
            <a:ext cx="5411096"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私は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飼っています</a:t>
            </a:r>
            <a:endParaRPr kumimoji="1" lang="en-US" altLang="ja-JP" sz="4800" b="1" dirty="0">
              <a:solidFill>
                <a:srgbClr val="FF000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２ひきのネコを</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50"/>
                </a:solidFill>
                <a:latin typeface="メイリオ" panose="020B0604030504040204" pitchFamily="50" charset="-128"/>
                <a:ea typeface="メイリオ" panose="020B0604030504040204" pitchFamily="50" charset="-128"/>
              </a:rPr>
              <a:t>青い目を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持つ</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9I have two cats which have blue eyes.">
            <a:hlinkClick r:id="" action="ppaction://media"/>
            <a:extLst>
              <a:ext uri="{FF2B5EF4-FFF2-40B4-BE49-F238E27FC236}">
                <a16:creationId xmlns:a16="http://schemas.microsoft.com/office/drawing/2014/main" id="{DA58C211-4013-5310-3EC3-2F6BEED0C5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3125" y="1252538"/>
            <a:ext cx="406400" cy="406400"/>
          </a:xfrm>
          <a:prstGeom prst="rect">
            <a:avLst/>
          </a:prstGeom>
        </p:spPr>
      </p:pic>
    </p:spTree>
    <p:extLst>
      <p:ext uri="{BB962C8B-B14F-4D97-AF65-F5344CB8AC3E}">
        <p14:creationId xmlns:p14="http://schemas.microsoft.com/office/powerpoint/2010/main" val="225259770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8AC48-4CC9-4BBF-DBCD-6D4CD331FE2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E750FB3F-3D36-86FC-241A-6B950D4822CD}"/>
              </a:ext>
            </a:extLst>
          </p:cNvPr>
          <p:cNvPicPr>
            <a:picLocks noChangeAspect="1"/>
          </p:cNvPicPr>
          <p:nvPr/>
        </p:nvPicPr>
        <p:blipFill>
          <a:blip r:embed="rId2"/>
          <a:srcRect t="76753" b="7781"/>
          <a:stretch/>
        </p:blipFill>
        <p:spPr>
          <a:xfrm>
            <a:off x="291931" y="782214"/>
            <a:ext cx="8560800" cy="749300"/>
          </a:xfrm>
          <a:prstGeom prst="rect">
            <a:avLst/>
          </a:prstGeom>
        </p:spPr>
      </p:pic>
      <p:pic>
        <p:nvPicPr>
          <p:cNvPr id="17" name="図 16">
            <a:extLst>
              <a:ext uri="{FF2B5EF4-FFF2-40B4-BE49-F238E27FC236}">
                <a16:creationId xmlns:a16="http://schemas.microsoft.com/office/drawing/2014/main" id="{5EF3F1AF-C91A-EC90-2AD3-50D3F1D4E9A8}"/>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AB4B04ED-2DAF-6007-4D26-441DE78A5673}"/>
              </a:ext>
            </a:extLst>
          </p:cNvPr>
          <p:cNvSpPr txBox="1"/>
          <p:nvPr/>
        </p:nvSpPr>
        <p:spPr>
          <a:xfrm>
            <a:off x="1032444" y="1611894"/>
            <a:ext cx="39396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公園を走っているイヌはかわいいです。</a:t>
            </a:r>
          </a:p>
        </p:txBody>
      </p:sp>
      <p:sp>
        <p:nvSpPr>
          <p:cNvPr id="7" name="正方形/長方形 6">
            <a:extLst>
              <a:ext uri="{FF2B5EF4-FFF2-40B4-BE49-F238E27FC236}">
                <a16:creationId xmlns:a16="http://schemas.microsoft.com/office/drawing/2014/main" id="{4AE8FADD-105B-E977-4601-BF6F93C12153}"/>
              </a:ext>
            </a:extLst>
          </p:cNvPr>
          <p:cNvSpPr/>
          <p:nvPr/>
        </p:nvSpPr>
        <p:spPr>
          <a:xfrm>
            <a:off x="0" y="2188626"/>
            <a:ext cx="9144000" cy="466937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514EB74-78D7-11B8-2D82-38A2FEE70D60}"/>
              </a:ext>
            </a:extLst>
          </p:cNvPr>
          <p:cNvSpPr txBox="1"/>
          <p:nvPr/>
        </p:nvSpPr>
        <p:spPr>
          <a:xfrm>
            <a:off x="537492" y="2472406"/>
            <a:ext cx="8400835" cy="378565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dog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cute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that is running in the park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「公園を走っている」という意味をもち、</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The dog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that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is running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in the park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「公園を」という意味をもち、</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running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p>
        </p:txBody>
      </p:sp>
    </p:spTree>
    <p:extLst>
      <p:ext uri="{BB962C8B-B14F-4D97-AF65-F5344CB8AC3E}">
        <p14:creationId xmlns:p14="http://schemas.microsoft.com/office/powerpoint/2010/main" val="376631048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B06F6-3E03-DAD8-AE6A-1185C1012191}"/>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D6CBD579-C1EB-AD45-F29C-0E31445C9FE4}"/>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D74ACEE2-CF15-F726-8EA6-E421516FB8F9}"/>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9CE82D7-1B76-32E7-F598-A9873D7CDC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4C09D9C-B9D4-4079-692D-E7DCBB8A7425}"/>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4240C053-DB38-79C4-99CF-E02E2A106D8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802705"/>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12198-5F0C-2042-1633-E1F42B28E88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9F1208B4-5A32-076F-EBAA-1CA5F715D81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E13AA14-7D42-B8B6-B3E2-1B990CA0AE9C}"/>
              </a:ext>
            </a:extLst>
          </p:cNvPr>
          <p:cNvSpPr txBox="1"/>
          <p:nvPr/>
        </p:nvSpPr>
        <p:spPr>
          <a:xfrm>
            <a:off x="695301" y="4128490"/>
            <a:ext cx="7753387"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dog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rgbClr val="00B0F0"/>
                </a:solidFill>
                <a:latin typeface="メイリオ" panose="020B0604030504040204" pitchFamily="50" charset="-128"/>
                <a:ea typeface="メイリオ" panose="020B0604030504040204" pitchFamily="50" charset="-128"/>
              </a:rPr>
              <a:t>that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is running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the park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cute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4D6EB1FC-A92A-2F95-F782-837E59E06AF8}"/>
              </a:ext>
            </a:extLst>
          </p:cNvPr>
          <p:cNvSpPr txBox="1"/>
          <p:nvPr/>
        </p:nvSpPr>
        <p:spPr>
          <a:xfrm>
            <a:off x="412862" y="690490"/>
            <a:ext cx="831826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そのイヌは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走っている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公園の中を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800" b="1" dirty="0">
                <a:solidFill>
                  <a:srgbClr val="00B0F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かわいい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10The dog  that is running  in the park  is cute.">
            <a:hlinkClick r:id="" action="ppaction://media"/>
            <a:extLst>
              <a:ext uri="{FF2B5EF4-FFF2-40B4-BE49-F238E27FC236}">
                <a16:creationId xmlns:a16="http://schemas.microsoft.com/office/drawing/2014/main" id="{87BB4D62-46A6-A39B-199F-8C61407A37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5725" y="1108075"/>
            <a:ext cx="406400" cy="406400"/>
          </a:xfrm>
          <a:prstGeom prst="rect">
            <a:avLst/>
          </a:prstGeom>
        </p:spPr>
      </p:pic>
    </p:spTree>
    <p:extLst>
      <p:ext uri="{BB962C8B-B14F-4D97-AF65-F5344CB8AC3E}">
        <p14:creationId xmlns:p14="http://schemas.microsoft.com/office/powerpoint/2010/main" val="242943288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589BB-F66D-0878-4BC6-36CAA6B5B7E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45EEB79-87FA-1F8F-0E94-FF6531E90B6D}"/>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0F3CF73B-AE47-7E8A-A84E-BA86265B9836}"/>
              </a:ext>
            </a:extLst>
          </p:cNvPr>
          <p:cNvSpPr txBox="1"/>
          <p:nvPr/>
        </p:nvSpPr>
        <p:spPr>
          <a:xfrm>
            <a:off x="263562" y="2409490"/>
            <a:ext cx="861687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dog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rgbClr val="00B0F0"/>
                </a:solidFill>
                <a:latin typeface="メイリオ" panose="020B0604030504040204" pitchFamily="50" charset="-128"/>
                <a:ea typeface="メイリオ" panose="020B0604030504040204" pitchFamily="50" charset="-128"/>
              </a:rPr>
              <a:t>[t---]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err="1">
                <a:solidFill>
                  <a:srgbClr val="FF0000"/>
                </a:solidFill>
                <a:latin typeface="メイリオ" panose="020B0604030504040204" pitchFamily="50" charset="-128"/>
                <a:ea typeface="メイリオ" panose="020B0604030504040204" pitchFamily="50" charset="-128"/>
              </a:rPr>
              <a:t>i</a:t>
            </a:r>
            <a:r>
              <a:rPr kumimoji="1" lang="en-US" altLang="ja-JP" sz="4400" dirty="0">
                <a:solidFill>
                  <a:srgbClr val="FF0000"/>
                </a:solidFill>
                <a:latin typeface="メイリオ" panose="020B0604030504040204" pitchFamily="50" charset="-128"/>
                <a:ea typeface="メイリオ" panose="020B0604030504040204" pitchFamily="50" charset="-128"/>
              </a:rPr>
              <a:t>-] [r------]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the park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cute</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2" name="10The dog  that is running  in the park  is cute.">
            <a:hlinkClick r:id="" action="ppaction://media"/>
            <a:extLst>
              <a:ext uri="{FF2B5EF4-FFF2-40B4-BE49-F238E27FC236}">
                <a16:creationId xmlns:a16="http://schemas.microsoft.com/office/drawing/2014/main" id="{EB043854-CB44-2E0B-F09F-0C93752CFB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5725" y="1108075"/>
            <a:ext cx="406400" cy="406400"/>
          </a:xfrm>
          <a:prstGeom prst="rect">
            <a:avLst/>
          </a:prstGeom>
        </p:spPr>
      </p:pic>
    </p:spTree>
    <p:extLst>
      <p:ext uri="{BB962C8B-B14F-4D97-AF65-F5344CB8AC3E}">
        <p14:creationId xmlns:p14="http://schemas.microsoft.com/office/powerpoint/2010/main" val="272408385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3C98E-4CCC-C9E6-5FD0-3FF68538902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186A89F-15D1-2F93-D2DF-2A0DC8AF4A36}"/>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a:extLst>
              <a:ext uri="{FF2B5EF4-FFF2-40B4-BE49-F238E27FC236}">
                <a16:creationId xmlns:a16="http://schemas.microsoft.com/office/drawing/2014/main" id="{0631CF8D-83EB-16C2-677F-B2480BAAA9A3}"/>
              </a:ext>
            </a:extLst>
          </p:cNvPr>
          <p:cNvSpPr txBox="1"/>
          <p:nvPr/>
        </p:nvSpPr>
        <p:spPr>
          <a:xfrm>
            <a:off x="412868" y="2321003"/>
            <a:ext cx="831826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そのイヌは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走っている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公園の中を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en-US" altLang="ja-JP" sz="4800" b="1" dirty="0">
                <a:solidFill>
                  <a:srgbClr val="00B0F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かわいい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10The dog  that is running  in the park  is cute.">
            <a:hlinkClick r:id="" action="ppaction://media"/>
            <a:extLst>
              <a:ext uri="{FF2B5EF4-FFF2-40B4-BE49-F238E27FC236}">
                <a16:creationId xmlns:a16="http://schemas.microsoft.com/office/drawing/2014/main" id="{B2963989-0327-9685-D3D7-FC01F3CD09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55725" y="1108075"/>
            <a:ext cx="406400" cy="406400"/>
          </a:xfrm>
          <a:prstGeom prst="rect">
            <a:avLst/>
          </a:prstGeom>
        </p:spPr>
      </p:pic>
    </p:spTree>
    <p:extLst>
      <p:ext uri="{BB962C8B-B14F-4D97-AF65-F5344CB8AC3E}">
        <p14:creationId xmlns:p14="http://schemas.microsoft.com/office/powerpoint/2010/main" val="41368560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BD38F-CAF9-8C16-33B0-5B3DFF6A6577}"/>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84C3B6E0-50A6-931D-D49F-806B37BC580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9139F495-6314-0CE5-DC31-1F34A6D70F2A}"/>
              </a:ext>
            </a:extLst>
          </p:cNvPr>
          <p:cNvSpPr txBox="1"/>
          <p:nvPr/>
        </p:nvSpPr>
        <p:spPr>
          <a:xfrm>
            <a:off x="992406" y="3620659"/>
            <a:ext cx="7159175"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dog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that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is eating</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dog foods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is</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Mary’s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C67BC979-B9E9-A790-DCC6-2FDD5C8799D3}"/>
              </a:ext>
            </a:extLst>
          </p:cNvPr>
          <p:cNvSpPr txBox="1"/>
          <p:nvPr/>
        </p:nvSpPr>
        <p:spPr>
          <a:xfrm>
            <a:off x="466651" y="105013"/>
            <a:ext cx="8210687"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そのイヌは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50"/>
                </a:solidFill>
                <a:latin typeface="メイリオ" panose="020B0604030504040204" pitchFamily="50" charset="-128"/>
                <a:ea typeface="メイリオ" panose="020B0604030504040204" pitchFamily="50" charset="-128"/>
              </a:rPr>
              <a:t>ドッグフードを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食べている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メアリーのイヌ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2" name="11The dog that is eatning dog foods is Mary’s.">
            <a:hlinkClick r:id="" action="ppaction://media"/>
            <a:extLst>
              <a:ext uri="{FF2B5EF4-FFF2-40B4-BE49-F238E27FC236}">
                <a16:creationId xmlns:a16="http://schemas.microsoft.com/office/drawing/2014/main" id="{91472605-4396-7EB1-3BDA-2EA812D261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522413"/>
            <a:ext cx="406400" cy="406400"/>
          </a:xfrm>
          <a:prstGeom prst="rect">
            <a:avLst/>
          </a:prstGeom>
        </p:spPr>
      </p:pic>
    </p:spTree>
    <p:extLst>
      <p:ext uri="{BB962C8B-B14F-4D97-AF65-F5344CB8AC3E}">
        <p14:creationId xmlns:p14="http://schemas.microsoft.com/office/powerpoint/2010/main" val="356699842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7A960-4735-3409-8933-402AE86933C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8A07F529-885D-54CC-F6C4-A3F095D0AF62}"/>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E7439658-14E6-0BBC-8E86-993E835E0140}"/>
              </a:ext>
            </a:extLst>
          </p:cNvPr>
          <p:cNvSpPr txBox="1"/>
          <p:nvPr/>
        </p:nvSpPr>
        <p:spPr>
          <a:xfrm>
            <a:off x="429316" y="1901659"/>
            <a:ext cx="8285367"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The dog</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err="1">
                <a:solidFill>
                  <a:srgbClr val="FF0000"/>
                </a:solidFill>
                <a:latin typeface="メイリオ" panose="020B0604030504040204" pitchFamily="50" charset="-128"/>
                <a:ea typeface="メイリオ" panose="020B0604030504040204" pitchFamily="50" charset="-128"/>
              </a:rPr>
              <a:t>i</a:t>
            </a:r>
            <a:r>
              <a:rPr kumimoji="1" lang="en-US" altLang="ja-JP" sz="4400" u="sng"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e-----</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dog foods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Mary’s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1The dog that is eatning dog foods is Mary’s.">
            <a:hlinkClick r:id="" action="ppaction://media"/>
            <a:extLst>
              <a:ext uri="{FF2B5EF4-FFF2-40B4-BE49-F238E27FC236}">
                <a16:creationId xmlns:a16="http://schemas.microsoft.com/office/drawing/2014/main" id="{D22B145C-616F-1255-211C-00495529DB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522413"/>
            <a:ext cx="406400" cy="406400"/>
          </a:xfrm>
          <a:prstGeom prst="rect">
            <a:avLst/>
          </a:prstGeom>
        </p:spPr>
      </p:pic>
    </p:spTree>
    <p:extLst>
      <p:ext uri="{BB962C8B-B14F-4D97-AF65-F5344CB8AC3E}">
        <p14:creationId xmlns:p14="http://schemas.microsoft.com/office/powerpoint/2010/main" val="265144886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EECFD-39E4-B81C-BBFA-75C36C43BD6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82BD36B-833E-7552-BCF3-C0DA2AE1FD62}"/>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F9ECA4C0-A9A0-1BBD-2FDA-1F10A21DE126}"/>
              </a:ext>
            </a:extLst>
          </p:cNvPr>
          <p:cNvSpPr txBox="1"/>
          <p:nvPr/>
        </p:nvSpPr>
        <p:spPr>
          <a:xfrm>
            <a:off x="466656" y="1767005"/>
            <a:ext cx="8210687"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そのイヌは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50"/>
                </a:solidFill>
                <a:latin typeface="メイリオ" panose="020B0604030504040204" pitchFamily="50" charset="-128"/>
                <a:ea typeface="メイリオ" panose="020B0604030504040204" pitchFamily="50" charset="-128"/>
              </a:rPr>
              <a:t>ドッグフードを</a:t>
            </a:r>
            <a:r>
              <a:rPr kumimoji="1" lang="ja-JP" altLang="en-US" sz="4800" dirty="0">
                <a:solidFill>
                  <a:srgbClr val="FF0000"/>
                </a:solidFill>
                <a:latin typeface="メイリオ" panose="020B0604030504040204" pitchFamily="50" charset="-128"/>
                <a:ea typeface="メイリオ" panose="020B0604030504040204" pitchFamily="50" charset="-128"/>
              </a:rPr>
              <a:t> </a:t>
            </a:r>
            <a:r>
              <a:rPr kumimoji="1" lang="ja-JP" altLang="en-US" sz="4800" u="sng" dirty="0">
                <a:solidFill>
                  <a:srgbClr val="FF0000"/>
                </a:solidFill>
                <a:latin typeface="メイリオ" panose="020B0604030504040204" pitchFamily="50" charset="-128"/>
                <a:ea typeface="メイリオ" panose="020B0604030504040204" pitchFamily="50" charset="-128"/>
              </a:rPr>
              <a:t>食べている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dirty="0">
                <a:solidFill>
                  <a:schemeClr val="accent2"/>
                </a:solidFill>
                <a:latin typeface="メイリオ" panose="020B0604030504040204" pitchFamily="50" charset="-128"/>
                <a:ea typeface="メイリオ" panose="020B0604030504040204" pitchFamily="50" charset="-128"/>
              </a:rPr>
              <a:t>メアリーのイヌ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11The dog that is eatning dog foods is Mary’s.">
            <a:hlinkClick r:id="" action="ppaction://media"/>
            <a:extLst>
              <a:ext uri="{FF2B5EF4-FFF2-40B4-BE49-F238E27FC236}">
                <a16:creationId xmlns:a16="http://schemas.microsoft.com/office/drawing/2014/main" id="{F9156215-F019-47E4-D713-FB6F44DBD11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2525" y="1522413"/>
            <a:ext cx="406400" cy="406400"/>
          </a:xfrm>
          <a:prstGeom prst="rect">
            <a:avLst/>
          </a:prstGeom>
        </p:spPr>
      </p:pic>
    </p:spTree>
    <p:extLst>
      <p:ext uri="{BB962C8B-B14F-4D97-AF65-F5344CB8AC3E}">
        <p14:creationId xmlns:p14="http://schemas.microsoft.com/office/powerpoint/2010/main" val="155736548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22E18-AD93-A468-F2A9-13BC10FA547B}"/>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08207ADE-1E98-87DE-D778-248185CC42DA}"/>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4046A6-D069-4545-CE3A-DF0FC99B3259}"/>
              </a:ext>
            </a:extLst>
          </p:cNvPr>
          <p:cNvSpPr txBox="1"/>
          <p:nvPr/>
        </p:nvSpPr>
        <p:spPr>
          <a:xfrm>
            <a:off x="554081" y="3620659"/>
            <a:ext cx="8035824"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that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is written</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English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is read</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by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sp>
        <p:nvSpPr>
          <p:cNvPr id="5" name="テキスト ボックス 4">
            <a:extLst>
              <a:ext uri="{FF2B5EF4-FFF2-40B4-BE49-F238E27FC236}">
                <a16:creationId xmlns:a16="http://schemas.microsoft.com/office/drawing/2014/main" id="{AB727AA2-3DF2-CD22-0D6D-1604C84E62BE}"/>
              </a:ext>
            </a:extLst>
          </p:cNvPr>
          <p:cNvSpPr txBox="1"/>
          <p:nvPr/>
        </p:nvSpPr>
        <p:spPr>
          <a:xfrm>
            <a:off x="187940" y="114013"/>
            <a:ext cx="8768105"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u="sng" dirty="0">
                <a:solidFill>
                  <a:srgbClr val="FF0000"/>
                </a:solidFill>
                <a:latin typeface="メイリオ" panose="020B0604030504040204" pitchFamily="50" charset="-128"/>
                <a:ea typeface="メイリオ" panose="020B0604030504040204" pitchFamily="50" charset="-128"/>
              </a:rPr>
              <a:t>書かれている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英語で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読まれています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2This book that is written  in English  is read  by many people.">
            <a:hlinkClick r:id="" action="ppaction://media"/>
            <a:extLst>
              <a:ext uri="{FF2B5EF4-FFF2-40B4-BE49-F238E27FC236}">
                <a16:creationId xmlns:a16="http://schemas.microsoft.com/office/drawing/2014/main" id="{2686B5C4-9E13-C264-A7D5-E37F667E69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588" y="1471613"/>
            <a:ext cx="406400" cy="406400"/>
          </a:xfrm>
          <a:prstGeom prst="rect">
            <a:avLst/>
          </a:prstGeom>
        </p:spPr>
      </p:pic>
    </p:spTree>
    <p:extLst>
      <p:ext uri="{BB962C8B-B14F-4D97-AF65-F5344CB8AC3E}">
        <p14:creationId xmlns:p14="http://schemas.microsoft.com/office/powerpoint/2010/main" val="91180754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E6861-94B1-D977-06E5-E1445325141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3E00F0F-C005-BBC3-C769-E704AC3AA1C6}"/>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C9D92F97-93E2-B9F2-6869-34C34C0AFF62}"/>
              </a:ext>
            </a:extLst>
          </p:cNvPr>
          <p:cNvSpPr txBox="1"/>
          <p:nvPr/>
        </p:nvSpPr>
        <p:spPr>
          <a:xfrm>
            <a:off x="67266" y="1901659"/>
            <a:ext cx="9009467"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This book</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u="sng" dirty="0" err="1">
                <a:solidFill>
                  <a:srgbClr val="FF0000"/>
                </a:solidFill>
                <a:latin typeface="メイリオ" panose="020B0604030504040204" pitchFamily="50" charset="-128"/>
                <a:ea typeface="メイリオ" panose="020B0604030504040204" pitchFamily="50" charset="-128"/>
              </a:rPr>
              <a:t>i</a:t>
            </a:r>
            <a:r>
              <a:rPr kumimoji="1" lang="en-US" altLang="ja-JP" sz="4400" u="sng"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rgbClr val="FF0000"/>
                </a:solidFill>
                <a:latin typeface="メイリオ" panose="020B0604030504040204" pitchFamily="50" charset="-128"/>
                <a:ea typeface="メイリオ" panose="020B0604030504040204" pitchFamily="50" charset="-128"/>
              </a:rPr>
              <a:t>] [</a:t>
            </a:r>
            <a:r>
              <a:rPr kumimoji="1" lang="en-US" altLang="ja-JP" sz="4400" u="sng" dirty="0">
                <a:solidFill>
                  <a:srgbClr val="FF0000"/>
                </a:solidFill>
                <a:latin typeface="メイリオ" panose="020B0604030504040204" pitchFamily="50" charset="-128"/>
                <a:ea typeface="メイリオ" panose="020B0604030504040204" pitchFamily="50" charset="-128"/>
              </a:rPr>
              <a:t>w------</a:t>
            </a:r>
            <a:r>
              <a:rPr kumimoji="1" lang="en-US" altLang="ja-JP" sz="4400"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English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u="sng" dirty="0" err="1">
                <a:solidFill>
                  <a:srgbClr val="FF0000"/>
                </a:solidFill>
                <a:latin typeface="メイリオ" panose="020B0604030504040204" pitchFamily="50" charset="-128"/>
                <a:ea typeface="メイリオ" panose="020B0604030504040204" pitchFamily="50" charset="-128"/>
              </a:rPr>
              <a:t>i</a:t>
            </a:r>
            <a:r>
              <a:rPr kumimoji="1" lang="en-US" altLang="ja-JP" sz="4400" b="1" u="sng"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u="sng" dirty="0">
                <a:solidFill>
                  <a:srgbClr val="FF0000"/>
                </a:solidFill>
                <a:latin typeface="メイリオ" panose="020B0604030504040204" pitchFamily="50" charset="-128"/>
                <a:ea typeface="メイリオ" panose="020B0604030504040204" pitchFamily="50" charset="-128"/>
              </a:rPr>
              <a:t>r---</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[b-] many people.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p:txBody>
      </p:sp>
      <p:pic>
        <p:nvPicPr>
          <p:cNvPr id="3" name="12This book that is written  in English  is read  by many people.">
            <a:hlinkClick r:id="" action="ppaction://media"/>
            <a:extLst>
              <a:ext uri="{FF2B5EF4-FFF2-40B4-BE49-F238E27FC236}">
                <a16:creationId xmlns:a16="http://schemas.microsoft.com/office/drawing/2014/main" id="{0B3BA27E-5A55-1A6A-EE88-0B086FBBF5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588" y="1471613"/>
            <a:ext cx="406400" cy="406400"/>
          </a:xfrm>
          <a:prstGeom prst="rect">
            <a:avLst/>
          </a:prstGeom>
        </p:spPr>
      </p:pic>
    </p:spTree>
    <p:extLst>
      <p:ext uri="{BB962C8B-B14F-4D97-AF65-F5344CB8AC3E}">
        <p14:creationId xmlns:p14="http://schemas.microsoft.com/office/powerpoint/2010/main" val="231540901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416C2-E6F3-A91B-BD2F-B24CC16FABA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00C8C4E-C522-CD16-8F71-6C494C2E5E77}"/>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AEEEA330-750B-3EC2-531E-BBAA77F32ED2}"/>
              </a:ext>
            </a:extLst>
          </p:cNvPr>
          <p:cNvSpPr txBox="1"/>
          <p:nvPr/>
        </p:nvSpPr>
        <p:spPr>
          <a:xfrm>
            <a:off x="193329" y="1767005"/>
            <a:ext cx="8757341" cy="3323987"/>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この本は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u="sng" dirty="0">
                <a:solidFill>
                  <a:srgbClr val="FF0000"/>
                </a:solidFill>
                <a:latin typeface="メイリオ" panose="020B0604030504040204" pitchFamily="50" charset="-128"/>
                <a:ea typeface="メイリオ" panose="020B0604030504040204" pitchFamily="50" charset="-128"/>
              </a:rPr>
              <a:t>書かれている</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英語で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a:p>
            <a:pPr>
              <a:lnSpc>
                <a:spcPct val="150000"/>
              </a:lnSpc>
            </a:pPr>
            <a:r>
              <a:rPr kumimoji="1" lang="ja-JP" altLang="en-US" sz="4800" b="1" u="sng" dirty="0">
                <a:solidFill>
                  <a:srgbClr val="FF0000"/>
                </a:solidFill>
                <a:latin typeface="メイリオ" panose="020B0604030504040204" pitchFamily="50" charset="-128"/>
                <a:ea typeface="メイリオ" panose="020B0604030504040204" pitchFamily="50" charset="-128"/>
              </a:rPr>
              <a:t>読まれています</a:t>
            </a:r>
            <a:r>
              <a:rPr kumimoji="1" lang="ja-JP" altLang="en-US" sz="4800" b="1" dirty="0">
                <a:solidFill>
                  <a:srgbClr val="FF000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多くの人に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3" name="12This book that is written  in English  is read  by many people.">
            <a:hlinkClick r:id="" action="ppaction://media"/>
            <a:extLst>
              <a:ext uri="{FF2B5EF4-FFF2-40B4-BE49-F238E27FC236}">
                <a16:creationId xmlns:a16="http://schemas.microsoft.com/office/drawing/2014/main" id="{40F7A6D2-6165-57B7-6672-0C1C19C942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588" y="1471613"/>
            <a:ext cx="406400" cy="406400"/>
          </a:xfrm>
          <a:prstGeom prst="rect">
            <a:avLst/>
          </a:prstGeom>
        </p:spPr>
      </p:pic>
    </p:spTree>
    <p:extLst>
      <p:ext uri="{BB962C8B-B14F-4D97-AF65-F5344CB8AC3E}">
        <p14:creationId xmlns:p14="http://schemas.microsoft.com/office/powerpoint/2010/main" val="372588633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EAD86-CD28-EEDB-3188-17727463EA61}"/>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914033FD-4766-DE2C-3EC0-C5124DFC7224}"/>
              </a:ext>
            </a:extLst>
          </p:cNvPr>
          <p:cNvPicPr>
            <a:picLocks noChangeAspect="1"/>
          </p:cNvPicPr>
          <p:nvPr/>
        </p:nvPicPr>
        <p:blipFill>
          <a:blip r:embed="rId2"/>
          <a:srcRect t="22371" b="60511"/>
          <a:stretch/>
        </p:blipFill>
        <p:spPr>
          <a:xfrm>
            <a:off x="291931" y="1022216"/>
            <a:ext cx="8560800" cy="829340"/>
          </a:xfrm>
          <a:prstGeom prst="rect">
            <a:avLst/>
          </a:prstGeom>
        </p:spPr>
      </p:pic>
      <p:pic>
        <p:nvPicPr>
          <p:cNvPr id="17" name="図 16">
            <a:extLst>
              <a:ext uri="{FF2B5EF4-FFF2-40B4-BE49-F238E27FC236}">
                <a16:creationId xmlns:a16="http://schemas.microsoft.com/office/drawing/2014/main" id="{D412AAC1-8026-40F7-16AB-9DE31647F080}"/>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DB998E3B-7B55-3AE4-3F56-B1FE844F9FA2}"/>
              </a:ext>
            </a:extLst>
          </p:cNvPr>
          <p:cNvSpPr txBox="1"/>
          <p:nvPr/>
        </p:nvSpPr>
        <p:spPr>
          <a:xfrm>
            <a:off x="1032444" y="1856276"/>
            <a:ext cx="3471824"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ケンはサッカーが好きな少年です。</a:t>
            </a:r>
          </a:p>
        </p:txBody>
      </p:sp>
      <p:sp>
        <p:nvSpPr>
          <p:cNvPr id="7" name="正方形/長方形 6">
            <a:extLst>
              <a:ext uri="{FF2B5EF4-FFF2-40B4-BE49-F238E27FC236}">
                <a16:creationId xmlns:a16="http://schemas.microsoft.com/office/drawing/2014/main" id="{81700C0B-DF08-0ED9-8B2F-CD3C8A6047E5}"/>
              </a:ext>
            </a:extLst>
          </p:cNvPr>
          <p:cNvSpPr/>
          <p:nvPr/>
        </p:nvSpPr>
        <p:spPr>
          <a:xfrm>
            <a:off x="0" y="3022600"/>
            <a:ext cx="9144000" cy="38354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1597F1CE-5784-C74D-DF25-4A2505AE0598}"/>
              </a:ext>
            </a:extLst>
          </p:cNvPr>
          <p:cNvSpPr txBox="1"/>
          <p:nvPr/>
        </p:nvSpPr>
        <p:spPr>
          <a:xfrm>
            <a:off x="537492" y="3296621"/>
            <a:ext cx="8400835"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Ken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boy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who likes soccer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は主語と動詞をふくむ節です。</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「サッカーが好きな」という意味をもち、</a:t>
            </a: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a boy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を修飾しています。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who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likes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soccer </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endParaRPr kumimoji="1" lang="en-US" altLang="ja-JP" sz="2400" b="1" dirty="0">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Tree>
    <p:extLst>
      <p:ext uri="{BB962C8B-B14F-4D97-AF65-F5344CB8AC3E}">
        <p14:creationId xmlns:p14="http://schemas.microsoft.com/office/powerpoint/2010/main" val="3189738286"/>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G3_L15_kihon_v1_boy">
            <a:hlinkClick r:id="" action="ppaction://media"/>
            <a:extLst>
              <a:ext uri="{FF2B5EF4-FFF2-40B4-BE49-F238E27FC236}">
                <a16:creationId xmlns:a16="http://schemas.microsoft.com/office/drawing/2014/main" id="{04398050-F782-43A0-98DB-2C87F7519F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639" y="1392854"/>
            <a:ext cx="609600" cy="609600"/>
          </a:xfrm>
          <a:prstGeom prst="rect">
            <a:avLst/>
          </a:prstGeom>
        </p:spPr>
      </p:pic>
      <p:grpSp>
        <p:nvGrpSpPr>
          <p:cNvPr id="3" name="グループ化 2">
            <a:extLst>
              <a:ext uri="{FF2B5EF4-FFF2-40B4-BE49-F238E27FC236}">
                <a16:creationId xmlns:a16="http://schemas.microsoft.com/office/drawing/2014/main" id="{71DF2DD6-1BB9-5CB4-0F5C-97ADB3CA0CA3}"/>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FBA17D8C-95E5-8412-3806-8FAD65B9F843}"/>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0909DDE8-D005-2C71-3D96-FDFB2886FCC1}"/>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男の子</a:t>
              </a:r>
              <a:endParaRPr kumimoji="1" lang="ja-JP" altLang="en-US" sz="12500" dirty="0">
                <a:solidFill>
                  <a:schemeClr val="tx1">
                    <a:lumMod val="85000"/>
                    <a:lumOff val="15000"/>
                  </a:schemeClr>
                </a:solidFill>
              </a:endParaRPr>
            </a:p>
          </p:txBody>
        </p:sp>
      </p:grpSp>
    </p:spTree>
    <p:extLst>
      <p:ext uri="{BB962C8B-B14F-4D97-AF65-F5344CB8AC3E}">
        <p14:creationId xmlns:p14="http://schemas.microsoft.com/office/powerpoint/2010/main" val="32015512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boy</a:t>
            </a:r>
            <a:endParaRPr kumimoji="1" lang="ja-JP" altLang="en-US" sz="8000" dirty="0">
              <a:solidFill>
                <a:schemeClr val="tx1">
                  <a:lumMod val="85000"/>
                  <a:lumOff val="15000"/>
                </a:schemeClr>
              </a:solidFill>
            </a:endParaRPr>
          </a:p>
        </p:txBody>
      </p:sp>
      <p:pic>
        <p:nvPicPr>
          <p:cNvPr id="5" name="G3_L15_kihon_v1_boy">
            <a:hlinkClick r:id="" action="ppaction://media"/>
            <a:extLst>
              <a:ext uri="{FF2B5EF4-FFF2-40B4-BE49-F238E27FC236}">
                <a16:creationId xmlns:a16="http://schemas.microsoft.com/office/drawing/2014/main" id="{C5CAE287-7D00-4029-94CE-8FF1FC11D2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639" y="1392854"/>
            <a:ext cx="609600" cy="609600"/>
          </a:xfrm>
          <a:prstGeom prst="rect">
            <a:avLst/>
          </a:prstGeom>
        </p:spPr>
      </p:pic>
    </p:spTree>
    <p:extLst>
      <p:ext uri="{BB962C8B-B14F-4D97-AF65-F5344CB8AC3E}">
        <p14:creationId xmlns:p14="http://schemas.microsoft.com/office/powerpoint/2010/main" val="95893183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G3_L15_kihon_v1_boy">
            <a:hlinkClick r:id="" action="ppaction://media"/>
            <a:extLst>
              <a:ext uri="{FF2B5EF4-FFF2-40B4-BE49-F238E27FC236}">
                <a16:creationId xmlns:a16="http://schemas.microsoft.com/office/drawing/2014/main" id="{B36EB29E-8328-4444-98A7-170AD7FB21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639" y="1392854"/>
            <a:ext cx="609600" cy="609600"/>
          </a:xfrm>
          <a:prstGeom prst="rect">
            <a:avLst/>
          </a:prstGeom>
        </p:spPr>
      </p:pic>
      <p:sp>
        <p:nvSpPr>
          <p:cNvPr id="2" name="テキスト ボックス 1">
            <a:extLst>
              <a:ext uri="{FF2B5EF4-FFF2-40B4-BE49-F238E27FC236}">
                <a16:creationId xmlns:a16="http://schemas.microsoft.com/office/drawing/2014/main" id="{8CCD21DF-5FE7-540A-292F-D47DB59CC6A2}"/>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男の子</a:t>
            </a:r>
            <a:endParaRPr kumimoji="1" lang="ja-JP" altLang="en-US" sz="12500" dirty="0">
              <a:solidFill>
                <a:schemeClr val="tx1">
                  <a:lumMod val="85000"/>
                  <a:lumOff val="15000"/>
                </a:schemeClr>
              </a:solidFill>
            </a:endParaRPr>
          </a:p>
        </p:txBody>
      </p:sp>
    </p:spTree>
    <p:extLst>
      <p:ext uri="{BB962C8B-B14F-4D97-AF65-F5344CB8AC3E}">
        <p14:creationId xmlns:p14="http://schemas.microsoft.com/office/powerpoint/2010/main" val="51380212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G3_L15_kihon_v2_girl">
            <a:hlinkClick r:id="" action="ppaction://media"/>
            <a:extLst>
              <a:ext uri="{FF2B5EF4-FFF2-40B4-BE49-F238E27FC236}">
                <a16:creationId xmlns:a16="http://schemas.microsoft.com/office/drawing/2014/main" id="{E6EA29D2-255E-423A-B3D8-51CDC5E96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639" y="1368320"/>
            <a:ext cx="609600" cy="609600"/>
          </a:xfrm>
          <a:prstGeom prst="rect">
            <a:avLst/>
          </a:prstGeom>
        </p:spPr>
      </p:pic>
      <p:grpSp>
        <p:nvGrpSpPr>
          <p:cNvPr id="4" name="グループ化 3">
            <a:extLst>
              <a:ext uri="{FF2B5EF4-FFF2-40B4-BE49-F238E27FC236}">
                <a16:creationId xmlns:a16="http://schemas.microsoft.com/office/drawing/2014/main" id="{7136F0F8-7219-68DF-28EE-BE97B97AFD19}"/>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134F0F9D-ECB3-EDA0-42BB-DEF84B9B584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604CB00B-F020-534F-23D1-9F8B7B0056CC}"/>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女の子</a:t>
              </a:r>
              <a:endParaRPr kumimoji="1" lang="ja-JP" altLang="en-US" sz="12500" dirty="0">
                <a:solidFill>
                  <a:schemeClr val="tx1">
                    <a:lumMod val="85000"/>
                    <a:lumOff val="15000"/>
                  </a:schemeClr>
                </a:solidFill>
              </a:endParaRPr>
            </a:p>
          </p:txBody>
        </p:sp>
      </p:grpSp>
    </p:spTree>
    <p:extLst>
      <p:ext uri="{BB962C8B-B14F-4D97-AF65-F5344CB8AC3E}">
        <p14:creationId xmlns:p14="http://schemas.microsoft.com/office/powerpoint/2010/main" val="214474032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girl</a:t>
            </a:r>
            <a:endParaRPr kumimoji="1" lang="ja-JP" altLang="en-US" sz="8000" dirty="0">
              <a:solidFill>
                <a:schemeClr val="tx1">
                  <a:lumMod val="85000"/>
                  <a:lumOff val="15000"/>
                </a:schemeClr>
              </a:solidFill>
            </a:endParaRPr>
          </a:p>
        </p:txBody>
      </p:sp>
      <p:pic>
        <p:nvPicPr>
          <p:cNvPr id="7" name="G3_L15_kihon_v2_girl">
            <a:hlinkClick r:id="" action="ppaction://media"/>
            <a:extLst>
              <a:ext uri="{FF2B5EF4-FFF2-40B4-BE49-F238E27FC236}">
                <a16:creationId xmlns:a16="http://schemas.microsoft.com/office/drawing/2014/main" id="{49287F64-A207-4878-B354-B67E8A2769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639" y="1368320"/>
            <a:ext cx="609600" cy="609600"/>
          </a:xfrm>
          <a:prstGeom prst="rect">
            <a:avLst/>
          </a:prstGeom>
        </p:spPr>
      </p:pic>
    </p:spTree>
    <p:extLst>
      <p:ext uri="{BB962C8B-B14F-4D97-AF65-F5344CB8AC3E}">
        <p14:creationId xmlns:p14="http://schemas.microsoft.com/office/powerpoint/2010/main" val="280667904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G3_L15_kihon_v2_girl">
            <a:hlinkClick r:id="" action="ppaction://media"/>
            <a:extLst>
              <a:ext uri="{FF2B5EF4-FFF2-40B4-BE49-F238E27FC236}">
                <a16:creationId xmlns:a16="http://schemas.microsoft.com/office/drawing/2014/main" id="{7B55DFA8-21B1-48B9-994B-5AB52E29E3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639" y="1368320"/>
            <a:ext cx="609600" cy="609600"/>
          </a:xfrm>
          <a:prstGeom prst="rect">
            <a:avLst/>
          </a:prstGeom>
        </p:spPr>
      </p:pic>
      <p:sp>
        <p:nvSpPr>
          <p:cNvPr id="2" name="テキスト ボックス 1">
            <a:extLst>
              <a:ext uri="{FF2B5EF4-FFF2-40B4-BE49-F238E27FC236}">
                <a16:creationId xmlns:a16="http://schemas.microsoft.com/office/drawing/2014/main" id="{17095090-06AA-E6A8-BFBD-90F92B73554B}"/>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女の子</a:t>
            </a:r>
            <a:endParaRPr kumimoji="1" lang="ja-JP" altLang="en-US" sz="12500" dirty="0">
              <a:solidFill>
                <a:schemeClr val="tx1">
                  <a:lumMod val="85000"/>
                  <a:lumOff val="15000"/>
                </a:schemeClr>
              </a:solidFill>
            </a:endParaRPr>
          </a:p>
        </p:txBody>
      </p:sp>
    </p:spTree>
    <p:extLst>
      <p:ext uri="{BB962C8B-B14F-4D97-AF65-F5344CB8AC3E}">
        <p14:creationId xmlns:p14="http://schemas.microsoft.com/office/powerpoint/2010/main" val="111065611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820DC657-B951-4B0A-BB76-3495559A28B4}"/>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ここに</a:t>
              </a:r>
              <a:endParaRPr kumimoji="1" lang="ja-JP" altLang="en-US" sz="12500" dirty="0">
                <a:solidFill>
                  <a:schemeClr val="tx1">
                    <a:lumMod val="85000"/>
                    <a:lumOff val="15000"/>
                  </a:schemeClr>
                </a:solidFill>
              </a:endParaRPr>
            </a:p>
          </p:txBody>
        </p:sp>
      </p:grpSp>
      <p:pic>
        <p:nvPicPr>
          <p:cNvPr id="4" name="G3_L15_kihon_v3_here">
            <a:hlinkClick r:id="" action="ppaction://media"/>
            <a:extLst>
              <a:ext uri="{FF2B5EF4-FFF2-40B4-BE49-F238E27FC236}">
                <a16:creationId xmlns:a16="http://schemas.microsoft.com/office/drawing/2014/main" id="{5F9BAEB1-02D6-4475-B7CF-D9CDF4A8F9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77950"/>
            <a:ext cx="609600" cy="609600"/>
          </a:xfrm>
          <a:prstGeom prst="rect">
            <a:avLst/>
          </a:prstGeom>
        </p:spPr>
      </p:pic>
    </p:spTree>
    <p:extLst>
      <p:ext uri="{BB962C8B-B14F-4D97-AF65-F5344CB8AC3E}">
        <p14:creationId xmlns:p14="http://schemas.microsoft.com/office/powerpoint/2010/main" val="83983125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105561"/>
            <a:ext cx="8322366" cy="2646878"/>
          </a:xfrm>
          <a:prstGeom prst="rect">
            <a:avLst/>
          </a:prstGeom>
          <a:noFill/>
        </p:spPr>
        <p:txBody>
          <a:bodyPr wrap="square" rtlCol="0">
            <a:spAutoFit/>
          </a:bodyPr>
          <a:lstStyle/>
          <a:p>
            <a:pPr algn="ctr"/>
            <a:r>
              <a:rPr lang="en-US" altLang="ja-JP" sz="16000" b="1" dirty="0">
                <a:solidFill>
                  <a:schemeClr val="tx1">
                    <a:lumMod val="85000"/>
                    <a:lumOff val="15000"/>
                  </a:schemeClr>
                </a:solidFill>
                <a:latin typeface="メイリオ" panose="020B0604030504040204" pitchFamily="50" charset="-128"/>
                <a:ea typeface="メイリオ" panose="020B0604030504040204" pitchFamily="50" charset="-128"/>
              </a:rPr>
              <a:t>here</a:t>
            </a:r>
            <a:endParaRPr kumimoji="1" lang="ja-JP" altLang="en-US" sz="16000" dirty="0">
              <a:solidFill>
                <a:schemeClr val="tx1">
                  <a:lumMod val="85000"/>
                  <a:lumOff val="15000"/>
                </a:schemeClr>
              </a:solidFill>
            </a:endParaRPr>
          </a:p>
        </p:txBody>
      </p:sp>
      <p:pic>
        <p:nvPicPr>
          <p:cNvPr id="7" name="G3_L15_kihon_v3_here">
            <a:hlinkClick r:id="" action="ppaction://media"/>
            <a:extLst>
              <a:ext uri="{FF2B5EF4-FFF2-40B4-BE49-F238E27FC236}">
                <a16:creationId xmlns:a16="http://schemas.microsoft.com/office/drawing/2014/main" id="{029FAE6C-C960-4BAD-BECE-8CADA2307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77950"/>
            <a:ext cx="609600" cy="609600"/>
          </a:xfrm>
          <a:prstGeom prst="rect">
            <a:avLst/>
          </a:prstGeom>
        </p:spPr>
      </p:pic>
    </p:spTree>
    <p:extLst>
      <p:ext uri="{BB962C8B-B14F-4D97-AF65-F5344CB8AC3E}">
        <p14:creationId xmlns:p14="http://schemas.microsoft.com/office/powerpoint/2010/main" val="96454289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21032"/>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ここに</a:t>
            </a:r>
            <a:endParaRPr kumimoji="1" lang="ja-JP" altLang="en-US" sz="12500" dirty="0">
              <a:solidFill>
                <a:schemeClr val="tx1">
                  <a:lumMod val="85000"/>
                  <a:lumOff val="15000"/>
                </a:schemeClr>
              </a:solidFill>
            </a:endParaRPr>
          </a:p>
        </p:txBody>
      </p:sp>
      <p:pic>
        <p:nvPicPr>
          <p:cNvPr id="6" name="G3_L15_kihon_v3_here">
            <a:hlinkClick r:id="" action="ppaction://media"/>
            <a:extLst>
              <a:ext uri="{FF2B5EF4-FFF2-40B4-BE49-F238E27FC236}">
                <a16:creationId xmlns:a16="http://schemas.microsoft.com/office/drawing/2014/main" id="{F1B36001-EB38-4FAA-A70D-F6B30CFD1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338" y="1377950"/>
            <a:ext cx="609600" cy="609600"/>
          </a:xfrm>
          <a:prstGeom prst="rect">
            <a:avLst/>
          </a:prstGeom>
        </p:spPr>
      </p:pic>
    </p:spTree>
    <p:extLst>
      <p:ext uri="{BB962C8B-B14F-4D97-AF65-F5344CB8AC3E}">
        <p14:creationId xmlns:p14="http://schemas.microsoft.com/office/powerpoint/2010/main" val="645229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A0F1-CE46-AB46-E469-6363A3F65668}"/>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759B59C5-2764-F637-C618-B27D3F5E95C0}"/>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C0F61556-30E0-AD85-B3A9-F3C47F3A6E5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B27487B-7212-099E-4A12-B75377F34B8B}"/>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E559A42-B9B3-8B04-1675-204CA2AA6D87}"/>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E81C259-3788-4F0D-5A96-8C95E5400BF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283622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72C72ED-97F5-4AB5-AD75-34628EBD26FE}"/>
              </a:ext>
            </a:extLst>
          </p:cNvPr>
          <p:cNvGrpSpPr/>
          <p:nvPr/>
        </p:nvGrpSpPr>
        <p:grpSpPr>
          <a:xfrm>
            <a:off x="815008" y="1536175"/>
            <a:ext cx="7513984" cy="3662541"/>
            <a:chOff x="815008" y="1791644"/>
            <a:chExt cx="7513984" cy="3662541"/>
          </a:xfrm>
        </p:grpSpPr>
        <p:sp>
          <p:nvSpPr>
            <p:cNvPr id="5" name="テキスト ボックス 4"/>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昨日</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815008" y="4007635"/>
              <a:ext cx="7513984"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y--------</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grpSp>
      <p:pic>
        <p:nvPicPr>
          <p:cNvPr id="4" name="G3_L15_kihon_v4_yesterday">
            <a:hlinkClick r:id="" action="ppaction://media"/>
            <a:extLst>
              <a:ext uri="{FF2B5EF4-FFF2-40B4-BE49-F238E27FC236}">
                <a16:creationId xmlns:a16="http://schemas.microsoft.com/office/drawing/2014/main" id="{1862D25E-F071-431C-84F4-E696922C12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68463"/>
            <a:ext cx="609600" cy="609600"/>
          </a:xfrm>
          <a:prstGeom prst="rect">
            <a:avLst/>
          </a:prstGeom>
        </p:spPr>
      </p:pic>
    </p:spTree>
    <p:extLst>
      <p:ext uri="{BB962C8B-B14F-4D97-AF65-F5344CB8AC3E}">
        <p14:creationId xmlns:p14="http://schemas.microsoft.com/office/powerpoint/2010/main" val="84569546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36104" y="2536448"/>
            <a:ext cx="7871792" cy="1785104"/>
          </a:xfrm>
          <a:prstGeom prst="rect">
            <a:avLst/>
          </a:prstGeom>
          <a:noFill/>
        </p:spPr>
        <p:txBody>
          <a:bodyPr wrap="square" rtlCol="0">
            <a:spAutoFit/>
          </a:bodyPr>
          <a:lstStyle/>
          <a:p>
            <a:pPr algn="ctr"/>
            <a:r>
              <a:rPr lang="en-US" altLang="ja-JP" sz="11000" b="1" dirty="0">
                <a:solidFill>
                  <a:schemeClr val="tx1">
                    <a:lumMod val="85000"/>
                    <a:lumOff val="15000"/>
                  </a:schemeClr>
                </a:solidFill>
                <a:latin typeface="メイリオ" panose="020B0604030504040204" pitchFamily="50" charset="-128"/>
                <a:ea typeface="メイリオ" panose="020B0604030504040204" pitchFamily="50" charset="-128"/>
              </a:rPr>
              <a:t>yesterday</a:t>
            </a:r>
            <a:endParaRPr kumimoji="1" lang="ja-JP" altLang="en-US" sz="11000" dirty="0">
              <a:solidFill>
                <a:schemeClr val="tx1">
                  <a:lumMod val="85000"/>
                  <a:lumOff val="15000"/>
                </a:schemeClr>
              </a:solidFill>
            </a:endParaRPr>
          </a:p>
        </p:txBody>
      </p:sp>
      <p:pic>
        <p:nvPicPr>
          <p:cNvPr id="7" name="G3_L15_kihon_v4_yesterday">
            <a:hlinkClick r:id="" action="ppaction://media"/>
            <a:extLst>
              <a:ext uri="{FF2B5EF4-FFF2-40B4-BE49-F238E27FC236}">
                <a16:creationId xmlns:a16="http://schemas.microsoft.com/office/drawing/2014/main" id="{12A34F25-33B9-45EE-93F4-E0C0854240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68463"/>
            <a:ext cx="609600" cy="609600"/>
          </a:xfrm>
          <a:prstGeom prst="rect">
            <a:avLst/>
          </a:prstGeom>
        </p:spPr>
      </p:pic>
    </p:spTree>
    <p:extLst>
      <p:ext uri="{BB962C8B-B14F-4D97-AF65-F5344CB8AC3E}">
        <p14:creationId xmlns:p14="http://schemas.microsoft.com/office/powerpoint/2010/main" val="27172266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昨日</a:t>
            </a:r>
            <a:endParaRPr kumimoji="1" lang="ja-JP" altLang="en-US" sz="7200" dirty="0">
              <a:solidFill>
                <a:schemeClr val="tx1">
                  <a:lumMod val="85000"/>
                  <a:lumOff val="15000"/>
                </a:schemeClr>
              </a:solidFill>
            </a:endParaRPr>
          </a:p>
        </p:txBody>
      </p:sp>
      <p:pic>
        <p:nvPicPr>
          <p:cNvPr id="7" name="G3_L15_kihon_v4_yesterday">
            <a:hlinkClick r:id="" action="ppaction://media"/>
            <a:extLst>
              <a:ext uri="{FF2B5EF4-FFF2-40B4-BE49-F238E27FC236}">
                <a16:creationId xmlns:a16="http://schemas.microsoft.com/office/drawing/2014/main" id="{A5077A71-6B70-43DC-8335-918A1D82E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0250" y="1668463"/>
            <a:ext cx="609600" cy="609600"/>
          </a:xfrm>
          <a:prstGeom prst="rect">
            <a:avLst/>
          </a:prstGeom>
        </p:spPr>
      </p:pic>
    </p:spTree>
    <p:extLst>
      <p:ext uri="{BB962C8B-B14F-4D97-AF65-F5344CB8AC3E}">
        <p14:creationId xmlns:p14="http://schemas.microsoft.com/office/powerpoint/2010/main" val="208338259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D3C244B6-B814-4E9F-A0A6-B1F28D5CDAF8}"/>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0603AA62-4C93-4DA2-AB0F-9567A6E6F83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DAE4E8F3-00D5-4C46-BEF1-59DE71768C0C}"/>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よりよい</a:t>
              </a:r>
            </a:p>
          </p:txBody>
        </p:sp>
      </p:grpSp>
      <p:pic>
        <p:nvPicPr>
          <p:cNvPr id="3" name="G3_L15_kihon_v5_better">
            <a:hlinkClick r:id="" action="ppaction://media"/>
            <a:extLst>
              <a:ext uri="{FF2B5EF4-FFF2-40B4-BE49-F238E27FC236}">
                <a16:creationId xmlns:a16="http://schemas.microsoft.com/office/drawing/2014/main" id="{E5A2A524-BC20-4D44-8F4B-1CD5531E73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664" y="1271588"/>
            <a:ext cx="609600" cy="609600"/>
          </a:xfrm>
          <a:prstGeom prst="rect">
            <a:avLst/>
          </a:prstGeom>
        </p:spPr>
      </p:pic>
    </p:spTree>
    <p:extLst>
      <p:ext uri="{BB962C8B-B14F-4D97-AF65-F5344CB8AC3E}">
        <p14:creationId xmlns:p14="http://schemas.microsoft.com/office/powerpoint/2010/main" val="65571354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321005"/>
            <a:ext cx="832236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better</a:t>
            </a:r>
            <a:endParaRPr kumimoji="1" lang="ja-JP" altLang="en-US" sz="13800" dirty="0">
              <a:solidFill>
                <a:schemeClr val="tx1">
                  <a:lumMod val="85000"/>
                  <a:lumOff val="15000"/>
                </a:schemeClr>
              </a:solidFill>
            </a:endParaRPr>
          </a:p>
        </p:txBody>
      </p:sp>
      <p:pic>
        <p:nvPicPr>
          <p:cNvPr id="7" name="G3_L15_kihon_v5_better">
            <a:hlinkClick r:id="" action="ppaction://media"/>
            <a:extLst>
              <a:ext uri="{FF2B5EF4-FFF2-40B4-BE49-F238E27FC236}">
                <a16:creationId xmlns:a16="http://schemas.microsoft.com/office/drawing/2014/main" id="{053C380B-1ABA-4529-B01A-6A48E437E7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664" y="1271588"/>
            <a:ext cx="609600" cy="609600"/>
          </a:xfrm>
          <a:prstGeom prst="rect">
            <a:avLst/>
          </a:prstGeom>
        </p:spPr>
      </p:pic>
    </p:spTree>
    <p:extLst>
      <p:ext uri="{BB962C8B-B14F-4D97-AF65-F5344CB8AC3E}">
        <p14:creationId xmlns:p14="http://schemas.microsoft.com/office/powerpoint/2010/main" val="221608180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3D197F-47E9-478A-B4D3-A1231C3D707D}"/>
              </a:ext>
            </a:extLst>
          </p:cNvPr>
          <p:cNvSpPr txBox="1"/>
          <p:nvPr/>
        </p:nvSpPr>
        <p:spPr>
          <a:xfrm>
            <a:off x="206477"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よりよい</a:t>
            </a:r>
          </a:p>
        </p:txBody>
      </p:sp>
      <p:pic>
        <p:nvPicPr>
          <p:cNvPr id="7" name="G3_L15_kihon_v5_better">
            <a:hlinkClick r:id="" action="ppaction://media"/>
            <a:extLst>
              <a:ext uri="{FF2B5EF4-FFF2-40B4-BE49-F238E27FC236}">
                <a16:creationId xmlns:a16="http://schemas.microsoft.com/office/drawing/2014/main" id="{66137E66-74A0-4823-A927-F4A3DD0596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9664" y="1271588"/>
            <a:ext cx="609600" cy="609600"/>
          </a:xfrm>
          <a:prstGeom prst="rect">
            <a:avLst/>
          </a:prstGeom>
        </p:spPr>
      </p:pic>
    </p:spTree>
    <p:extLst>
      <p:ext uri="{BB962C8B-B14F-4D97-AF65-F5344CB8AC3E}">
        <p14:creationId xmlns:p14="http://schemas.microsoft.com/office/powerpoint/2010/main" val="356761047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D3C244B6-B814-4E9F-A0A6-B1F28D5CDAF8}"/>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0603AA62-4C93-4DA2-AB0F-9567A6E6F83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DAE4E8F3-00D5-4C46-BEF1-59DE71768C0C}"/>
                </a:ext>
              </a:extLst>
            </p:cNvPr>
            <p:cNvSpPr txBox="1"/>
            <p:nvPr/>
          </p:nvSpPr>
          <p:spPr>
            <a:xfrm>
              <a:off x="206478" y="2145587"/>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よりも</a:t>
              </a:r>
            </a:p>
          </p:txBody>
        </p:sp>
      </p:grpSp>
      <p:pic>
        <p:nvPicPr>
          <p:cNvPr id="3" name="G3_L15_kihon_v6_than">
            <a:hlinkClick r:id="" action="ppaction://media"/>
            <a:extLst>
              <a:ext uri="{FF2B5EF4-FFF2-40B4-BE49-F238E27FC236}">
                <a16:creationId xmlns:a16="http://schemas.microsoft.com/office/drawing/2014/main" id="{3F0A4950-EA0F-468A-83AE-C75ECCB12A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615" y="1603375"/>
            <a:ext cx="609600" cy="609600"/>
          </a:xfrm>
          <a:prstGeom prst="rect">
            <a:avLst/>
          </a:prstGeom>
        </p:spPr>
      </p:pic>
    </p:spTree>
    <p:extLst>
      <p:ext uri="{BB962C8B-B14F-4D97-AF65-F5344CB8AC3E}">
        <p14:creationId xmlns:p14="http://schemas.microsoft.com/office/powerpoint/2010/main" val="35730456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105561"/>
            <a:ext cx="832236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than</a:t>
            </a:r>
            <a:endParaRPr kumimoji="1" lang="ja-JP" altLang="en-US" sz="13800" dirty="0">
              <a:solidFill>
                <a:schemeClr val="tx1">
                  <a:lumMod val="85000"/>
                  <a:lumOff val="15000"/>
                </a:schemeClr>
              </a:solidFill>
            </a:endParaRPr>
          </a:p>
        </p:txBody>
      </p:sp>
      <p:pic>
        <p:nvPicPr>
          <p:cNvPr id="7" name="G3_L15_kihon_v6_than">
            <a:hlinkClick r:id="" action="ppaction://media"/>
            <a:extLst>
              <a:ext uri="{FF2B5EF4-FFF2-40B4-BE49-F238E27FC236}">
                <a16:creationId xmlns:a16="http://schemas.microsoft.com/office/drawing/2014/main" id="{7E704C99-EF76-49DB-8C1A-E90DFFC879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615" y="1603375"/>
            <a:ext cx="609600" cy="609600"/>
          </a:xfrm>
          <a:prstGeom prst="rect">
            <a:avLst/>
          </a:prstGeom>
        </p:spPr>
      </p:pic>
    </p:spTree>
    <p:extLst>
      <p:ext uri="{BB962C8B-B14F-4D97-AF65-F5344CB8AC3E}">
        <p14:creationId xmlns:p14="http://schemas.microsoft.com/office/powerpoint/2010/main" val="282014823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3D197F-47E9-478A-B4D3-A1231C3D707D}"/>
              </a:ext>
            </a:extLst>
          </p:cNvPr>
          <p:cNvSpPr txBox="1"/>
          <p:nvPr/>
        </p:nvSpPr>
        <p:spPr>
          <a:xfrm>
            <a:off x="206477" y="2497976"/>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よりも</a:t>
            </a:r>
          </a:p>
        </p:txBody>
      </p:sp>
      <p:pic>
        <p:nvPicPr>
          <p:cNvPr id="7" name="G3_L15_kihon_v6_than">
            <a:hlinkClick r:id="" action="ppaction://media"/>
            <a:extLst>
              <a:ext uri="{FF2B5EF4-FFF2-40B4-BE49-F238E27FC236}">
                <a16:creationId xmlns:a16="http://schemas.microsoft.com/office/drawing/2014/main" id="{722ABC30-E777-496F-9F2E-6B6966F871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615" y="1603375"/>
            <a:ext cx="609600" cy="609600"/>
          </a:xfrm>
          <a:prstGeom prst="rect">
            <a:avLst/>
          </a:prstGeom>
        </p:spPr>
      </p:pic>
    </p:spTree>
    <p:extLst>
      <p:ext uri="{BB962C8B-B14F-4D97-AF65-F5344CB8AC3E}">
        <p14:creationId xmlns:p14="http://schemas.microsoft.com/office/powerpoint/2010/main" val="15709354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DA5C90F-D5A4-4E05-961B-7E9826B55BD4}"/>
              </a:ext>
            </a:extLst>
          </p:cNvPr>
          <p:cNvGrpSpPr/>
          <p:nvPr/>
        </p:nvGrpSpPr>
        <p:grpSpPr>
          <a:xfrm>
            <a:off x="206477" y="1799706"/>
            <a:ext cx="8731046" cy="3258588"/>
            <a:chOff x="206477" y="2318707"/>
            <a:chExt cx="8731046" cy="3258588"/>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2318707"/>
              <a:ext cx="8731046"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あなたのもの</a:t>
              </a:r>
            </a:p>
          </p:txBody>
        </p:sp>
      </p:grpSp>
      <p:pic>
        <p:nvPicPr>
          <p:cNvPr id="4" name="G3_L15_kihon_v7_yours">
            <a:hlinkClick r:id="" action="ppaction://media"/>
            <a:extLst>
              <a:ext uri="{FF2B5EF4-FFF2-40B4-BE49-F238E27FC236}">
                <a16:creationId xmlns:a16="http://schemas.microsoft.com/office/drawing/2014/main" id="{3AF795D9-1B22-456C-8501-DC6BB80D87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963" y="1762125"/>
            <a:ext cx="609600" cy="609600"/>
          </a:xfrm>
          <a:prstGeom prst="rect">
            <a:avLst/>
          </a:prstGeom>
        </p:spPr>
      </p:pic>
    </p:spTree>
    <p:extLst>
      <p:ext uri="{BB962C8B-B14F-4D97-AF65-F5344CB8AC3E}">
        <p14:creationId xmlns:p14="http://schemas.microsoft.com/office/powerpoint/2010/main" val="402893325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3F8A6-65BF-028C-DB0A-AFF6D5747935}"/>
            </a:ext>
          </a:extLst>
        </p:cNvPr>
        <p:cNvGrpSpPr/>
        <p:nvPr/>
      </p:nvGrpSpPr>
      <p:grpSpPr>
        <a:xfrm>
          <a:off x="0" y="0"/>
          <a:ext cx="0" cy="0"/>
          <a:chOff x="0" y="0"/>
          <a:chExt cx="0" cy="0"/>
        </a:xfrm>
      </p:grpSpPr>
      <p:sp>
        <p:nvSpPr>
          <p:cNvPr id="3" name="正方形/長方形 2">
            <a:extLst>
              <a:ext uri="{FF2B5EF4-FFF2-40B4-BE49-F238E27FC236}">
                <a16:creationId xmlns:a16="http://schemas.microsoft.com/office/drawing/2014/main" id="{DB1A1F94-2B45-9712-69F4-F235EFD0E1E5}"/>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4314EA21-EDF4-DDFC-F025-A01C5F980576}"/>
              </a:ext>
            </a:extLst>
          </p:cNvPr>
          <p:cNvSpPr txBox="1"/>
          <p:nvPr/>
        </p:nvSpPr>
        <p:spPr>
          <a:xfrm>
            <a:off x="1963931" y="4128490"/>
            <a:ext cx="5216123"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is </a:t>
            </a:r>
            <a:r>
              <a:rPr kumimoji="1" lang="en-US" altLang="ja-JP" sz="4400" b="1" dirty="0">
                <a:solidFill>
                  <a:schemeClr val="accent2"/>
                </a:solidFill>
                <a:latin typeface="メイリオ" panose="020B0604030504040204" pitchFamily="50" charset="-128"/>
                <a:ea typeface="メイリオ" panose="020B0604030504040204" pitchFamily="50" charset="-128"/>
              </a:rPr>
              <a:t>a boy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who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likes</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soccer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sp>
        <p:nvSpPr>
          <p:cNvPr id="5" name="テキスト ボックス 4">
            <a:extLst>
              <a:ext uri="{FF2B5EF4-FFF2-40B4-BE49-F238E27FC236}">
                <a16:creationId xmlns:a16="http://schemas.microsoft.com/office/drawing/2014/main" id="{9FF6713C-AC9F-C5D0-331B-F3F8BACB7433}"/>
              </a:ext>
            </a:extLst>
          </p:cNvPr>
          <p:cNvSpPr txBox="1"/>
          <p:nvPr/>
        </p:nvSpPr>
        <p:spPr>
          <a:xfrm>
            <a:off x="1663389" y="690490"/>
            <a:ext cx="581720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少年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50"/>
                </a:solidFill>
                <a:latin typeface="メイリオ" panose="020B0604030504040204" pitchFamily="50" charset="-128"/>
                <a:ea typeface="メイリオ" panose="020B0604030504040204" pitchFamily="50" charset="-128"/>
              </a:rPr>
              <a:t>サッカーが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Ken is a boy who likes soccer.">
            <a:hlinkClick r:id="" action="ppaction://media"/>
            <a:extLst>
              <a:ext uri="{FF2B5EF4-FFF2-40B4-BE49-F238E27FC236}">
                <a16:creationId xmlns:a16="http://schemas.microsoft.com/office/drawing/2014/main" id="{5B37A8A4-F984-C2FF-83F8-2BE598D762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9063" y="1608138"/>
            <a:ext cx="406400" cy="406400"/>
          </a:xfrm>
          <a:prstGeom prst="rect">
            <a:avLst/>
          </a:prstGeom>
        </p:spPr>
      </p:pic>
    </p:spTree>
    <p:extLst>
      <p:ext uri="{BB962C8B-B14F-4D97-AF65-F5344CB8AC3E}">
        <p14:creationId xmlns:p14="http://schemas.microsoft.com/office/powerpoint/2010/main" val="397643586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EC18373-62CF-45AC-94A3-090582093CCB}"/>
              </a:ext>
            </a:extLst>
          </p:cNvPr>
          <p:cNvSpPr txBox="1"/>
          <p:nvPr/>
        </p:nvSpPr>
        <p:spPr>
          <a:xfrm>
            <a:off x="490330" y="2190200"/>
            <a:ext cx="8163340" cy="2477601"/>
          </a:xfrm>
          <a:prstGeom prst="rect">
            <a:avLst/>
          </a:prstGeom>
          <a:noFill/>
        </p:spPr>
        <p:txBody>
          <a:bodyPr wrap="square" rtlCol="0">
            <a:spAutoFit/>
          </a:bodyPr>
          <a:lstStyle/>
          <a:p>
            <a:pPr algn="ctr"/>
            <a:r>
              <a:rPr lang="en-US" altLang="ja-JP" sz="15500" b="1" dirty="0">
                <a:solidFill>
                  <a:schemeClr val="tx1">
                    <a:lumMod val="85000"/>
                    <a:lumOff val="15000"/>
                  </a:schemeClr>
                </a:solidFill>
                <a:latin typeface="メイリオ" panose="020B0604030504040204" pitchFamily="50" charset="-128"/>
                <a:ea typeface="メイリオ" panose="020B0604030504040204" pitchFamily="50" charset="-128"/>
              </a:rPr>
              <a:t>yours</a:t>
            </a:r>
            <a:endParaRPr kumimoji="1" lang="ja-JP" altLang="en-US" sz="15500" dirty="0">
              <a:solidFill>
                <a:schemeClr val="tx1">
                  <a:lumMod val="85000"/>
                  <a:lumOff val="15000"/>
                </a:schemeClr>
              </a:solidFill>
            </a:endParaRPr>
          </a:p>
        </p:txBody>
      </p:sp>
      <p:pic>
        <p:nvPicPr>
          <p:cNvPr id="5" name="G3_L15_kihon_v7_yours">
            <a:hlinkClick r:id="" action="ppaction://media"/>
            <a:extLst>
              <a:ext uri="{FF2B5EF4-FFF2-40B4-BE49-F238E27FC236}">
                <a16:creationId xmlns:a16="http://schemas.microsoft.com/office/drawing/2014/main" id="{A729CE91-CB58-400F-BADB-F39844A727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963" y="1762125"/>
            <a:ext cx="609600" cy="609600"/>
          </a:xfrm>
          <a:prstGeom prst="rect">
            <a:avLst/>
          </a:prstGeom>
        </p:spPr>
      </p:pic>
    </p:spTree>
    <p:extLst>
      <p:ext uri="{BB962C8B-B14F-4D97-AF65-F5344CB8AC3E}">
        <p14:creationId xmlns:p14="http://schemas.microsoft.com/office/powerpoint/2010/main" val="18026289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C7DF3DED-E483-4D04-89FC-C5D1834FB274}"/>
              </a:ext>
            </a:extLst>
          </p:cNvPr>
          <p:cNvSpPr txBox="1"/>
          <p:nvPr/>
        </p:nvSpPr>
        <p:spPr>
          <a:xfrm>
            <a:off x="206477" y="2705725"/>
            <a:ext cx="8731046"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あなたのもの</a:t>
            </a:r>
          </a:p>
        </p:txBody>
      </p:sp>
      <p:pic>
        <p:nvPicPr>
          <p:cNvPr id="7" name="G3_L15_kihon_v7_yours">
            <a:hlinkClick r:id="" action="ppaction://media"/>
            <a:extLst>
              <a:ext uri="{FF2B5EF4-FFF2-40B4-BE49-F238E27FC236}">
                <a16:creationId xmlns:a16="http://schemas.microsoft.com/office/drawing/2014/main" id="{8B79D678-A482-4A09-9820-9F3752A018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963" y="1762125"/>
            <a:ext cx="609600" cy="609600"/>
          </a:xfrm>
          <a:prstGeom prst="rect">
            <a:avLst/>
          </a:prstGeom>
        </p:spPr>
      </p:pic>
    </p:spTree>
    <p:extLst>
      <p:ext uri="{BB962C8B-B14F-4D97-AF65-F5344CB8AC3E}">
        <p14:creationId xmlns:p14="http://schemas.microsoft.com/office/powerpoint/2010/main" val="98205507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D3C244B6-B814-4E9F-A0A6-B1F28D5CDAF8}"/>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0603AA62-4C93-4DA2-AB0F-9567A6E6F838}"/>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DAE4E8F3-00D5-4C46-BEF1-59DE71768C0C}"/>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かわいい</a:t>
              </a:r>
            </a:p>
          </p:txBody>
        </p:sp>
      </p:grpSp>
      <p:pic>
        <p:nvPicPr>
          <p:cNvPr id="3" name="G3_L15_kihon_v8_cute">
            <a:hlinkClick r:id="" action="ppaction://media"/>
            <a:extLst>
              <a:ext uri="{FF2B5EF4-FFF2-40B4-BE49-F238E27FC236}">
                <a16:creationId xmlns:a16="http://schemas.microsoft.com/office/drawing/2014/main" id="{5AC165E2-5D25-417B-A177-F1FBF97F8D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781" y="1204913"/>
            <a:ext cx="609600" cy="609600"/>
          </a:xfrm>
          <a:prstGeom prst="rect">
            <a:avLst/>
          </a:prstGeom>
        </p:spPr>
      </p:pic>
      <p:cxnSp>
        <p:nvCxnSpPr>
          <p:cNvPr id="2" name="直線コネクタ 1">
            <a:extLst>
              <a:ext uri="{FF2B5EF4-FFF2-40B4-BE49-F238E27FC236}">
                <a16:creationId xmlns:a16="http://schemas.microsoft.com/office/drawing/2014/main" id="{0F153F95-11C7-1EF8-E6A2-D8B6FDA20E62}"/>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68509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410817" y="2105561"/>
            <a:ext cx="8322366"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cute</a:t>
            </a:r>
            <a:endParaRPr kumimoji="1" lang="ja-JP" altLang="en-US" sz="13800" dirty="0">
              <a:solidFill>
                <a:schemeClr val="tx1">
                  <a:lumMod val="85000"/>
                  <a:lumOff val="15000"/>
                </a:schemeClr>
              </a:solidFill>
            </a:endParaRPr>
          </a:p>
        </p:txBody>
      </p:sp>
      <p:pic>
        <p:nvPicPr>
          <p:cNvPr id="7" name="G3_L15_kihon_v8_cute">
            <a:hlinkClick r:id="" action="ppaction://media"/>
            <a:extLst>
              <a:ext uri="{FF2B5EF4-FFF2-40B4-BE49-F238E27FC236}">
                <a16:creationId xmlns:a16="http://schemas.microsoft.com/office/drawing/2014/main" id="{71EC12F2-08DC-4471-B2B9-F8306183CC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5781" y="1204913"/>
            <a:ext cx="609600" cy="609600"/>
          </a:xfrm>
          <a:prstGeom prst="rect">
            <a:avLst/>
          </a:prstGeom>
        </p:spPr>
      </p:pic>
      <p:cxnSp>
        <p:nvCxnSpPr>
          <p:cNvPr id="2" name="直線コネクタ 1">
            <a:extLst>
              <a:ext uri="{FF2B5EF4-FFF2-40B4-BE49-F238E27FC236}">
                <a16:creationId xmlns:a16="http://schemas.microsoft.com/office/drawing/2014/main" id="{BE54E716-ADC7-134D-E8E3-1990C9CA95D3}"/>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98443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3D197F-47E9-478A-B4D3-A1231C3D707D}"/>
              </a:ext>
            </a:extLst>
          </p:cNvPr>
          <p:cNvSpPr txBox="1"/>
          <p:nvPr/>
        </p:nvSpPr>
        <p:spPr>
          <a:xfrm>
            <a:off x="206477"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かわいい</a:t>
            </a:r>
          </a:p>
        </p:txBody>
      </p:sp>
      <p:pic>
        <p:nvPicPr>
          <p:cNvPr id="7" name="G3_L15_kihon_v8_cute">
            <a:hlinkClick r:id="" action="ppaction://media"/>
            <a:extLst>
              <a:ext uri="{FF2B5EF4-FFF2-40B4-BE49-F238E27FC236}">
                <a16:creationId xmlns:a16="http://schemas.microsoft.com/office/drawing/2014/main" id="{BB5C9EDC-6A05-4C5F-A510-12B280D173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5781" y="1204913"/>
            <a:ext cx="609600" cy="609600"/>
          </a:xfrm>
          <a:prstGeom prst="rect">
            <a:avLst/>
          </a:prstGeom>
        </p:spPr>
      </p:pic>
      <p:pic>
        <p:nvPicPr>
          <p:cNvPr id="2" name="合格の鐘">
            <a:hlinkClick r:id="" action="ppaction://media"/>
            <a:extLst>
              <a:ext uri="{FF2B5EF4-FFF2-40B4-BE49-F238E27FC236}">
                <a16:creationId xmlns:a16="http://schemas.microsoft.com/office/drawing/2014/main" id="{EFF0F6A3-A3F1-0F91-67F0-BB8540EB08BB}"/>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3" name="直線コネクタ 2">
            <a:extLst>
              <a:ext uri="{FF2B5EF4-FFF2-40B4-BE49-F238E27FC236}">
                <a16:creationId xmlns:a16="http://schemas.microsoft.com/office/drawing/2014/main" id="{6D0FB64A-46B8-7F2E-7040-D02D16F1552F}"/>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4948110"/>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0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7"/>
                </p:tgtEl>
              </p:cMediaNode>
            </p:audio>
            <p:audio>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C761D-5C6B-40D5-4A49-DB0AF87CAC3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238B250-83DF-BB32-11DC-5241E6FDE925}"/>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419F9D91-43AF-E258-33D9-FC198B2C464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5C63F906-2664-D7B2-620B-D5D002F4264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pic>
        <p:nvPicPr>
          <p:cNvPr id="4" name="G3_L15_kihon_v1_boy">
            <a:hlinkClick r:id="" action="ppaction://media"/>
            <a:extLst>
              <a:ext uri="{FF2B5EF4-FFF2-40B4-BE49-F238E27FC236}">
                <a16:creationId xmlns:a16="http://schemas.microsoft.com/office/drawing/2014/main" id="{536E9569-EEF6-2B88-F923-278E98E54E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7639" y="1392854"/>
            <a:ext cx="609600" cy="609600"/>
          </a:xfrm>
          <a:prstGeom prst="rect">
            <a:avLst/>
          </a:prstGeom>
        </p:spPr>
      </p:pic>
      <p:grpSp>
        <p:nvGrpSpPr>
          <p:cNvPr id="3" name="グループ化 2">
            <a:extLst>
              <a:ext uri="{FF2B5EF4-FFF2-40B4-BE49-F238E27FC236}">
                <a16:creationId xmlns:a16="http://schemas.microsoft.com/office/drawing/2014/main" id="{288AEF2B-ECF0-DE64-5DD8-9CFCE2DF7C20}"/>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390E3D86-1516-20E7-59A3-F194B28C54ED}"/>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boy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747F71CC-22AE-07F3-A55D-71A77F1071D0}"/>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男の子</a:t>
              </a:r>
              <a:endParaRPr kumimoji="1" lang="ja-JP" altLang="en-US" sz="12500" dirty="0">
                <a:solidFill>
                  <a:schemeClr val="tx1">
                    <a:lumMod val="85000"/>
                    <a:lumOff val="15000"/>
                  </a:schemeClr>
                </a:solidFill>
              </a:endParaRPr>
            </a:p>
          </p:txBody>
        </p:sp>
      </p:grpSp>
      <p:sp>
        <p:nvSpPr>
          <p:cNvPr id="6" name="正方形/長方形 5">
            <a:extLst>
              <a:ext uri="{FF2B5EF4-FFF2-40B4-BE49-F238E27FC236}">
                <a16:creationId xmlns:a16="http://schemas.microsoft.com/office/drawing/2014/main" id="{E43045A3-AACE-A541-ED71-C186EBD7A498}"/>
              </a:ext>
            </a:extLst>
          </p:cNvPr>
          <p:cNvSpPr/>
          <p:nvPr/>
        </p:nvSpPr>
        <p:spPr>
          <a:xfrm>
            <a:off x="3296873" y="34374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86976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F3F67-5A6F-97C3-CC9F-73B55CD1DE3E}"/>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A5C663F-FB75-DC05-1B72-C060E77002F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0C3694C0-215A-6CBB-CF31-3441DD76506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3C6B27B-9F8F-07CF-38FD-6774F12E682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pic>
        <p:nvPicPr>
          <p:cNvPr id="3" name="G3_L15_kihon_v2_girl">
            <a:hlinkClick r:id="" action="ppaction://media"/>
            <a:extLst>
              <a:ext uri="{FF2B5EF4-FFF2-40B4-BE49-F238E27FC236}">
                <a16:creationId xmlns:a16="http://schemas.microsoft.com/office/drawing/2014/main" id="{2A290478-15EA-B650-DE7A-0859A1DBA7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7639" y="1368320"/>
            <a:ext cx="609600" cy="609600"/>
          </a:xfrm>
          <a:prstGeom prst="rect">
            <a:avLst/>
          </a:prstGeom>
        </p:spPr>
      </p:pic>
      <p:grpSp>
        <p:nvGrpSpPr>
          <p:cNvPr id="4" name="グループ化 3">
            <a:extLst>
              <a:ext uri="{FF2B5EF4-FFF2-40B4-BE49-F238E27FC236}">
                <a16:creationId xmlns:a16="http://schemas.microsoft.com/office/drawing/2014/main" id="{113B7BDA-99BF-E497-85DF-1B3780241CBD}"/>
              </a:ext>
            </a:extLst>
          </p:cNvPr>
          <p:cNvGrpSpPr/>
          <p:nvPr/>
        </p:nvGrpSpPr>
        <p:grpSpPr>
          <a:xfrm>
            <a:off x="815009" y="1636202"/>
            <a:ext cx="7513983" cy="3585596"/>
            <a:chOff x="815009" y="1991699"/>
            <a:chExt cx="7513983" cy="3585596"/>
          </a:xfrm>
        </p:grpSpPr>
        <p:sp>
          <p:nvSpPr>
            <p:cNvPr id="5" name="テキスト ボックス 4">
              <a:extLst>
                <a:ext uri="{FF2B5EF4-FFF2-40B4-BE49-F238E27FC236}">
                  <a16:creationId xmlns:a16="http://schemas.microsoft.com/office/drawing/2014/main" id="{4EBB888D-D6BB-722D-6CD7-5B0918B390B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girl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4B65CE-5758-2680-9E1A-E42363C3F731}"/>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女の子</a:t>
              </a:r>
              <a:endParaRPr kumimoji="1" lang="ja-JP" altLang="en-US" sz="12500" dirty="0">
                <a:solidFill>
                  <a:schemeClr val="tx1">
                    <a:lumMod val="85000"/>
                    <a:lumOff val="15000"/>
                  </a:schemeClr>
                </a:solidFill>
              </a:endParaRPr>
            </a:p>
          </p:txBody>
        </p:sp>
      </p:grpSp>
      <p:sp>
        <p:nvSpPr>
          <p:cNvPr id="6" name="正方形/長方形 5">
            <a:extLst>
              <a:ext uri="{FF2B5EF4-FFF2-40B4-BE49-F238E27FC236}">
                <a16:creationId xmlns:a16="http://schemas.microsoft.com/office/drawing/2014/main" id="{95EE5612-5DBD-B864-C7A7-2205D29AD847}"/>
              </a:ext>
            </a:extLst>
          </p:cNvPr>
          <p:cNvSpPr/>
          <p:nvPr/>
        </p:nvSpPr>
        <p:spPr>
          <a:xfrm>
            <a:off x="3296873" y="3437462"/>
            <a:ext cx="254186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68878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7663-F152-9B39-BB13-603091AB0E1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8C7EBF97-F664-998C-01A3-49B63A91BB69}"/>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19D5A65-CE51-2069-618C-6B6B7118399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24EAF04-3E9E-626F-A0CD-2CCEC9695EC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BE01711D-40A6-1B3C-B412-F655F326C28C}"/>
              </a:ext>
            </a:extLst>
          </p:cNvPr>
          <p:cNvGrpSpPr/>
          <p:nvPr/>
        </p:nvGrpSpPr>
        <p:grpSpPr>
          <a:xfrm>
            <a:off x="815009" y="1636202"/>
            <a:ext cx="7513983" cy="3585596"/>
            <a:chOff x="815009" y="1991699"/>
            <a:chExt cx="7513983" cy="3585596"/>
          </a:xfrm>
        </p:grpSpPr>
        <p:sp>
          <p:nvSpPr>
            <p:cNvPr id="6" name="テキスト ボックス 5">
              <a:extLst>
                <a:ext uri="{FF2B5EF4-FFF2-40B4-BE49-F238E27FC236}">
                  <a16:creationId xmlns:a16="http://schemas.microsoft.com/office/drawing/2014/main" id="{66E192E3-44E7-9047-0673-8773CBB1DF8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here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7F70661-4B6F-A2AC-0AAF-0F0EE9FABB37}"/>
                </a:ext>
              </a:extLst>
            </p:cNvPr>
            <p:cNvSpPr txBox="1"/>
            <p:nvPr/>
          </p:nvSpPr>
          <p:spPr>
            <a:xfrm>
              <a:off x="815009" y="1991699"/>
              <a:ext cx="7513983"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ここに</a:t>
              </a:r>
              <a:endParaRPr kumimoji="1" lang="ja-JP" altLang="en-US" sz="12500" dirty="0">
                <a:solidFill>
                  <a:schemeClr val="tx1">
                    <a:lumMod val="85000"/>
                    <a:lumOff val="15000"/>
                  </a:schemeClr>
                </a:solidFill>
              </a:endParaRPr>
            </a:p>
          </p:txBody>
        </p:sp>
      </p:grpSp>
      <p:pic>
        <p:nvPicPr>
          <p:cNvPr id="4" name="G3_L15_kihon_v3_here">
            <a:hlinkClick r:id="" action="ppaction://media"/>
            <a:extLst>
              <a:ext uri="{FF2B5EF4-FFF2-40B4-BE49-F238E27FC236}">
                <a16:creationId xmlns:a16="http://schemas.microsoft.com/office/drawing/2014/main" id="{A9646323-98CD-C66D-5B03-9307F484EF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338" y="1377950"/>
            <a:ext cx="609600" cy="609600"/>
          </a:xfrm>
          <a:prstGeom prst="rect">
            <a:avLst/>
          </a:prstGeom>
        </p:spPr>
      </p:pic>
      <p:sp>
        <p:nvSpPr>
          <p:cNvPr id="5" name="正方形/長方形 4">
            <a:extLst>
              <a:ext uri="{FF2B5EF4-FFF2-40B4-BE49-F238E27FC236}">
                <a16:creationId xmlns:a16="http://schemas.microsoft.com/office/drawing/2014/main" id="{F5BD30F2-F10A-155F-F1D0-DFD751573446}"/>
              </a:ext>
            </a:extLst>
          </p:cNvPr>
          <p:cNvSpPr/>
          <p:nvPr/>
        </p:nvSpPr>
        <p:spPr>
          <a:xfrm>
            <a:off x="3060700" y="3437462"/>
            <a:ext cx="30142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16303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AF86F-EB6A-874F-BB1A-B43F014458C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49343204-0E21-59E5-A72F-BD9340C55BA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2004A1DE-5123-6835-0360-4CFD202C945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69A5103B-E3D4-353B-9C4E-5A870B026EE4}"/>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72B6F07D-27D9-65B6-50B4-E732EF3048B0}"/>
              </a:ext>
            </a:extLst>
          </p:cNvPr>
          <p:cNvGrpSpPr/>
          <p:nvPr/>
        </p:nvGrpSpPr>
        <p:grpSpPr>
          <a:xfrm>
            <a:off x="609600" y="1536175"/>
            <a:ext cx="7924800" cy="3539430"/>
            <a:chOff x="609600" y="1791644"/>
            <a:chExt cx="7924800" cy="3539430"/>
          </a:xfrm>
        </p:grpSpPr>
        <p:sp>
          <p:nvSpPr>
            <p:cNvPr id="5" name="テキスト ボックス 4">
              <a:extLst>
                <a:ext uri="{FF2B5EF4-FFF2-40B4-BE49-F238E27FC236}">
                  <a16:creationId xmlns:a16="http://schemas.microsoft.com/office/drawing/2014/main" id="{E7FF793C-B87E-1CB4-2C2D-F6835B75196D}"/>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昨日</a:t>
              </a:r>
              <a:endParaRPr kumimoji="1" lang="ja-JP" altLang="en-US" sz="72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712BE9D5-EEBD-E99A-635D-A0661E3E3A9F}"/>
                </a:ext>
              </a:extLst>
            </p:cNvPr>
            <p:cNvSpPr txBox="1"/>
            <p:nvPr/>
          </p:nvSpPr>
          <p:spPr>
            <a:xfrm>
              <a:off x="609600" y="4007635"/>
              <a:ext cx="7924800" cy="1323439"/>
            </a:xfrm>
            <a:prstGeom prst="rect">
              <a:avLst/>
            </a:prstGeom>
            <a:noFill/>
          </p:spPr>
          <p:txBody>
            <a:bodyPr wrap="square" rtlCol="0">
              <a:spAutoFit/>
            </a:bodyPr>
            <a:lstStyle/>
            <a:p>
              <a:pPr algn="ct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yesterday</a:t>
              </a:r>
              <a:r>
                <a:rPr lang="ja-JP" altLang="en-US" sz="80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endParaRPr>
            </a:p>
          </p:txBody>
        </p:sp>
      </p:grpSp>
      <p:pic>
        <p:nvPicPr>
          <p:cNvPr id="4" name="G3_L15_kihon_v4_yesterday">
            <a:hlinkClick r:id="" action="ppaction://media"/>
            <a:extLst>
              <a:ext uri="{FF2B5EF4-FFF2-40B4-BE49-F238E27FC236}">
                <a16:creationId xmlns:a16="http://schemas.microsoft.com/office/drawing/2014/main" id="{1F917D06-F49C-68A9-9748-36687E21FC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0250" y="1668463"/>
            <a:ext cx="609600" cy="609600"/>
          </a:xfrm>
          <a:prstGeom prst="rect">
            <a:avLst/>
          </a:prstGeom>
        </p:spPr>
      </p:pic>
      <p:sp>
        <p:nvSpPr>
          <p:cNvPr id="8" name="正方形/長方形 7">
            <a:extLst>
              <a:ext uri="{FF2B5EF4-FFF2-40B4-BE49-F238E27FC236}">
                <a16:creationId xmlns:a16="http://schemas.microsoft.com/office/drawing/2014/main" id="{E5313138-653B-4047-A7D1-857690447BA8}"/>
              </a:ext>
            </a:extLst>
          </p:cNvPr>
          <p:cNvSpPr/>
          <p:nvPr/>
        </p:nvSpPr>
        <p:spPr>
          <a:xfrm>
            <a:off x="1816100" y="3437462"/>
            <a:ext cx="55034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328918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A3191-1E16-44E2-FFE3-82434A3D636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30E842F-F2B5-8F82-4E8C-559789C984D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テキスト ボックス 1">
            <a:extLst>
              <a:ext uri="{FF2B5EF4-FFF2-40B4-BE49-F238E27FC236}">
                <a16:creationId xmlns:a16="http://schemas.microsoft.com/office/drawing/2014/main" id="{93D7C9FE-942A-BCE0-5B5E-E2A87A932C72}"/>
              </a:ext>
            </a:extLst>
          </p:cNvPr>
          <p:cNvSpPr txBox="1"/>
          <p:nvPr/>
        </p:nvSpPr>
        <p:spPr>
          <a:xfrm>
            <a:off x="1550981" y="2409490"/>
            <a:ext cx="604203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err="1">
                <a:solidFill>
                  <a:srgbClr val="FF0000"/>
                </a:solidFill>
                <a:latin typeface="メイリオ" panose="020B0604030504040204" pitchFamily="50" charset="-128"/>
                <a:ea typeface="メイリオ" panose="020B0604030504040204" pitchFamily="50" charset="-128"/>
              </a:rPr>
              <a:t>i</a:t>
            </a:r>
            <a:r>
              <a:rPr kumimoji="1" lang="en-US" altLang="ja-JP" sz="4400" b="1" dirty="0">
                <a:solidFill>
                  <a:srgbClr val="FF0000"/>
                </a:solidFill>
                <a:latin typeface="メイリオ" panose="020B0604030504040204" pitchFamily="50" charset="-128"/>
                <a:ea typeface="メイリオ" panose="020B0604030504040204" pitchFamily="50" charset="-128"/>
              </a:rPr>
              <a:t>-] </a:t>
            </a:r>
            <a:r>
              <a:rPr kumimoji="1" lang="en-US" altLang="ja-JP" sz="4400" b="1" dirty="0">
                <a:solidFill>
                  <a:schemeClr val="accent2"/>
                </a:solidFill>
                <a:latin typeface="メイリオ" panose="020B0604030504040204" pitchFamily="50" charset="-128"/>
                <a:ea typeface="メイリオ" panose="020B0604030504040204" pitchFamily="50" charset="-128"/>
              </a:rPr>
              <a:t>a boy</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dirty="0">
                <a:solidFill>
                  <a:srgbClr val="00B0F0"/>
                </a:solidFill>
                <a:latin typeface="メイリオ" panose="020B0604030504040204" pitchFamily="50" charset="-128"/>
                <a:ea typeface="メイリオ" panose="020B0604030504040204" pitchFamily="50" charset="-128"/>
              </a:rPr>
              <a:t>[w--]</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FF0000"/>
                </a:solidFill>
                <a:latin typeface="メイリオ" panose="020B0604030504040204" pitchFamily="50" charset="-128"/>
                <a:ea typeface="メイリオ" panose="020B0604030504040204" pitchFamily="50" charset="-128"/>
              </a:rPr>
              <a:t>[l----]</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rgbClr val="00B050"/>
                </a:solidFill>
                <a:latin typeface="メイリオ" panose="020B0604030504040204" pitchFamily="50" charset="-128"/>
                <a:ea typeface="メイリオ" panose="020B0604030504040204" pitchFamily="50" charset="-128"/>
              </a:rPr>
              <a:t>soccer</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p:txBody>
      </p:sp>
      <p:pic>
        <p:nvPicPr>
          <p:cNvPr id="3" name="1Ken is a boy who likes soccer.">
            <a:hlinkClick r:id="" action="ppaction://media"/>
            <a:extLst>
              <a:ext uri="{FF2B5EF4-FFF2-40B4-BE49-F238E27FC236}">
                <a16:creationId xmlns:a16="http://schemas.microsoft.com/office/drawing/2014/main" id="{7DF6F1B5-7EEC-F1C4-99B1-8D43737604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9063" y="1608138"/>
            <a:ext cx="406400" cy="406400"/>
          </a:xfrm>
          <a:prstGeom prst="rect">
            <a:avLst/>
          </a:prstGeom>
        </p:spPr>
      </p:pic>
    </p:spTree>
    <p:extLst>
      <p:ext uri="{BB962C8B-B14F-4D97-AF65-F5344CB8AC3E}">
        <p14:creationId xmlns:p14="http://schemas.microsoft.com/office/powerpoint/2010/main" val="27847303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29CBD-B7C8-00DF-063C-C209FDF4B927}"/>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F953D974-E85A-105B-CC28-0F4BF7CFF02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5B53E60-AD2F-A216-6078-5E4F861A23FD}"/>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600BE2FE-2338-B078-52C5-C7A937361ED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9" name="グループ化 8">
            <a:extLst>
              <a:ext uri="{FF2B5EF4-FFF2-40B4-BE49-F238E27FC236}">
                <a16:creationId xmlns:a16="http://schemas.microsoft.com/office/drawing/2014/main" id="{D02F19C1-E085-0687-9807-E292795DE885}"/>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41999C19-5270-CA35-4A63-F46497AF942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better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2F82D97F-C675-D7BE-AA6E-292E0B207091}"/>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よりよい</a:t>
              </a:r>
            </a:p>
          </p:txBody>
        </p:sp>
      </p:grpSp>
      <p:pic>
        <p:nvPicPr>
          <p:cNvPr id="3" name="G3_L15_kihon_v5_better">
            <a:hlinkClick r:id="" action="ppaction://media"/>
            <a:extLst>
              <a:ext uri="{FF2B5EF4-FFF2-40B4-BE49-F238E27FC236}">
                <a16:creationId xmlns:a16="http://schemas.microsoft.com/office/drawing/2014/main" id="{7AB0D7F8-048C-7590-18CF-648E960E75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9664" y="1271588"/>
            <a:ext cx="609600" cy="609600"/>
          </a:xfrm>
          <a:prstGeom prst="rect">
            <a:avLst/>
          </a:prstGeom>
        </p:spPr>
      </p:pic>
      <p:sp>
        <p:nvSpPr>
          <p:cNvPr id="4" name="正方形/長方形 3">
            <a:extLst>
              <a:ext uri="{FF2B5EF4-FFF2-40B4-BE49-F238E27FC236}">
                <a16:creationId xmlns:a16="http://schemas.microsoft.com/office/drawing/2014/main" id="{6F942E2B-96BB-5032-243C-8F9F39B3723D}"/>
              </a:ext>
            </a:extLst>
          </p:cNvPr>
          <p:cNvSpPr/>
          <p:nvPr/>
        </p:nvSpPr>
        <p:spPr>
          <a:xfrm>
            <a:off x="2531612" y="3437462"/>
            <a:ext cx="4072388"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47108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489CA-DC57-4921-3C33-873B6A4D4D9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99BC904-020F-4484-5259-8CB8C86EED5E}"/>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EA77FB34-6E9C-D10D-C533-79B61B06BF1E}"/>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AA4C976-573D-A7AC-62FE-1A42CFD4535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9" name="グループ化 8">
            <a:extLst>
              <a:ext uri="{FF2B5EF4-FFF2-40B4-BE49-F238E27FC236}">
                <a16:creationId xmlns:a16="http://schemas.microsoft.com/office/drawing/2014/main" id="{83350E0A-9E87-EC0B-6CB7-F062EACAA34C}"/>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F7377F0E-A9A8-99B9-97CF-8C8937F09CC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than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534374E5-85AF-622D-7487-DE0FDB91F33C}"/>
                </a:ext>
              </a:extLst>
            </p:cNvPr>
            <p:cNvSpPr txBox="1"/>
            <p:nvPr/>
          </p:nvSpPr>
          <p:spPr>
            <a:xfrm>
              <a:off x="206478" y="2145587"/>
              <a:ext cx="8731046"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よりも</a:t>
              </a:r>
            </a:p>
          </p:txBody>
        </p:sp>
      </p:grpSp>
      <p:pic>
        <p:nvPicPr>
          <p:cNvPr id="3" name="G3_L15_kihon_v6_than">
            <a:hlinkClick r:id="" action="ppaction://media"/>
            <a:extLst>
              <a:ext uri="{FF2B5EF4-FFF2-40B4-BE49-F238E27FC236}">
                <a16:creationId xmlns:a16="http://schemas.microsoft.com/office/drawing/2014/main" id="{D18691F8-FCA3-8645-1959-7CB80C28C9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6615" y="1603375"/>
            <a:ext cx="609600" cy="609600"/>
          </a:xfrm>
          <a:prstGeom prst="rect">
            <a:avLst/>
          </a:prstGeom>
        </p:spPr>
      </p:pic>
      <p:sp>
        <p:nvSpPr>
          <p:cNvPr id="4" name="正方形/長方形 3">
            <a:extLst>
              <a:ext uri="{FF2B5EF4-FFF2-40B4-BE49-F238E27FC236}">
                <a16:creationId xmlns:a16="http://schemas.microsoft.com/office/drawing/2014/main" id="{892FFF33-67CA-EEB7-226C-AF0766638BB2}"/>
              </a:ext>
            </a:extLst>
          </p:cNvPr>
          <p:cNvSpPr/>
          <p:nvPr/>
        </p:nvSpPr>
        <p:spPr>
          <a:xfrm>
            <a:off x="3009900" y="3437462"/>
            <a:ext cx="31158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04043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D4D40-5CB7-F64A-B231-0EFF9AFA66E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FB5195-548E-2D61-D832-64B188E8DA9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5477EDE-5023-CDDD-1A6A-B1059747DA14}"/>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5A5394C-1EBD-A7C1-4568-73B0C7D9E66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3" name="グループ化 2">
            <a:extLst>
              <a:ext uri="{FF2B5EF4-FFF2-40B4-BE49-F238E27FC236}">
                <a16:creationId xmlns:a16="http://schemas.microsoft.com/office/drawing/2014/main" id="{98FC7A37-0A58-4156-B185-0621BE76597D}"/>
              </a:ext>
            </a:extLst>
          </p:cNvPr>
          <p:cNvGrpSpPr/>
          <p:nvPr/>
        </p:nvGrpSpPr>
        <p:grpSpPr>
          <a:xfrm>
            <a:off x="206477" y="1799706"/>
            <a:ext cx="8731046" cy="3258588"/>
            <a:chOff x="206477" y="2318707"/>
            <a:chExt cx="8731046" cy="3258588"/>
          </a:xfrm>
        </p:grpSpPr>
        <p:sp>
          <p:nvSpPr>
            <p:cNvPr id="6" name="テキスト ボックス 5">
              <a:extLst>
                <a:ext uri="{FF2B5EF4-FFF2-40B4-BE49-F238E27FC236}">
                  <a16:creationId xmlns:a16="http://schemas.microsoft.com/office/drawing/2014/main" id="{528C4AF6-AB55-F2C3-31E2-159A74749C12}"/>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yours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2A4C6267-18FA-9F17-813E-17E027674403}"/>
                </a:ext>
              </a:extLst>
            </p:cNvPr>
            <p:cNvSpPr txBox="1"/>
            <p:nvPr/>
          </p:nvSpPr>
          <p:spPr>
            <a:xfrm>
              <a:off x="206477" y="2318707"/>
              <a:ext cx="8731046" cy="1446550"/>
            </a:xfrm>
            <a:prstGeom prst="rect">
              <a:avLst/>
            </a:prstGeom>
            <a:noFill/>
          </p:spPr>
          <p:txBody>
            <a:bodyPr wrap="square" rtlCol="0">
              <a:spAutoFit/>
            </a:bodyPr>
            <a:lstStyle/>
            <a:p>
              <a:pPr algn="ctr"/>
              <a:r>
                <a:rPr kumimoji="1"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あなたのもの</a:t>
              </a:r>
            </a:p>
          </p:txBody>
        </p:sp>
      </p:grpSp>
      <p:pic>
        <p:nvPicPr>
          <p:cNvPr id="4" name="G3_L15_kihon_v7_yours">
            <a:hlinkClick r:id="" action="ppaction://media"/>
            <a:extLst>
              <a:ext uri="{FF2B5EF4-FFF2-40B4-BE49-F238E27FC236}">
                <a16:creationId xmlns:a16="http://schemas.microsoft.com/office/drawing/2014/main" id="{C8C935E0-68AB-C767-5B69-71E0571B9A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963" y="1762125"/>
            <a:ext cx="609600" cy="609600"/>
          </a:xfrm>
          <a:prstGeom prst="rect">
            <a:avLst/>
          </a:prstGeom>
        </p:spPr>
      </p:pic>
      <p:sp>
        <p:nvSpPr>
          <p:cNvPr id="5" name="正方形/長方形 4">
            <a:extLst>
              <a:ext uri="{FF2B5EF4-FFF2-40B4-BE49-F238E27FC236}">
                <a16:creationId xmlns:a16="http://schemas.microsoft.com/office/drawing/2014/main" id="{6C909067-80B0-9799-9866-E7B82BDCED09}"/>
              </a:ext>
            </a:extLst>
          </p:cNvPr>
          <p:cNvSpPr/>
          <p:nvPr/>
        </p:nvSpPr>
        <p:spPr>
          <a:xfrm>
            <a:off x="2667000" y="3335862"/>
            <a:ext cx="3801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74031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B18B3-7025-301B-FB0C-0B2319F63F2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DC55F18-9B1B-8269-CBF6-0581A8FA747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18E46B2-D970-1D05-E0A8-070D8494B83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7F5389ED-8073-DACC-5737-F0FC8C3D23C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9" name="グループ化 8">
            <a:extLst>
              <a:ext uri="{FF2B5EF4-FFF2-40B4-BE49-F238E27FC236}">
                <a16:creationId xmlns:a16="http://schemas.microsoft.com/office/drawing/2014/main" id="{8CA29C84-E33C-823C-6AE7-D016B4CAEFEC}"/>
              </a:ext>
            </a:extLst>
          </p:cNvPr>
          <p:cNvGrpSpPr/>
          <p:nvPr/>
        </p:nvGrpSpPr>
        <p:grpSpPr>
          <a:xfrm>
            <a:off x="206478" y="1713146"/>
            <a:ext cx="8731046" cy="3431708"/>
            <a:chOff x="206478" y="2145587"/>
            <a:chExt cx="8731046" cy="3431708"/>
          </a:xfrm>
        </p:grpSpPr>
        <p:sp>
          <p:nvSpPr>
            <p:cNvPr id="10" name="テキスト ボックス 9">
              <a:extLst>
                <a:ext uri="{FF2B5EF4-FFF2-40B4-BE49-F238E27FC236}">
                  <a16:creationId xmlns:a16="http://schemas.microsoft.com/office/drawing/2014/main" id="{4B3809CD-EF02-7482-3D98-7220F3D065DB}"/>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cute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11" name="テキスト ボックス 10">
              <a:extLst>
                <a:ext uri="{FF2B5EF4-FFF2-40B4-BE49-F238E27FC236}">
                  <a16:creationId xmlns:a16="http://schemas.microsoft.com/office/drawing/2014/main" id="{4FDE9243-0C26-B49A-A4AA-E40A3C741017}"/>
                </a:ext>
              </a:extLst>
            </p:cNvPr>
            <p:cNvSpPr txBox="1"/>
            <p:nvPr/>
          </p:nvSpPr>
          <p:spPr>
            <a:xfrm>
              <a:off x="206478" y="2145587"/>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かわいい</a:t>
              </a:r>
            </a:p>
          </p:txBody>
        </p:sp>
      </p:grpSp>
      <p:pic>
        <p:nvPicPr>
          <p:cNvPr id="3" name="G3_L15_kihon_v8_cute">
            <a:hlinkClick r:id="" action="ppaction://media"/>
            <a:extLst>
              <a:ext uri="{FF2B5EF4-FFF2-40B4-BE49-F238E27FC236}">
                <a16:creationId xmlns:a16="http://schemas.microsoft.com/office/drawing/2014/main" id="{AF90F21E-9ACF-408A-E62E-25657BC1A9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5781" y="1204913"/>
            <a:ext cx="609600" cy="609600"/>
          </a:xfrm>
          <a:prstGeom prst="rect">
            <a:avLst/>
          </a:prstGeom>
        </p:spPr>
      </p:pic>
      <p:cxnSp>
        <p:nvCxnSpPr>
          <p:cNvPr id="2" name="直線コネクタ 1">
            <a:extLst>
              <a:ext uri="{FF2B5EF4-FFF2-40B4-BE49-F238E27FC236}">
                <a16:creationId xmlns:a16="http://schemas.microsoft.com/office/drawing/2014/main" id="{B16A2E3F-53F2-E755-5C4F-9A13C5479795}"/>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EB2E208F-B774-FB58-B9B0-05C0EC1B1C6E}"/>
              </a:ext>
            </a:extLst>
          </p:cNvPr>
          <p:cNvSpPr/>
          <p:nvPr/>
        </p:nvSpPr>
        <p:spPr>
          <a:xfrm>
            <a:off x="3111500" y="3437462"/>
            <a:ext cx="2912612"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19483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P.151</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先行詞＋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who </a:t>
            </a:r>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endPar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図 2">
            <a:extLst>
              <a:ext uri="{FF2B5EF4-FFF2-40B4-BE49-F238E27FC236}">
                <a16:creationId xmlns:a16="http://schemas.microsoft.com/office/drawing/2014/main" id="{BC02BF02-9452-DAC6-FA00-4A90A3F68817}"/>
              </a:ext>
            </a:extLst>
          </p:cNvPr>
          <p:cNvPicPr>
            <a:picLocks noChangeAspect="1"/>
          </p:cNvPicPr>
          <p:nvPr/>
        </p:nvPicPr>
        <p:blipFill>
          <a:blip r:embed="rId2"/>
          <a:stretch>
            <a:fillRect/>
          </a:stretch>
        </p:blipFill>
        <p:spPr>
          <a:xfrm>
            <a:off x="216000" y="1097309"/>
            <a:ext cx="8712000" cy="5589836"/>
          </a:xfrm>
          <a:prstGeom prst="rect">
            <a:avLst/>
          </a:prstGeom>
        </p:spPr>
      </p:pic>
    </p:spTree>
    <p:extLst>
      <p:ext uri="{BB962C8B-B14F-4D97-AF65-F5344CB8AC3E}">
        <p14:creationId xmlns:p14="http://schemas.microsoft.com/office/powerpoint/2010/main" val="767105152"/>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1289965E-5930-7F02-16F1-2991A91B14E8}"/>
              </a:ext>
            </a:extLst>
          </p:cNvPr>
          <p:cNvPicPr>
            <a:picLocks noChangeAspect="1"/>
          </p:cNvPicPr>
          <p:nvPr/>
        </p:nvPicPr>
        <p:blipFill>
          <a:blip r:embed="rId6"/>
          <a:stretch>
            <a:fillRect/>
          </a:stretch>
        </p:blipFill>
        <p:spPr>
          <a:xfrm>
            <a:off x="216000" y="1097309"/>
            <a:ext cx="8712000" cy="5589836"/>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2719734" y="3312583"/>
            <a:ext cx="29888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play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4" name="AS_G3_19_03_kihon_t_1">
            <a:hlinkClick r:id="" action="ppaction://media"/>
            <a:extLst>
              <a:ext uri="{FF2B5EF4-FFF2-40B4-BE49-F238E27FC236}">
                <a16:creationId xmlns:a16="http://schemas.microsoft.com/office/drawing/2014/main" id="{269F9E17-44AF-7AFF-AF11-12EB5202845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72750" y="1626661"/>
            <a:ext cx="406400" cy="406400"/>
          </a:xfrm>
          <a:prstGeom prst="rect">
            <a:avLst/>
          </a:prstGeom>
        </p:spPr>
      </p:pic>
      <p:pic>
        <p:nvPicPr>
          <p:cNvPr id="7" name="AS_G3_19_03_kihon_t_1">
            <a:hlinkClick r:id="" action="ppaction://media"/>
            <a:extLst>
              <a:ext uri="{FF2B5EF4-FFF2-40B4-BE49-F238E27FC236}">
                <a16:creationId xmlns:a16="http://schemas.microsoft.com/office/drawing/2014/main" id="{367070F2-6D38-CED8-CDDE-72ABBFD1C9C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594975" y="2329073"/>
            <a:ext cx="406400" cy="406400"/>
          </a:xfrm>
          <a:prstGeom prst="rect">
            <a:avLst/>
          </a:prstGeom>
        </p:spPr>
      </p:pic>
      <p:sp>
        <p:nvSpPr>
          <p:cNvPr id="8" name="テキスト ボックス 7">
            <a:extLst>
              <a:ext uri="{FF2B5EF4-FFF2-40B4-BE49-F238E27FC236}">
                <a16:creationId xmlns:a16="http://schemas.microsoft.com/office/drawing/2014/main" id="{17EF54CC-1DC7-69AE-7F4B-C813B4408E20}"/>
              </a:ext>
            </a:extLst>
          </p:cNvPr>
          <p:cNvSpPr txBox="1"/>
          <p:nvPr/>
        </p:nvSpPr>
        <p:spPr>
          <a:xfrm>
            <a:off x="2681634" y="4514744"/>
            <a:ext cx="239836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is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A5F9D586-FF03-DF06-A38D-A13A0D7989A5}"/>
              </a:ext>
            </a:extLst>
          </p:cNvPr>
          <p:cNvSpPr txBox="1"/>
          <p:nvPr/>
        </p:nvSpPr>
        <p:spPr>
          <a:xfrm>
            <a:off x="2719734" y="5716905"/>
            <a:ext cx="239836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has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6888"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bldLst>
      <p:bldP spid="29" grpId="0"/>
      <p:bldP spid="8" grpId="0"/>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2" name="図 1">
            <a:extLst>
              <a:ext uri="{FF2B5EF4-FFF2-40B4-BE49-F238E27FC236}">
                <a16:creationId xmlns:a16="http://schemas.microsoft.com/office/drawing/2014/main" id="{D0DD82A0-1A34-C6C9-9FCC-20B12E13B938}"/>
              </a:ext>
            </a:extLst>
          </p:cNvPr>
          <p:cNvPicPr>
            <a:picLocks noChangeAspect="1"/>
          </p:cNvPicPr>
          <p:nvPr/>
        </p:nvPicPr>
        <p:blipFill>
          <a:blip r:embed="rId2"/>
          <a:stretch>
            <a:fillRect/>
          </a:stretch>
        </p:blipFill>
        <p:spPr>
          <a:xfrm>
            <a:off x="216000" y="1097309"/>
            <a:ext cx="8712000" cy="5589836"/>
          </a:xfrm>
          <a:prstGeom prst="rect">
            <a:avLst/>
          </a:prstGeom>
        </p:spPr>
      </p:pic>
      <p:sp>
        <p:nvSpPr>
          <p:cNvPr id="3" name="テキスト ボックス 2">
            <a:extLst>
              <a:ext uri="{FF2B5EF4-FFF2-40B4-BE49-F238E27FC236}">
                <a16:creationId xmlns:a16="http://schemas.microsoft.com/office/drawing/2014/main" id="{050AA2A6-9A01-A2EC-CE9B-FFAD63A322D8}"/>
              </a:ext>
            </a:extLst>
          </p:cNvPr>
          <p:cNvSpPr txBox="1"/>
          <p:nvPr/>
        </p:nvSpPr>
        <p:spPr>
          <a:xfrm>
            <a:off x="2719734" y="3312583"/>
            <a:ext cx="29888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play</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4" name="テキスト ボックス 3">
            <a:extLst>
              <a:ext uri="{FF2B5EF4-FFF2-40B4-BE49-F238E27FC236}">
                <a16:creationId xmlns:a16="http://schemas.microsoft.com/office/drawing/2014/main" id="{E3DF8ABB-0BB3-257F-55C5-685D5F672A38}"/>
              </a:ext>
            </a:extLst>
          </p:cNvPr>
          <p:cNvSpPr txBox="1"/>
          <p:nvPr/>
        </p:nvSpPr>
        <p:spPr>
          <a:xfrm>
            <a:off x="2681634" y="4514744"/>
            <a:ext cx="239836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is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2A4F989A-B6B0-BF09-F8AD-54C44C0F93FE}"/>
              </a:ext>
            </a:extLst>
          </p:cNvPr>
          <p:cNvSpPr txBox="1"/>
          <p:nvPr/>
        </p:nvSpPr>
        <p:spPr>
          <a:xfrm>
            <a:off x="2719734" y="5716905"/>
            <a:ext cx="2398366"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who       has</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1508105"/>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She is a girl who goes to school</a:t>
            </a:r>
          </a:p>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 by bike every day.</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5" name="図 4">
            <a:extLst>
              <a:ext uri="{FF2B5EF4-FFF2-40B4-BE49-F238E27FC236}">
                <a16:creationId xmlns:a16="http://schemas.microsoft.com/office/drawing/2014/main" id="{6BA834F1-399E-9B98-BED9-1754BB91B1FA}"/>
              </a:ext>
            </a:extLst>
          </p:cNvPr>
          <p:cNvPicPr>
            <a:picLocks noChangeAspect="1"/>
          </p:cNvPicPr>
          <p:nvPr/>
        </p:nvPicPr>
        <p:blipFill>
          <a:blip r:embed="rId7"/>
          <a:stretch>
            <a:fillRect/>
          </a:stretch>
        </p:blipFill>
        <p:spPr>
          <a:xfrm>
            <a:off x="129600" y="1382198"/>
            <a:ext cx="8884800" cy="2834030"/>
          </a:xfrm>
          <a:prstGeom prst="rect">
            <a:avLst/>
          </a:prstGeom>
        </p:spPr>
      </p:pic>
      <p:pic>
        <p:nvPicPr>
          <p:cNvPr id="9" name="AS_G3_19_04_kihon_t_2">
            <a:hlinkClick r:id="" action="ppaction://media"/>
            <a:extLst>
              <a:ext uri="{FF2B5EF4-FFF2-40B4-BE49-F238E27FC236}">
                <a16:creationId xmlns:a16="http://schemas.microsoft.com/office/drawing/2014/main" id="{91E82A15-F245-FA2C-525F-7E7B6E836B8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90275" y="31400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34"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9"/>
                </p:tgtEl>
              </p:cMediaNode>
            </p:audio>
          </p:childTnLst>
        </p:cTn>
      </p:par>
    </p:tnLst>
    <p:bldLst>
      <p:bldP spid="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
        <p:nvSpPr>
          <p:cNvPr id="6" name="タイトル 1">
            <a:extLst>
              <a:ext uri="{FF2B5EF4-FFF2-40B4-BE49-F238E27FC236}">
                <a16:creationId xmlns:a16="http://schemas.microsoft.com/office/drawing/2014/main" id="{2ED6B2F6-2ABA-CE31-1A41-32D2400B8BF6}"/>
              </a:ext>
            </a:extLst>
          </p:cNvPr>
          <p:cNvSpPr txBox="1">
            <a:spLocks/>
          </p:cNvSpPr>
          <p:nvPr/>
        </p:nvSpPr>
        <p:spPr>
          <a:xfrm>
            <a:off x="66261" y="210403"/>
            <a:ext cx="9011478"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5400" b="1" spc="-300" dirty="0">
                <a:solidFill>
                  <a:schemeClr val="bg1"/>
                </a:solidFill>
                <a:latin typeface="ＭＳ Ｐゴシック" panose="020B0600070205080204" pitchFamily="50" charset="-128"/>
                <a:ea typeface="ＭＳ Ｐゴシック" panose="020B0600070205080204" pitchFamily="50" charset="-128"/>
              </a:rPr>
              <a:t>P.152</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156</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英語の文章を読もう</a:t>
            </a:r>
          </a:p>
        </p:txBody>
      </p:sp>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9AF9D-F75D-79C6-1FBB-C76B27ADF96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A2E92EE-2CDE-011E-BEF0-F3B030370EAD}"/>
              </a:ext>
            </a:extLst>
          </p:cNvPr>
          <p:cNvSpPr/>
          <p:nvPr/>
        </p:nvSpPr>
        <p:spPr>
          <a:xfrm>
            <a:off x="0" y="-1"/>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テキスト ボックス 2">
            <a:extLst>
              <a:ext uri="{FF2B5EF4-FFF2-40B4-BE49-F238E27FC236}">
                <a16:creationId xmlns:a16="http://schemas.microsoft.com/office/drawing/2014/main" id="{F0C9E9BA-858E-2EBA-21F9-A91854A94B73}"/>
              </a:ext>
            </a:extLst>
          </p:cNvPr>
          <p:cNvSpPr txBox="1"/>
          <p:nvPr/>
        </p:nvSpPr>
        <p:spPr>
          <a:xfrm>
            <a:off x="1663397" y="2321003"/>
            <a:ext cx="581720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en-US" altLang="ja-JP" sz="4800" b="1" dirty="0">
                <a:solidFill>
                  <a:srgbClr val="FF0000"/>
                </a:solidFill>
                <a:latin typeface="メイリオ" panose="020B0604030504040204" pitchFamily="50" charset="-128"/>
                <a:ea typeface="メイリオ" panose="020B0604030504040204" pitchFamily="50" charset="-128"/>
              </a:rPr>
              <a:t> </a:t>
            </a:r>
            <a:r>
              <a:rPr kumimoji="1" lang="ja-JP" altLang="en-US" sz="4800" b="1" dirty="0">
                <a:solidFill>
                  <a:schemeClr val="accent2"/>
                </a:solidFill>
                <a:latin typeface="メイリオ" panose="020B0604030504040204" pitchFamily="50" charset="-128"/>
                <a:ea typeface="メイリオ" panose="020B0604030504040204" pitchFamily="50" charset="-128"/>
              </a:rPr>
              <a:t>少年 </a:t>
            </a:r>
            <a:r>
              <a:rPr kumimoji="1" lang="ja-JP" altLang="en-US" sz="4800" b="1" dirty="0">
                <a:solidFill>
                  <a:srgbClr val="FF0000"/>
                </a:solidFill>
                <a:latin typeface="メイリオ" panose="020B0604030504040204" pitchFamily="50" charset="-128"/>
                <a:ea typeface="メイリオ" panose="020B0604030504040204" pitchFamily="50" charset="-128"/>
              </a:rPr>
              <a:t>です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ja-JP" altLang="en-US" sz="4800" dirty="0">
                <a:solidFill>
                  <a:srgbClr val="00B050"/>
                </a:solidFill>
                <a:latin typeface="メイリオ" panose="020B0604030504040204" pitchFamily="50" charset="-128"/>
                <a:ea typeface="メイリオ" panose="020B0604030504040204" pitchFamily="50" charset="-128"/>
              </a:rPr>
              <a:t>サッカーが</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 </a:t>
            </a:r>
            <a:r>
              <a:rPr kumimoji="1" lang="ja-JP" altLang="en-US" sz="4800" dirty="0">
                <a:solidFill>
                  <a:srgbClr val="FF0000"/>
                </a:solidFill>
                <a:latin typeface="メイリオ" panose="020B0604030504040204" pitchFamily="50" charset="-128"/>
                <a:ea typeface="メイリオ" panose="020B0604030504040204" pitchFamily="50" charset="-128"/>
              </a:rPr>
              <a:t>好きな</a:t>
            </a:r>
            <a:r>
              <a:rPr kumimoji="1" lang="ja-JP" altLang="en-US" sz="4800" b="1"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4800" b="1" dirty="0">
              <a:solidFill>
                <a:srgbClr val="00B0F0"/>
              </a:solidFill>
              <a:latin typeface="メイリオ" panose="020B0604030504040204" pitchFamily="50" charset="-128"/>
              <a:ea typeface="メイリオ" panose="020B0604030504040204" pitchFamily="50" charset="-128"/>
            </a:endParaRPr>
          </a:p>
        </p:txBody>
      </p:sp>
      <p:pic>
        <p:nvPicPr>
          <p:cNvPr id="2" name="1Ken is a boy who likes soccer.">
            <a:hlinkClick r:id="" action="ppaction://media"/>
            <a:extLst>
              <a:ext uri="{FF2B5EF4-FFF2-40B4-BE49-F238E27FC236}">
                <a16:creationId xmlns:a16="http://schemas.microsoft.com/office/drawing/2014/main" id="{1692DAB3-A08A-7D2B-91F1-B5246E244A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89063" y="1608138"/>
            <a:ext cx="406400" cy="406400"/>
          </a:xfrm>
          <a:prstGeom prst="rect">
            <a:avLst/>
          </a:prstGeom>
        </p:spPr>
      </p:pic>
    </p:spTree>
    <p:extLst>
      <p:ext uri="{BB962C8B-B14F-4D97-AF65-F5344CB8AC3E}">
        <p14:creationId xmlns:p14="http://schemas.microsoft.com/office/powerpoint/2010/main" val="11907858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D9C5AD66-F7E8-44C5-A3B9-0E91EBB6B121}"/>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E2044364-3D5C-486D-7191-A5D0A5AE564A}"/>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F661D937-8AB6-5C6B-AFA4-5F5B082C9474}"/>
              </a:ext>
            </a:extLst>
          </p:cNvPr>
          <p:cNvGrpSpPr/>
          <p:nvPr/>
        </p:nvGrpSpPr>
        <p:grpSpPr>
          <a:xfrm>
            <a:off x="-13702" y="1399818"/>
            <a:ext cx="9157701" cy="1459582"/>
            <a:chOff x="-13702" y="1399818"/>
            <a:chExt cx="9157701" cy="1459582"/>
          </a:xfrm>
        </p:grpSpPr>
        <p:sp>
          <p:nvSpPr>
            <p:cNvPr id="14" name="正方形/長方形 13">
              <a:extLst>
                <a:ext uri="{FF2B5EF4-FFF2-40B4-BE49-F238E27FC236}">
                  <a16:creationId xmlns:a16="http://schemas.microsoft.com/office/drawing/2014/main" id="{56BB1B25-ABAD-6C4C-AB0F-055AEF11F842}"/>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A691F06-8B7B-9F92-D71D-8A11AEFD5EA7}"/>
                </a:ext>
              </a:extLst>
            </p:cNvPr>
            <p:cNvSpPr txBox="1"/>
            <p:nvPr/>
          </p:nvSpPr>
          <p:spPr>
            <a:xfrm>
              <a:off x="404076" y="1764449"/>
              <a:ext cx="8273199"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「スリッパは日本で発明されました」</a:t>
              </a:r>
            </a:p>
          </p:txBody>
        </p:sp>
      </p:grpSp>
      <p:pic>
        <p:nvPicPr>
          <p:cNvPr id="16" name="図 15">
            <a:extLst>
              <a:ext uri="{FF2B5EF4-FFF2-40B4-BE49-F238E27FC236}">
                <a16:creationId xmlns:a16="http://schemas.microsoft.com/office/drawing/2014/main" id="{8711808F-5982-06CB-B1D2-A8E4303E1A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7" name="乗算記号 16">
            <a:extLst>
              <a:ext uri="{FF2B5EF4-FFF2-40B4-BE49-F238E27FC236}">
                <a16:creationId xmlns:a16="http://schemas.microsoft.com/office/drawing/2014/main" id="{18F942C2-03A4-18A4-5BD2-68FDAAFD7C1F}"/>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楕円 18">
            <a:extLst>
              <a:ext uri="{FF2B5EF4-FFF2-40B4-BE49-F238E27FC236}">
                <a16:creationId xmlns:a16="http://schemas.microsoft.com/office/drawing/2014/main" id="{D243D199-7C64-E4CF-7D8E-6B25CB87FFB2}"/>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AS_G3_19_05_reading_s1_1">
            <a:hlinkClick r:id="" action="ppaction://media"/>
            <a:extLst>
              <a:ext uri="{FF2B5EF4-FFF2-40B4-BE49-F238E27FC236}">
                <a16:creationId xmlns:a16="http://schemas.microsoft.com/office/drawing/2014/main" id="{D2EF1EA4-A7AE-E231-3D24-58BF408C8E8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55275" y="3546475"/>
            <a:ext cx="406400" cy="406400"/>
          </a:xfrm>
          <a:prstGeom prst="rect">
            <a:avLst/>
          </a:prstGeom>
        </p:spPr>
      </p:pic>
      <p:pic>
        <p:nvPicPr>
          <p:cNvPr id="4" name="AS_G3_19_06_reading_s1_2">
            <a:hlinkClick r:id="" action="ppaction://media"/>
            <a:extLst>
              <a:ext uri="{FF2B5EF4-FFF2-40B4-BE49-F238E27FC236}">
                <a16:creationId xmlns:a16="http://schemas.microsoft.com/office/drawing/2014/main" id="{27D6F5B6-3E25-2BE3-5F39-2F084B0E0AA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156733" y="3546475"/>
            <a:ext cx="406400" cy="406400"/>
          </a:xfrm>
          <a:prstGeom prst="rect">
            <a:avLst/>
          </a:prstGeom>
        </p:spPr>
      </p:pic>
    </p:spTree>
    <p:extLst>
      <p:ext uri="{BB962C8B-B14F-4D97-AF65-F5344CB8AC3E}">
        <p14:creationId xmlns:p14="http://schemas.microsoft.com/office/powerpoint/2010/main" val="1470628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8963"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3490"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7" grpId="0" animBg="1"/>
      <p:bldP spid="37" grpId="1" animBg="1"/>
      <p:bldP spid="5" grpId="0" animBg="1"/>
      <p:bldP spid="5"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a:extLst>
              <a:ext uri="{FF2B5EF4-FFF2-40B4-BE49-F238E27FC236}">
                <a16:creationId xmlns:a16="http://schemas.microsoft.com/office/drawing/2014/main" id="{1F8D9178-9E50-3EC8-9721-3D4EFD03DBE8}"/>
              </a:ext>
            </a:extLst>
          </p:cNvPr>
          <p:cNvSpPr/>
          <p:nvPr/>
        </p:nvSpPr>
        <p:spPr>
          <a:xfrm>
            <a:off x="3429327" y="105531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60DC33CD-2A10-428B-9F01-05EE17DCCC70}"/>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981512" y="4007635"/>
              <a:ext cx="7180976"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p-----</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時代</a:t>
              </a:r>
              <a:endParaRPr kumimoji="1" lang="ja-JP" altLang="en-US" sz="7200" dirty="0">
                <a:solidFill>
                  <a:schemeClr val="tx1">
                    <a:lumMod val="85000"/>
                    <a:lumOff val="15000"/>
                  </a:schemeClr>
                </a:solidFill>
              </a:endParaRPr>
            </a:p>
          </p:txBody>
        </p:sp>
      </p:grpSp>
      <p:pic>
        <p:nvPicPr>
          <p:cNvPr id="2" name="period">
            <a:hlinkClick r:id="" action="ppaction://media"/>
            <a:extLst>
              <a:ext uri="{FF2B5EF4-FFF2-40B4-BE49-F238E27FC236}">
                <a16:creationId xmlns:a16="http://schemas.microsoft.com/office/drawing/2014/main" id="{E2663A4E-648B-F1E0-C458-0FFE07AAE4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150" y="968375"/>
            <a:ext cx="406400" cy="406400"/>
          </a:xfrm>
          <a:prstGeom prst="rect">
            <a:avLst/>
          </a:prstGeom>
        </p:spPr>
      </p:pic>
    </p:spTree>
    <p:extLst>
      <p:ext uri="{BB962C8B-B14F-4D97-AF65-F5344CB8AC3E}">
        <p14:creationId xmlns:p14="http://schemas.microsoft.com/office/powerpoint/2010/main" val="315979759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4887" y="2321005"/>
            <a:ext cx="7474226"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period</a:t>
            </a:r>
            <a:endParaRPr kumimoji="1" lang="ja-JP" altLang="en-US" sz="7200" dirty="0">
              <a:solidFill>
                <a:schemeClr val="tx1">
                  <a:lumMod val="85000"/>
                  <a:lumOff val="15000"/>
                </a:schemeClr>
              </a:solidFill>
            </a:endParaRPr>
          </a:p>
        </p:txBody>
      </p:sp>
      <p:pic>
        <p:nvPicPr>
          <p:cNvPr id="2" name="period">
            <a:hlinkClick r:id="" action="ppaction://media"/>
            <a:extLst>
              <a:ext uri="{FF2B5EF4-FFF2-40B4-BE49-F238E27FC236}">
                <a16:creationId xmlns:a16="http://schemas.microsoft.com/office/drawing/2014/main" id="{5F41E041-D558-EF1B-C611-9D21D2E1D6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150" y="968375"/>
            <a:ext cx="406400" cy="406400"/>
          </a:xfrm>
          <a:prstGeom prst="rect">
            <a:avLst/>
          </a:prstGeom>
        </p:spPr>
      </p:pic>
    </p:spTree>
    <p:extLst>
      <p:ext uri="{BB962C8B-B14F-4D97-AF65-F5344CB8AC3E}">
        <p14:creationId xmlns:p14="http://schemas.microsoft.com/office/powerpoint/2010/main" val="4915601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時代</a:t>
            </a:r>
            <a:endParaRPr kumimoji="1" lang="ja-JP" altLang="en-US" sz="7200" dirty="0">
              <a:solidFill>
                <a:schemeClr val="tx1">
                  <a:lumMod val="85000"/>
                  <a:lumOff val="15000"/>
                </a:schemeClr>
              </a:solidFill>
            </a:endParaRPr>
          </a:p>
        </p:txBody>
      </p:sp>
      <p:pic>
        <p:nvPicPr>
          <p:cNvPr id="2" name="period">
            <a:hlinkClick r:id="" action="ppaction://media"/>
            <a:extLst>
              <a:ext uri="{FF2B5EF4-FFF2-40B4-BE49-F238E27FC236}">
                <a16:creationId xmlns:a16="http://schemas.microsoft.com/office/drawing/2014/main" id="{8BF8C294-733C-1C56-6A8A-EBF41320D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150" y="968375"/>
            <a:ext cx="406400" cy="406400"/>
          </a:xfrm>
          <a:prstGeom prst="rect">
            <a:avLst/>
          </a:prstGeom>
        </p:spPr>
      </p:pic>
    </p:spTree>
    <p:extLst>
      <p:ext uri="{BB962C8B-B14F-4D97-AF65-F5344CB8AC3E}">
        <p14:creationId xmlns:p14="http://schemas.microsoft.com/office/powerpoint/2010/main" val="17695126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BF9597-D1E0-4629-A321-6BC4D68214D2}"/>
              </a:ext>
            </a:extLst>
          </p:cNvPr>
          <p:cNvGrpSpPr/>
          <p:nvPr/>
        </p:nvGrpSpPr>
        <p:grpSpPr>
          <a:xfrm>
            <a:off x="206477" y="1636202"/>
            <a:ext cx="8731046" cy="3462486"/>
            <a:chOff x="206477" y="1991699"/>
            <a:chExt cx="8731046" cy="3462486"/>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1009650" y="4007635"/>
              <a:ext cx="71247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547AF587-709F-4035-BD68-7E4A3FF4B89A}"/>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西洋の</a:t>
              </a:r>
            </a:p>
          </p:txBody>
        </p:sp>
      </p:grpSp>
      <p:pic>
        <p:nvPicPr>
          <p:cNvPr id="2" name="Western">
            <a:hlinkClick r:id="" action="ppaction://media"/>
            <a:extLst>
              <a:ext uri="{FF2B5EF4-FFF2-40B4-BE49-F238E27FC236}">
                <a16:creationId xmlns:a16="http://schemas.microsoft.com/office/drawing/2014/main" id="{65EDB9B3-0DC0-B759-1A5C-A6F285A7DB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958850"/>
            <a:ext cx="406400" cy="406400"/>
          </a:xfrm>
          <a:prstGeom prst="rect">
            <a:avLst/>
          </a:prstGeom>
        </p:spPr>
      </p:pic>
    </p:spTree>
    <p:extLst>
      <p:ext uri="{BB962C8B-B14F-4D97-AF65-F5344CB8AC3E}">
        <p14:creationId xmlns:p14="http://schemas.microsoft.com/office/powerpoint/2010/main" val="18291926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2A17968-0A66-4776-82BE-6B3B70A7F467}"/>
              </a:ext>
            </a:extLst>
          </p:cNvPr>
          <p:cNvSpPr txBox="1"/>
          <p:nvPr/>
        </p:nvSpPr>
        <p:spPr>
          <a:xfrm>
            <a:off x="397565" y="2497976"/>
            <a:ext cx="8348870"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Western</a:t>
            </a:r>
            <a:endParaRPr kumimoji="1" lang="ja-JP" altLang="en-US" sz="6600" dirty="0">
              <a:solidFill>
                <a:schemeClr val="tx1">
                  <a:lumMod val="85000"/>
                  <a:lumOff val="15000"/>
                </a:schemeClr>
              </a:solidFill>
            </a:endParaRPr>
          </a:p>
        </p:txBody>
      </p:sp>
      <p:pic>
        <p:nvPicPr>
          <p:cNvPr id="2" name="Western">
            <a:hlinkClick r:id="" action="ppaction://media"/>
            <a:extLst>
              <a:ext uri="{FF2B5EF4-FFF2-40B4-BE49-F238E27FC236}">
                <a16:creationId xmlns:a16="http://schemas.microsoft.com/office/drawing/2014/main" id="{91F0E25F-AA07-F863-4926-03A8BDDBB3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6150" y="958850"/>
            <a:ext cx="406400" cy="406400"/>
          </a:xfrm>
          <a:prstGeom prst="rect">
            <a:avLst/>
          </a:prstGeom>
        </p:spPr>
      </p:pic>
    </p:spTree>
    <p:extLst>
      <p:ext uri="{BB962C8B-B14F-4D97-AF65-F5344CB8AC3E}">
        <p14:creationId xmlns:p14="http://schemas.microsoft.com/office/powerpoint/2010/main" val="148405487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17380</TotalTime>
  <Words>3302</Words>
  <Application>Microsoft Office PowerPoint</Application>
  <PresentationFormat>画面に合わせる (4:3)</PresentationFormat>
  <Paragraphs>573</Paragraphs>
  <Slides>171</Slides>
  <Notes>36</Notes>
  <HiddenSlides>0</HiddenSlides>
  <MMClips>154</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171</vt:i4>
      </vt:variant>
    </vt:vector>
  </HeadingPairs>
  <TitlesOfParts>
    <vt:vector size="178"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prof501</cp:lastModifiedBy>
  <cp:revision>2129</cp:revision>
  <cp:lastPrinted>2016-06-23T16:36:17Z</cp:lastPrinted>
  <dcterms:created xsi:type="dcterms:W3CDTF">2016-05-30T03:13:09Z</dcterms:created>
  <dcterms:modified xsi:type="dcterms:W3CDTF">2025-07-10T02:57:57Z</dcterms:modified>
</cp:coreProperties>
</file>