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5"/>
  </p:notesMasterIdLst>
  <p:handoutMasterIdLst>
    <p:handoutMasterId r:id="rId166"/>
  </p:handoutMasterIdLst>
  <p:sldIdLst>
    <p:sldId id="3657" r:id="rId2"/>
    <p:sldId id="3445" r:id="rId3"/>
    <p:sldId id="2531" r:id="rId4"/>
    <p:sldId id="3668" r:id="rId5"/>
    <p:sldId id="4410" r:id="rId6"/>
    <p:sldId id="4151" r:id="rId7"/>
    <p:sldId id="4216" r:id="rId8"/>
    <p:sldId id="4217" r:id="rId9"/>
    <p:sldId id="4218" r:id="rId10"/>
    <p:sldId id="4272" r:id="rId11"/>
    <p:sldId id="4273" r:id="rId12"/>
    <p:sldId id="4274" r:id="rId13"/>
    <p:sldId id="4275" r:id="rId14"/>
    <p:sldId id="4276" r:id="rId15"/>
    <p:sldId id="4277" r:id="rId16"/>
    <p:sldId id="4411" r:id="rId17"/>
    <p:sldId id="4195" r:id="rId18"/>
    <p:sldId id="4225" r:id="rId19"/>
    <p:sldId id="4226" r:id="rId20"/>
    <p:sldId id="4227" r:id="rId21"/>
    <p:sldId id="4278" r:id="rId22"/>
    <p:sldId id="4279" r:id="rId23"/>
    <p:sldId id="4280" r:id="rId24"/>
    <p:sldId id="4281" r:id="rId25"/>
    <p:sldId id="4423" r:id="rId26"/>
    <p:sldId id="4424" r:id="rId27"/>
    <p:sldId id="4412" r:id="rId28"/>
    <p:sldId id="4206" r:id="rId29"/>
    <p:sldId id="4266" r:id="rId30"/>
    <p:sldId id="4267" r:id="rId31"/>
    <p:sldId id="4268" r:id="rId32"/>
    <p:sldId id="4425" r:id="rId33"/>
    <p:sldId id="4426" r:id="rId34"/>
    <p:sldId id="4427" r:id="rId35"/>
    <p:sldId id="4428" r:id="rId36"/>
    <p:sldId id="4288" r:id="rId37"/>
    <p:sldId id="4289" r:id="rId38"/>
    <p:sldId id="4406" r:id="rId39"/>
    <p:sldId id="4250" r:id="rId40"/>
    <p:sldId id="4269" r:id="rId41"/>
    <p:sldId id="4270" r:id="rId42"/>
    <p:sldId id="4271" r:id="rId43"/>
    <p:sldId id="4290" r:id="rId44"/>
    <p:sldId id="4291" r:id="rId45"/>
    <p:sldId id="4292" r:id="rId46"/>
    <p:sldId id="4293" r:id="rId47"/>
    <p:sldId id="4294" r:id="rId48"/>
    <p:sldId id="4295" r:id="rId49"/>
    <p:sldId id="3626" r:id="rId50"/>
    <p:sldId id="3647" r:id="rId51"/>
    <p:sldId id="2024" r:id="rId52"/>
    <p:sldId id="2025" r:id="rId53"/>
    <p:sldId id="2026" r:id="rId54"/>
    <p:sldId id="2027" r:id="rId55"/>
    <p:sldId id="2028" r:id="rId56"/>
    <p:sldId id="2029" r:id="rId57"/>
    <p:sldId id="2021" r:id="rId58"/>
    <p:sldId id="2022" r:id="rId59"/>
    <p:sldId id="2023" r:id="rId60"/>
    <p:sldId id="2030" r:id="rId61"/>
    <p:sldId id="2031" r:id="rId62"/>
    <p:sldId id="2032" r:id="rId63"/>
    <p:sldId id="2033" r:id="rId64"/>
    <p:sldId id="2034" r:id="rId65"/>
    <p:sldId id="2035" r:id="rId66"/>
    <p:sldId id="2036" r:id="rId67"/>
    <p:sldId id="2037" r:id="rId68"/>
    <p:sldId id="2038" r:id="rId69"/>
    <p:sldId id="3622" r:id="rId70"/>
    <p:sldId id="4219" r:id="rId71"/>
    <p:sldId id="4220" r:id="rId72"/>
    <p:sldId id="4221" r:id="rId73"/>
    <p:sldId id="4222" r:id="rId74"/>
    <p:sldId id="4223" r:id="rId75"/>
    <p:sldId id="4224" r:id="rId76"/>
    <p:sldId id="3610" r:id="rId77"/>
    <p:sldId id="3611" r:id="rId78"/>
    <p:sldId id="3612" r:id="rId79"/>
    <p:sldId id="3613" r:id="rId80"/>
    <p:sldId id="3614" r:id="rId81"/>
    <p:sldId id="3623" r:id="rId82"/>
    <p:sldId id="3644" r:id="rId83"/>
    <p:sldId id="3524" r:id="rId84"/>
    <p:sldId id="3523" r:id="rId85"/>
    <p:sldId id="3624" r:id="rId86"/>
    <p:sldId id="3625" r:id="rId87"/>
    <p:sldId id="2143" r:id="rId88"/>
    <p:sldId id="2144" r:id="rId89"/>
    <p:sldId id="2145" r:id="rId90"/>
    <p:sldId id="4282" r:id="rId91"/>
    <p:sldId id="4283" r:id="rId92"/>
    <p:sldId id="4284" r:id="rId93"/>
    <p:sldId id="3717" r:id="rId94"/>
    <p:sldId id="3718" r:id="rId95"/>
    <p:sldId id="3719" r:id="rId96"/>
    <p:sldId id="4241" r:id="rId97"/>
    <p:sldId id="4242" r:id="rId98"/>
    <p:sldId id="4243" r:id="rId99"/>
    <p:sldId id="3552" r:id="rId100"/>
    <p:sldId id="3553" r:id="rId101"/>
    <p:sldId id="3554" r:id="rId102"/>
    <p:sldId id="3503" r:id="rId103"/>
    <p:sldId id="3504" r:id="rId104"/>
    <p:sldId id="3505" r:id="rId105"/>
    <p:sldId id="3537" r:id="rId106"/>
    <p:sldId id="3538" r:id="rId107"/>
    <p:sldId id="3539" r:id="rId108"/>
    <p:sldId id="2050" r:id="rId109"/>
    <p:sldId id="2051" r:id="rId110"/>
    <p:sldId id="2052" r:id="rId111"/>
    <p:sldId id="4326" r:id="rId112"/>
    <p:sldId id="4327" r:id="rId113"/>
    <p:sldId id="4328" r:id="rId114"/>
    <p:sldId id="4285" r:id="rId115"/>
    <p:sldId id="4286" r:id="rId116"/>
    <p:sldId id="4287" r:id="rId117"/>
    <p:sldId id="3646" r:id="rId118"/>
    <p:sldId id="4329" r:id="rId119"/>
    <p:sldId id="4330" r:id="rId120"/>
    <p:sldId id="4331" r:id="rId121"/>
    <p:sldId id="4332" r:id="rId122"/>
    <p:sldId id="4333" r:id="rId123"/>
    <p:sldId id="4334" r:id="rId124"/>
    <p:sldId id="4335" r:id="rId125"/>
    <p:sldId id="4336" r:id="rId126"/>
    <p:sldId id="4337" r:id="rId127"/>
    <p:sldId id="4338" r:id="rId128"/>
    <p:sldId id="3561" r:id="rId129"/>
    <p:sldId id="3562" r:id="rId130"/>
    <p:sldId id="3672" r:id="rId131"/>
    <p:sldId id="4359" r:id="rId132"/>
    <p:sldId id="4413" r:id="rId133"/>
    <p:sldId id="4414" r:id="rId134"/>
    <p:sldId id="4416" r:id="rId135"/>
    <p:sldId id="4417" r:id="rId136"/>
    <p:sldId id="4418" r:id="rId137"/>
    <p:sldId id="4419" r:id="rId138"/>
    <p:sldId id="4420" r:id="rId139"/>
    <p:sldId id="4421" r:id="rId140"/>
    <p:sldId id="4422" r:id="rId141"/>
    <p:sldId id="3661" r:id="rId142"/>
    <p:sldId id="3681" r:id="rId143"/>
    <p:sldId id="3563" r:id="rId144"/>
    <p:sldId id="3564" r:id="rId145"/>
    <p:sldId id="3565" r:id="rId146"/>
    <p:sldId id="3566" r:id="rId147"/>
    <p:sldId id="3567" r:id="rId148"/>
    <p:sldId id="3568" r:id="rId149"/>
    <p:sldId id="3569" r:id="rId150"/>
    <p:sldId id="3570" r:id="rId151"/>
    <p:sldId id="3573" r:id="rId152"/>
    <p:sldId id="3648" r:id="rId153"/>
    <p:sldId id="3577" r:id="rId154"/>
    <p:sldId id="3649" r:id="rId155"/>
    <p:sldId id="3650" r:id="rId156"/>
    <p:sldId id="3583" r:id="rId157"/>
    <p:sldId id="3587" r:id="rId158"/>
    <p:sldId id="3588" r:id="rId159"/>
    <p:sldId id="3589" r:id="rId160"/>
    <p:sldId id="3590" r:id="rId161"/>
    <p:sldId id="3655" r:id="rId162"/>
    <p:sldId id="3595" r:id="rId163"/>
    <p:sldId id="3609" r:id="rId16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99"/>
    <a:srgbClr val="0043C8"/>
    <a:srgbClr val="005C2A"/>
    <a:srgbClr val="CC3399"/>
    <a:srgbClr val="00FF00"/>
    <a:srgbClr val="F8CBAD"/>
    <a:srgbClr val="FFFF8B"/>
    <a:srgbClr val="B4FEB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58" autoAdjust="0"/>
    <p:restoredTop sz="94270" autoAdjust="0"/>
  </p:normalViewPr>
  <p:slideViewPr>
    <p:cSldViewPr snapToGrid="0">
      <p:cViewPr>
        <p:scale>
          <a:sx n="125" d="100"/>
          <a:sy n="125" d="100"/>
        </p:scale>
        <p:origin x="800" y="-76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notesMaster" Target="notesMasters/notes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186AE-2F43-3825-46B1-69331D89F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2467658-EF03-B5BF-34F4-05DBB23DEC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2CD342A-3CE5-CE42-848B-301EC1697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F51520-03C9-CAA8-2C46-A830093EEE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14601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5E514-B51F-0616-C09D-F44785A56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BEEEA0C-7F44-8EE8-AF8A-D1FCD37516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DCE4B2E-9FA5-2A32-0CF9-91A7A8F360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94663FE-0D2F-AD31-8F4E-A2A15A96C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8012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8D612-0A72-B914-82DE-B4061A604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02CC5D9-8DAD-2C4B-E1A7-C6C8894121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CAF2BB8-3D01-50EA-2F91-627EBB9B64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BA9A0E-38E9-CB64-FFBC-1F41977B9D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0859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1EC89-D2DF-91CB-0518-CE5D2F479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DFBB95A-3633-5CCB-4D0A-6BB09E420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E1523BE-FF4D-A759-027D-102CCAB7CF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2CEB2E-2A59-0BBC-240F-4C0F43CF57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5107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1853E-DFCB-2F03-F211-5D9BBA6620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7AF8166-DD73-903E-CC17-885DD34DAE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8FDD3CE-3430-983D-A1E8-1854A26AE8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11F88B-DF62-C7F7-5823-4404292D75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08554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CF2C0-6A80-6CE7-0BE4-3207A1767B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C4B77F5-8A69-0182-C787-F1141D6949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8CFD84E-C98C-B80F-C508-1B95D1EF8A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B2D0EA1-5293-1A3E-CEDB-6375080CFC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2267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6E209-2CB0-CFE9-DD5B-6AA53DCFD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83C88E3-A95D-B79E-3475-1A80151810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0BA43DC-B5BB-41E2-C46C-10C9C136B5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6893F30-321E-1431-0D05-622CBC6AC3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39084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92104-F4FA-2717-C16D-353F025C7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5305560-08B6-394E-9924-C3FF252CDA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1498CB0-B887-8B5F-75A2-8371F7A5EB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BC0262-7AA8-FC32-4E2B-EC15871895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93189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BA096-7AB4-D2FA-93DF-C727AEF42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75E05BD-9A9E-6315-6A7E-32D3C3D900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B08CF09-7979-4198-B2F3-63D17FF2AA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19DD43F-2320-9F92-1819-EA0C906A8D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3158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3545A1-CC54-BA4C-1015-536AF8558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DE155AF-0632-C459-7756-3E5384D9DA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E9FFD7C-A55F-538B-3909-EF00B54B1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E36505-C413-D95A-0EFB-3D4EA3F9A2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6716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1E94A6-B944-F04E-D63B-51AA01517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40D15A7-8558-DC5B-11D9-309B9844E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E48CBD4-C7B0-C9A0-4712-751084F0F7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A3F3C1-23A7-CBA6-60B3-B6440A9D98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1001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3A728-8212-B86C-CF88-4AD215329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71447CD-6F4E-F20A-F239-874EDB87F3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CD1EEF5-41F4-731A-DBA8-8DEDE933C4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163FEA-5BBF-4B6D-3C38-7C0DDE6868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1159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F775C-4196-93A8-DFF1-DEEF2CF27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3658547-8411-55FF-A573-9686F39492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A94ACA7-600A-3356-1576-79B793C7FD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7B2ED31-D55A-CC8B-F287-29CB4A7CB9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76139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EB80F-A4B2-F897-F8BC-C5966C5AD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2A690AD-A96A-E24C-83D6-4763C1C3FD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5C6D321-F60E-99F6-11AD-29E5F04BBA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6CDEEDD-3657-2F8B-CB2B-3462EBE363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1565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AE946-90EC-7AFB-336D-47DC68FA6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774DDD0-68AB-86EA-ED4A-C123E016FB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D7DC104-4DD6-23F0-C9E1-B744D7D37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28E158-C350-430C-DED9-9C9F34AC0D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951885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2F3CFF-5821-0941-9179-3B995226B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E143708-08AC-33F1-91D0-A4625EF00E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1526130-E06E-5DE0-6A3E-71F2D62181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6128312-BD25-EB77-3DBE-FFD6D589BA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6642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A716A-69FE-318E-42A0-FCD2BC97E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4ADEDD8-8437-AEBC-D8CF-350A004E58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3FEBA00-DC0A-B2BD-3258-F3B22C5C22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613DF2-A362-2D30-AC40-DCE75AACDF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14703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CE572-24A5-2510-BED8-C1C1167FC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2DCBDC3-2E77-F95A-0C4A-D2AE8C1269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A0A4B63-2B1C-71AC-7551-9DE188C474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A1A6D0E-7CB6-B761-6150-1DEA64B64E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6596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C3164-104D-3012-595F-29E0A4628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7B90271-CEE9-27EC-3903-D551FA9ED5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A627EAB-0C02-FA87-B46C-4C076C16F7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8BEA76-677B-72CF-A5AA-7A804DC6E0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17947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BA5D0-46CF-4992-4FCF-8A2E66508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DF80F4D-1F79-8E5E-3CD9-B5F607894C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280C7B9-F87C-8CE9-129B-A5F6D3D1FA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6B62660-193E-0133-4835-CD18BFB55C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11995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1772B-6CF2-7ABE-3E26-DB904EFBD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4EDD400-8FA9-88E7-6A7E-F0AD564705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671300F-52CF-3D52-BC4A-E429857252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015A7DC-2EE8-CB22-64E1-7E9C1A4C5C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41963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E57A3-50B6-A432-CA50-C0527D3A2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C8EF842-7247-D3B0-E257-196B790F44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702DF48-E38E-842A-BBF9-5C9BBE94DF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75ACC9-3F00-CD4B-E444-D258411B4D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7452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08AF3-BDF5-3E21-F160-00FE81A45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32C27C4-408A-2AB1-16C9-DC8C54FE10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2AA7CF1E-A521-393D-FCC7-B6B7B9F861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B3F8D59-BEE6-C9A2-8402-EA6E3F8BA9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16407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9B026-FBFC-4F1D-8E06-10CA37BFF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F638E24-8EBA-ABF2-A2B4-6540063356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5A31E77-6F6D-D66F-B308-6CCE50F083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373D61-A8D6-34FF-0A90-8E479B86D7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8877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E7D99-A887-DC3E-4D68-429511DA0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0DE7DD2-BA11-424C-AC1E-3B397A5E02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26629E4-8D85-52DE-5BFA-DA8300915A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A524C74-F529-98B2-AA03-75E3B867E1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79060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6BAC9-4ECA-4A1A-8E7E-531D1CCD4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468384F-3630-459F-DB24-624234C424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6A77CEC-48E7-EDC6-908D-0A9AA9FA07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330426-D8CB-C0C2-E6CD-DA7D209C17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8866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DAA19-6EC5-A82A-0FA9-87C8F51DC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B870EC9-34C2-C873-464B-CE7DCDD923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9903954-D4D9-57CF-6BFE-52D5B1D8FD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D5A4DFF-1F0B-A1CF-642E-F258D2BC01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79694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3ECBA-6A56-A7D1-AF84-D4BF7C394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2021E33-D6FB-3CEB-98AD-FCCF091ACD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1E0E7FF-1C6F-3C7A-6A7E-2E26FFD74C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EE3472C-53EB-4B94-06FE-6A8C89A0FE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67639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E933D8-4988-2372-3373-48479E53D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C7F455B-6413-5011-83B0-F6E9613BD9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D3C08D6-6B4E-4E83-62B8-485EBA1C8B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DBEE05A-F8A6-3513-B8E0-D2641722DD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90651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D6A5D-017E-F461-11CC-A3D6E93CA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B39D12B-6000-4863-3DF4-376E30D856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3343502-E827-740D-6681-C343BC8768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1A65F0A-A61B-5F21-3862-18F55834DA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3404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B7092-6A09-1328-3CBE-BEE049B96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C964F20-1C55-6AB0-FBB2-1D6AA99898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36BE773-2E20-DEDE-555E-FCA4BB0A9C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D34167-DBD8-EC4A-592A-7C29836320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4826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5E7A7-EE21-8917-66AE-7E3CAAE84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9872200-F4AD-6CD4-1A8E-A1E83FC7DF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C3B98C9-E7AB-BAFC-2E29-AC0A78AB6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8B39899-5E5A-38DE-C5B0-827F1FA730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7196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8EAAC-E89C-7B90-7690-4DE185797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51AD835-F0D3-9A60-31D1-D546600ED8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01D75A9-763A-0FAA-592F-9EF8E9E183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31EEA6-B889-55D3-596D-A0F10ECA43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4109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1FB54-1BE2-58D8-624A-3117F5F84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838E2F5-2286-9E19-7692-D55D130DB3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552CBA4-D8B5-FD9E-DCF9-7186C1C129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A75C7E-A938-982F-164E-5F42C826D6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1962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EB661-FBFE-44D9-840F-BA451E226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E15736B-AAE9-9C17-7263-3B8CF96215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E2D18CD-0649-B6E9-CA9B-2ACB107A23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4A539DF-B61D-7D05-A126-B06643D1EA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0326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8CAEE-8D4F-A3E6-7807-27E3D5206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000AA44-0C22-19F9-1ED9-0D8960A28B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D1F18E8-17F6-9609-486C-74D0351746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0A3FF95-83F0-3DEE-6363-28E070C93E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455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2025/7/10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microsoft.com/office/2007/relationships/media" Target="../media/media39.mp3"/><Relationship Id="rId7" Type="http://schemas.openxmlformats.org/officeDocument/2006/relationships/image" Target="../media/image2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9.mp3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9.xml.rels><?xml version="1.0" encoding="UTF-8" standalone="yes"?>
<Relationships xmlns="http://schemas.openxmlformats.org/package/2006/relationships"><Relationship Id="rId3" Type="http://schemas.microsoft.com/office/2007/relationships/media" Target="../media/media40.mp3"/><Relationship Id="rId7" Type="http://schemas.openxmlformats.org/officeDocument/2006/relationships/image" Target="../media/image2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0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microsoft.com/office/2007/relationships/media" Target="../media/media44.wav"/><Relationship Id="rId7" Type="http://schemas.openxmlformats.org/officeDocument/2006/relationships/image" Target="../media/image2.png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4.wav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microsoft.com/office/2007/relationships/media" Target="../media/media44.wav"/><Relationship Id="rId7" Type="http://schemas.openxmlformats.org/officeDocument/2006/relationships/image" Target="../media/image2.png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4.wav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microsoft.com/office/2007/relationships/media" Target="../media/media44.wav"/><Relationship Id="rId7" Type="http://schemas.openxmlformats.org/officeDocument/2006/relationships/image" Target="../media/image2.png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4.wav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45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audio" Target="../media/media46.mp3"/><Relationship Id="rId11" Type="http://schemas.openxmlformats.org/officeDocument/2006/relationships/image" Target="../media/image9.png"/><Relationship Id="rId5" Type="http://schemas.microsoft.com/office/2007/relationships/media" Target="../media/media46.mp3"/><Relationship Id="rId10" Type="http://schemas.openxmlformats.org/officeDocument/2006/relationships/image" Target="../media/image8.png"/><Relationship Id="rId4" Type="http://schemas.openxmlformats.org/officeDocument/2006/relationships/audio" Target="../media/media45.mp3"/><Relationship Id="rId9" Type="http://schemas.openxmlformats.org/officeDocument/2006/relationships/image" Target="../media/image2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6.png"/><Relationship Id="rId3" Type="http://schemas.microsoft.com/office/2007/relationships/media" Target="../media/media48.mp3"/><Relationship Id="rId7" Type="http://schemas.openxmlformats.org/officeDocument/2006/relationships/image" Target="../media/image9.png"/><Relationship Id="rId12" Type="http://schemas.openxmlformats.org/officeDocument/2006/relationships/image" Target="../media/image25.svg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image" Target="../media/image8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3.svg"/><Relationship Id="rId4" Type="http://schemas.openxmlformats.org/officeDocument/2006/relationships/audio" Target="../media/media48.mp3"/><Relationship Id="rId9" Type="http://schemas.openxmlformats.org/officeDocument/2006/relationships/image" Target="../media/image22.png"/><Relationship Id="rId14" Type="http://schemas.openxmlformats.org/officeDocument/2006/relationships/image" Target="../media/image2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0.mp3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8.png"/><Relationship Id="rId4" Type="http://schemas.openxmlformats.org/officeDocument/2006/relationships/audio" Target="../media/media50.mp3"/><Relationship Id="rId9" Type="http://schemas.openxmlformats.org/officeDocument/2006/relationships/image" Target="../media/image27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media" Target="../media/media24.mp3"/><Relationship Id="rId7" Type="http://schemas.openxmlformats.org/officeDocument/2006/relationships/image" Target="../media/image2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p3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6.mp3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media" Target="../media/media27.mp3"/><Relationship Id="rId7" Type="http://schemas.openxmlformats.org/officeDocument/2006/relationships/image" Target="../media/image7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7.mp3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9.mp3"/><Relationship Id="rId7" Type="http://schemas.openxmlformats.org/officeDocument/2006/relationships/image" Target="../media/image9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29.mp3"/><Relationship Id="rId9" Type="http://schemas.openxmlformats.org/officeDocument/2006/relationships/image" Target="../media/image1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20999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No.21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7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関係代名詞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関係代名詞の省略、</a:t>
            </a:r>
            <a:endParaRPr lang="en-US" altLang="ja-JP" sz="48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whom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・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whose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など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5C760-817E-979A-46E6-D1D5CD7E9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72755AC-5ED4-DA66-B2DD-FADA36B268F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3C9FC2C-194C-3F05-C317-DE08C3C6A95F}"/>
              </a:ext>
            </a:extLst>
          </p:cNvPr>
          <p:cNvSpPr txBox="1"/>
          <p:nvPr/>
        </p:nvSpPr>
        <p:spPr>
          <a:xfrm>
            <a:off x="1623910" y="3620659"/>
            <a:ext cx="5896177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book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endParaRPr kumimoji="1" lang="en-US" altLang="ja-JP" sz="44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bought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yesterday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interesting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DC44612-D991-BDEE-8FC7-D4419018F9F4}"/>
              </a:ext>
            </a:extLst>
          </p:cNvPr>
          <p:cNvSpPr txBox="1"/>
          <p:nvPr/>
        </p:nvSpPr>
        <p:spPr>
          <a:xfrm>
            <a:off x="274319" y="771604"/>
            <a:ext cx="8595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その本は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買った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昨日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面白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かったです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2The book I bought yesterday was interesting.">
            <a:hlinkClick r:id="" action="ppaction://media"/>
            <a:extLst>
              <a:ext uri="{FF2B5EF4-FFF2-40B4-BE49-F238E27FC236}">
                <a16:creationId xmlns:a16="http://schemas.microsoft.com/office/drawing/2014/main" id="{84A965AD-C1E4-80AC-D567-FCA9328B5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73225" y="650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7101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9516" y="2767281"/>
            <a:ext cx="8984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think of ... as </a:t>
            </a:r>
            <a:r>
              <a:rPr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～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think of ... as">
            <a:hlinkClick r:id="" action="ppaction://media"/>
            <a:extLst>
              <a:ext uri="{FF2B5EF4-FFF2-40B4-BE49-F238E27FC236}">
                <a16:creationId xmlns:a16="http://schemas.microsoft.com/office/drawing/2014/main" id="{B0AFDC04-1E36-42A2-68E0-0F0E1559A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3588" y="1652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991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BA5147C-4720-B64C-29A2-918597352F02}"/>
              </a:ext>
            </a:extLst>
          </p:cNvPr>
          <p:cNvSpPr txBox="1"/>
          <p:nvPr/>
        </p:nvSpPr>
        <p:spPr>
          <a:xfrm>
            <a:off x="815009" y="2090172"/>
            <a:ext cx="7513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を～と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みなす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think of ... as">
            <a:hlinkClick r:id="" action="ppaction://media"/>
            <a:extLst>
              <a:ext uri="{FF2B5EF4-FFF2-40B4-BE49-F238E27FC236}">
                <a16:creationId xmlns:a16="http://schemas.microsoft.com/office/drawing/2014/main" id="{BADBD86C-5E21-9431-7042-635F9B209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3588" y="1652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6777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5206EAF-CEE8-4486-BBB7-84DBE38D6564}"/>
              </a:ext>
            </a:extLst>
          </p:cNvPr>
          <p:cNvGrpSpPr/>
          <p:nvPr/>
        </p:nvGrpSpPr>
        <p:grpSpPr>
          <a:xfrm>
            <a:off x="206477" y="1427921"/>
            <a:ext cx="8731046" cy="4002159"/>
            <a:chOff x="206477" y="1575136"/>
            <a:chExt cx="8731046" cy="400215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1575136"/>
              <a:ext cx="8731046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親</a:t>
              </a:r>
            </a:p>
          </p:txBody>
        </p:sp>
      </p:grpSp>
      <p:pic>
        <p:nvPicPr>
          <p:cNvPr id="4" name="parent">
            <a:hlinkClick r:id="" action="ppaction://media"/>
            <a:extLst>
              <a:ext uri="{FF2B5EF4-FFF2-40B4-BE49-F238E27FC236}">
                <a16:creationId xmlns:a16="http://schemas.microsoft.com/office/drawing/2014/main" id="{D0A5C6CF-54C5-DC98-664F-A91C0637A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8538" y="16779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6950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9FA6F9F-C370-46C8-2001-8908D2E20FED}"/>
              </a:ext>
            </a:extLst>
          </p:cNvPr>
          <p:cNvSpPr txBox="1"/>
          <p:nvPr/>
        </p:nvSpPr>
        <p:spPr>
          <a:xfrm>
            <a:off x="834887" y="2321005"/>
            <a:ext cx="74742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parent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parent">
            <a:hlinkClick r:id="" action="ppaction://media"/>
            <a:extLst>
              <a:ext uri="{FF2B5EF4-FFF2-40B4-BE49-F238E27FC236}">
                <a16:creationId xmlns:a16="http://schemas.microsoft.com/office/drawing/2014/main" id="{CFD824E2-4C15-B2D6-AB8D-EAEB26B1F8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8538" y="16779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3380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7" y="2105561"/>
            <a:ext cx="873104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親</a:t>
            </a:r>
          </a:p>
        </p:txBody>
      </p:sp>
      <p:pic>
        <p:nvPicPr>
          <p:cNvPr id="2" name="parent">
            <a:hlinkClick r:id="" action="ppaction://media"/>
            <a:extLst>
              <a:ext uri="{FF2B5EF4-FFF2-40B4-BE49-F238E27FC236}">
                <a16:creationId xmlns:a16="http://schemas.microsoft.com/office/drawing/2014/main" id="{583D91D9-4EB9-126E-4F00-E1E6EC879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8538" y="16779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731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EC9732-D173-4D50-B7EB-5AB6261BAC2C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ふ化する</a:t>
              </a:r>
            </a:p>
          </p:txBody>
        </p:sp>
      </p:grpSp>
      <p:pic>
        <p:nvPicPr>
          <p:cNvPr id="2" name="hatch">
            <a:hlinkClick r:id="" action="ppaction://media"/>
            <a:extLst>
              <a:ext uri="{FF2B5EF4-FFF2-40B4-BE49-F238E27FC236}">
                <a16:creationId xmlns:a16="http://schemas.microsoft.com/office/drawing/2014/main" id="{20667596-9EB8-4343-C026-05E60EE94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650" y="2079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432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F1BA1E9-42DE-0001-E74D-51CD535472A4}"/>
              </a:ext>
            </a:extLst>
          </p:cNvPr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hatch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hatch">
            <a:hlinkClick r:id="" action="ppaction://media"/>
            <a:extLst>
              <a:ext uri="{FF2B5EF4-FFF2-40B4-BE49-F238E27FC236}">
                <a16:creationId xmlns:a16="http://schemas.microsoft.com/office/drawing/2014/main" id="{F8DC20F8-2CA8-FCA6-0405-5E41B9DD3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650" y="2079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872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EECF3F9-944A-4755-B91D-82B3FCD30F8A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ふ化する</a:t>
            </a:r>
          </a:p>
        </p:txBody>
      </p:sp>
      <p:pic>
        <p:nvPicPr>
          <p:cNvPr id="2" name="hatch">
            <a:hlinkClick r:id="" action="ppaction://media"/>
            <a:extLst>
              <a:ext uri="{FF2B5EF4-FFF2-40B4-BE49-F238E27FC236}">
                <a16:creationId xmlns:a16="http://schemas.microsoft.com/office/drawing/2014/main" id="{0D62CF56-39D4-4491-DA3A-52CAA8810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55650" y="2079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825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B748270-F3A4-49D6-9719-33527B57786F}"/>
              </a:ext>
            </a:extLst>
          </p:cNvPr>
          <p:cNvGrpSpPr/>
          <p:nvPr/>
        </p:nvGrpSpPr>
        <p:grpSpPr>
          <a:xfrm>
            <a:off x="815009" y="1209908"/>
            <a:ext cx="7513983" cy="4438184"/>
            <a:chOff x="815009" y="1258379"/>
            <a:chExt cx="7513983" cy="4438184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258379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のあとを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ついて行く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126903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follow">
            <a:hlinkClick r:id="" action="ppaction://media"/>
            <a:extLst>
              <a:ext uri="{FF2B5EF4-FFF2-40B4-BE49-F238E27FC236}">
                <a16:creationId xmlns:a16="http://schemas.microsoft.com/office/drawing/2014/main" id="{A47C4809-D948-3FB6-DA70-FC326FBD8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6925" y="2089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6181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27204C-AD3B-AF36-EB9B-3AC269BBB866}"/>
              </a:ext>
            </a:extLst>
          </p:cNvPr>
          <p:cNvSpPr txBox="1"/>
          <p:nvPr/>
        </p:nvSpPr>
        <p:spPr>
          <a:xfrm>
            <a:off x="463826" y="2105561"/>
            <a:ext cx="821634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follow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follow">
            <a:hlinkClick r:id="" action="ppaction://media"/>
            <a:extLst>
              <a:ext uri="{FF2B5EF4-FFF2-40B4-BE49-F238E27FC236}">
                <a16:creationId xmlns:a16="http://schemas.microsoft.com/office/drawing/2014/main" id="{3ACAB4D2-581C-F55E-4940-FD3DCD33B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6925" y="2089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027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5F2E4-3AB1-437C-AB0C-C9B99EA02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C15C230-3BEA-1BE7-1A05-CDA96959BDE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680AFA-CC8E-5844-4222-4EEAED23CEC2}"/>
              </a:ext>
            </a:extLst>
          </p:cNvPr>
          <p:cNvSpPr txBox="1"/>
          <p:nvPr/>
        </p:nvSpPr>
        <p:spPr>
          <a:xfrm>
            <a:off x="1500445" y="1901659"/>
            <a:ext cx="6143110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book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endParaRPr kumimoji="1" lang="en-US" altLang="ja-JP" sz="44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b-----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yesterday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----------]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2The book I bought yesterday was interesting.">
            <a:hlinkClick r:id="" action="ppaction://media"/>
            <a:extLst>
              <a:ext uri="{FF2B5EF4-FFF2-40B4-BE49-F238E27FC236}">
                <a16:creationId xmlns:a16="http://schemas.microsoft.com/office/drawing/2014/main" id="{B8370A9A-2776-214D-02C3-71E4E42C4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73225" y="650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93350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980A828-399F-C544-550B-757E1E12F4CF}"/>
              </a:ext>
            </a:extLst>
          </p:cNvPr>
          <p:cNvSpPr txBox="1"/>
          <p:nvPr/>
        </p:nvSpPr>
        <p:spPr>
          <a:xfrm>
            <a:off x="815009" y="2090172"/>
            <a:ext cx="7513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のあとを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ついて行く</a:t>
            </a:r>
          </a:p>
        </p:txBody>
      </p:sp>
      <p:pic>
        <p:nvPicPr>
          <p:cNvPr id="2" name="follow">
            <a:hlinkClick r:id="" action="ppaction://media"/>
            <a:extLst>
              <a:ext uri="{FF2B5EF4-FFF2-40B4-BE49-F238E27FC236}">
                <a16:creationId xmlns:a16="http://schemas.microsoft.com/office/drawing/2014/main" id="{2B227386-57B7-6F1D-3BBA-3A28706A4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96925" y="2089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7861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0DC33CD-2A10-428B-9F01-05EE17DCCC70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ひな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chick">
            <a:hlinkClick r:id="" action="ppaction://media"/>
            <a:extLst>
              <a:ext uri="{FF2B5EF4-FFF2-40B4-BE49-F238E27FC236}">
                <a16:creationId xmlns:a16="http://schemas.microsoft.com/office/drawing/2014/main" id="{66EE4338-5C5E-967A-6095-48E8F3F6B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0263" y="219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7761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chick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chick">
            <a:hlinkClick r:id="" action="ppaction://media"/>
            <a:extLst>
              <a:ext uri="{FF2B5EF4-FFF2-40B4-BE49-F238E27FC236}">
                <a16:creationId xmlns:a16="http://schemas.microsoft.com/office/drawing/2014/main" id="{BE7E86A4-4199-1F6A-9140-DA92DBD80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0263" y="219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1764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ひな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chick">
            <a:hlinkClick r:id="" action="ppaction://media"/>
            <a:extLst>
              <a:ext uri="{FF2B5EF4-FFF2-40B4-BE49-F238E27FC236}">
                <a16:creationId xmlns:a16="http://schemas.microsoft.com/office/drawing/2014/main" id="{A4570D37-54CA-EAF2-9951-D3EAAD408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0263" y="219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781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6BEF14-8B2A-4E4F-9A89-E3FE13ECA38D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057013" y="4007635"/>
              <a:ext cx="702997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出来事</a:t>
              </a:r>
            </a:p>
          </p:txBody>
        </p:sp>
      </p:grp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5633F7A9-06F6-4DFA-D8B1-A8C123886EB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ncident">
            <a:hlinkClick r:id="" action="ppaction://media"/>
            <a:extLst>
              <a:ext uri="{FF2B5EF4-FFF2-40B4-BE49-F238E27FC236}">
                <a16:creationId xmlns:a16="http://schemas.microsoft.com/office/drawing/2014/main" id="{1E410615-93F3-3BE3-9479-94DA2BE14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1050" y="1946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6951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5A0F82B-BF0F-24C2-1F35-0314F6049235}"/>
              </a:ext>
            </a:extLst>
          </p:cNvPr>
          <p:cNvSpPr txBox="1"/>
          <p:nvPr/>
        </p:nvSpPr>
        <p:spPr>
          <a:xfrm>
            <a:off x="291548" y="2459504"/>
            <a:ext cx="8560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incident</a:t>
            </a:r>
            <a:endParaRPr kumimoji="1" lang="ja-JP" altLang="en-US" sz="1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C748416B-0FD8-45D9-0F92-7DCDF46B434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ncident">
            <a:hlinkClick r:id="" action="ppaction://media"/>
            <a:extLst>
              <a:ext uri="{FF2B5EF4-FFF2-40B4-BE49-F238E27FC236}">
                <a16:creationId xmlns:a16="http://schemas.microsoft.com/office/drawing/2014/main" id="{00A595DC-0B1C-AB6F-1FED-DD5ECA79C1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1050" y="1946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451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出来事</a:t>
            </a: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6A9199A5-9F6C-BE0E-E46E-91AD4902C30A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867F45D5-43D4-F9B1-2CBE-CD17C43C7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pic>
        <p:nvPicPr>
          <p:cNvPr id="7" name="incident">
            <a:hlinkClick r:id="" action="ppaction://media"/>
            <a:extLst>
              <a:ext uri="{FF2B5EF4-FFF2-40B4-BE49-F238E27FC236}">
                <a16:creationId xmlns:a16="http://schemas.microsoft.com/office/drawing/2014/main" id="{8D6C5A28-4EAF-279D-F192-58760EDD52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81050" y="1946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06660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9AC05-7D23-0EF6-A6D0-E4CC88919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CB4FBA3-E3FA-AD68-A42A-61CA02FA88D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8F87B8A-2525-B9AF-AA9E-B633ED5B64A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85C6E85-B3C0-E07A-7952-1414B75F861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6F939BB-F59A-EEF5-4E73-75624AB0041F}"/>
              </a:ext>
            </a:extLst>
          </p:cNvPr>
          <p:cNvGrpSpPr/>
          <p:nvPr/>
        </p:nvGrpSpPr>
        <p:grpSpPr>
          <a:xfrm>
            <a:off x="815009" y="1780650"/>
            <a:ext cx="7513983" cy="3296701"/>
            <a:chOff x="815009" y="2280594"/>
            <a:chExt cx="7513983" cy="329670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5561C09-C381-3DD8-F736-81202AEDAAB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study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62B7E878-E23F-372F-093D-B71F12F977A8}"/>
                </a:ext>
              </a:extLst>
            </p:cNvPr>
            <p:cNvSpPr txBox="1"/>
            <p:nvPr/>
          </p:nvSpPr>
          <p:spPr>
            <a:xfrm>
              <a:off x="815009" y="2280594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を研究する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341F2B7-2BAD-E853-A4B2-26D3EAA9638E}"/>
              </a:ext>
            </a:extLst>
          </p:cNvPr>
          <p:cNvSpPr/>
          <p:nvPr/>
        </p:nvSpPr>
        <p:spPr>
          <a:xfrm>
            <a:off x="2801923" y="3429000"/>
            <a:ext cx="3549690" cy="152662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study">
            <a:hlinkClick r:id="" action="ppaction://media"/>
            <a:extLst>
              <a:ext uri="{FF2B5EF4-FFF2-40B4-BE49-F238E27FC236}">
                <a16:creationId xmlns:a16="http://schemas.microsoft.com/office/drawing/2014/main" id="{D9836A02-547F-F682-23D8-31180D04E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63575" y="17033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61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24006-9E2A-D206-9B5C-14DB66D95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6DBEDE8-62AE-EEF4-F7A4-B60B2C58AA8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35AC8B0-AE63-647F-4E97-B0890CAB21B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4EDAA9F-4F77-81C4-CCC0-9364060ABEA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B5BB989-0992-2095-C676-B27003F1ABA3}"/>
              </a:ext>
            </a:extLst>
          </p:cNvPr>
          <p:cNvGrpSpPr/>
          <p:nvPr/>
        </p:nvGrpSpPr>
        <p:grpSpPr>
          <a:xfrm>
            <a:off x="0" y="1852159"/>
            <a:ext cx="9144000" cy="3153682"/>
            <a:chOff x="0" y="1859340"/>
            <a:chExt cx="9144000" cy="315368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79194B8-6A25-724D-200A-5C1AAA59E402}"/>
                </a:ext>
              </a:extLst>
            </p:cNvPr>
            <p:cNvSpPr txBox="1"/>
            <p:nvPr/>
          </p:nvSpPr>
          <p:spPr>
            <a:xfrm>
              <a:off x="0" y="3689583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[work] [on]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171440B-BBE7-6AFE-B7E2-D34579F48EE5}"/>
                </a:ext>
              </a:extLst>
            </p:cNvPr>
            <p:cNvSpPr txBox="1"/>
            <p:nvPr/>
          </p:nvSpPr>
          <p:spPr>
            <a:xfrm>
              <a:off x="815009" y="1859340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に取り組む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5CC2161-9E1A-F5C3-B832-6B6E148AC453}"/>
              </a:ext>
            </a:extLst>
          </p:cNvPr>
          <p:cNvSpPr/>
          <p:nvPr/>
        </p:nvSpPr>
        <p:spPr>
          <a:xfrm>
            <a:off x="1776718" y="3682402"/>
            <a:ext cx="2895950" cy="128522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F441C05-9494-032D-94DF-E74B00BB4450}"/>
              </a:ext>
            </a:extLst>
          </p:cNvPr>
          <p:cNvSpPr/>
          <p:nvPr/>
        </p:nvSpPr>
        <p:spPr>
          <a:xfrm>
            <a:off x="5786656" y="3682402"/>
            <a:ext cx="1679546" cy="128522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work on">
            <a:hlinkClick r:id="" action="ppaction://media"/>
            <a:extLst>
              <a:ext uri="{FF2B5EF4-FFF2-40B4-BE49-F238E27FC236}">
                <a16:creationId xmlns:a16="http://schemas.microsoft.com/office/drawing/2014/main" id="{2C4991F0-51B5-1110-4BD0-A4F2EB1A1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30250" y="2173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052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4EFC5-36C3-1178-7B68-833706C05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B17AB0B-076A-824F-E8DC-FE2E47A17B08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D5BAC8C-8D52-1176-321C-F8EDC37775EC}"/>
              </a:ext>
            </a:extLst>
          </p:cNvPr>
          <p:cNvSpPr txBox="1"/>
          <p:nvPr/>
        </p:nvSpPr>
        <p:spPr>
          <a:xfrm>
            <a:off x="274320" y="2321003"/>
            <a:ext cx="8595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その本は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買った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昨日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面白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かったです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2The book I bought yesterday was interesting.">
            <a:hlinkClick r:id="" action="ppaction://media"/>
            <a:extLst>
              <a:ext uri="{FF2B5EF4-FFF2-40B4-BE49-F238E27FC236}">
                <a16:creationId xmlns:a16="http://schemas.microsoft.com/office/drawing/2014/main" id="{6FED85C5-0F47-CDB7-EE9F-0689B7272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73225" y="650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1996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8947A-74DA-F627-5ADC-49A6B160B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B2CBAC6-ECA2-6E5C-526D-55B938639E9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AA2A1E4-D240-8998-7D64-317B49FB982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78A5B49-4E7A-80EC-68B6-41619DA2C3B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254D315-5714-14A0-EF95-54E630126DC8}"/>
              </a:ext>
            </a:extLst>
          </p:cNvPr>
          <p:cNvGrpSpPr/>
          <p:nvPr/>
        </p:nvGrpSpPr>
        <p:grpSpPr>
          <a:xfrm>
            <a:off x="206477" y="1713146"/>
            <a:ext cx="8731046" cy="3308598"/>
            <a:chOff x="206478" y="2145587"/>
            <a:chExt cx="8731046" cy="330859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157C7B2-3B04-8990-3F0A-3E0919CCEBE9}"/>
                </a:ext>
              </a:extLst>
            </p:cNvPr>
            <p:cNvSpPr txBox="1"/>
            <p:nvPr/>
          </p:nvSpPr>
          <p:spPr>
            <a:xfrm>
              <a:off x="206478" y="4007635"/>
              <a:ext cx="873104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imprinting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EB8AE4A-8BF0-07ED-14F2-21A1D4D16ADB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刷り込み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68F8E7D-754C-B4CB-5327-8B7163DB2924}"/>
              </a:ext>
            </a:extLst>
          </p:cNvPr>
          <p:cNvSpPr/>
          <p:nvPr/>
        </p:nvSpPr>
        <p:spPr>
          <a:xfrm>
            <a:off x="1417739" y="3575194"/>
            <a:ext cx="6318058" cy="128522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imprinting">
            <a:hlinkClick r:id="" action="ppaction://media"/>
            <a:extLst>
              <a:ext uri="{FF2B5EF4-FFF2-40B4-BE49-F238E27FC236}">
                <a16:creationId xmlns:a16="http://schemas.microsoft.com/office/drawing/2014/main" id="{F1D0655D-EB8C-F7B0-C4AA-16F75F10D9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95313" y="21383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02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28712D-15D3-DF77-1265-0E0A23B22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A5DB14A-A5AD-8863-2CF8-46455A93F35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F140BDF-8D02-39BC-5385-040C8A50D4C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DA31C02-0CDD-ADEC-21A7-1D225D817E6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EEF04E5-5BF9-0938-B8E2-44E1F0295D5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9ADEFC4-1495-4F26-8577-AEEC917E2B1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form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805CCF3-0BEE-1A75-907D-B239A8AF2FF2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形態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AB74DA7-2D4F-D769-D55A-4C7A52D28F57}"/>
              </a:ext>
            </a:extLst>
          </p:cNvPr>
          <p:cNvSpPr/>
          <p:nvPr/>
        </p:nvSpPr>
        <p:spPr>
          <a:xfrm>
            <a:off x="3009900" y="3752166"/>
            <a:ext cx="3133736" cy="128522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form">
            <a:hlinkClick r:id="" action="ppaction://media"/>
            <a:extLst>
              <a:ext uri="{FF2B5EF4-FFF2-40B4-BE49-F238E27FC236}">
                <a16:creationId xmlns:a16="http://schemas.microsoft.com/office/drawing/2014/main" id="{3C904CB3-3481-77EE-94A8-24B2ED413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63600" y="23320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403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52A6C-3AFB-A853-5E4A-2A02A4FE1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56E1858-1935-8DB5-E3CA-841267B691D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59F6C4F-A228-A179-CCB0-B187F820CB4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0EE864C-6CA6-6784-6BF0-2961AF1BF84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A75D1736-4365-DA5A-C5CB-717A5C02127D}"/>
              </a:ext>
            </a:extLst>
          </p:cNvPr>
          <p:cNvGrpSpPr/>
          <p:nvPr/>
        </p:nvGrpSpPr>
        <p:grpSpPr>
          <a:xfrm>
            <a:off x="0" y="1484436"/>
            <a:ext cx="9144000" cy="3889128"/>
            <a:chOff x="0" y="829370"/>
            <a:chExt cx="9144000" cy="388912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EA7126C-69BF-C5C4-3428-EE1400B5B997}"/>
                </a:ext>
              </a:extLst>
            </p:cNvPr>
            <p:cNvSpPr txBox="1"/>
            <p:nvPr/>
          </p:nvSpPr>
          <p:spPr>
            <a:xfrm>
              <a:off x="0" y="3702835"/>
              <a:ext cx="9144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[think] [of] ... [as]</a:t>
              </a:r>
              <a:r>
                <a:rPr lang="ja-JP" alt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～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4DA5E96-27AD-5763-082B-270A4C43567E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を～と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みなす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43DA46B-B231-3A53-1629-A77950DBEB44}"/>
              </a:ext>
            </a:extLst>
          </p:cNvPr>
          <p:cNvSpPr/>
          <p:nvPr/>
        </p:nvSpPr>
        <p:spPr>
          <a:xfrm>
            <a:off x="711317" y="4223118"/>
            <a:ext cx="2140940" cy="128522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FB79C0-F3A3-D2BC-7390-477FD58ADBE0}"/>
              </a:ext>
            </a:extLst>
          </p:cNvPr>
          <p:cNvSpPr/>
          <p:nvPr/>
        </p:nvSpPr>
        <p:spPr>
          <a:xfrm>
            <a:off x="3748131" y="4223118"/>
            <a:ext cx="991649" cy="128522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64E5382-E04C-4141-0F3E-6082087759ED}"/>
              </a:ext>
            </a:extLst>
          </p:cNvPr>
          <p:cNvSpPr/>
          <p:nvPr/>
        </p:nvSpPr>
        <p:spPr>
          <a:xfrm>
            <a:off x="6575221" y="4223118"/>
            <a:ext cx="1142651" cy="128522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think of ... as">
            <a:hlinkClick r:id="" action="ppaction://media"/>
            <a:extLst>
              <a:ext uri="{FF2B5EF4-FFF2-40B4-BE49-F238E27FC236}">
                <a16:creationId xmlns:a16="http://schemas.microsoft.com/office/drawing/2014/main" id="{4D982C89-365C-CAF3-4038-BAF19F4AF7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39788" y="16859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02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3B1F2-8887-C5D8-9C20-8EF6E1680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3D7E502-AD14-E9C9-C75C-4AD759C8DEB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3ADE2A9-B595-0744-3FD8-F135C94D9FF8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B8EE895-1F21-57C3-2121-8DEE968A35A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DE1DE5C-80EC-4940-BC8A-D0B3B878CE25}"/>
              </a:ext>
            </a:extLst>
          </p:cNvPr>
          <p:cNvGrpSpPr/>
          <p:nvPr/>
        </p:nvGrpSpPr>
        <p:grpSpPr>
          <a:xfrm>
            <a:off x="206477" y="1427921"/>
            <a:ext cx="8731046" cy="4002159"/>
            <a:chOff x="206477" y="1575136"/>
            <a:chExt cx="8731046" cy="400215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178B24E-FF94-671F-1B30-D01EB1C36B27}"/>
                </a:ext>
              </a:extLst>
            </p:cNvPr>
            <p:cNvSpPr txBox="1"/>
            <p:nvPr/>
          </p:nvSpPr>
          <p:spPr>
            <a:xfrm>
              <a:off x="1098958" y="4007635"/>
              <a:ext cx="69460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parent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42499D3-F960-4B15-C665-F7F33A62981F}"/>
                </a:ext>
              </a:extLst>
            </p:cNvPr>
            <p:cNvSpPr txBox="1"/>
            <p:nvPr/>
          </p:nvSpPr>
          <p:spPr>
            <a:xfrm>
              <a:off x="206477" y="1575136"/>
              <a:ext cx="8731046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親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BC04A8A-322A-E8E2-4A89-254A34396771}"/>
              </a:ext>
            </a:extLst>
          </p:cNvPr>
          <p:cNvSpPr/>
          <p:nvPr/>
        </p:nvSpPr>
        <p:spPr>
          <a:xfrm>
            <a:off x="2432807" y="3764121"/>
            <a:ext cx="4287922" cy="160575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arent">
            <a:hlinkClick r:id="" action="ppaction://media"/>
            <a:extLst>
              <a:ext uri="{FF2B5EF4-FFF2-40B4-BE49-F238E27FC236}">
                <a16:creationId xmlns:a16="http://schemas.microsoft.com/office/drawing/2014/main" id="{EBF594DA-FA9F-0AB0-908B-3C8AC8BCD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47725" y="21812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47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BB5FF-6113-7E34-8371-9F083107F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E62B070-48FE-8248-97EA-3A4C937B84A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5EE11C2-8A70-E41C-9375-2F94195AC07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A26A24E-DC53-DDC9-0292-5888315F9068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70CBD57-DAFD-0084-748D-1A6BE18811E5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FEA704C-FBAD-7201-06CD-7994F85EB69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hatch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E2521C7-B551-C441-D3F0-4FA97EF18282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ふ化する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71196EF-5E39-B508-94B1-D7C2808D4867}"/>
              </a:ext>
            </a:extLst>
          </p:cNvPr>
          <p:cNvSpPr/>
          <p:nvPr/>
        </p:nvSpPr>
        <p:spPr>
          <a:xfrm>
            <a:off x="2684477" y="3575194"/>
            <a:ext cx="3784582" cy="128522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hatch">
            <a:hlinkClick r:id="" action="ppaction://media"/>
            <a:extLst>
              <a:ext uri="{FF2B5EF4-FFF2-40B4-BE49-F238E27FC236}">
                <a16:creationId xmlns:a16="http://schemas.microsoft.com/office/drawing/2014/main" id="{B7434B83-1915-AFB4-CA20-B02C8CBC26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28638" y="17700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71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AF38B-0FAE-F888-C332-5062A9C3B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D2E4DB6-46FF-4BA5-F8EB-7722921B000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861CEDD-F3EF-5D4A-2379-F3FA723F17B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91B25C4-2882-9953-1147-F5484479DBF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B407448-F9B3-8E2A-DB41-12F38F62EE9F}"/>
              </a:ext>
            </a:extLst>
          </p:cNvPr>
          <p:cNvGrpSpPr/>
          <p:nvPr/>
        </p:nvGrpSpPr>
        <p:grpSpPr>
          <a:xfrm>
            <a:off x="815009" y="1209908"/>
            <a:ext cx="7513983" cy="4438184"/>
            <a:chOff x="815009" y="1258379"/>
            <a:chExt cx="7513983" cy="4438184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B01C28B-85BE-98A3-42F9-B7E6487C9588}"/>
                </a:ext>
              </a:extLst>
            </p:cNvPr>
            <p:cNvSpPr txBox="1"/>
            <p:nvPr/>
          </p:nvSpPr>
          <p:spPr>
            <a:xfrm>
              <a:off x="815009" y="1258379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のあとを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ついて行く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8F6559A-44B7-1C77-4F7B-49124A5F37C3}"/>
                </a:ext>
              </a:extLst>
            </p:cNvPr>
            <p:cNvSpPr txBox="1"/>
            <p:nvPr/>
          </p:nvSpPr>
          <p:spPr>
            <a:xfrm>
              <a:off x="1205948" y="4126903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follow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3914162-F96B-0BE0-2794-6D54851ED475}"/>
              </a:ext>
            </a:extLst>
          </p:cNvPr>
          <p:cNvSpPr/>
          <p:nvPr/>
        </p:nvSpPr>
        <p:spPr>
          <a:xfrm>
            <a:off x="2483141" y="4078432"/>
            <a:ext cx="4187254" cy="137446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follow">
            <a:hlinkClick r:id="" action="ppaction://media"/>
            <a:extLst>
              <a:ext uri="{FF2B5EF4-FFF2-40B4-BE49-F238E27FC236}">
                <a16:creationId xmlns:a16="http://schemas.microsoft.com/office/drawing/2014/main" id="{E41EEDAB-D7F2-4E5D-B3C5-77DB49478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96913" y="2406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9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F81D1-5F35-3711-F7C8-993860C7E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AE220BF-37A4-4762-F8E0-11D01F297CA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44875AD-2F98-DE89-625D-6944EBBA991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C7FA728-42BB-6EAC-C3E5-61C7450B1EB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009EA08-9E88-91E1-8F44-1386F9D30C68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D0D5230-1F57-C260-07DC-4FC95FC10F10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chick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380CA0A-CD45-2F84-0B2B-3624EA45E7AC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ひな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2994054-23C3-3527-9E3F-F8073E7E0942}"/>
              </a:ext>
            </a:extLst>
          </p:cNvPr>
          <p:cNvSpPr/>
          <p:nvPr/>
        </p:nvSpPr>
        <p:spPr>
          <a:xfrm>
            <a:off x="2885813" y="3615655"/>
            <a:ext cx="3381910" cy="141612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chick">
            <a:hlinkClick r:id="" action="ppaction://media"/>
            <a:extLst>
              <a:ext uri="{FF2B5EF4-FFF2-40B4-BE49-F238E27FC236}">
                <a16:creationId xmlns:a16="http://schemas.microsoft.com/office/drawing/2014/main" id="{2FD011D1-96B6-D25A-B2B9-1EF8D37DED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63600" y="1962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36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9A2EB-CD83-99D9-9692-4A93331B9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B0B8EB8-4011-7D83-9F40-F3816E5E50D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BE30F28-B17B-0C2B-B83F-0FFF7B5CBA8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1957F08-B5D5-3625-A22B-78D8988261E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4DD297E-DDF0-30C4-4690-64DAA69DBA62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0734A8C-A5FB-EE9E-24C0-6FE9C1194637}"/>
                </a:ext>
              </a:extLst>
            </p:cNvPr>
            <p:cNvSpPr txBox="1"/>
            <p:nvPr/>
          </p:nvSpPr>
          <p:spPr>
            <a:xfrm>
              <a:off x="654341" y="4007635"/>
              <a:ext cx="783531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incident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048ED82-A2D0-7E9A-F8C7-1DC30AD7E4BB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出来事</a:t>
              </a:r>
            </a:p>
          </p:txBody>
        </p:sp>
      </p:grp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B334C16C-414A-286A-5756-9341B909FDD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FE8137-FFBE-64AE-3E6B-F5EC70527E2A}"/>
              </a:ext>
            </a:extLst>
          </p:cNvPr>
          <p:cNvSpPr/>
          <p:nvPr/>
        </p:nvSpPr>
        <p:spPr>
          <a:xfrm>
            <a:off x="2013358" y="3652138"/>
            <a:ext cx="5126820" cy="128522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incident">
            <a:hlinkClick r:id="" action="ppaction://media"/>
            <a:extLst>
              <a:ext uri="{FF2B5EF4-FFF2-40B4-BE49-F238E27FC236}">
                <a16:creationId xmlns:a16="http://schemas.microsoft.com/office/drawing/2014/main" id="{E22705D4-BE98-A09B-7F2B-5B7F32C65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14388" y="16779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62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94B6782-3F59-FBDD-9D0B-30DB7F771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542778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2520101" y="14253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3_21_07_reading_s2">
            <a:hlinkClick r:id="" action="ppaction://media"/>
            <a:extLst>
              <a:ext uri="{FF2B5EF4-FFF2-40B4-BE49-F238E27FC236}">
                <a16:creationId xmlns:a16="http://schemas.microsoft.com/office/drawing/2014/main" id="{DAA11E2D-99FF-B8BC-E2FD-7CA4075F21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48025" y="1734193"/>
            <a:ext cx="406400" cy="406400"/>
          </a:xfrm>
          <a:prstGeom prst="rect">
            <a:avLst/>
          </a:prstGeom>
        </p:spPr>
      </p:pic>
      <p:pic>
        <p:nvPicPr>
          <p:cNvPr id="4" name="AS_G3_21_07_reading_s2">
            <a:hlinkClick r:id="" action="ppaction://media"/>
            <a:extLst>
              <a:ext uri="{FF2B5EF4-FFF2-40B4-BE49-F238E27FC236}">
                <a16:creationId xmlns:a16="http://schemas.microsoft.com/office/drawing/2014/main" id="{5B1F1B66-5627-2D57-D52B-3AC2B34FCE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54371" y="1106487"/>
            <a:ext cx="406400" cy="406400"/>
          </a:xfrm>
          <a:prstGeom prst="rect">
            <a:avLst/>
          </a:prstGeom>
        </p:spPr>
      </p:pic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A7F1A31B-7B8F-A2CF-C864-15C7898C6E6D}"/>
              </a:ext>
            </a:extLst>
          </p:cNvPr>
          <p:cNvCxnSpPr/>
          <p:nvPr/>
        </p:nvCxnSpPr>
        <p:spPr>
          <a:xfrm flipH="1">
            <a:off x="6946013" y="14253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78736359-AEFE-96F8-8389-A6DB2295595D}"/>
              </a:ext>
            </a:extLst>
          </p:cNvPr>
          <p:cNvCxnSpPr/>
          <p:nvPr/>
        </p:nvCxnSpPr>
        <p:spPr>
          <a:xfrm flipH="1">
            <a:off x="2387580" y="202096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7F5D7AC2-3E8E-2F8C-324E-2143E897F53F}"/>
              </a:ext>
            </a:extLst>
          </p:cNvPr>
          <p:cNvCxnSpPr/>
          <p:nvPr/>
        </p:nvCxnSpPr>
        <p:spPr>
          <a:xfrm flipH="1">
            <a:off x="5669330" y="202096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C43BDF83-1309-6BBC-34D0-93FACE71EDB1}"/>
              </a:ext>
            </a:extLst>
          </p:cNvPr>
          <p:cNvCxnSpPr/>
          <p:nvPr/>
        </p:nvCxnSpPr>
        <p:spPr>
          <a:xfrm flipH="1">
            <a:off x="7440980" y="202096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270AFBD0-F01A-EA3E-8026-3E7EA04694F6}"/>
              </a:ext>
            </a:extLst>
          </p:cNvPr>
          <p:cNvCxnSpPr/>
          <p:nvPr/>
        </p:nvCxnSpPr>
        <p:spPr>
          <a:xfrm flipH="1">
            <a:off x="1300530" y="26561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B8A3ED61-5AC9-09DF-02CC-4039C5E28BD2}"/>
              </a:ext>
            </a:extLst>
          </p:cNvPr>
          <p:cNvCxnSpPr/>
          <p:nvPr/>
        </p:nvCxnSpPr>
        <p:spPr>
          <a:xfrm flipH="1">
            <a:off x="4527630" y="26561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A91AA876-5284-B1D9-0A2C-C7C46D5DDA86}"/>
              </a:ext>
            </a:extLst>
          </p:cNvPr>
          <p:cNvCxnSpPr/>
          <p:nvPr/>
        </p:nvCxnSpPr>
        <p:spPr>
          <a:xfrm flipH="1">
            <a:off x="6419930" y="26561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4FB6FC12-37EB-0600-A1E8-2B5C8909B512}"/>
              </a:ext>
            </a:extLst>
          </p:cNvPr>
          <p:cNvCxnSpPr/>
          <p:nvPr/>
        </p:nvCxnSpPr>
        <p:spPr>
          <a:xfrm flipH="1">
            <a:off x="8756730" y="265617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02C7F2E9-7893-E75A-2D10-3B6AF5EA4321}"/>
              </a:ext>
            </a:extLst>
          </p:cNvPr>
          <p:cNvCxnSpPr/>
          <p:nvPr/>
        </p:nvCxnSpPr>
        <p:spPr>
          <a:xfrm flipH="1">
            <a:off x="1277970" y="32741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A2D376E8-E138-78DA-CF21-3C15A2019CB7}"/>
              </a:ext>
            </a:extLst>
          </p:cNvPr>
          <p:cNvCxnSpPr/>
          <p:nvPr/>
        </p:nvCxnSpPr>
        <p:spPr>
          <a:xfrm flipH="1">
            <a:off x="4641101" y="32741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770D089D-5B9D-CF7F-E74F-63629D431ECA}"/>
              </a:ext>
            </a:extLst>
          </p:cNvPr>
          <p:cNvCxnSpPr/>
          <p:nvPr/>
        </p:nvCxnSpPr>
        <p:spPr>
          <a:xfrm flipH="1">
            <a:off x="5669330" y="32805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B898A364-6A49-69BD-619C-5A3DA4859EDC}"/>
              </a:ext>
            </a:extLst>
          </p:cNvPr>
          <p:cNvCxnSpPr/>
          <p:nvPr/>
        </p:nvCxnSpPr>
        <p:spPr>
          <a:xfrm flipH="1">
            <a:off x="7895731" y="32805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1CDBC00D-2B02-2436-5C54-55ED32535291}"/>
              </a:ext>
            </a:extLst>
          </p:cNvPr>
          <p:cNvCxnSpPr/>
          <p:nvPr/>
        </p:nvCxnSpPr>
        <p:spPr>
          <a:xfrm flipH="1">
            <a:off x="1837831" y="38456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7962A796-E822-E823-A4AF-747322495DF2}"/>
              </a:ext>
            </a:extLst>
          </p:cNvPr>
          <p:cNvCxnSpPr/>
          <p:nvPr/>
        </p:nvCxnSpPr>
        <p:spPr>
          <a:xfrm flipH="1">
            <a:off x="3126881" y="38456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3172F5BA-E19B-8664-68C9-237B0D38BA7D}"/>
              </a:ext>
            </a:extLst>
          </p:cNvPr>
          <p:cNvCxnSpPr/>
          <p:nvPr/>
        </p:nvCxnSpPr>
        <p:spPr>
          <a:xfrm flipH="1">
            <a:off x="5929119" y="38456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ED3DE7B8-4A28-C0D7-DD16-4229F1470016}"/>
              </a:ext>
            </a:extLst>
          </p:cNvPr>
          <p:cNvCxnSpPr/>
          <p:nvPr/>
        </p:nvCxnSpPr>
        <p:spPr>
          <a:xfrm flipH="1">
            <a:off x="7218169" y="38456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C4AA9E00-8CB8-A04B-1A62-7EFE6E0AE8ED}"/>
              </a:ext>
            </a:extLst>
          </p:cNvPr>
          <p:cNvCxnSpPr/>
          <p:nvPr/>
        </p:nvCxnSpPr>
        <p:spPr>
          <a:xfrm flipH="1">
            <a:off x="2271499" y="44552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40091D98-5BE3-62BF-7A7D-05FAD7217F14}"/>
              </a:ext>
            </a:extLst>
          </p:cNvPr>
          <p:cNvCxnSpPr/>
          <p:nvPr/>
        </p:nvCxnSpPr>
        <p:spPr>
          <a:xfrm flipH="1">
            <a:off x="4081249" y="44552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AA17F9A1-2B81-FBE9-D680-D344B58508C0}"/>
              </a:ext>
            </a:extLst>
          </p:cNvPr>
          <p:cNvCxnSpPr/>
          <p:nvPr/>
        </p:nvCxnSpPr>
        <p:spPr>
          <a:xfrm flipH="1">
            <a:off x="6806240" y="445527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59BD0C22-77D7-4048-C390-24B0E2679433}"/>
              </a:ext>
            </a:extLst>
          </p:cNvPr>
          <p:cNvCxnSpPr/>
          <p:nvPr/>
        </p:nvCxnSpPr>
        <p:spPr>
          <a:xfrm flipH="1">
            <a:off x="735640" y="5084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9B7A2573-F652-0148-7E3F-69AE27CDA3BC}"/>
              </a:ext>
            </a:extLst>
          </p:cNvPr>
          <p:cNvCxnSpPr/>
          <p:nvPr/>
        </p:nvCxnSpPr>
        <p:spPr>
          <a:xfrm flipH="1">
            <a:off x="2881940" y="5084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45AB40A-06F5-3248-B7CF-A4D2CD493C20}"/>
              </a:ext>
            </a:extLst>
          </p:cNvPr>
          <p:cNvCxnSpPr/>
          <p:nvPr/>
        </p:nvCxnSpPr>
        <p:spPr>
          <a:xfrm flipH="1">
            <a:off x="5472740" y="5084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CD6C323B-EAD0-ECC9-A393-6DBAC6907CAC}"/>
              </a:ext>
            </a:extLst>
          </p:cNvPr>
          <p:cNvCxnSpPr/>
          <p:nvPr/>
        </p:nvCxnSpPr>
        <p:spPr>
          <a:xfrm flipH="1">
            <a:off x="8685919" y="50844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5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6AB9C-3D5F-622E-02BD-0DCEB2C28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EF05420-3C0F-AF33-2EDD-2BAC6EDCC2B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672A73E-3C2A-CA2D-30B1-00B1B913B1E1}"/>
              </a:ext>
            </a:extLst>
          </p:cNvPr>
          <p:cNvSpPr txBox="1"/>
          <p:nvPr/>
        </p:nvSpPr>
        <p:spPr>
          <a:xfrm>
            <a:off x="1397998" y="4128490"/>
            <a:ext cx="634799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know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woman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endParaRPr kumimoji="1" lang="en-US" altLang="ja-JP" sz="44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saw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yesterday.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8FCB902-EF7D-AA55-6A3C-6C05E60B05B2}"/>
              </a:ext>
            </a:extLst>
          </p:cNvPr>
          <p:cNvSpPr txBox="1"/>
          <p:nvPr/>
        </p:nvSpPr>
        <p:spPr>
          <a:xfrm>
            <a:off x="277005" y="690490"/>
            <a:ext cx="8589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知っています</a:t>
            </a:r>
            <a:endParaRPr kumimoji="1" lang="en-US" altLang="ja-JP" sz="48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その女性を</a:t>
            </a:r>
            <a:r>
              <a:rPr kumimoji="1" lang="en-US" altLang="ja-JP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見た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昨日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3I know the woman I saw yesterday.">
            <a:hlinkClick r:id="" action="ppaction://media"/>
            <a:extLst>
              <a:ext uri="{FF2B5EF4-FFF2-40B4-BE49-F238E27FC236}">
                <a16:creationId xmlns:a16="http://schemas.microsoft.com/office/drawing/2014/main" id="{FC460793-9396-6812-48A1-87C86D6020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98625" y="1069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3162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9A56AE-60DD-3339-14A5-D45D017A7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3B60D49-93A8-190B-C36B-C24408BC94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8605"/>
          <a:stretch/>
        </p:blipFill>
        <p:spPr>
          <a:xfrm>
            <a:off x="292216" y="744123"/>
            <a:ext cx="8596800" cy="102675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FA24636-5B6C-4570-F30E-3924209E9ECE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5BAF599-D252-D920-863C-B3375BABDCA1}"/>
              </a:ext>
            </a:extLst>
          </p:cNvPr>
          <p:cNvSpPr txBox="1"/>
          <p:nvPr/>
        </p:nvSpPr>
        <p:spPr>
          <a:xfrm>
            <a:off x="537493" y="2732438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Lorenz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was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boy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</a:p>
          <a:p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whose hobby was studying animals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は主語と動詞をふくむ節です。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「動物の研究が趣味の」という意味をもち、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boy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whose hobby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studying animals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studying animals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は「動物を研究すること」という意味で、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動作を名詞として扱っています。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FEC52C0-4C36-ECCD-43CB-C9D0433C1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4B32330-D11F-9B30-8EC0-9BBD476A4A70}"/>
              </a:ext>
            </a:extLst>
          </p:cNvPr>
          <p:cNvSpPr txBox="1"/>
          <p:nvPr/>
        </p:nvSpPr>
        <p:spPr>
          <a:xfrm>
            <a:off x="537494" y="1858900"/>
            <a:ext cx="467797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ローレンツは動物の研究が趣味の少年でした。</a:t>
            </a:r>
          </a:p>
        </p:txBody>
      </p:sp>
    </p:spTree>
    <p:extLst>
      <p:ext uri="{BB962C8B-B14F-4D97-AF65-F5344CB8AC3E}">
        <p14:creationId xmlns:p14="http://schemas.microsoft.com/office/powerpoint/2010/main" val="3072150414"/>
      </p:ext>
    </p:extLst>
  </p:cSld>
  <p:clrMapOvr>
    <a:masterClrMapping/>
  </p:clrMapOvr>
  <p:transition spd="slow">
    <p:push dir="u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8F958-2290-FD75-F1D3-C57A2FB5F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50B1EAD-4859-0BCC-06F5-DD302BF07475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4223661-F95E-7E3F-A79B-387CAB16B83A}"/>
              </a:ext>
            </a:extLst>
          </p:cNvPr>
          <p:cNvSpPr txBox="1"/>
          <p:nvPr/>
        </p:nvSpPr>
        <p:spPr>
          <a:xfrm>
            <a:off x="537493" y="2732438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Even after he became an adult,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became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 adult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to do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は「するべき」という意味で、形容詞のはたらきです。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nothing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Even after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は、「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〜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した後でさえ」という意味をもちます。</a:t>
            </a: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he kept studying animals.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kept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studying animals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studying animals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は「動物を研究すること」という意味で、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動作を名詞として扱っています。</a:t>
            </a:r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F1260D2-2753-D219-A922-19823626B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2B2DCDC-F029-E447-F2DA-EC603FF0709E}"/>
              </a:ext>
            </a:extLst>
          </p:cNvPr>
          <p:cNvSpPr txBox="1"/>
          <p:nvPr/>
        </p:nvSpPr>
        <p:spPr>
          <a:xfrm>
            <a:off x="537494" y="1858900"/>
            <a:ext cx="53807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彼は大人になったあとでも、動物の研究を続けました。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578A3E0-8AA8-2326-E43E-65B4145AF4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50" b="79787"/>
          <a:stretch/>
        </p:blipFill>
        <p:spPr>
          <a:xfrm>
            <a:off x="292216" y="744123"/>
            <a:ext cx="8596800" cy="75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75674"/>
      </p:ext>
    </p:extLst>
  </p:cSld>
  <p:clrMapOvr>
    <a:masterClrMapping/>
  </p:clrMapOvr>
  <p:transition spd="slow">
    <p:push dir="u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E4934-2FDB-FAAA-BCC8-F5EB5F436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F3E4313-8E59-BC1B-C93A-E95B032277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074" b="67531"/>
          <a:stretch/>
        </p:blipFill>
        <p:spPr>
          <a:xfrm>
            <a:off x="292216" y="667920"/>
            <a:ext cx="8596800" cy="1026754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2F4787D-4408-E565-0640-8E2B4C44E0B0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C6D981A-0D36-A138-999D-F5D877E0E7E1}"/>
              </a:ext>
            </a:extLst>
          </p:cNvPr>
          <p:cNvSpPr txBox="1"/>
          <p:nvPr/>
        </p:nvSpPr>
        <p:spPr>
          <a:xfrm>
            <a:off x="537493" y="2732438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research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was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“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animal imprinting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”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</a:p>
          <a:p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worked hard on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は主語と動詞をふくむ節です。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「彼が一生懸命取り組んだ」という意味をもち、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research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worked on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hard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は副詞です。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「一生懸命」という意味をもち、動詞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worked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F502DDB-2277-E02F-8E79-480F746EF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AD860BF-DEBD-FDBB-4C6D-1CA0CC59128D}"/>
              </a:ext>
            </a:extLst>
          </p:cNvPr>
          <p:cNvSpPr txBox="1"/>
          <p:nvPr/>
        </p:nvSpPr>
        <p:spPr>
          <a:xfrm>
            <a:off x="537494" y="1858900"/>
            <a:ext cx="58379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彼が一生懸命取り組んだ研究は「動物の刷り込み」でした。</a:t>
            </a:r>
          </a:p>
        </p:txBody>
      </p:sp>
    </p:spTree>
    <p:extLst>
      <p:ext uri="{BB962C8B-B14F-4D97-AF65-F5344CB8AC3E}">
        <p14:creationId xmlns:p14="http://schemas.microsoft.com/office/powerpoint/2010/main" val="89218527"/>
      </p:ext>
    </p:extLst>
  </p:cSld>
  <p:clrMapOvr>
    <a:masterClrMapping/>
  </p:clrMapOvr>
  <p:transition spd="slow">
    <p:push dir="u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B9E1D-650E-0CE1-00C4-B8E56B4D8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25A48A9-E985-7244-98D9-DBB1DED305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927" b="57322"/>
          <a:stretch/>
        </p:blipFill>
        <p:spPr>
          <a:xfrm>
            <a:off x="292216" y="744123"/>
            <a:ext cx="8596800" cy="788565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1FA4645-4DCE-1A24-4B74-88F5243DBC1D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51E172F-CD3A-15C8-0680-7C9DD6F8B84E}"/>
              </a:ext>
            </a:extLst>
          </p:cNvPr>
          <p:cNvSpPr txBox="1"/>
          <p:nvPr/>
        </p:nvSpPr>
        <p:spPr>
          <a:xfrm>
            <a:off x="537493" y="2732438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is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one form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</a:p>
          <a:p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 animal learning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one form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0826089-7E05-C861-333C-F592669CA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61B01B7-E4DE-F54F-156D-B57450D7A991}"/>
              </a:ext>
            </a:extLst>
          </p:cNvPr>
          <p:cNvSpPr txBox="1"/>
          <p:nvPr/>
        </p:nvSpPr>
        <p:spPr>
          <a:xfrm>
            <a:off x="537495" y="1858900"/>
            <a:ext cx="40345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それは動物の学習のひとつの形態です。</a:t>
            </a:r>
          </a:p>
        </p:txBody>
      </p:sp>
    </p:spTree>
    <p:extLst>
      <p:ext uri="{BB962C8B-B14F-4D97-AF65-F5344CB8AC3E}">
        <p14:creationId xmlns:p14="http://schemas.microsoft.com/office/powerpoint/2010/main" val="3128330438"/>
      </p:ext>
    </p:extLst>
  </p:cSld>
  <p:clrMapOvr>
    <a:masterClrMapping/>
  </p:clrMapOvr>
  <p:transition spd="slow">
    <p:push dir="u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40B8B-ECD9-13E5-A95A-ED501A9E0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9E64691C-5473-980D-DCA0-A58411C10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693789"/>
            <a:ext cx="8596105" cy="189602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5B938768-2C45-3CF7-A4E3-4080BA916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CF4DA9A-D147-3A20-2E13-F56F7E2DA2AF}"/>
              </a:ext>
            </a:extLst>
          </p:cNvPr>
          <p:cNvSpPr/>
          <p:nvPr/>
        </p:nvSpPr>
        <p:spPr>
          <a:xfrm>
            <a:off x="0" y="3216008"/>
            <a:ext cx="9144000" cy="364199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DDA7B7E-4B40-EAD8-AC03-80241B0D0E60}"/>
              </a:ext>
            </a:extLst>
          </p:cNvPr>
          <p:cNvSpPr txBox="1"/>
          <p:nvPr/>
        </p:nvSpPr>
        <p:spPr>
          <a:xfrm>
            <a:off x="537492" y="3464658"/>
            <a:ext cx="8263607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Actually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は副詞です。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「実は」という意味をもち、文全体を修飾しています。</a:t>
            </a:r>
          </a:p>
          <a:p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birds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think of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first thing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as their own parents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think of A as B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にあたります。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「自分の親として」という意味で、 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first thing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をどう考えているかを説明しています。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72EAC12-E15F-EDD8-AD00-EEED6DC6C3D5}"/>
              </a:ext>
            </a:extLst>
          </p:cNvPr>
          <p:cNvSpPr txBox="1"/>
          <p:nvPr/>
        </p:nvSpPr>
        <p:spPr>
          <a:xfrm>
            <a:off x="537495" y="2591120"/>
            <a:ext cx="674913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実は、鳥は生まれたときに見た最初のものを自分の親と思うのです。</a:t>
            </a:r>
          </a:p>
        </p:txBody>
      </p:sp>
    </p:spTree>
    <p:extLst>
      <p:ext uri="{BB962C8B-B14F-4D97-AF65-F5344CB8AC3E}">
        <p14:creationId xmlns:p14="http://schemas.microsoft.com/office/powerpoint/2010/main" val="160354031"/>
      </p:ext>
    </p:extLst>
  </p:cSld>
  <p:clrMapOvr>
    <a:masterClrMapping/>
  </p:clrMapOvr>
  <p:transition spd="slow">
    <p:push dir="u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D2A3B-0F20-05E6-F67B-30ADF0D30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71EE5A53-562F-2746-3A8C-7A4B6F081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693789"/>
            <a:ext cx="8596105" cy="189602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BEEB9A4-2CFC-ED06-DC87-DB3C69E75E6F}"/>
              </a:ext>
            </a:extLst>
          </p:cNvPr>
          <p:cNvSpPr/>
          <p:nvPr/>
        </p:nvSpPr>
        <p:spPr>
          <a:xfrm>
            <a:off x="0" y="3216008"/>
            <a:ext cx="9144000" cy="364199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4704504-496D-1C77-BF4F-36307B686BF2}"/>
              </a:ext>
            </a:extLst>
          </p:cNvPr>
          <p:cNvSpPr txBox="1"/>
          <p:nvPr/>
        </p:nvSpPr>
        <p:spPr>
          <a:xfrm>
            <a:off x="537492" y="3464658"/>
            <a:ext cx="8263607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they see when they’re born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は主語と動詞をふくむ節です。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 「生まれたときに見る」という意味をもち、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first thing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they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when they’re born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は主語と動詞をふくむ節です。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 「生まれたときに」という意味をもち、動詞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see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they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are born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90C6064-52DB-86A9-C856-D80389BE3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FE294F6-EFB1-EC70-27A4-993446C59070}"/>
              </a:ext>
            </a:extLst>
          </p:cNvPr>
          <p:cNvSpPr txBox="1"/>
          <p:nvPr/>
        </p:nvSpPr>
        <p:spPr>
          <a:xfrm>
            <a:off x="537495" y="2591120"/>
            <a:ext cx="6749130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実は、鳥は生まれたときに見た最初のものを自分の親と思うのです。</a:t>
            </a:r>
          </a:p>
        </p:txBody>
      </p:sp>
    </p:spTree>
    <p:extLst>
      <p:ext uri="{BB962C8B-B14F-4D97-AF65-F5344CB8AC3E}">
        <p14:creationId xmlns:p14="http://schemas.microsoft.com/office/powerpoint/2010/main" val="2435654631"/>
      </p:ext>
    </p:extLst>
  </p:cSld>
  <p:clrMapOvr>
    <a:masterClrMapping/>
  </p:clrMapOvr>
  <p:transition spd="med">
    <p:pull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96444-56D4-8486-3A38-80C116D88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0BC4D5C-5FED-C289-9193-DCC7D7716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16" y="898372"/>
            <a:ext cx="8596105" cy="658425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C93F3BF-1A79-4290-293C-D1B3F7592D04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EBE89EF-1DC2-254C-5237-2265B7B8B202}"/>
              </a:ext>
            </a:extLst>
          </p:cNvPr>
          <p:cNvSpPr txBox="1"/>
          <p:nvPr/>
        </p:nvSpPr>
        <p:spPr>
          <a:xfrm>
            <a:off x="537493" y="2732438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One day,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「ある日」という意味をもち、主に 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hatched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Lorenz's birds hatched.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Lorenz's birds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hatched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10FF06C-465C-AFFA-55C2-AC2D5C45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C7AF417-BAB1-FA49-5D28-43565E10E858}"/>
              </a:ext>
            </a:extLst>
          </p:cNvPr>
          <p:cNvSpPr txBox="1"/>
          <p:nvPr/>
        </p:nvSpPr>
        <p:spPr>
          <a:xfrm>
            <a:off x="3318795" y="1858900"/>
            <a:ext cx="40345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ある日、ローレンツの鳥がふ化しました。</a:t>
            </a:r>
          </a:p>
        </p:txBody>
      </p:sp>
    </p:spTree>
    <p:extLst>
      <p:ext uri="{BB962C8B-B14F-4D97-AF65-F5344CB8AC3E}">
        <p14:creationId xmlns:p14="http://schemas.microsoft.com/office/powerpoint/2010/main" val="2066890057"/>
      </p:ext>
    </p:extLst>
  </p:cSld>
  <p:clrMapOvr>
    <a:masterClrMapping/>
  </p:clrMapOvr>
  <p:transition spd="slow">
    <p:push dir="u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BA2BCF-A6EC-F4EC-6451-C96F00C32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B78AE42-4B03-FB35-ED82-A0AB52FB8F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524" b="23737"/>
          <a:stretch/>
        </p:blipFill>
        <p:spPr>
          <a:xfrm>
            <a:off x="292216" y="756823"/>
            <a:ext cx="8596800" cy="787401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BE3C473-F04D-B708-1393-2072477F18D5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A41C0BE-FF32-BE21-1F17-E89D37071ED6}"/>
              </a:ext>
            </a:extLst>
          </p:cNvPr>
          <p:cNvSpPr txBox="1"/>
          <p:nvPr/>
        </p:nvSpPr>
        <p:spPr>
          <a:xfrm>
            <a:off x="537493" y="2732438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one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followed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Lorenz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O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（目的語）です。</a:t>
            </a:r>
          </a:p>
          <a:p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 them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one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  <a:p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not its parent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は「（本当の）親ではなく」という意味で、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「ローレンツに（ついて行った）」という意味を明確にしています。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BB4903F-96BF-EEF1-3D20-A09A9F03E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1219D82-6D7D-5A6A-07DF-B4E8E362DDFF}"/>
              </a:ext>
            </a:extLst>
          </p:cNvPr>
          <p:cNvSpPr txBox="1"/>
          <p:nvPr/>
        </p:nvSpPr>
        <p:spPr>
          <a:xfrm>
            <a:off x="537494" y="1858900"/>
            <a:ext cx="71968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しかし、そのうちの１羽が親ではなくローレンツのあとをついて行きました。</a:t>
            </a:r>
          </a:p>
        </p:txBody>
      </p:sp>
    </p:spTree>
    <p:extLst>
      <p:ext uri="{BB962C8B-B14F-4D97-AF65-F5344CB8AC3E}">
        <p14:creationId xmlns:p14="http://schemas.microsoft.com/office/powerpoint/2010/main" val="401762294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A4EBB1-698E-251A-D72B-48EAAC65D7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325DED4-84AD-4768-1755-745A8775A3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7576" b="13122"/>
          <a:stretch/>
        </p:blipFill>
        <p:spPr>
          <a:xfrm>
            <a:off x="292216" y="693323"/>
            <a:ext cx="8596800" cy="8382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B47EE0D-FF87-1FE8-0475-EEBA499032E5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D6361E1-3915-3908-949E-0D5872B711C6}"/>
              </a:ext>
            </a:extLst>
          </p:cNvPr>
          <p:cNvSpPr txBox="1"/>
          <p:nvPr/>
        </p:nvSpPr>
        <p:spPr>
          <a:xfrm>
            <a:off x="537493" y="2732438"/>
            <a:ext cx="8069014" cy="34778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Lorenz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was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man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</a:p>
          <a:p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whom the chick saw for the first time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は主語と動詞をふくむ節です。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「ひな鳥が初めて見た」という意味をもち、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man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chick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saw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whom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  <a:p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for the first time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　 「初めて、最初に」という意味をもち、動詞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saw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23D0E320-C069-5D63-5342-1D0B3B350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5EBED33-B87E-7124-A019-272761AB1956}"/>
              </a:ext>
            </a:extLst>
          </p:cNvPr>
          <p:cNvSpPr txBox="1"/>
          <p:nvPr/>
        </p:nvSpPr>
        <p:spPr>
          <a:xfrm>
            <a:off x="537494" y="1858900"/>
            <a:ext cx="54188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ローレンツが、そのひなが見た最初の人だったのです。</a:t>
            </a:r>
          </a:p>
        </p:txBody>
      </p:sp>
    </p:spTree>
    <p:extLst>
      <p:ext uri="{BB962C8B-B14F-4D97-AF65-F5344CB8AC3E}">
        <p14:creationId xmlns:p14="http://schemas.microsoft.com/office/powerpoint/2010/main" val="97690195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494AF-693E-6D9C-9FD1-47B7C6747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F5C44E8-E478-3A38-AA2A-34FECDDEAE2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2B22B8B-51C1-89A3-5327-87FB6D4C47EF}"/>
              </a:ext>
            </a:extLst>
          </p:cNvPr>
          <p:cNvSpPr txBox="1"/>
          <p:nvPr/>
        </p:nvSpPr>
        <p:spPr>
          <a:xfrm>
            <a:off x="1398000" y="2409490"/>
            <a:ext cx="634799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woman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endParaRPr kumimoji="1" lang="en-US" altLang="ja-JP" sz="44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yesterday.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3I know the woman I saw yesterday.">
            <a:hlinkClick r:id="" action="ppaction://media"/>
            <a:extLst>
              <a:ext uri="{FF2B5EF4-FFF2-40B4-BE49-F238E27FC236}">
                <a16:creationId xmlns:a16="http://schemas.microsoft.com/office/drawing/2014/main" id="{77726CE9-144B-1D48-C4D6-C28932F8E0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98625" y="1069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3702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5A2DD-AC5E-C637-4C16-00F6FEF30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FF152BC-A943-3DFB-1DD8-3681BDA4E5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7962" b="118"/>
          <a:stretch/>
        </p:blipFill>
        <p:spPr>
          <a:xfrm>
            <a:off x="292216" y="667923"/>
            <a:ext cx="8596800" cy="107408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C577033D-467A-1E6F-CACF-A777D7019014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C79036D-F03F-6AE0-265E-6D8B1C727A87}"/>
              </a:ext>
            </a:extLst>
          </p:cNvPr>
          <p:cNvSpPr txBox="1"/>
          <p:nvPr/>
        </p:nvSpPr>
        <p:spPr>
          <a:xfrm>
            <a:off x="537493" y="2732438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That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was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the incident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</a:p>
          <a:p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which he was surprised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は主語と動詞をふくむ節です。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「彼が驚いた」という意味をもち、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incident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surprised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13A176C-1870-6F04-B64B-A0D7D6B9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6FB30B5-3633-26BA-97D8-71BC58DA1C88}"/>
              </a:ext>
            </a:extLst>
          </p:cNvPr>
          <p:cNvSpPr txBox="1"/>
          <p:nvPr/>
        </p:nvSpPr>
        <p:spPr>
          <a:xfrm>
            <a:off x="537494" y="1858900"/>
            <a:ext cx="33741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それは彼が驚いた出来事でした。</a:t>
            </a:r>
          </a:p>
        </p:txBody>
      </p:sp>
    </p:spTree>
    <p:extLst>
      <p:ext uri="{BB962C8B-B14F-4D97-AF65-F5344CB8AC3E}">
        <p14:creationId xmlns:p14="http://schemas.microsoft.com/office/powerpoint/2010/main" val="481105416"/>
      </p:ext>
    </p:extLst>
  </p:cSld>
  <p:clrMapOvr>
    <a:masterClrMapping/>
  </p:clrMapOvr>
  <p:transition spd="slow">
    <p:push dir="u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3_21_09_reading_str">
            <a:hlinkClick r:id="" action="ppaction://media"/>
            <a:extLst>
              <a:ext uri="{FF2B5EF4-FFF2-40B4-BE49-F238E27FC236}">
                <a16:creationId xmlns:a16="http://schemas.microsoft.com/office/drawing/2014/main" id="{34492247-3C2F-8CBA-D99C-1666E6D7C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5875" y="803805"/>
            <a:ext cx="406400" cy="4064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E59DE3E-3595-B6BC-5498-E3AA5E7995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400" y="58661"/>
            <a:ext cx="6431200" cy="674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3_21_10_reading_s3">
            <a:hlinkClick r:id="" action="ppaction://media"/>
            <a:extLst>
              <a:ext uri="{FF2B5EF4-FFF2-40B4-BE49-F238E27FC236}">
                <a16:creationId xmlns:a16="http://schemas.microsoft.com/office/drawing/2014/main" id="{CA0C1941-5D9B-E9D4-1210-236ECDF5D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2475" y="1870075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AD38804-A783-7CB8-E8AF-0DF487E2F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410" y="642000"/>
            <a:ext cx="6893181" cy="616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200E967-C921-A8C7-771A-38489C8CC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410" y="191165"/>
            <a:ext cx="6893181" cy="616057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234DC-9696-B64C-09A2-1A5568E6C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7C16195-24BA-00E5-4C6A-18DFC6DE7266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089D511-81AD-579E-A3A4-9B2E74E83E4F}"/>
              </a:ext>
            </a:extLst>
          </p:cNvPr>
          <p:cNvSpPr txBox="1"/>
          <p:nvPr/>
        </p:nvSpPr>
        <p:spPr>
          <a:xfrm>
            <a:off x="277008" y="2321003"/>
            <a:ext cx="8589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知っています</a:t>
            </a:r>
            <a:endParaRPr kumimoji="1" lang="en-US" altLang="ja-JP" sz="48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その女性を</a:t>
            </a:r>
            <a:r>
              <a:rPr kumimoji="1" lang="en-US" altLang="ja-JP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見た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昨日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3I know the woman I saw yesterday.">
            <a:hlinkClick r:id="" action="ppaction://media"/>
            <a:extLst>
              <a:ext uri="{FF2B5EF4-FFF2-40B4-BE49-F238E27FC236}">
                <a16:creationId xmlns:a16="http://schemas.microsoft.com/office/drawing/2014/main" id="{47C0F312-3DB5-67C6-9B8F-956FE1A12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98625" y="1069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7680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F30B294-0DB9-C390-74B0-250FBD8C02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410" y="191165"/>
            <a:ext cx="6893181" cy="616057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1472D53-3D83-86CE-C1E3-8625EA57CB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0" y="191164"/>
            <a:ext cx="6890400" cy="6085029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2F9D321-6BCA-E9DC-0AFE-C4F85CA34D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400" y="1872128"/>
            <a:ext cx="8719200" cy="4471384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3416650" y="1777753"/>
            <a:ext cx="12230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whose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3_21_11_reading_s6_1">
            <a:hlinkClick r:id="" action="ppaction://media"/>
            <a:extLst>
              <a:ext uri="{FF2B5EF4-FFF2-40B4-BE49-F238E27FC236}">
                <a16:creationId xmlns:a16="http://schemas.microsoft.com/office/drawing/2014/main" id="{186B0F0E-EA99-3450-E9C5-B7980A806B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25275" y="1303338"/>
            <a:ext cx="406400" cy="406400"/>
          </a:xfrm>
          <a:prstGeom prst="rect">
            <a:avLst/>
          </a:prstGeom>
        </p:spPr>
      </p:pic>
      <p:pic>
        <p:nvPicPr>
          <p:cNvPr id="3" name="AS_G3_21_12_reading_s6_2">
            <a:hlinkClick r:id="" action="ppaction://media"/>
            <a:extLst>
              <a:ext uri="{FF2B5EF4-FFF2-40B4-BE49-F238E27FC236}">
                <a16:creationId xmlns:a16="http://schemas.microsoft.com/office/drawing/2014/main" id="{C14C28CD-2F28-B205-2269-B8133DF61E1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25275" y="1930518"/>
            <a:ext cx="406400" cy="406400"/>
          </a:xfrm>
          <a:prstGeom prst="rect">
            <a:avLst/>
          </a:prstGeom>
        </p:spPr>
      </p:pic>
      <p:pic>
        <p:nvPicPr>
          <p:cNvPr id="5" name="AS_G3_21_11_reading_s6_1">
            <a:hlinkClick r:id="" action="ppaction://media"/>
            <a:extLst>
              <a:ext uri="{FF2B5EF4-FFF2-40B4-BE49-F238E27FC236}">
                <a16:creationId xmlns:a16="http://schemas.microsoft.com/office/drawing/2014/main" id="{003DC13D-D846-8CC9-3FDB-F24F973763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05075" y="2996451"/>
            <a:ext cx="406400" cy="40640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7749AEB-B4A3-4F0A-C35D-94C1DB946D3E}"/>
              </a:ext>
            </a:extLst>
          </p:cNvPr>
          <p:cNvSpPr txBox="1"/>
          <p:nvPr/>
        </p:nvSpPr>
        <p:spPr>
          <a:xfrm>
            <a:off x="786909" y="2258706"/>
            <a:ext cx="23372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Even      after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D750644-2964-D55B-3101-43EEACC5CC2D}"/>
              </a:ext>
            </a:extLst>
          </p:cNvPr>
          <p:cNvSpPr txBox="1"/>
          <p:nvPr/>
        </p:nvSpPr>
        <p:spPr>
          <a:xfrm>
            <a:off x="7719291" y="2258706"/>
            <a:ext cx="913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kept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E05D36B-5173-2BFD-86DC-3DA0B8007C5B}"/>
              </a:ext>
            </a:extLst>
          </p:cNvPr>
          <p:cNvSpPr txBox="1"/>
          <p:nvPr/>
        </p:nvSpPr>
        <p:spPr>
          <a:xfrm>
            <a:off x="580490" y="2723105"/>
            <a:ext cx="15531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studying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4F00638-FA3D-AD29-C2FD-15706C29AE31}"/>
              </a:ext>
            </a:extLst>
          </p:cNvPr>
          <p:cNvSpPr txBox="1"/>
          <p:nvPr/>
        </p:nvSpPr>
        <p:spPr>
          <a:xfrm>
            <a:off x="5833699" y="2723105"/>
            <a:ext cx="23372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worked   hard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09641DE-E56D-54D1-F04B-A9A142D8FF50}"/>
              </a:ext>
            </a:extLst>
          </p:cNvPr>
          <p:cNvSpPr txBox="1"/>
          <p:nvPr/>
        </p:nvSpPr>
        <p:spPr>
          <a:xfrm>
            <a:off x="4373479" y="3197975"/>
            <a:ext cx="185798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one    form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071ACF2-5CAB-EC8C-B6B2-84A5112F73C6}"/>
              </a:ext>
            </a:extLst>
          </p:cNvPr>
          <p:cNvSpPr txBox="1"/>
          <p:nvPr/>
        </p:nvSpPr>
        <p:spPr>
          <a:xfrm>
            <a:off x="4498344" y="3672845"/>
            <a:ext cx="23041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first      thing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5270ADA-DF72-9377-62C4-4CB91556538E}"/>
              </a:ext>
            </a:extLst>
          </p:cNvPr>
          <p:cNvSpPr txBox="1"/>
          <p:nvPr/>
        </p:nvSpPr>
        <p:spPr>
          <a:xfrm>
            <a:off x="1638650" y="4124872"/>
            <a:ext cx="9860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born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A8F20D6-CE59-F881-CD43-3D4C332E0DC7}"/>
              </a:ext>
            </a:extLst>
          </p:cNvPr>
          <p:cNvSpPr txBox="1"/>
          <p:nvPr/>
        </p:nvSpPr>
        <p:spPr>
          <a:xfrm>
            <a:off x="5118446" y="4593433"/>
            <a:ext cx="14469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followed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F61C87F-2DCC-6AC6-E623-48726A90C538}"/>
              </a:ext>
            </a:extLst>
          </p:cNvPr>
          <p:cNvSpPr txBox="1"/>
          <p:nvPr/>
        </p:nvSpPr>
        <p:spPr>
          <a:xfrm>
            <a:off x="4669638" y="5070045"/>
            <a:ext cx="12230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whom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6D30A7A-B07B-CC20-D3F2-98EEB7934084}"/>
              </a:ext>
            </a:extLst>
          </p:cNvPr>
          <p:cNvSpPr txBox="1"/>
          <p:nvPr/>
        </p:nvSpPr>
        <p:spPr>
          <a:xfrm>
            <a:off x="5281309" y="5545441"/>
            <a:ext cx="12230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which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5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1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9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2" grpId="0"/>
      <p:bldP spid="13" grpId="0"/>
      <p:bldP spid="14" grpId="0"/>
      <p:bldP spid="15" grpId="0"/>
      <p:bldP spid="17" grpId="0"/>
      <p:bldP spid="24" grpId="0"/>
      <p:bldP spid="26" grpId="0"/>
      <p:bldP spid="27" grpId="0"/>
      <p:bldP spid="30" grpId="0"/>
      <p:bldP spid="31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F8FBB-1E3C-9AB4-8716-EE18F79A2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41629B61-83E7-D6D0-E74C-0D7AAB29E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265AF8-9569-243D-154A-40E8D6F934A1}"/>
              </a:ext>
            </a:extLst>
          </p:cNvPr>
          <p:cNvSpPr txBox="1"/>
          <p:nvPr/>
        </p:nvSpPr>
        <p:spPr>
          <a:xfrm>
            <a:off x="1032444" y="1722948"/>
            <a:ext cx="3429489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彼女は私が昨日会った少女です。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BA117CD-7DDE-8D0B-A081-A49E9C6DA4BD}"/>
              </a:ext>
            </a:extLst>
          </p:cNvPr>
          <p:cNvSpPr/>
          <p:nvPr/>
        </p:nvSpPr>
        <p:spPr>
          <a:xfrm>
            <a:off x="0" y="2265267"/>
            <a:ext cx="9144000" cy="459273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10F4D4A-FB76-8812-8BA4-18EC8BB9407E}"/>
              </a:ext>
            </a:extLst>
          </p:cNvPr>
          <p:cNvSpPr txBox="1"/>
          <p:nvPr/>
        </p:nvSpPr>
        <p:spPr>
          <a:xfrm>
            <a:off x="537492" y="2615303"/>
            <a:ext cx="8400835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girl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whom I met yesterday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は主語と動詞をふくむ節です。</a:t>
            </a: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「私が昨日会った」という意味をもち、</a:t>
            </a: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girl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met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whom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yesterday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「昨日」という意味をもち、動詞 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met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1A89C63-790A-4421-44BA-5BD4631033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957" b="42817"/>
          <a:stretch/>
        </p:blipFill>
        <p:spPr>
          <a:xfrm>
            <a:off x="291931" y="748726"/>
            <a:ext cx="8560800" cy="7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35628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3_21_14_reading_s7_1">
            <a:hlinkClick r:id="" action="ppaction://media"/>
            <a:extLst>
              <a:ext uri="{FF2B5EF4-FFF2-40B4-BE49-F238E27FC236}">
                <a16:creationId xmlns:a16="http://schemas.microsoft.com/office/drawing/2014/main" id="{DE0004A3-39E9-41B2-6BAB-346E5192F7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33013" y="912813"/>
            <a:ext cx="406400" cy="406400"/>
          </a:xfrm>
          <a:prstGeom prst="rect">
            <a:avLst/>
          </a:prstGeom>
        </p:spPr>
      </p:pic>
      <p:pic>
        <p:nvPicPr>
          <p:cNvPr id="7" name="AS_G3_21_15_reading_s7_2">
            <a:hlinkClick r:id="" action="ppaction://media"/>
            <a:extLst>
              <a:ext uri="{FF2B5EF4-FFF2-40B4-BE49-F238E27FC236}">
                <a16:creationId xmlns:a16="http://schemas.microsoft.com/office/drawing/2014/main" id="{92947066-789E-8E6A-1469-823E863D68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33013" y="161622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4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19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3_21_16_reading_s8_1">
            <a:hlinkClick r:id="" action="ppaction://media"/>
            <a:extLst>
              <a:ext uri="{FF2B5EF4-FFF2-40B4-BE49-F238E27FC236}">
                <a16:creationId xmlns:a16="http://schemas.microsoft.com/office/drawing/2014/main" id="{364BE37B-3729-6700-5294-30ABE3E6A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64813" y="1725613"/>
            <a:ext cx="406400" cy="406400"/>
          </a:xfrm>
          <a:prstGeom prst="rect">
            <a:avLst/>
          </a:prstGeom>
        </p:spPr>
      </p:pic>
      <p:pic>
        <p:nvPicPr>
          <p:cNvPr id="12" name="AS_G3_21_17_reading_s8_2">
            <a:hlinkClick r:id="" action="ppaction://media"/>
            <a:extLst>
              <a:ext uri="{FF2B5EF4-FFF2-40B4-BE49-F238E27FC236}">
                <a16:creationId xmlns:a16="http://schemas.microsoft.com/office/drawing/2014/main" id="{23A5F9F6-2550-1AB7-FBF1-C24D325B6A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64813" y="285499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17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8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7B8BA-3184-F810-E268-7474FC7A0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C96EFFB-41F3-716B-532F-F5D8ABEBC5F3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308E00F-1CB1-EF45-0055-13ED23F9A40F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76F57B8-1C97-EED2-74B8-BCB2C5952082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F4C6C9-DB44-660D-B72E-04E2E4C9BD85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94493A30-6C40-9E03-C2B7-AE870C6F871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712022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3F8A6-65BF-028C-DB0A-AFF6D5747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B1A1F94-2B45-9712-69F4-F235EFD0E1E5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314EA21-EDF4-DDFC-F025-A01C5F980576}"/>
              </a:ext>
            </a:extLst>
          </p:cNvPr>
          <p:cNvSpPr txBox="1"/>
          <p:nvPr/>
        </p:nvSpPr>
        <p:spPr>
          <a:xfrm>
            <a:off x="1063815" y="4128490"/>
            <a:ext cx="701635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girl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whom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yesterday.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FF6713C-AC9F-C5D0-331B-F3F8BACB7433}"/>
              </a:ext>
            </a:extLst>
          </p:cNvPr>
          <p:cNvSpPr txBox="1"/>
          <p:nvPr/>
        </p:nvSpPr>
        <p:spPr>
          <a:xfrm>
            <a:off x="1881563" y="690490"/>
            <a:ext cx="5380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少女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会った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昨日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4She is the girl whom I met yesterday.">
            <a:hlinkClick r:id="" action="ppaction://media"/>
            <a:extLst>
              <a:ext uri="{FF2B5EF4-FFF2-40B4-BE49-F238E27FC236}">
                <a16:creationId xmlns:a16="http://schemas.microsoft.com/office/drawing/2014/main" id="{11382D67-6856-6246-C90B-F751ACC538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5625" y="701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9714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A3191-1E16-44E2-FFE3-82434A3D6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30E842F-F2B5-8F82-4E8C-559789C984D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9383F4F-4286-5DBC-A922-5EEA09DA34B5}"/>
              </a:ext>
            </a:extLst>
          </p:cNvPr>
          <p:cNvSpPr txBox="1"/>
          <p:nvPr/>
        </p:nvSpPr>
        <p:spPr>
          <a:xfrm>
            <a:off x="827743" y="2409490"/>
            <a:ext cx="748851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girl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yesterday.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4She is the girl whom I met yesterday.">
            <a:hlinkClick r:id="" action="ppaction://media"/>
            <a:extLst>
              <a:ext uri="{FF2B5EF4-FFF2-40B4-BE49-F238E27FC236}">
                <a16:creationId xmlns:a16="http://schemas.microsoft.com/office/drawing/2014/main" id="{3347B6F7-84D1-253D-585B-BFEAA031C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5625" y="701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8458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61CAD70-E062-6A46-9711-D9956892E776}"/>
              </a:ext>
            </a:extLst>
          </p:cNvPr>
          <p:cNvSpPr/>
          <p:nvPr/>
        </p:nvSpPr>
        <p:spPr>
          <a:xfrm>
            <a:off x="889233" y="3583281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36888A3-4224-C54B-3D5A-1D4C3F6510CF}"/>
              </a:ext>
            </a:extLst>
          </p:cNvPr>
          <p:cNvSpPr/>
          <p:nvPr/>
        </p:nvSpPr>
        <p:spPr>
          <a:xfrm>
            <a:off x="620815" y="3977608"/>
            <a:ext cx="805340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1EF0C55-A567-7620-AE58-D1C1A4DAA038}"/>
              </a:ext>
            </a:extLst>
          </p:cNvPr>
          <p:cNvSpPr/>
          <p:nvPr/>
        </p:nvSpPr>
        <p:spPr>
          <a:xfrm>
            <a:off x="620815" y="4378300"/>
            <a:ext cx="84603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8B397AD-8626-C2CB-8EE1-383C198DC787}"/>
              </a:ext>
            </a:extLst>
          </p:cNvPr>
          <p:cNvSpPr/>
          <p:nvPr/>
        </p:nvSpPr>
        <p:spPr>
          <a:xfrm>
            <a:off x="889233" y="5057191"/>
            <a:ext cx="690856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2136F25-9AE3-2A79-FA7A-8DE81DB0A4B7}"/>
              </a:ext>
            </a:extLst>
          </p:cNvPr>
          <p:cNvSpPr/>
          <p:nvPr/>
        </p:nvSpPr>
        <p:spPr>
          <a:xfrm>
            <a:off x="889233" y="2511278"/>
            <a:ext cx="778498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EF0CB66-6AF8-EA60-6D51-8042248F9135}"/>
              </a:ext>
            </a:extLst>
          </p:cNvPr>
          <p:cNvSpPr/>
          <p:nvPr/>
        </p:nvSpPr>
        <p:spPr>
          <a:xfrm>
            <a:off x="620816" y="2905605"/>
            <a:ext cx="237127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89233" y="1746140"/>
            <a:ext cx="475665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P.166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28900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・目的格の関係代名詞は省略できる。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・先行詞が「人」のときの目的格の関係代名詞には、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を使うこともできる。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・目的格の関係代名詞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whom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which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は前置詞の目的語となり、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前置詞＋関係代名詞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で先行詞の直後に置かれることがある。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・先行詞の所有を表す関係代名詞には、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whose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を使う。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11" grpId="0" animBg="1"/>
      <p:bldP spid="12" grpId="0" animBg="1"/>
      <p:bldP spid="14" grpId="0" animBg="1"/>
      <p:bldP spid="8" grpId="0" animBg="1"/>
      <p:bldP spid="13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9AF9D-F75D-79C6-1FBB-C76B27ADF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A2E92EE-2CDE-011E-BEF0-F3B030370EAD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56218D-C580-18A2-E7CE-12A6EB1EAD1E}"/>
              </a:ext>
            </a:extLst>
          </p:cNvPr>
          <p:cNvSpPr txBox="1"/>
          <p:nvPr/>
        </p:nvSpPr>
        <p:spPr>
          <a:xfrm>
            <a:off x="1881572" y="2321003"/>
            <a:ext cx="5380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少女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会った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昨日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4She is the girl whom I met yesterday.">
            <a:hlinkClick r:id="" action="ppaction://media"/>
            <a:extLst>
              <a:ext uri="{FF2B5EF4-FFF2-40B4-BE49-F238E27FC236}">
                <a16:creationId xmlns:a16="http://schemas.microsoft.com/office/drawing/2014/main" id="{266B444C-DD70-1681-CB64-554B472B66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5625" y="701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5417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BD86E-4931-5490-C58F-891B91658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ED5D1AC-DC38-CA5B-D32B-D7F923FE0D3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0DDD3DC-5B21-2023-924F-EED1BCC3D1A1}"/>
              </a:ext>
            </a:extLst>
          </p:cNvPr>
          <p:cNvSpPr txBox="1"/>
          <p:nvPr/>
        </p:nvSpPr>
        <p:spPr>
          <a:xfrm>
            <a:off x="698642" y="4128490"/>
            <a:ext cx="774669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girl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whom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you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wanted to see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AE92F3C-9831-6968-4E0E-6E6C3963EA9F}"/>
              </a:ext>
            </a:extLst>
          </p:cNvPr>
          <p:cNvSpPr txBox="1"/>
          <p:nvPr/>
        </p:nvSpPr>
        <p:spPr>
          <a:xfrm>
            <a:off x="413648" y="690490"/>
            <a:ext cx="831668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少女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会いたがっていた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5She is the girl whom you wanted to see.">
            <a:hlinkClick r:id="" action="ppaction://media"/>
            <a:extLst>
              <a:ext uri="{FF2B5EF4-FFF2-40B4-BE49-F238E27FC236}">
                <a16:creationId xmlns:a16="http://schemas.microsoft.com/office/drawing/2014/main" id="{977AB3FD-FB1B-CDE0-EC89-1FB1150459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87425" y="790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8532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8CA54-B205-0912-0FCD-E27001FA6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5B1FDD2-4B86-A7B3-2DDD-B18E1B98680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DBB79D9-5FE0-9D35-BC51-9240B8363B4B}"/>
              </a:ext>
            </a:extLst>
          </p:cNvPr>
          <p:cNvSpPr txBox="1"/>
          <p:nvPr/>
        </p:nvSpPr>
        <p:spPr>
          <a:xfrm>
            <a:off x="220229" y="2409490"/>
            <a:ext cx="870354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 girl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you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w-----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s--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5She is the girl whom you wanted to see.">
            <a:hlinkClick r:id="" action="ppaction://media"/>
            <a:extLst>
              <a:ext uri="{FF2B5EF4-FFF2-40B4-BE49-F238E27FC236}">
                <a16:creationId xmlns:a16="http://schemas.microsoft.com/office/drawing/2014/main" id="{5AD3BB93-F8D0-FC94-BC41-EC3D4A4438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87425" y="790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4854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14CAF-63D7-EFC4-6DB1-20A37F118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F7ED049-72E8-2FE3-DAAD-6BE2877BFBC7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8C9EE62-F51C-D023-1105-F370587CFB00}"/>
              </a:ext>
            </a:extLst>
          </p:cNvPr>
          <p:cNvSpPr txBox="1"/>
          <p:nvPr/>
        </p:nvSpPr>
        <p:spPr>
          <a:xfrm>
            <a:off x="413657" y="2321003"/>
            <a:ext cx="831668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少女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会いたがっていた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5She is the girl whom you wanted to see.">
            <a:hlinkClick r:id="" action="ppaction://media"/>
            <a:extLst>
              <a:ext uri="{FF2B5EF4-FFF2-40B4-BE49-F238E27FC236}">
                <a16:creationId xmlns:a16="http://schemas.microsoft.com/office/drawing/2014/main" id="{3A908C1F-572B-9592-B750-AD43C79703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87425" y="790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8761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4C233-A97F-1F27-4E4C-FDE59D027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9CBF478-F99E-56FB-F9EC-2761425DBC7C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12482F4-4BE6-5072-A5FD-42A397C576D6}"/>
              </a:ext>
            </a:extLst>
          </p:cNvPr>
          <p:cNvSpPr txBox="1"/>
          <p:nvPr/>
        </p:nvSpPr>
        <p:spPr>
          <a:xfrm>
            <a:off x="800839" y="3620659"/>
            <a:ext cx="7542303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</a:t>
            </a: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whom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helped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last week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Bob’s uncle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9E0B8BD-6F9B-6337-5567-073F913A5BF9}"/>
              </a:ext>
            </a:extLst>
          </p:cNvPr>
          <p:cNvSpPr txBox="1"/>
          <p:nvPr/>
        </p:nvSpPr>
        <p:spPr>
          <a:xfrm>
            <a:off x="1285017" y="114013"/>
            <a:ext cx="657394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その男性は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手助けした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先週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ボブのおじさん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6The man whom I helped last week is Bob’s uncle.">
            <a:hlinkClick r:id="" action="ppaction://media"/>
            <a:extLst>
              <a:ext uri="{FF2B5EF4-FFF2-40B4-BE49-F238E27FC236}">
                <a16:creationId xmlns:a16="http://schemas.microsoft.com/office/drawing/2014/main" id="{53AE5021-692A-263A-2756-76AEA93E87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95425" y="638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9385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42B14-2EB5-46D6-C521-9CDA0A605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0949CE8-B6F5-2735-1232-DDF4210B7DB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61EC46D-1069-0C2B-E7DC-F7DD9F20E495}"/>
              </a:ext>
            </a:extLst>
          </p:cNvPr>
          <p:cNvSpPr txBox="1"/>
          <p:nvPr/>
        </p:nvSpPr>
        <p:spPr>
          <a:xfrm>
            <a:off x="653224" y="1901659"/>
            <a:ext cx="7837552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</a:t>
            </a:r>
            <a:r>
              <a:rPr kumimoji="1" lang="ja-JP" altLang="en-US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man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h-----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last week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Bob’s uncle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6The man whom I helped last week is Bob’s uncle.">
            <a:hlinkClick r:id="" action="ppaction://media"/>
            <a:extLst>
              <a:ext uri="{FF2B5EF4-FFF2-40B4-BE49-F238E27FC236}">
                <a16:creationId xmlns:a16="http://schemas.microsoft.com/office/drawing/2014/main" id="{AB4ED745-A0F8-97CD-AC0C-2FFADD7DDF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95425" y="638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7612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2AEE46-56D9-9E22-7022-C01193891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CDFBB35-8A34-DA93-1EE6-5E299DF2B3C7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14C1923-36A7-FEE8-E662-CACFAB474324}"/>
              </a:ext>
            </a:extLst>
          </p:cNvPr>
          <p:cNvSpPr txBox="1"/>
          <p:nvPr/>
        </p:nvSpPr>
        <p:spPr>
          <a:xfrm>
            <a:off x="1285026" y="1767005"/>
            <a:ext cx="657394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その男性は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手助けした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先週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ボブのおじさん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6The man whom I helped last week is Bob’s uncle.">
            <a:hlinkClick r:id="" action="ppaction://media"/>
            <a:extLst>
              <a:ext uri="{FF2B5EF4-FFF2-40B4-BE49-F238E27FC236}">
                <a16:creationId xmlns:a16="http://schemas.microsoft.com/office/drawing/2014/main" id="{084BFE57-E278-A8E3-1F11-EAE250339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95425" y="638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44402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A9246-D27A-D7B1-18F0-157CE2313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C32412E-0ECD-2E30-E94A-DE44E1DDF9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328" b="25017"/>
          <a:stretch/>
        </p:blipFill>
        <p:spPr>
          <a:xfrm>
            <a:off x="291931" y="748726"/>
            <a:ext cx="8560800" cy="7620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7DC9FDD-F893-A8E2-B256-1A7A525F2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777E35-B424-2E38-EE9C-CFE933A38727}"/>
              </a:ext>
            </a:extLst>
          </p:cNvPr>
          <p:cNvSpPr txBox="1"/>
          <p:nvPr/>
        </p:nvSpPr>
        <p:spPr>
          <a:xfrm>
            <a:off x="1032444" y="1722948"/>
            <a:ext cx="380202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あれはナンシーが住んでいる家です。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950CB67-26CA-09BB-896A-8FB7E56EAF98}"/>
              </a:ext>
            </a:extLst>
          </p:cNvPr>
          <p:cNvSpPr/>
          <p:nvPr/>
        </p:nvSpPr>
        <p:spPr>
          <a:xfrm>
            <a:off x="0" y="2265267"/>
            <a:ext cx="9144000" cy="459273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5948561-957F-C3E5-3B51-DF6EC77903B8}"/>
              </a:ext>
            </a:extLst>
          </p:cNvPr>
          <p:cNvSpPr txBox="1"/>
          <p:nvPr/>
        </p:nvSpPr>
        <p:spPr>
          <a:xfrm>
            <a:off x="537492" y="2615303"/>
            <a:ext cx="8400835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house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which Nancy lives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は主語と動詞をふくむ節です。</a:t>
            </a: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「ナンシーが住んでいる」という意味をもち、</a:t>
            </a: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house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Nancy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lives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</p:txBody>
      </p:sp>
    </p:spTree>
    <p:extLst>
      <p:ext uri="{BB962C8B-B14F-4D97-AF65-F5344CB8AC3E}">
        <p14:creationId xmlns:p14="http://schemas.microsoft.com/office/powerpoint/2010/main" val="270705467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F570A-67B0-EB20-52B6-F8FE9A58A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BB021EF-B6D8-B64B-403A-A7C505B4F8FE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3DCC209-5CA0-1155-799A-BE7237EC4E45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DFA2939-88D7-DFFA-9882-A70356F4479C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72127AF-CA6B-81FB-8DEF-3E8F99B45D9A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F67ABF0A-62F3-0FEE-068E-3FA14CD74ACD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713748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52BCB-D8D7-9FE6-281F-1D3585E51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CFC1507-B2CF-5E4E-560A-9FB635EA236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F8F5BE1-2799-A4B9-6ACF-2AAAB5468514}"/>
              </a:ext>
            </a:extLst>
          </p:cNvPr>
          <p:cNvSpPr txBox="1"/>
          <p:nvPr/>
        </p:nvSpPr>
        <p:spPr>
          <a:xfrm>
            <a:off x="1284345" y="4128490"/>
            <a:ext cx="657528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house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which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Nancy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lives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2171D5A-CC1B-FC46-1D12-9BA5110B7AF2}"/>
              </a:ext>
            </a:extLst>
          </p:cNvPr>
          <p:cNvSpPr txBox="1"/>
          <p:nvPr/>
        </p:nvSpPr>
        <p:spPr>
          <a:xfrm>
            <a:off x="1064486" y="690490"/>
            <a:ext cx="70150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あれは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ナンシーが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住んでいる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03-1 That is the house in which Nancy lives.">
            <a:hlinkClick r:id="" action="ppaction://media"/>
            <a:extLst>
              <a:ext uri="{FF2B5EF4-FFF2-40B4-BE49-F238E27FC236}">
                <a16:creationId xmlns:a16="http://schemas.microsoft.com/office/drawing/2014/main" id="{D3031158-2D04-2BA9-31A9-3D658DAD0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66676" y="11497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9157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A51EA26-B86B-14DA-23BE-6FD4CB1555CA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7932DD0-1F12-DD5E-DB98-E962D32B82FA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1645A76-691A-3640-8CC0-1DC9858109C7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AS_G3_21_01_kihon">
            <a:hlinkClick r:id="" action="ppaction://media"/>
            <a:extLst>
              <a:ext uri="{FF2B5EF4-FFF2-40B4-BE49-F238E27FC236}">
                <a16:creationId xmlns:a16="http://schemas.microsoft.com/office/drawing/2014/main" id="{C64B33A8-FD9F-FE22-3B15-BB21BC176D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98025" y="1203325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AF3CE54-4ED1-75AC-3782-F6B1EFA3B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600" y="1332758"/>
            <a:ext cx="8560800" cy="486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C263F-67F3-6056-4D7D-F48E37DB2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63A4190-EB05-CDF1-0F16-3033ABA538F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7232E30-54CA-AFE7-4440-8E46D13E0357}"/>
              </a:ext>
            </a:extLst>
          </p:cNvPr>
          <p:cNvSpPr txBox="1"/>
          <p:nvPr/>
        </p:nvSpPr>
        <p:spPr>
          <a:xfrm>
            <a:off x="760506" y="2409490"/>
            <a:ext cx="762298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house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[w----]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Nancy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3-1 That is the house in which Nancy lives.">
            <a:hlinkClick r:id="" action="ppaction://media"/>
            <a:extLst>
              <a:ext uri="{FF2B5EF4-FFF2-40B4-BE49-F238E27FC236}">
                <a16:creationId xmlns:a16="http://schemas.microsoft.com/office/drawing/2014/main" id="{93999021-F1CC-1405-3A74-B4A64C4024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66676" y="11497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9148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30130-653D-93DF-FA0E-78AE98952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B5C76CB-2125-2FF3-80A6-1AA2C508B3AB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B44B6BA-831F-00A5-DF80-181F072830AC}"/>
              </a:ext>
            </a:extLst>
          </p:cNvPr>
          <p:cNvSpPr txBox="1"/>
          <p:nvPr/>
        </p:nvSpPr>
        <p:spPr>
          <a:xfrm>
            <a:off x="1064495" y="2321003"/>
            <a:ext cx="70150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あれは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ナンシーが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住んでいる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03-1 That is the house in which Nancy lives.">
            <a:hlinkClick r:id="" action="ppaction://media"/>
            <a:extLst>
              <a:ext uri="{FF2B5EF4-FFF2-40B4-BE49-F238E27FC236}">
                <a16:creationId xmlns:a16="http://schemas.microsoft.com/office/drawing/2014/main" id="{3328C787-680E-BF2E-9DE4-25D0519AE5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66676" y="11497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2566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EBE26-7D08-068E-7956-DA994869B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D49EEE4-E296-4822-1EA8-3AF21F00037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4D801B-BA45-11E0-7574-4AF678C313D8}"/>
              </a:ext>
            </a:extLst>
          </p:cNvPr>
          <p:cNvSpPr txBox="1"/>
          <p:nvPr/>
        </p:nvSpPr>
        <p:spPr>
          <a:xfrm>
            <a:off x="701329" y="4128490"/>
            <a:ext cx="774132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house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which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Nancy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born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6272F7F-24AC-1E04-EA27-02B728CB1374}"/>
              </a:ext>
            </a:extLst>
          </p:cNvPr>
          <p:cNvSpPr txBox="1"/>
          <p:nvPr/>
        </p:nvSpPr>
        <p:spPr>
          <a:xfrm>
            <a:off x="1064486" y="690490"/>
            <a:ext cx="70150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これは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ナンシーが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生まれた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8This is the house in which Nancy was born.">
            <a:hlinkClick r:id="" action="ppaction://media"/>
            <a:extLst>
              <a:ext uri="{FF2B5EF4-FFF2-40B4-BE49-F238E27FC236}">
                <a16:creationId xmlns:a16="http://schemas.microsoft.com/office/drawing/2014/main" id="{2CD2FEF1-4A94-A3FD-3490-5CA18460E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31925" y="1438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9695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B47B2-7117-3126-15FF-FCA870966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BEE4067-C663-D5C7-F8EB-51FE42D26D1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150F6A2-0C0D-E282-7C57-5960A95F05B8}"/>
              </a:ext>
            </a:extLst>
          </p:cNvPr>
          <p:cNvSpPr txBox="1"/>
          <p:nvPr/>
        </p:nvSpPr>
        <p:spPr>
          <a:xfrm>
            <a:off x="0" y="2409490"/>
            <a:ext cx="914400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T---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[t--] house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[w----]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Nancy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b---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8This is the house in which Nancy was born.">
            <a:hlinkClick r:id="" action="ppaction://media"/>
            <a:extLst>
              <a:ext uri="{FF2B5EF4-FFF2-40B4-BE49-F238E27FC236}">
                <a16:creationId xmlns:a16="http://schemas.microsoft.com/office/drawing/2014/main" id="{877A542E-BE9B-82DD-FB9C-EC80554224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31925" y="1438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0704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76E45-2D7D-3B50-C80A-07CCDEB07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5C9B913-A025-2D7B-EACF-13B2D3571BF5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C9C1C6-8236-3859-6910-A460053062A8}"/>
              </a:ext>
            </a:extLst>
          </p:cNvPr>
          <p:cNvSpPr txBox="1"/>
          <p:nvPr/>
        </p:nvSpPr>
        <p:spPr>
          <a:xfrm>
            <a:off x="1349828" y="2321003"/>
            <a:ext cx="644434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これは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ナンシーが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生まれた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8This is the house in which Nancy was born.">
            <a:hlinkClick r:id="" action="ppaction://media"/>
            <a:extLst>
              <a:ext uri="{FF2B5EF4-FFF2-40B4-BE49-F238E27FC236}">
                <a16:creationId xmlns:a16="http://schemas.microsoft.com/office/drawing/2014/main" id="{8FF06B89-CDF7-8531-FAB5-0F68A2152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31925" y="1438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878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DD5D6-539D-1C9E-D02D-F8F560107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68BE80A-6C96-57BF-8338-6DB4A01D71BE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016B3AC-2406-4220-0539-B705656E8AC6}"/>
              </a:ext>
            </a:extLst>
          </p:cNvPr>
          <p:cNvSpPr txBox="1"/>
          <p:nvPr/>
        </p:nvSpPr>
        <p:spPr>
          <a:xfrm>
            <a:off x="394736" y="4128490"/>
            <a:ext cx="835450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Taro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boy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 whom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Nancy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talking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E49E017-F172-79B9-6B32-05A747E2E3B7}"/>
              </a:ext>
            </a:extLst>
          </p:cNvPr>
          <p:cNvSpPr txBox="1"/>
          <p:nvPr/>
        </p:nvSpPr>
        <p:spPr>
          <a:xfrm>
            <a:off x="1064486" y="690490"/>
            <a:ext cx="70150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太郎は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少年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ナンシーが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話している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6" name="9Taro is the boy with whom Nancy is talking.">
            <a:hlinkClick r:id="" action="ppaction://media"/>
            <a:extLst>
              <a:ext uri="{FF2B5EF4-FFF2-40B4-BE49-F238E27FC236}">
                <a16:creationId xmlns:a16="http://schemas.microsoft.com/office/drawing/2014/main" id="{9F979DB4-9C73-2E18-FE89-82FA708DC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384425" y="1222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6963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D2977-104C-55F5-7061-B77E8434B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50EAE16-637C-27A7-0E2B-2B65A541CBE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4EC0E7-4732-6D44-8B22-E140081E3744}"/>
              </a:ext>
            </a:extLst>
          </p:cNvPr>
          <p:cNvSpPr txBox="1"/>
          <p:nvPr/>
        </p:nvSpPr>
        <p:spPr>
          <a:xfrm>
            <a:off x="1735711" y="1901659"/>
            <a:ext cx="5672577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Taro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boy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Nancy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u="sng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</a:t>
            </a:r>
            <a:r>
              <a:rPr kumimoji="1" lang="en-US" altLang="ja-JP" sz="44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t------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9Taro is the boy with whom Nancy is talking.">
            <a:hlinkClick r:id="" action="ppaction://media"/>
            <a:extLst>
              <a:ext uri="{FF2B5EF4-FFF2-40B4-BE49-F238E27FC236}">
                <a16:creationId xmlns:a16="http://schemas.microsoft.com/office/drawing/2014/main" id="{82EAB4AD-7BCE-2EA1-B8BE-F6C1EDE2F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384425" y="1222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22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57F84-ACF1-44F4-3425-DF0218309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4737FF9-FED1-FD50-F439-2E70260B56ED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A82D103-5BB8-1710-512A-12B87A48A740}"/>
              </a:ext>
            </a:extLst>
          </p:cNvPr>
          <p:cNvSpPr txBox="1"/>
          <p:nvPr/>
        </p:nvSpPr>
        <p:spPr>
          <a:xfrm>
            <a:off x="1064495" y="2321003"/>
            <a:ext cx="70150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太郎は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少年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ナンシーが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話している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9Taro is the boy with whom Nancy is talking.">
            <a:hlinkClick r:id="" action="ppaction://media"/>
            <a:extLst>
              <a:ext uri="{FF2B5EF4-FFF2-40B4-BE49-F238E27FC236}">
                <a16:creationId xmlns:a16="http://schemas.microsoft.com/office/drawing/2014/main" id="{C23F9942-60C2-BE47-58B3-3FBFF75F55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384425" y="1222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46636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41259-8463-017C-6F00-1422E48D3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E60FF16-E551-BC17-4F0B-BF516DAE48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519" b="5565"/>
          <a:stretch/>
        </p:blipFill>
        <p:spPr>
          <a:xfrm>
            <a:off x="291931" y="748726"/>
            <a:ext cx="8560800" cy="87206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8AD93E7-3834-2CE9-71B6-6E65C212C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5067CA-3781-C439-9445-DB35D092E82A}"/>
              </a:ext>
            </a:extLst>
          </p:cNvPr>
          <p:cNvSpPr txBox="1"/>
          <p:nvPr/>
        </p:nvSpPr>
        <p:spPr>
          <a:xfrm>
            <a:off x="1032444" y="1732599"/>
            <a:ext cx="42253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私はクロという名前のネコを飼っています。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86B7F60-51E1-2357-34E9-419455EFA6FB}"/>
              </a:ext>
            </a:extLst>
          </p:cNvPr>
          <p:cNvSpPr/>
          <p:nvPr/>
        </p:nvSpPr>
        <p:spPr>
          <a:xfrm>
            <a:off x="0" y="2324872"/>
            <a:ext cx="9144000" cy="453312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50A926E-1D4B-A8DE-6D4F-8AEAC9E75846}"/>
              </a:ext>
            </a:extLst>
          </p:cNvPr>
          <p:cNvSpPr txBox="1"/>
          <p:nvPr/>
        </p:nvSpPr>
        <p:spPr>
          <a:xfrm>
            <a:off x="537492" y="2533083"/>
            <a:ext cx="8400835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have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cat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whose name is Kuro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は主語と動詞をふくむ節です。</a:t>
            </a: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「名前がクロという」という意味をもち、</a:t>
            </a: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cat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whose name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Kuro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1027614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B06F6-3E03-DAD8-AE6A-1185C1012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6CBD579-C1EB-AD45-F29C-0E31445C9FE4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74ACEE2-CF15-F726-8EA6-E421516FB8F9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9CE82D7-1B76-32E7-F598-A9873D7CDC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4C09D9C-B9D4-4079-692D-E7DCBB8A7425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4240C053-DB38-79C4-99CF-E02E2A106D8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80270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6A81F-29FF-186A-DF67-4E7356F3C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C28597F-10BC-FFC5-43F1-A2B28E3D789F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768A68C-43A8-4AA0-C677-577D582E592D}"/>
              </a:ext>
            </a:extLst>
          </p:cNvPr>
          <p:cNvSpPr txBox="1"/>
          <p:nvPr/>
        </p:nvSpPr>
        <p:spPr>
          <a:xfrm>
            <a:off x="1338723" y="4128490"/>
            <a:ext cx="646653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cat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whose name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Kuro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E26E38B-0C15-D509-EA5B-E9151F061B0E}"/>
              </a:ext>
            </a:extLst>
          </p:cNvPr>
          <p:cNvSpPr txBox="1"/>
          <p:nvPr/>
        </p:nvSpPr>
        <p:spPr>
          <a:xfrm>
            <a:off x="664943" y="690490"/>
            <a:ext cx="78140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飼っています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ネコを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その名前が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クロ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という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10I have a cat whose name is Kuro.">
            <a:hlinkClick r:id="" action="ppaction://media"/>
            <a:extLst>
              <a:ext uri="{FF2B5EF4-FFF2-40B4-BE49-F238E27FC236}">
                <a16:creationId xmlns:a16="http://schemas.microsoft.com/office/drawing/2014/main" id="{AA76C132-2896-B634-2359-9FC8053288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52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6396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20DF4-615B-1DF6-114A-3DAD5B600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DE579E8-1EA9-444F-C427-60F996091A7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DC9E5BF-C753-B110-1F18-1030D1D1340B}"/>
              </a:ext>
            </a:extLst>
          </p:cNvPr>
          <p:cNvSpPr txBox="1"/>
          <p:nvPr/>
        </p:nvSpPr>
        <p:spPr>
          <a:xfrm>
            <a:off x="1008227" y="2409490"/>
            <a:ext cx="712754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cat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 name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Kuro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10I have a cat whose name is Kuro.">
            <a:hlinkClick r:id="" action="ppaction://media"/>
            <a:extLst>
              <a:ext uri="{FF2B5EF4-FFF2-40B4-BE49-F238E27FC236}">
                <a16:creationId xmlns:a16="http://schemas.microsoft.com/office/drawing/2014/main" id="{1DE2D797-F22A-47AC-D7CC-36059621E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52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84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B831D-AC0B-1CF6-15E7-839F9F081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7FACD72-A1EA-A1F7-EBF1-628B07B69E0C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66A7D5B-63C3-D6DB-4E40-837BFEF95096}"/>
              </a:ext>
            </a:extLst>
          </p:cNvPr>
          <p:cNvSpPr txBox="1"/>
          <p:nvPr/>
        </p:nvSpPr>
        <p:spPr>
          <a:xfrm>
            <a:off x="664951" y="2321003"/>
            <a:ext cx="78140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飼っています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ネコを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その名前が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クロ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という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10I have a cat whose name is Kuro.">
            <a:hlinkClick r:id="" action="ppaction://media"/>
            <a:extLst>
              <a:ext uri="{FF2B5EF4-FFF2-40B4-BE49-F238E27FC236}">
                <a16:creationId xmlns:a16="http://schemas.microsoft.com/office/drawing/2014/main" id="{20C331F5-FDD8-37CD-08EA-BAB41D986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52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1734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D3257-9775-F2FB-6D79-B8E53F9E9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2178AC0-5BB4-991D-032D-4BF43EF7A37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57D9A7C-2ECD-BB70-A7AF-8D816138980E}"/>
              </a:ext>
            </a:extLst>
          </p:cNvPr>
          <p:cNvSpPr txBox="1"/>
          <p:nvPr/>
        </p:nvSpPr>
        <p:spPr>
          <a:xfrm>
            <a:off x="1788149" y="4128490"/>
            <a:ext cx="556768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cat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whose tail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3D65C23-31A5-C2CE-01B4-F884D70CC5B9}"/>
              </a:ext>
            </a:extLst>
          </p:cNvPr>
          <p:cNvSpPr txBox="1"/>
          <p:nvPr/>
        </p:nvSpPr>
        <p:spPr>
          <a:xfrm>
            <a:off x="664943" y="690490"/>
            <a:ext cx="78140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飼っています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ネコを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そのしっぽが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長い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11I have a cat whose tail is long.">
            <a:hlinkClick r:id="" action="ppaction://media"/>
            <a:extLst>
              <a:ext uri="{FF2B5EF4-FFF2-40B4-BE49-F238E27FC236}">
                <a16:creationId xmlns:a16="http://schemas.microsoft.com/office/drawing/2014/main" id="{7976466B-4880-29DC-F287-916352ADE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0925" y="981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201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D1A0E-AD9E-634B-E970-CB7EF146A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5DF0EB6-6942-A5CA-BE2A-631E0D4482D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FE3D4EC-BEF5-4AFB-4731-08E1E4613682}"/>
              </a:ext>
            </a:extLst>
          </p:cNvPr>
          <p:cNvSpPr txBox="1"/>
          <p:nvPr/>
        </p:nvSpPr>
        <p:spPr>
          <a:xfrm>
            <a:off x="1453472" y="2409490"/>
            <a:ext cx="623705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[h---]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cat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 tail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11I have a cat whose tail is long.">
            <a:hlinkClick r:id="" action="ppaction://media"/>
            <a:extLst>
              <a:ext uri="{FF2B5EF4-FFF2-40B4-BE49-F238E27FC236}">
                <a16:creationId xmlns:a16="http://schemas.microsoft.com/office/drawing/2014/main" id="{1A4B0F32-5D76-2B6D-0FFC-B8035E02F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0925" y="981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94925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75DA5-55E1-67A6-9796-8B3C3CA67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472ECCD-B0AD-6AD4-7143-34158D8714C7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4171FC6-B275-3A1E-8A3B-2BE3B40C5AFA}"/>
              </a:ext>
            </a:extLst>
          </p:cNvPr>
          <p:cNvSpPr txBox="1"/>
          <p:nvPr/>
        </p:nvSpPr>
        <p:spPr>
          <a:xfrm>
            <a:off x="664951" y="2321003"/>
            <a:ext cx="78140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飼っています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ネコを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そのしっぽが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長い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11I have a cat whose tail is long.">
            <a:hlinkClick r:id="" action="ppaction://media"/>
            <a:extLst>
              <a:ext uri="{FF2B5EF4-FFF2-40B4-BE49-F238E27FC236}">
                <a16:creationId xmlns:a16="http://schemas.microsoft.com/office/drawing/2014/main" id="{E2C38F23-AB59-4DFC-FB62-F2DC5A133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50925" y="981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0471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D0B21-804D-F0EB-F31F-7D40A4D36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60A286A-873D-79C5-B43A-1478370C30AD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74120A9-A68F-B8D9-D417-FED5856AAFF2}"/>
              </a:ext>
            </a:extLst>
          </p:cNvPr>
          <p:cNvSpPr txBox="1"/>
          <p:nvPr/>
        </p:nvSpPr>
        <p:spPr>
          <a:xfrm>
            <a:off x="894066" y="4128490"/>
            <a:ext cx="735585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know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boy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whose father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is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doctor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4F5EF62-64FD-39C9-DAC8-D431689B9B7B}"/>
              </a:ext>
            </a:extLst>
          </p:cNvPr>
          <p:cNvSpPr txBox="1"/>
          <p:nvPr/>
        </p:nvSpPr>
        <p:spPr>
          <a:xfrm>
            <a:off x="664943" y="690490"/>
            <a:ext cx="78140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知っています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少年を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お父さんが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医者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である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12I know a boy whose father is a doctor.">
            <a:hlinkClick r:id="" action="ppaction://media"/>
            <a:extLst>
              <a:ext uri="{FF2B5EF4-FFF2-40B4-BE49-F238E27FC236}">
                <a16:creationId xmlns:a16="http://schemas.microsoft.com/office/drawing/2014/main" id="{67A60A73-794E-B151-43E2-8D98F19CDC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5225" y="1057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93866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68384-EC3E-5F26-FE91-53E738037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33C4B36-699A-2C06-CBF7-A17346FEFC2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16B8A50-0860-CDA4-2C7E-C0F9919F6512}"/>
              </a:ext>
            </a:extLst>
          </p:cNvPr>
          <p:cNvSpPr txBox="1"/>
          <p:nvPr/>
        </p:nvSpPr>
        <p:spPr>
          <a:xfrm>
            <a:off x="522336" y="2409490"/>
            <a:ext cx="809932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boy</a:t>
            </a:r>
            <a:r>
              <a:rPr kumimoji="1" lang="en-US" altLang="ja-JP" sz="4400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[w----] father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</a:t>
            </a:r>
            <a:r>
              <a:rPr kumimoji="1" lang="en-US" altLang="ja-JP" sz="44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doctor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12I know a boy whose father is a doctor.">
            <a:hlinkClick r:id="" action="ppaction://media"/>
            <a:extLst>
              <a:ext uri="{FF2B5EF4-FFF2-40B4-BE49-F238E27FC236}">
                <a16:creationId xmlns:a16="http://schemas.microsoft.com/office/drawing/2014/main" id="{1FC33ABF-A032-6602-B4B6-B9B3D04AB3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5225" y="1057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1739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566CC-9F36-44BA-E73E-948D3FA47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438C38A-05D9-E6FB-0A58-EFCB67BBEA97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C6D1C5B-3EDD-05AB-CE5A-7E91B46EA9F0}"/>
              </a:ext>
            </a:extLst>
          </p:cNvPr>
          <p:cNvSpPr txBox="1"/>
          <p:nvPr/>
        </p:nvSpPr>
        <p:spPr>
          <a:xfrm>
            <a:off x="664951" y="2321003"/>
            <a:ext cx="781409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知っています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少年を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お父さんが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医者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である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12I know a boy whose father is a doctor.">
            <a:hlinkClick r:id="" action="ppaction://media"/>
            <a:extLst>
              <a:ext uri="{FF2B5EF4-FFF2-40B4-BE49-F238E27FC236}">
                <a16:creationId xmlns:a16="http://schemas.microsoft.com/office/drawing/2014/main" id="{DDA181A8-F084-E44E-363C-778AE6A24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5225" y="1057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4178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3B13E-FBE4-C613-5925-393006990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238FFAC-790F-6D1D-F35D-2515797BDC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262" b="59509"/>
          <a:stretch/>
        </p:blipFill>
        <p:spPr>
          <a:xfrm>
            <a:off x="291931" y="748726"/>
            <a:ext cx="8560800" cy="93598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FBE7662-E87E-2655-7244-33FA7C6FD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4A9ACCE-367D-6975-1E7E-16B6CAF9CA13}"/>
              </a:ext>
            </a:extLst>
          </p:cNvPr>
          <p:cNvSpPr txBox="1"/>
          <p:nvPr/>
        </p:nvSpPr>
        <p:spPr>
          <a:xfrm>
            <a:off x="1032444" y="1722948"/>
            <a:ext cx="419407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私が昨夜読んだ本はおもしろかったです。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89C1B23-3FD4-BEB0-0ABD-DEB4A0F86FCD}"/>
              </a:ext>
            </a:extLst>
          </p:cNvPr>
          <p:cNvSpPr/>
          <p:nvPr/>
        </p:nvSpPr>
        <p:spPr>
          <a:xfrm>
            <a:off x="0" y="2265267"/>
            <a:ext cx="9144000" cy="459273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79772F4-FD50-77E2-46B5-D486EDD50A44}"/>
              </a:ext>
            </a:extLst>
          </p:cNvPr>
          <p:cNvSpPr txBox="1"/>
          <p:nvPr/>
        </p:nvSpPr>
        <p:spPr>
          <a:xfrm>
            <a:off x="537492" y="2265266"/>
            <a:ext cx="8400835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book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interesting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read last night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は主語と動詞をふくむ節です。</a:t>
            </a: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「私が昨夜読んだ」という意味をもち、</a:t>
            </a: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book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read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that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などの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（目的語）が省略されています。</a:t>
            </a:r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last night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read </a:t>
            </a:r>
            <a:r>
              <a:rPr kumimoji="1"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187585971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759EF39-F94D-427B-BC32-27C03DB7344D}"/>
              </a:ext>
            </a:extLst>
          </p:cNvPr>
          <p:cNvGrpSpPr/>
          <p:nvPr/>
        </p:nvGrpSpPr>
        <p:grpSpPr>
          <a:xfrm>
            <a:off x="206478" y="1707198"/>
            <a:ext cx="8731046" cy="3443605"/>
            <a:chOff x="206478" y="2133690"/>
            <a:chExt cx="8731046" cy="344360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133690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この前の</a:t>
              </a:r>
            </a:p>
          </p:txBody>
        </p:sp>
      </p:grpSp>
      <p:pic>
        <p:nvPicPr>
          <p:cNvPr id="4" name="G3_L17_kihon_v1_last">
            <a:hlinkClick r:id="" action="ppaction://media"/>
            <a:extLst>
              <a:ext uri="{FF2B5EF4-FFF2-40B4-BE49-F238E27FC236}">
                <a16:creationId xmlns:a16="http://schemas.microsoft.com/office/drawing/2014/main" id="{0122AA9E-0891-4BC2-A08C-B7F7F633B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84275" y="98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2364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last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7_kihon_v1_last">
            <a:hlinkClick r:id="" action="ppaction://media"/>
            <a:extLst>
              <a:ext uri="{FF2B5EF4-FFF2-40B4-BE49-F238E27FC236}">
                <a16:creationId xmlns:a16="http://schemas.microsoft.com/office/drawing/2014/main" id="{59028B2F-017D-4E4B-9F45-4B21C0D15A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84275" y="98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6003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この前の</a:t>
            </a:r>
          </a:p>
        </p:txBody>
      </p:sp>
      <p:pic>
        <p:nvPicPr>
          <p:cNvPr id="7" name="G3_L17_kihon_v1_last">
            <a:hlinkClick r:id="" action="ppaction://media"/>
            <a:extLst>
              <a:ext uri="{FF2B5EF4-FFF2-40B4-BE49-F238E27FC236}">
                <a16:creationId xmlns:a16="http://schemas.microsoft.com/office/drawing/2014/main" id="{C8E3D33E-AC8D-461E-9E6C-A9301B4AAA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84275" y="98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35053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5E754BD-CB42-4495-ADFC-F9A22B103890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夜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7_kihon_v2_night">
            <a:hlinkClick r:id="" action="ppaction://media"/>
            <a:extLst>
              <a:ext uri="{FF2B5EF4-FFF2-40B4-BE49-F238E27FC236}">
                <a16:creationId xmlns:a16="http://schemas.microsoft.com/office/drawing/2014/main" id="{F71A5FEE-AD05-4F31-B5F9-5D5B7E75E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17675" y="1673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938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night</a:t>
            </a:r>
            <a:endParaRPr kumimoji="1" lang="ja-JP" altLang="en-US" sz="1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7_kihon_v2_night">
            <a:hlinkClick r:id="" action="ppaction://media"/>
            <a:extLst>
              <a:ext uri="{FF2B5EF4-FFF2-40B4-BE49-F238E27FC236}">
                <a16:creationId xmlns:a16="http://schemas.microsoft.com/office/drawing/2014/main" id="{9CDE00A8-339C-4FE4-AB52-B5236A9E2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17675" y="1673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85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夜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3_L17_kihon_v2_night">
            <a:hlinkClick r:id="" action="ppaction://media"/>
            <a:extLst>
              <a:ext uri="{FF2B5EF4-FFF2-40B4-BE49-F238E27FC236}">
                <a16:creationId xmlns:a16="http://schemas.microsoft.com/office/drawing/2014/main" id="{ED644BAE-9670-4B12-8537-1E8C55D0D0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17675" y="1673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043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9C2C9F1-BE1B-4918-8172-13D86B560CF4}"/>
              </a:ext>
            </a:extLst>
          </p:cNvPr>
          <p:cNvGrpSpPr/>
          <p:nvPr/>
        </p:nvGrpSpPr>
        <p:grpSpPr>
          <a:xfrm>
            <a:off x="574158" y="1859340"/>
            <a:ext cx="7995684" cy="3016210"/>
            <a:chOff x="574158" y="2437975"/>
            <a:chExt cx="7995684" cy="3016210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574158" y="4007635"/>
              <a:ext cx="799568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----------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437975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おもしろい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7_kihon_v3_interesting">
            <a:hlinkClick r:id="" action="ppaction://media"/>
            <a:extLst>
              <a:ext uri="{FF2B5EF4-FFF2-40B4-BE49-F238E27FC236}">
                <a16:creationId xmlns:a16="http://schemas.microsoft.com/office/drawing/2014/main" id="{3C1F28C3-9F7D-4E9F-9E4E-B42F32314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89075" y="150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0972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1ED94EE-A254-4D38-A528-5CA963636D0E}"/>
              </a:ext>
            </a:extLst>
          </p:cNvPr>
          <p:cNvSpPr txBox="1"/>
          <p:nvPr/>
        </p:nvSpPr>
        <p:spPr>
          <a:xfrm>
            <a:off x="318052" y="2613392"/>
            <a:ext cx="8507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interesting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7_kihon_v3_interesting">
            <a:hlinkClick r:id="" action="ppaction://media"/>
            <a:extLst>
              <a:ext uri="{FF2B5EF4-FFF2-40B4-BE49-F238E27FC236}">
                <a16:creationId xmlns:a16="http://schemas.microsoft.com/office/drawing/2014/main" id="{DDA5E140-3E90-4E96-97E8-302C69F533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89075" y="150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542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EA61752-AF81-4DF2-B535-D28973983751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おもしろい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3_L17_kihon_v3_interesting">
            <a:hlinkClick r:id="" action="ppaction://media"/>
            <a:extLst>
              <a:ext uri="{FF2B5EF4-FFF2-40B4-BE49-F238E27FC236}">
                <a16:creationId xmlns:a16="http://schemas.microsoft.com/office/drawing/2014/main" id="{8EA53639-E985-432A-BD50-A1F9A88C9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89075" y="1501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0413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C06EE56-DFBC-4BDE-92F5-B88592E7DBD6}"/>
              </a:ext>
            </a:extLst>
          </p:cNvPr>
          <p:cNvGrpSpPr/>
          <p:nvPr/>
        </p:nvGrpSpPr>
        <p:grpSpPr>
          <a:xfrm>
            <a:off x="152400" y="1120676"/>
            <a:ext cx="8839200" cy="4616648"/>
            <a:chOff x="152400" y="382012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0" y="382012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meet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342900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7_kihon_v4_met">
            <a:hlinkClick r:id="" action="ppaction://media"/>
            <a:extLst>
              <a:ext uri="{FF2B5EF4-FFF2-40B4-BE49-F238E27FC236}">
                <a16:creationId xmlns:a16="http://schemas.microsoft.com/office/drawing/2014/main" id="{FA780BAE-72D8-4B73-B399-185881DE0B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12925" y="1939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874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7_kihon_v4_met">
            <a:hlinkClick r:id="" action="ppaction://media"/>
            <a:extLst>
              <a:ext uri="{FF2B5EF4-FFF2-40B4-BE49-F238E27FC236}">
                <a16:creationId xmlns:a16="http://schemas.microsoft.com/office/drawing/2014/main" id="{071C6F64-0C92-4C1D-9139-710F375F9E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12925" y="1939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586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meet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過去形</a:t>
            </a:r>
          </a:p>
        </p:txBody>
      </p:sp>
      <p:pic>
        <p:nvPicPr>
          <p:cNvPr id="7" name="G3_L17_kihon_v4_met">
            <a:hlinkClick r:id="" action="ppaction://media"/>
            <a:extLst>
              <a:ext uri="{FF2B5EF4-FFF2-40B4-BE49-F238E27FC236}">
                <a16:creationId xmlns:a16="http://schemas.microsoft.com/office/drawing/2014/main" id="{346518EC-65D1-43DE-A3AB-A93B6E44D9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12925" y="1939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0658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72C72ED-97F5-4AB5-AD75-34628EBD26FE}"/>
              </a:ext>
            </a:extLst>
          </p:cNvPr>
          <p:cNvGrpSpPr/>
          <p:nvPr/>
        </p:nvGrpSpPr>
        <p:grpSpPr>
          <a:xfrm>
            <a:off x="574158" y="1536175"/>
            <a:ext cx="7995684" cy="3785651"/>
            <a:chOff x="574158" y="1791644"/>
            <a:chExt cx="7995684" cy="378565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昨日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574158" y="4007635"/>
              <a:ext cx="799568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y--------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7_kihon_v5_yesterday">
            <a:hlinkClick r:id="" action="ppaction://media"/>
            <a:extLst>
              <a:ext uri="{FF2B5EF4-FFF2-40B4-BE49-F238E27FC236}">
                <a16:creationId xmlns:a16="http://schemas.microsoft.com/office/drawing/2014/main" id="{B80C6AB1-C5DB-4222-9499-45EF0F666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5275" y="492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9546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36104" y="2536448"/>
            <a:ext cx="78717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yesterday</a:t>
            </a:r>
            <a:endParaRPr kumimoji="1" lang="ja-JP" altLang="en-US" sz="1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7_kihon_v5_yesterday">
            <a:hlinkClick r:id="" action="ppaction://media"/>
            <a:extLst>
              <a:ext uri="{FF2B5EF4-FFF2-40B4-BE49-F238E27FC236}">
                <a16:creationId xmlns:a16="http://schemas.microsoft.com/office/drawing/2014/main" id="{F2D48FDD-FCAF-4804-B73E-7428B6037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5275" y="492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266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F0C667A-D404-4BCB-A121-6C80537213BC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昨日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7_kihon_v5_yesterday">
            <a:hlinkClick r:id="" action="ppaction://media"/>
            <a:extLst>
              <a:ext uri="{FF2B5EF4-FFF2-40B4-BE49-F238E27FC236}">
                <a16:creationId xmlns:a16="http://schemas.microsoft.com/office/drawing/2014/main" id="{ABABDD29-133E-4D99-937B-7C0AB0FEC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5275" y="492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825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28FA86F-DC67-4EE8-B047-AEA6251C7895}"/>
              </a:ext>
            </a:extLst>
          </p:cNvPr>
          <p:cNvGrpSpPr/>
          <p:nvPr/>
        </p:nvGrpSpPr>
        <p:grpSpPr>
          <a:xfrm>
            <a:off x="569844" y="1320731"/>
            <a:ext cx="8004314" cy="4216538"/>
            <a:chOff x="569844" y="1360757"/>
            <a:chExt cx="8004314" cy="421653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569844" y="1360757"/>
              <a:ext cx="8004314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家</a:t>
              </a:r>
              <a:endParaRPr kumimoji="1" lang="ja-JP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020417" y="4007635"/>
              <a:ext cx="71031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7_kihon_v6_house">
            <a:hlinkClick r:id="" action="ppaction://media"/>
            <a:extLst>
              <a:ext uri="{FF2B5EF4-FFF2-40B4-BE49-F238E27FC236}">
                <a16:creationId xmlns:a16="http://schemas.microsoft.com/office/drawing/2014/main" id="{EDB415D5-311E-4236-93D7-186097C5B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0475" y="7016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7DE657F6-BD2E-0874-1FBE-E59ED23CB1BB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42362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228672"/>
            <a:ext cx="74742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house</a:t>
            </a:r>
            <a:endParaRPr kumimoji="1" lang="ja-JP" altLang="en-US" sz="1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7_kihon_v6_house">
            <a:hlinkClick r:id="" action="ppaction://media"/>
            <a:extLst>
              <a:ext uri="{FF2B5EF4-FFF2-40B4-BE49-F238E27FC236}">
                <a16:creationId xmlns:a16="http://schemas.microsoft.com/office/drawing/2014/main" id="{ECA18B27-8DD3-4265-B916-FC2FD9DC30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0475" y="7016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727FFD94-9E95-DBFA-BEC5-5AC82914DD82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7074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10F58E3-678B-44D5-97B3-F302299FD318}"/>
              </a:ext>
            </a:extLst>
          </p:cNvPr>
          <p:cNvSpPr txBox="1"/>
          <p:nvPr/>
        </p:nvSpPr>
        <p:spPr>
          <a:xfrm>
            <a:off x="569844" y="2105561"/>
            <a:ext cx="800431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家</a:t>
            </a:r>
            <a:endParaRPr kumimoji="1" lang="ja-JP" alt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3_L17_kihon_v6_house">
            <a:hlinkClick r:id="" action="ppaction://media"/>
            <a:extLst>
              <a:ext uri="{FF2B5EF4-FFF2-40B4-BE49-F238E27FC236}">
                <a16:creationId xmlns:a16="http://schemas.microsoft.com/office/drawing/2014/main" id="{55C70CB3-DD9B-483A-AF8B-3BD37F72B7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60475" y="701675"/>
            <a:ext cx="609600" cy="609600"/>
          </a:xfrm>
          <a:prstGeom prst="rect">
            <a:avLst/>
          </a:prstGeom>
        </p:spPr>
      </p:pic>
      <p:pic>
        <p:nvPicPr>
          <p:cNvPr id="2" name="合格の鐘">
            <a:hlinkClick r:id="" action="ppaction://media"/>
            <a:extLst>
              <a:ext uri="{FF2B5EF4-FFF2-40B4-BE49-F238E27FC236}">
                <a16:creationId xmlns:a16="http://schemas.microsoft.com/office/drawing/2014/main" id="{EFF0F6A3-A3F1-0F91-67F0-BB8540EB08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6D0FB64A-46B8-7F2E-7040-D02D16F1552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399953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2284B-C409-0F84-BD84-BE979EC66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4857BFC-AF48-B273-FFFA-B2EC72B00A1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FC5A24A-C081-654C-4585-16770346DBF8}"/>
              </a:ext>
            </a:extLst>
          </p:cNvPr>
          <p:cNvSpPr txBox="1"/>
          <p:nvPr/>
        </p:nvSpPr>
        <p:spPr>
          <a:xfrm>
            <a:off x="1741752" y="3620659"/>
            <a:ext cx="5660495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book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endParaRPr kumimoji="1" lang="en-US" altLang="ja-JP" sz="44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last night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interesting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72ED662-A11E-7C0F-62B6-FA627E6E4B15}"/>
              </a:ext>
            </a:extLst>
          </p:cNvPr>
          <p:cNvSpPr txBox="1"/>
          <p:nvPr/>
        </p:nvSpPr>
        <p:spPr>
          <a:xfrm>
            <a:off x="274319" y="771604"/>
            <a:ext cx="8595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その本は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読んだ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昨夜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面白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かったです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1The book I read last night was interesting.">
            <a:hlinkClick r:id="" action="ppaction://media"/>
            <a:extLst>
              <a:ext uri="{FF2B5EF4-FFF2-40B4-BE49-F238E27FC236}">
                <a16:creationId xmlns:a16="http://schemas.microsoft.com/office/drawing/2014/main" id="{51282F67-B0EC-234F-CA9B-955BC4A854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605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1417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8B0A3-8CC1-9566-E499-5C8065DF8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CDFE125-5875-42DA-3455-F9F7CA6BE29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DEF5950-AD8A-ADC9-FE21-B7E9B11CFA4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B74111E-E898-1D83-5640-D6B5462094D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EC120A9-CCA1-0A6A-03AD-C6CCD94FD2F0}"/>
              </a:ext>
            </a:extLst>
          </p:cNvPr>
          <p:cNvGrpSpPr/>
          <p:nvPr/>
        </p:nvGrpSpPr>
        <p:grpSpPr>
          <a:xfrm>
            <a:off x="206478" y="1707198"/>
            <a:ext cx="8731046" cy="3443605"/>
            <a:chOff x="206478" y="2133690"/>
            <a:chExt cx="8731046" cy="3443605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BDB9388-BF59-EFB7-79AE-05704344EFD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last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9DA0BC8-EB2C-44D7-5010-011FAA9E5DC7}"/>
                </a:ext>
              </a:extLst>
            </p:cNvPr>
            <p:cNvSpPr txBox="1"/>
            <p:nvPr/>
          </p:nvSpPr>
          <p:spPr>
            <a:xfrm>
              <a:off x="206478" y="2133690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この前の</a:t>
              </a:r>
            </a:p>
          </p:txBody>
        </p:sp>
      </p:grpSp>
      <p:pic>
        <p:nvPicPr>
          <p:cNvPr id="4" name="G3_L17_kihon_v1_last">
            <a:hlinkClick r:id="" action="ppaction://media"/>
            <a:extLst>
              <a:ext uri="{FF2B5EF4-FFF2-40B4-BE49-F238E27FC236}">
                <a16:creationId xmlns:a16="http://schemas.microsoft.com/office/drawing/2014/main" id="{2F093328-114D-B670-8FD2-0DC69BEBD5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84275" y="9874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63C1CE3-8F53-6041-CC80-303251CAAEB2}"/>
              </a:ext>
            </a:extLst>
          </p:cNvPr>
          <p:cNvSpPr/>
          <p:nvPr/>
        </p:nvSpPr>
        <p:spPr>
          <a:xfrm>
            <a:off x="3296873" y="3429000"/>
            <a:ext cx="254186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38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414B0-3B13-9595-759E-834BEF808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C48E798-DE31-D61D-1256-FA12A0D2FF1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6E030C7-89AB-57A7-3D18-8F9A2C31003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C94052C-A9DF-B436-CA4C-CBE6B01F80A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E6B6F17-7CB9-48D6-FAD3-DFB9E792B2CA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7123587-3D9B-F563-1406-728602392A5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night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B250CE9-84AE-EC6B-61F7-A997F18693E6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夜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7_kihon_v2_night">
            <a:hlinkClick r:id="" action="ppaction://media"/>
            <a:extLst>
              <a:ext uri="{FF2B5EF4-FFF2-40B4-BE49-F238E27FC236}">
                <a16:creationId xmlns:a16="http://schemas.microsoft.com/office/drawing/2014/main" id="{8CFB0FC6-00AE-CB2B-AB1E-6B54A732E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17675" y="16732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B86A72D-1473-CBF2-5527-DCF86169CE7F}"/>
              </a:ext>
            </a:extLst>
          </p:cNvPr>
          <p:cNvSpPr/>
          <p:nvPr/>
        </p:nvSpPr>
        <p:spPr>
          <a:xfrm>
            <a:off x="2870200" y="3829050"/>
            <a:ext cx="33952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4649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97178-5C93-2BAA-37CB-B632F0CE6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30D2F86-D268-2DD6-1051-879200C36B6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5575480-D096-9F0F-0349-07B78DD8CB8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CEEB019-FE47-37DD-6469-558A2DF3C8B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B3C14C7-0D3B-A534-39C8-3B6CA0F36369}"/>
              </a:ext>
            </a:extLst>
          </p:cNvPr>
          <p:cNvGrpSpPr/>
          <p:nvPr/>
        </p:nvGrpSpPr>
        <p:grpSpPr>
          <a:xfrm>
            <a:off x="302136" y="1859340"/>
            <a:ext cx="8539728" cy="2893099"/>
            <a:chOff x="302136" y="2437975"/>
            <a:chExt cx="8539728" cy="289309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73B0F7C-04AA-ABAE-3898-97B147996E50}"/>
                </a:ext>
              </a:extLst>
            </p:cNvPr>
            <p:cNvSpPr txBox="1"/>
            <p:nvPr/>
          </p:nvSpPr>
          <p:spPr>
            <a:xfrm>
              <a:off x="302136" y="4007635"/>
              <a:ext cx="853972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interesting</a:t>
              </a:r>
              <a:r>
                <a:rPr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8599532-FDD8-668F-2E21-D713A2FBC6D7}"/>
                </a:ext>
              </a:extLst>
            </p:cNvPr>
            <p:cNvSpPr txBox="1"/>
            <p:nvPr/>
          </p:nvSpPr>
          <p:spPr>
            <a:xfrm>
              <a:off x="815009" y="2437975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おもしろい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7_kihon_v3_interesting">
            <a:hlinkClick r:id="" action="ppaction://media"/>
            <a:extLst>
              <a:ext uri="{FF2B5EF4-FFF2-40B4-BE49-F238E27FC236}">
                <a16:creationId xmlns:a16="http://schemas.microsoft.com/office/drawing/2014/main" id="{B6F36C89-430A-EAF0-CDA3-7682667BB6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89075" y="15017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0ED4127-15D4-5C9E-3C0A-94CB1C369C5A}"/>
              </a:ext>
            </a:extLst>
          </p:cNvPr>
          <p:cNvSpPr/>
          <p:nvPr/>
        </p:nvSpPr>
        <p:spPr>
          <a:xfrm>
            <a:off x="1612900" y="3233921"/>
            <a:ext cx="5909812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2314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ECBA5-C2A2-427F-2786-EEC1A33E5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0E8A53F-85ED-5EA6-4ADB-42115196045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6FBC034-DCA2-232F-2F32-1F51B4D8338A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327E578-8E2A-A2E8-AD38-95FF32233F2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93779CE-F425-C6BC-0740-77E9BB267A11}"/>
              </a:ext>
            </a:extLst>
          </p:cNvPr>
          <p:cNvGrpSpPr/>
          <p:nvPr/>
        </p:nvGrpSpPr>
        <p:grpSpPr>
          <a:xfrm>
            <a:off x="152400" y="1120676"/>
            <a:ext cx="8839200" cy="4616648"/>
            <a:chOff x="152400" y="382012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C0ACE0E6-AB28-F265-6CF8-6FE487EDFE27}"/>
                </a:ext>
              </a:extLst>
            </p:cNvPr>
            <p:cNvSpPr txBox="1"/>
            <p:nvPr/>
          </p:nvSpPr>
          <p:spPr>
            <a:xfrm>
              <a:off x="152400" y="382012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meet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D44FBDB-1D40-7825-3FE1-E3974B644A65}"/>
                </a:ext>
              </a:extLst>
            </p:cNvPr>
            <p:cNvSpPr txBox="1"/>
            <p:nvPr/>
          </p:nvSpPr>
          <p:spPr>
            <a:xfrm>
              <a:off x="1205948" y="342900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met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3_L17_kihon_v4_met">
            <a:hlinkClick r:id="" action="ppaction://media"/>
            <a:extLst>
              <a:ext uri="{FF2B5EF4-FFF2-40B4-BE49-F238E27FC236}">
                <a16:creationId xmlns:a16="http://schemas.microsoft.com/office/drawing/2014/main" id="{1DE6D3E9-0E0A-9208-FC90-6E7315318D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12925" y="19399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48B319B-63BD-9495-16FD-8CBBF53AFFA2}"/>
              </a:ext>
            </a:extLst>
          </p:cNvPr>
          <p:cNvSpPr/>
          <p:nvPr/>
        </p:nvSpPr>
        <p:spPr>
          <a:xfrm>
            <a:off x="3301067" y="3954792"/>
            <a:ext cx="254186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4596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78E03-AD4A-8862-F250-682FF1A7E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CA42256-EA7F-6969-EE0C-31802799EAF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1C962C3-52D9-CFE9-CFDB-3C9BCEEC018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36AFE26-0664-22E1-C233-3D2F13CA7CC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CEB2F44-0692-586C-534A-666C8EE76DAF}"/>
              </a:ext>
            </a:extLst>
          </p:cNvPr>
          <p:cNvGrpSpPr/>
          <p:nvPr/>
        </p:nvGrpSpPr>
        <p:grpSpPr>
          <a:xfrm>
            <a:off x="241300" y="1536175"/>
            <a:ext cx="8661400" cy="3662541"/>
            <a:chOff x="241300" y="1791644"/>
            <a:chExt cx="8661400" cy="366254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79BB57C-2948-7D01-6694-8926C9EC56B3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昨日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42A29B6-F6E6-EB42-485A-F0AFF9DF2607}"/>
                </a:ext>
              </a:extLst>
            </p:cNvPr>
            <p:cNvSpPr txBox="1"/>
            <p:nvPr/>
          </p:nvSpPr>
          <p:spPr>
            <a:xfrm>
              <a:off x="241300" y="4007635"/>
              <a:ext cx="86614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yesterday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7_kihon_v5_yesterday">
            <a:hlinkClick r:id="" action="ppaction://media"/>
            <a:extLst>
              <a:ext uri="{FF2B5EF4-FFF2-40B4-BE49-F238E27FC236}">
                <a16:creationId xmlns:a16="http://schemas.microsoft.com/office/drawing/2014/main" id="{7B7CA847-1A4C-BCB0-C554-9CEA86DB0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65275" y="4921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A7316CC-59BD-A6D5-6FC1-73B0146C58C5}"/>
              </a:ext>
            </a:extLst>
          </p:cNvPr>
          <p:cNvSpPr/>
          <p:nvPr/>
        </p:nvSpPr>
        <p:spPr>
          <a:xfrm>
            <a:off x="1612900" y="3519516"/>
            <a:ext cx="59182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3093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E5717-B669-94DE-F127-B14B3B6323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9232992-10F1-84CD-0F3A-6631FA3A001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F93A216-8175-CDD8-0FB4-D3807501A65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6AA3BBB-FCDA-7FA1-C07D-D0D4C5DAAE9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9CBE1B1-9D10-A0C8-2081-085906BDEFBB}"/>
              </a:ext>
            </a:extLst>
          </p:cNvPr>
          <p:cNvGrpSpPr/>
          <p:nvPr/>
        </p:nvGrpSpPr>
        <p:grpSpPr>
          <a:xfrm>
            <a:off x="569844" y="1320731"/>
            <a:ext cx="8004314" cy="4216538"/>
            <a:chOff x="569844" y="1360757"/>
            <a:chExt cx="8004314" cy="421653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778602D-A531-978C-DE5E-B4C908BD0705}"/>
                </a:ext>
              </a:extLst>
            </p:cNvPr>
            <p:cNvSpPr txBox="1"/>
            <p:nvPr/>
          </p:nvSpPr>
          <p:spPr>
            <a:xfrm>
              <a:off x="569844" y="1360757"/>
              <a:ext cx="8004314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家</a:t>
              </a:r>
              <a:endParaRPr kumimoji="1" lang="ja-JP" altLang="en-US" sz="2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3FDD272-6917-2D81-03F7-9231E02FD0BB}"/>
                </a:ext>
              </a:extLst>
            </p:cNvPr>
            <p:cNvSpPr txBox="1"/>
            <p:nvPr/>
          </p:nvSpPr>
          <p:spPr>
            <a:xfrm>
              <a:off x="1020417" y="4007635"/>
              <a:ext cx="71031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house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3_L17_kihon_v6_house">
            <a:hlinkClick r:id="" action="ppaction://media"/>
            <a:extLst>
              <a:ext uri="{FF2B5EF4-FFF2-40B4-BE49-F238E27FC236}">
                <a16:creationId xmlns:a16="http://schemas.microsoft.com/office/drawing/2014/main" id="{8418213C-CAC6-BDD8-C3CF-62BAB1459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60475" y="701675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622E28CB-4A71-0836-3841-86A9B1FC5311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CE92937-5CAD-7F71-0014-1D76E5B4304F}"/>
              </a:ext>
            </a:extLst>
          </p:cNvPr>
          <p:cNvSpPr/>
          <p:nvPr/>
        </p:nvSpPr>
        <p:spPr>
          <a:xfrm>
            <a:off x="2559050" y="3764292"/>
            <a:ext cx="4025900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0075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P.167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先行詞＋ 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whose </a:t>
            </a:r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 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endParaRPr kumimoji="1" lang="ja-JP" altLang="en-US" sz="4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02DDDE8-1CB7-8720-2E28-BC3A939EB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9"/>
            <a:ext cx="8712000" cy="562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E37EDD3-8AC5-521C-BABF-5C33B515AF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097309"/>
            <a:ext cx="8712000" cy="562690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2899405" y="3345603"/>
            <a:ext cx="293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whose  mother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2" name="AS_G3_21_03_kihon_t_1">
            <a:hlinkClick r:id="" action="ppaction://media"/>
            <a:extLst>
              <a:ext uri="{FF2B5EF4-FFF2-40B4-BE49-F238E27FC236}">
                <a16:creationId xmlns:a16="http://schemas.microsoft.com/office/drawing/2014/main" id="{D1C2682F-0C29-1E2D-9B3A-048A16DF5E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7680" y="1423461"/>
            <a:ext cx="406400" cy="406400"/>
          </a:xfrm>
          <a:prstGeom prst="rect">
            <a:avLst/>
          </a:prstGeom>
        </p:spPr>
      </p:pic>
      <p:pic>
        <p:nvPicPr>
          <p:cNvPr id="13" name="AS_G3_21_03_kihon_t_1">
            <a:hlinkClick r:id="" action="ppaction://media"/>
            <a:extLst>
              <a:ext uri="{FF2B5EF4-FFF2-40B4-BE49-F238E27FC236}">
                <a16:creationId xmlns:a16="http://schemas.microsoft.com/office/drawing/2014/main" id="{247C82E7-3C3F-DAE8-F0E8-FC896C458A7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7680" y="637116"/>
            <a:ext cx="406400" cy="4064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2644AFC-16D7-75C0-7430-11F64EA3F108}"/>
              </a:ext>
            </a:extLst>
          </p:cNvPr>
          <p:cNvSpPr txBox="1"/>
          <p:nvPr/>
        </p:nvSpPr>
        <p:spPr>
          <a:xfrm>
            <a:off x="2552271" y="4562490"/>
            <a:ext cx="293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whose     hair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2D2619D-6BB7-C41B-0EFB-B1F9AAC34CBA}"/>
              </a:ext>
            </a:extLst>
          </p:cNvPr>
          <p:cNvSpPr txBox="1"/>
          <p:nvPr/>
        </p:nvSpPr>
        <p:spPr>
          <a:xfrm>
            <a:off x="2899405" y="5756488"/>
            <a:ext cx="293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whose   house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4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9" grpId="0"/>
      <p:bldP spid="14" grpId="0"/>
      <p:bldP spid="1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F1F26DA-4AA4-BA10-5E34-7F5FA703F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9"/>
            <a:ext cx="8712000" cy="562690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ABC84F7-5847-A59B-F7EC-BACB6865032D}"/>
              </a:ext>
            </a:extLst>
          </p:cNvPr>
          <p:cNvSpPr txBox="1"/>
          <p:nvPr/>
        </p:nvSpPr>
        <p:spPr>
          <a:xfrm>
            <a:off x="2899405" y="3345603"/>
            <a:ext cx="293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whose  mother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F5BF7E2-3E49-64D5-A028-771A43D6125B}"/>
              </a:ext>
            </a:extLst>
          </p:cNvPr>
          <p:cNvSpPr txBox="1"/>
          <p:nvPr/>
        </p:nvSpPr>
        <p:spPr>
          <a:xfrm>
            <a:off x="2552271" y="4562490"/>
            <a:ext cx="293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whose     hair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6512396-38D8-D17A-2E2B-BD8B282F2BA5}"/>
              </a:ext>
            </a:extLst>
          </p:cNvPr>
          <p:cNvSpPr txBox="1"/>
          <p:nvPr/>
        </p:nvSpPr>
        <p:spPr>
          <a:xfrm>
            <a:off x="2899405" y="5756488"/>
            <a:ext cx="2934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whose   house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D9BE76-E527-67C4-098A-AF013544F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3AC80F5-A408-9B99-3ADB-85F8F40E88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A7762CA-8D28-A6CF-BA53-8E99F11ADD0D}"/>
              </a:ext>
            </a:extLst>
          </p:cNvPr>
          <p:cNvSpPr txBox="1"/>
          <p:nvPr/>
        </p:nvSpPr>
        <p:spPr>
          <a:xfrm>
            <a:off x="1645426" y="1901659"/>
            <a:ext cx="5853147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book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endParaRPr kumimoji="1" lang="en-US" altLang="ja-JP" sz="4400" dirty="0">
              <a:solidFill>
                <a:schemeClr val="bg1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[r---]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last night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interesting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1The book I read last night was interesting.">
            <a:hlinkClick r:id="" action="ppaction://media"/>
            <a:extLst>
              <a:ext uri="{FF2B5EF4-FFF2-40B4-BE49-F238E27FC236}">
                <a16:creationId xmlns:a16="http://schemas.microsoft.com/office/drawing/2014/main" id="{B1A7C22D-F4FC-D510-4A0E-AC3AAD67F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605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2190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BA96FB4-104E-B761-974B-914AFC4C9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600" y="1382198"/>
            <a:ext cx="8884800" cy="2806247"/>
          </a:xfrm>
          <a:prstGeom prst="rect">
            <a:avLst/>
          </a:prstGeom>
        </p:spPr>
      </p:pic>
      <p:pic>
        <p:nvPicPr>
          <p:cNvPr id="8" name="AS_G3_21_04_kihon_t_2">
            <a:hlinkClick r:id="" action="ppaction://media"/>
            <a:extLst>
              <a:ext uri="{FF2B5EF4-FFF2-40B4-BE49-F238E27FC236}">
                <a16:creationId xmlns:a16="http://schemas.microsoft.com/office/drawing/2014/main" id="{B23CDAD0-4F75-E101-0A18-AEAA8E410B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7813" y="-280988"/>
            <a:ext cx="406400" cy="40640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0826E12-EBB0-00EA-ADA6-017BBFF3FA46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have a dog whose tail is long.</a:t>
            </a:r>
          </a:p>
        </p:txBody>
      </p:sp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P.168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172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768381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「ひなはローレンツを親だと思いましたか」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AS_G3_21_05_reading_s1_1">
            <a:hlinkClick r:id="" action="ppaction://media"/>
            <a:extLst>
              <a:ext uri="{FF2B5EF4-FFF2-40B4-BE49-F238E27FC236}">
                <a16:creationId xmlns:a16="http://schemas.microsoft.com/office/drawing/2014/main" id="{93EC265F-043A-6899-6DFC-4EB96DC74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60013" y="1039813"/>
            <a:ext cx="406400" cy="406400"/>
          </a:xfrm>
          <a:prstGeom prst="rect">
            <a:avLst/>
          </a:prstGeom>
        </p:spPr>
      </p:pic>
      <p:pic>
        <p:nvPicPr>
          <p:cNvPr id="9" name="AS_G3_21_06_reading_s1_2">
            <a:hlinkClick r:id="" action="ppaction://media"/>
            <a:extLst>
              <a:ext uri="{FF2B5EF4-FFF2-40B4-BE49-F238E27FC236}">
                <a16:creationId xmlns:a16="http://schemas.microsoft.com/office/drawing/2014/main" id="{B05AEAF6-7188-287B-DC29-16614E1531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60013" y="21296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18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9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2F3D4BA3-2290-ED70-94E7-CB0D7D6EC21C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89A3609-9238-4035-8F8C-BF2036ACB88F}"/>
              </a:ext>
            </a:extLst>
          </p:cNvPr>
          <p:cNvGrpSpPr/>
          <p:nvPr/>
        </p:nvGrpSpPr>
        <p:grpSpPr>
          <a:xfrm>
            <a:off x="815009" y="1780650"/>
            <a:ext cx="7513983" cy="3296701"/>
            <a:chOff x="815009" y="2280594"/>
            <a:chExt cx="7513983" cy="3296701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FB0D8CF-A2A8-4F39-AD8B-69E54DF3136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EA6A93C-9D9D-4486-BAFC-F77874A56CDE}"/>
                </a:ext>
              </a:extLst>
            </p:cNvPr>
            <p:cNvSpPr txBox="1"/>
            <p:nvPr/>
          </p:nvSpPr>
          <p:spPr>
            <a:xfrm>
              <a:off x="815009" y="2280594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を研究する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study">
            <a:hlinkClick r:id="" action="ppaction://media"/>
            <a:extLst>
              <a:ext uri="{FF2B5EF4-FFF2-40B4-BE49-F238E27FC236}">
                <a16:creationId xmlns:a16="http://schemas.microsoft.com/office/drawing/2014/main" id="{E2D84852-C66E-A4AD-599F-951AB495B0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54038" y="1400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091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study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study">
            <a:hlinkClick r:id="" action="ppaction://media"/>
            <a:extLst>
              <a:ext uri="{FF2B5EF4-FFF2-40B4-BE49-F238E27FC236}">
                <a16:creationId xmlns:a16="http://schemas.microsoft.com/office/drawing/2014/main" id="{57A105C4-75CA-1487-8A6F-71B0E733F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54038" y="1400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25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4D3DA44-1AE0-4529-BE0D-86DDB52A0787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を研究する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study">
            <a:hlinkClick r:id="" action="ppaction://media"/>
            <a:extLst>
              <a:ext uri="{FF2B5EF4-FFF2-40B4-BE49-F238E27FC236}">
                <a16:creationId xmlns:a16="http://schemas.microsoft.com/office/drawing/2014/main" id="{9BE42B39-6D62-7110-A503-A973540B5F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54038" y="1400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315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A952CD-A9ED-8409-0A3E-9F4754DE0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F6AEEE8-C452-E75A-794D-69E046BB03AB}"/>
              </a:ext>
            </a:extLst>
          </p:cNvPr>
          <p:cNvSpPr/>
          <p:nvPr/>
        </p:nvSpPr>
        <p:spPr>
          <a:xfrm>
            <a:off x="0" y="-1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94CF720-3C3F-DB78-976E-A1F16A58CE3C}"/>
              </a:ext>
            </a:extLst>
          </p:cNvPr>
          <p:cNvSpPr txBox="1"/>
          <p:nvPr/>
        </p:nvSpPr>
        <p:spPr>
          <a:xfrm>
            <a:off x="274320" y="2321003"/>
            <a:ext cx="85953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その本は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私が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読んだ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昨夜</a:t>
            </a:r>
            <a:r>
              <a:rPr kumimoji="1" lang="ja-JP" altLang="en-US" sz="4800" b="1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endParaRPr kumimoji="1" lang="en-US" altLang="ja-JP" sz="48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面白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かったです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1The book I read last night was interesting.">
            <a:hlinkClick r:id="" action="ppaction://media"/>
            <a:extLst>
              <a:ext uri="{FF2B5EF4-FFF2-40B4-BE49-F238E27FC236}">
                <a16:creationId xmlns:a16="http://schemas.microsoft.com/office/drawing/2014/main" id="{78616144-D580-028A-9B8E-785C1B493F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660525" y="993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336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A145A0-3668-BD4C-1C98-5E58F561C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F0818A7-C422-9B4B-5051-E00206B8AE0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B9616E0-DA9C-DB62-1522-98BCBCED98D7}"/>
              </a:ext>
            </a:extLst>
          </p:cNvPr>
          <p:cNvGrpSpPr/>
          <p:nvPr/>
        </p:nvGrpSpPr>
        <p:grpSpPr>
          <a:xfrm>
            <a:off x="0" y="1852159"/>
            <a:ext cx="9144000" cy="3153682"/>
            <a:chOff x="0" y="1859340"/>
            <a:chExt cx="9144000" cy="315368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0549050-1BC7-773B-0328-CCABE5ADFB4A}"/>
                </a:ext>
              </a:extLst>
            </p:cNvPr>
            <p:cNvSpPr txBox="1"/>
            <p:nvPr/>
          </p:nvSpPr>
          <p:spPr>
            <a:xfrm>
              <a:off x="0" y="3689583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[w---] [o-]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ABA56C5-98AB-1386-B1F0-AE91815C20B3}"/>
                </a:ext>
              </a:extLst>
            </p:cNvPr>
            <p:cNvSpPr txBox="1"/>
            <p:nvPr/>
          </p:nvSpPr>
          <p:spPr>
            <a:xfrm>
              <a:off x="815009" y="1859340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に取り組む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work on">
            <a:hlinkClick r:id="" action="ppaction://media"/>
            <a:extLst>
              <a:ext uri="{FF2B5EF4-FFF2-40B4-BE49-F238E27FC236}">
                <a16:creationId xmlns:a16="http://schemas.microsoft.com/office/drawing/2014/main" id="{F314CC93-0105-94B8-217F-021921A31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9788" y="13763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214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AE919-3483-27BA-66F0-71AAD0D66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B2E350A-267E-A262-0CCB-E62E27F2D19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45B8791-07F0-6AF1-32B5-A331058B6C08}"/>
              </a:ext>
            </a:extLst>
          </p:cNvPr>
          <p:cNvSpPr txBox="1"/>
          <p:nvPr/>
        </p:nvSpPr>
        <p:spPr>
          <a:xfrm>
            <a:off x="647700" y="2497976"/>
            <a:ext cx="7848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work on...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work on">
            <a:hlinkClick r:id="" action="ppaction://media"/>
            <a:extLst>
              <a:ext uri="{FF2B5EF4-FFF2-40B4-BE49-F238E27FC236}">
                <a16:creationId xmlns:a16="http://schemas.microsoft.com/office/drawing/2014/main" id="{C187EFD7-E815-90D0-C7EC-E5EBCEEA1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9788" y="13763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83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7490E-8219-A372-65A3-84165DB85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B2B207C-85C0-69AE-3E1A-D05B291B50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4D9AF2-2718-6E5E-B1E5-7BFB7ED7F99F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に取り組む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work on">
            <a:hlinkClick r:id="" action="ppaction://media"/>
            <a:extLst>
              <a:ext uri="{FF2B5EF4-FFF2-40B4-BE49-F238E27FC236}">
                <a16:creationId xmlns:a16="http://schemas.microsoft.com/office/drawing/2014/main" id="{E2C4E5A6-4BF1-91E7-D2D9-C937F4E0F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39788" y="13763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0244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56E6C-1F27-825D-9403-55F9D759D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D0DAD6F-A731-1EF1-ABB4-764A98FBF02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3B3079F-4D6F-6F06-4314-7519483FFFBE}"/>
              </a:ext>
            </a:extLst>
          </p:cNvPr>
          <p:cNvGrpSpPr/>
          <p:nvPr/>
        </p:nvGrpSpPr>
        <p:grpSpPr>
          <a:xfrm>
            <a:off x="206477" y="1713146"/>
            <a:ext cx="8731046" cy="3431708"/>
            <a:chOff x="206478" y="2145587"/>
            <a:chExt cx="8731046" cy="343170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869EAC8-868D-4FB4-5155-7850BE060647}"/>
                </a:ext>
              </a:extLst>
            </p:cNvPr>
            <p:cNvSpPr txBox="1"/>
            <p:nvPr/>
          </p:nvSpPr>
          <p:spPr>
            <a:xfrm>
              <a:off x="206478" y="4007635"/>
              <a:ext cx="87310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i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---------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28F4277D-899D-987C-92D5-19F9EEA6FB10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刷り込み</a:t>
              </a:r>
            </a:p>
          </p:txBody>
        </p:sp>
      </p:grpSp>
      <p:pic>
        <p:nvPicPr>
          <p:cNvPr id="2" name="imprinting">
            <a:hlinkClick r:id="" action="ppaction://media"/>
            <a:extLst>
              <a:ext uri="{FF2B5EF4-FFF2-40B4-BE49-F238E27FC236}">
                <a16:creationId xmlns:a16="http://schemas.microsoft.com/office/drawing/2014/main" id="{21F1FFAB-9D2A-CD5C-5546-4A9E38FB7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7725" y="1920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0110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CDD92-487C-87BD-87E6-55E48BDC7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7E4F843-BA6B-ABAC-EA4E-4500E866B02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98B669D-95B1-015C-3031-6D0E374876FC}"/>
              </a:ext>
            </a:extLst>
          </p:cNvPr>
          <p:cNvSpPr txBox="1"/>
          <p:nvPr/>
        </p:nvSpPr>
        <p:spPr>
          <a:xfrm>
            <a:off x="410817" y="2613392"/>
            <a:ext cx="8322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imprinting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imprinting">
            <a:hlinkClick r:id="" action="ppaction://media"/>
            <a:extLst>
              <a:ext uri="{FF2B5EF4-FFF2-40B4-BE49-F238E27FC236}">
                <a16:creationId xmlns:a16="http://schemas.microsoft.com/office/drawing/2014/main" id="{17AFC29E-30FC-DC4D-32A5-6096AE38FE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7725" y="1920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612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98918-6185-CB23-0E53-0F4262623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FC5D46F-0382-C236-6F38-1031F5E21D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B9902EE-5539-4C40-7D46-3FD13E1A1A15}"/>
              </a:ext>
            </a:extLst>
          </p:cNvPr>
          <p:cNvSpPr txBox="1"/>
          <p:nvPr/>
        </p:nvSpPr>
        <p:spPr>
          <a:xfrm>
            <a:off x="206477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刷り込み</a:t>
            </a:r>
          </a:p>
        </p:txBody>
      </p:sp>
      <p:pic>
        <p:nvPicPr>
          <p:cNvPr id="3" name="imprinting">
            <a:hlinkClick r:id="" action="ppaction://media"/>
            <a:extLst>
              <a:ext uri="{FF2B5EF4-FFF2-40B4-BE49-F238E27FC236}">
                <a16:creationId xmlns:a16="http://schemas.microsoft.com/office/drawing/2014/main" id="{8C68803C-722E-40B3-243D-D2503F7759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47725" y="1920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9147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0DC33CD-2A10-428B-9F01-05EE17DCCC70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形態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form">
            <a:hlinkClick r:id="" action="ppaction://media"/>
            <a:extLst>
              <a:ext uri="{FF2B5EF4-FFF2-40B4-BE49-F238E27FC236}">
                <a16:creationId xmlns:a16="http://schemas.microsoft.com/office/drawing/2014/main" id="{B5D522D5-BEC3-A9EF-35A9-636CD2939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44500" y="2390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4770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94331A1-E4AD-AEBB-A61B-10149250F993}"/>
              </a:ext>
            </a:extLst>
          </p:cNvPr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form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form">
            <a:hlinkClick r:id="" action="ppaction://media"/>
            <a:extLst>
              <a:ext uri="{FF2B5EF4-FFF2-40B4-BE49-F238E27FC236}">
                <a16:creationId xmlns:a16="http://schemas.microsoft.com/office/drawing/2014/main" id="{566CB89E-FF30-3A00-651E-0E4F0D48D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44500" y="2390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8982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形態</a:t>
            </a:r>
          </a:p>
        </p:txBody>
      </p:sp>
      <p:pic>
        <p:nvPicPr>
          <p:cNvPr id="2" name="form">
            <a:hlinkClick r:id="" action="ppaction://media"/>
            <a:extLst>
              <a:ext uri="{FF2B5EF4-FFF2-40B4-BE49-F238E27FC236}">
                <a16:creationId xmlns:a16="http://schemas.microsoft.com/office/drawing/2014/main" id="{4F22B25D-6152-59C7-608A-B4A3C0288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44500" y="23907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0520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C0CB0CB-F6C2-4EDE-91F3-11394CF0C608}"/>
              </a:ext>
            </a:extLst>
          </p:cNvPr>
          <p:cNvGrpSpPr/>
          <p:nvPr/>
        </p:nvGrpSpPr>
        <p:grpSpPr>
          <a:xfrm>
            <a:off x="0" y="1484436"/>
            <a:ext cx="9144000" cy="3889128"/>
            <a:chOff x="0" y="829370"/>
            <a:chExt cx="9144000" cy="388912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3702835"/>
              <a:ext cx="9144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[t----] [o-] ... [a-]</a:t>
              </a:r>
              <a:r>
                <a:rPr lang="ja-JP" alt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～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を～と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みなす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think of ... as">
            <a:hlinkClick r:id="" action="ppaction://media"/>
            <a:extLst>
              <a:ext uri="{FF2B5EF4-FFF2-40B4-BE49-F238E27FC236}">
                <a16:creationId xmlns:a16="http://schemas.microsoft.com/office/drawing/2014/main" id="{F0ADC501-82B5-2836-AE22-F4929DAE68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3588" y="1652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615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17948</TotalTime>
  <Words>3210</Words>
  <Application>Microsoft Office PowerPoint</Application>
  <PresentationFormat>画面に合わせる (4:3)</PresentationFormat>
  <Paragraphs>554</Paragraphs>
  <Slides>163</Slides>
  <Notes>36</Notes>
  <HiddenSlides>0</HiddenSlides>
  <MMClips>146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163</vt:i4>
      </vt:variant>
    </vt:vector>
  </HeadingPairs>
  <TitlesOfParts>
    <vt:vector size="170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2177</cp:revision>
  <cp:lastPrinted>2016-06-23T16:36:17Z</cp:lastPrinted>
  <dcterms:created xsi:type="dcterms:W3CDTF">2016-05-30T03:13:09Z</dcterms:created>
  <dcterms:modified xsi:type="dcterms:W3CDTF">2025-07-10T07:31:57Z</dcterms:modified>
</cp:coreProperties>
</file>