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1"/>
  </p:notesMasterIdLst>
  <p:handoutMasterIdLst>
    <p:handoutMasterId r:id="rId162"/>
  </p:handoutMasterIdLst>
  <p:sldIdLst>
    <p:sldId id="3657" r:id="rId2"/>
    <p:sldId id="3445" r:id="rId3"/>
    <p:sldId id="2531" r:id="rId4"/>
    <p:sldId id="3668" r:id="rId5"/>
    <p:sldId id="4152" r:id="rId6"/>
    <p:sldId id="4151" r:id="rId7"/>
    <p:sldId id="4271" r:id="rId8"/>
    <p:sldId id="4217" r:id="rId9"/>
    <p:sldId id="4218" r:id="rId10"/>
    <p:sldId id="4272" r:id="rId11"/>
    <p:sldId id="4273" r:id="rId12"/>
    <p:sldId id="4274" r:id="rId13"/>
    <p:sldId id="4275" r:id="rId14"/>
    <p:sldId id="4276" r:id="rId15"/>
    <p:sldId id="4277" r:id="rId16"/>
    <p:sldId id="4260" r:id="rId17"/>
    <p:sldId id="4195" r:id="rId18"/>
    <p:sldId id="4278" r:id="rId19"/>
    <p:sldId id="4279" r:id="rId20"/>
    <p:sldId id="4280" r:id="rId21"/>
    <p:sldId id="4281" r:id="rId22"/>
    <p:sldId id="4282" r:id="rId23"/>
    <p:sldId id="4283" r:id="rId24"/>
    <p:sldId id="4284" r:id="rId25"/>
    <p:sldId id="4285" r:id="rId26"/>
    <p:sldId id="4286" r:id="rId27"/>
    <p:sldId id="4261" r:id="rId28"/>
    <p:sldId id="4206" r:id="rId29"/>
    <p:sldId id="4287" r:id="rId30"/>
    <p:sldId id="4288" r:id="rId31"/>
    <p:sldId id="4289" r:id="rId32"/>
    <p:sldId id="4290" r:id="rId33"/>
    <p:sldId id="4291" r:id="rId34"/>
    <p:sldId id="4292" r:id="rId35"/>
    <p:sldId id="4293" r:id="rId36"/>
    <p:sldId id="4294" r:id="rId37"/>
    <p:sldId id="4295" r:id="rId38"/>
    <p:sldId id="3626" r:id="rId39"/>
    <p:sldId id="3647" r:id="rId40"/>
    <p:sldId id="4220" r:id="rId41"/>
    <p:sldId id="4221" r:id="rId42"/>
    <p:sldId id="4222" r:id="rId43"/>
    <p:sldId id="2107" r:id="rId44"/>
    <p:sldId id="2108" r:id="rId45"/>
    <p:sldId id="2109" r:id="rId46"/>
    <p:sldId id="4223" r:id="rId47"/>
    <p:sldId id="4224" r:id="rId48"/>
    <p:sldId id="4225" r:id="rId49"/>
    <p:sldId id="3471" r:id="rId50"/>
    <p:sldId id="3472" r:id="rId51"/>
    <p:sldId id="3473" r:id="rId52"/>
    <p:sldId id="2122" r:id="rId53"/>
    <p:sldId id="2123" r:id="rId54"/>
    <p:sldId id="2124" r:id="rId55"/>
    <p:sldId id="3474" r:id="rId56"/>
    <p:sldId id="3475" r:id="rId57"/>
    <p:sldId id="3476" r:id="rId58"/>
    <p:sldId id="3477" r:id="rId59"/>
    <p:sldId id="3478" r:id="rId60"/>
    <p:sldId id="3479" r:id="rId61"/>
    <p:sldId id="3492" r:id="rId62"/>
    <p:sldId id="3493" r:id="rId63"/>
    <p:sldId id="3494" r:id="rId64"/>
    <p:sldId id="3622" r:id="rId65"/>
    <p:sldId id="4226" r:id="rId66"/>
    <p:sldId id="4227" r:id="rId67"/>
    <p:sldId id="4228" r:id="rId68"/>
    <p:sldId id="4229" r:id="rId69"/>
    <p:sldId id="4230" r:id="rId70"/>
    <p:sldId id="4231" r:id="rId71"/>
    <p:sldId id="4232" r:id="rId72"/>
    <p:sldId id="4233" r:id="rId73"/>
    <p:sldId id="3610" r:id="rId74"/>
    <p:sldId id="3611" r:id="rId75"/>
    <p:sldId id="3612" r:id="rId76"/>
    <p:sldId id="3613" r:id="rId77"/>
    <p:sldId id="3614" r:id="rId78"/>
    <p:sldId id="3623" r:id="rId79"/>
    <p:sldId id="3644" r:id="rId80"/>
    <p:sldId id="4219" r:id="rId81"/>
    <p:sldId id="4201" r:id="rId82"/>
    <p:sldId id="3624" r:id="rId83"/>
    <p:sldId id="3625" r:id="rId84"/>
    <p:sldId id="2019" r:id="rId85"/>
    <p:sldId id="2020" r:id="rId86"/>
    <p:sldId id="2021" r:id="rId87"/>
    <p:sldId id="4244" r:id="rId88"/>
    <p:sldId id="4245" r:id="rId89"/>
    <p:sldId id="4246" r:id="rId90"/>
    <p:sldId id="4214" r:id="rId91"/>
    <p:sldId id="4215" r:id="rId92"/>
    <p:sldId id="4216" r:id="rId93"/>
    <p:sldId id="3726" r:id="rId94"/>
    <p:sldId id="3727" r:id="rId95"/>
    <p:sldId id="3728" r:id="rId96"/>
    <p:sldId id="2143" r:id="rId97"/>
    <p:sldId id="2144" r:id="rId98"/>
    <p:sldId id="2145" r:id="rId99"/>
    <p:sldId id="2050" r:id="rId100"/>
    <p:sldId id="2051" r:id="rId101"/>
    <p:sldId id="2052" r:id="rId102"/>
    <p:sldId id="2062" r:id="rId103"/>
    <p:sldId id="2063" r:id="rId104"/>
    <p:sldId id="2064" r:id="rId105"/>
    <p:sldId id="2146" r:id="rId106"/>
    <p:sldId id="2147" r:id="rId107"/>
    <p:sldId id="2148" r:id="rId108"/>
    <p:sldId id="4247" r:id="rId109"/>
    <p:sldId id="4248" r:id="rId110"/>
    <p:sldId id="4249" r:id="rId111"/>
    <p:sldId id="2053" r:id="rId112"/>
    <p:sldId id="2054" r:id="rId113"/>
    <p:sldId id="2055" r:id="rId114"/>
    <p:sldId id="3646" r:id="rId115"/>
    <p:sldId id="4250" r:id="rId116"/>
    <p:sldId id="4251" r:id="rId117"/>
    <p:sldId id="4252" r:id="rId118"/>
    <p:sldId id="4253" r:id="rId119"/>
    <p:sldId id="4254" r:id="rId120"/>
    <p:sldId id="4255" r:id="rId121"/>
    <p:sldId id="4256" r:id="rId122"/>
    <p:sldId id="4257" r:id="rId123"/>
    <p:sldId id="4258" r:id="rId124"/>
    <p:sldId id="4259" r:id="rId125"/>
    <p:sldId id="3561" r:id="rId126"/>
    <p:sldId id="3562" r:id="rId127"/>
    <p:sldId id="3672" r:id="rId128"/>
    <p:sldId id="3678" r:id="rId129"/>
    <p:sldId id="4262" r:id="rId130"/>
    <p:sldId id="4263" r:id="rId131"/>
    <p:sldId id="4264" r:id="rId132"/>
    <p:sldId id="4266" r:id="rId133"/>
    <p:sldId id="4267" r:id="rId134"/>
    <p:sldId id="4268" r:id="rId135"/>
    <p:sldId id="4269" r:id="rId136"/>
    <p:sldId id="4270" r:id="rId137"/>
    <p:sldId id="3661" r:id="rId138"/>
    <p:sldId id="3681" r:id="rId139"/>
    <p:sldId id="3563" r:id="rId140"/>
    <p:sldId id="3564" r:id="rId141"/>
    <p:sldId id="3565" r:id="rId142"/>
    <p:sldId id="3566" r:id="rId143"/>
    <p:sldId id="3567" r:id="rId144"/>
    <p:sldId id="3568" r:id="rId145"/>
    <p:sldId id="3569" r:id="rId146"/>
    <p:sldId id="3570" r:id="rId147"/>
    <p:sldId id="3573" r:id="rId148"/>
    <p:sldId id="3648" r:id="rId149"/>
    <p:sldId id="3577" r:id="rId150"/>
    <p:sldId id="3649" r:id="rId151"/>
    <p:sldId id="3650" r:id="rId152"/>
    <p:sldId id="3583" r:id="rId153"/>
    <p:sldId id="3587" r:id="rId154"/>
    <p:sldId id="3588" r:id="rId155"/>
    <p:sldId id="3589" r:id="rId156"/>
    <p:sldId id="3590" r:id="rId157"/>
    <p:sldId id="3655" r:id="rId158"/>
    <p:sldId id="3595" r:id="rId159"/>
    <p:sldId id="3609" r:id="rId16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9" autoAdjust="0"/>
    <p:restoredTop sz="94270" autoAdjust="0"/>
  </p:normalViewPr>
  <p:slideViewPr>
    <p:cSldViewPr snapToGrid="0">
      <p:cViewPr varScale="1">
        <p:scale>
          <a:sx n="71" d="100"/>
          <a:sy n="71" d="100"/>
        </p:scale>
        <p:origin x="192" y="67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186AE-2F43-3825-46B1-69331D89F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2467658-EF03-B5BF-34F4-05DBB23DE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CD342A-3CE5-CE42-848B-301EC1697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F51520-03C9-CAA8-2C46-A830093EE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460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6C084-6A94-1175-4BFF-410A4A646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DAEB1C9-10D1-479B-3780-6551FEB20B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F13151-CE9C-9C35-BA93-EAA5A975D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6455D8-37D3-C183-B015-3899851DD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523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67FED-ACB8-409E-2A32-E4E1C9536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CE2BAC-8D7F-CBFD-7915-1DA0C19AE3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AAEE74A-33AB-9D38-0069-D47C7C66E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ED7C25-C6A1-4859-FA2D-5729985CB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5878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D2004-8444-3FB2-AA9A-D1324718F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1FC0C8D-65A8-80FF-8D17-0EF939D79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C62C05E-E0D0-5D5A-15E0-B7555F00F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F3E30F-5978-6C55-6466-31ACEC8EA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432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C5AC8-AA81-A666-75D4-D54520373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A0348CA-6E47-CC9E-FBA2-BA6D4E39D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CF61F1-127F-FFDF-43CC-EAC7733BA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EB15A9-EB40-CAB7-5B10-9380F45AE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7940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CAF0C-548A-59ED-5082-D12AA299C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4EA14ED-3FEB-6270-5B20-DF93B6C7B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A55B2BE-B0A0-E9E6-A990-A324A21B6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BB24A4-24E5-7D3C-709F-AE56C4226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043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CE75C-BDB2-06EB-F3CC-EFF85647A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D2FE41C-C9F9-51C6-5E89-DA9ADFDF4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0B9077-BDDC-25D9-1474-3643856AA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E8AF08-5401-5496-6496-B18108813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687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F6B45-E9A4-0A32-F01E-C5076251B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BE5B400-07DA-2745-768F-B066B734C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7C685C-631E-FEE9-ED57-0966BE4E2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10A922-A6F4-EBEC-93A4-E0817C36ED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227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A341B-ADF9-A40E-012E-74BE029F9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09553E4-1B5D-DD17-D817-ABC65E814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FF0873-5D50-0461-A280-B42708D4E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54726A-73FA-94BF-CDF3-EB7628918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081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755D2-BF65-FF60-57FD-4154E57BF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98D4CB0-BE6B-7EDE-5F0A-2C5B4CEC9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2E49C9-B5EE-BE07-C5E0-C00B7B275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00A189-1851-27DC-B7A8-C07D6EFC3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739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E94A6-B944-F04E-D63B-51AA01517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0D15A7-8558-DC5B-11D9-309B9844E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E48CBD4-C7B0-C9A0-4712-751084F0F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A3F3C1-23A7-CBA6-60B3-B6440A9D9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1001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3A728-8212-B86C-CF88-4AD215329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71447CD-6F4E-F20A-F239-874EDB87F3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D1EEF5-41F4-731A-DBA8-8DEDE933C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163FEA-5BBF-4B6D-3C38-7C0DDE6868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115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F775C-4196-93A8-DFF1-DEEF2CF27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3658547-8411-55FF-A573-9686F3949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94ACA7-600A-3356-1576-79B793C7F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B2ED31-D55A-CC8B-F287-29CB4A7CB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613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EB80F-A4B2-F897-F8BC-C5966C5AD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2A690AD-A96A-E24C-83D6-4763C1C3F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C6D321-F60E-99F6-11AD-29E5F04BB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CDEEDD-3657-2F8B-CB2B-3462EBE36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156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B38DF-AB09-3F17-2D11-76551C5C3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FD1EE3C-8226-33DF-47E2-B2EEFD309A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EA0280-25A9-39A0-C98F-70212A080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CEB138-E2EB-A828-58EB-A8EAF4267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857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B1233-D695-C03A-6650-FD8E337BB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8FFBE63-02C7-8B69-A731-E19056420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92C957C-F754-3EFF-0CFB-9B9031702B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085C86-99EB-FDF1-9F04-B95F0DA43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422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1E770-C233-9DB8-10D3-2C1E2A5F8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8EDEF9-7B0A-69B3-A2A9-72EFD2B4D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4497790-49FF-734F-8B11-6177F56CE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4DCCB9-4773-B5F1-23B1-72B42D633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420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CF629-E6AB-FDB1-52DC-DCC4F1384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35D6F7D-35F3-3A9B-CCD7-1406F454B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DA2C59B-8643-431F-E9A9-96CA0C421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8C8FB4-4BB4-5EDE-4D92-7C81E353C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1045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FEFBD-5BE7-A054-3D25-BC1A2E90C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61ACEC-6F93-B1D2-3948-797CAB34BF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E6316AC-FEF8-7A1E-94E8-079B4B58B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5AFB7D-E6BB-6AA3-DCAC-697E363FC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615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CBA66-C966-4F19-E9A4-4CD68D13D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4E3660B-6749-D2BE-5F77-70F4191A3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3644CC-3F17-98A9-1429-D5FCCC5C1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A21F59-A4DD-F5DC-D1AA-8F2B5817D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5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08AF3-BDF5-3E21-F160-00FE81A45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32C27C4-408A-2AB1-16C9-DC8C54FE1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A7CF1E-A521-393D-FCC7-B6B7B9F86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3F8D59-BEE6-C9A2-8402-EA6E3F8BA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640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4EDC7-5C0E-32C2-2EE0-28F6BD818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70636C6-2D72-4976-A39D-03BD55A6D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B402A8F-0A85-7889-4ACA-0C7DEF54C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9E46FA-5A14-744F-DE1C-41B6D29AC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076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48344-BD94-179E-90F8-AA453B1D5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35EDC78-BFCC-5BA5-4D3F-DF9E29B8E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4A64099-F47F-940D-A2D0-67362E4F1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03D600-0E77-5771-FFA7-5432D001F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5993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6F611-1C6C-116E-E33E-4F8FC3387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CC34EEC-8A92-9FC2-E75D-47B1B9B0E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BBE7789-3645-3C2E-536C-2E005E560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FB3F52-9A9B-B79D-9FCC-4345EEFE3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0022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59AB-A71A-AA9F-298E-701C7390A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AF07775-8E78-2DE4-F850-52ECFCBE3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2ACF11A-AE73-BBA0-CD05-E7D82019BD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CE9A20-DEEF-3CE4-0F4A-06771520DA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57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E0B80-977D-5EDF-DCFF-D916F2AB4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50586A8-59B4-D1E7-875A-8B70B45A0A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17A3A5-4585-91A8-9CA5-D77BF8304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00DC4D-71B7-AEBA-7293-D26C57442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9460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ABFBC-8A85-A200-F7F3-632FCD3BD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88FBF53-7DDD-A51C-A47E-B0979F500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F133A52-C054-659E-8F71-D969CEE039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10DEB6-D971-7909-AEB1-ACC02434A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63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mp3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media" Target="../media/media39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9.mp3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45.mp3"/><Relationship Id="rId11" Type="http://schemas.openxmlformats.org/officeDocument/2006/relationships/image" Target="../media/image10.png"/><Relationship Id="rId5" Type="http://schemas.microsoft.com/office/2007/relationships/media" Target="../media/media45.mp3"/><Relationship Id="rId10" Type="http://schemas.openxmlformats.org/officeDocument/2006/relationships/image" Target="../media/image9.png"/><Relationship Id="rId4" Type="http://schemas.openxmlformats.org/officeDocument/2006/relationships/audio" Target="../media/media44.mp3"/><Relationship Id="rId9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3" Type="http://schemas.microsoft.com/office/2007/relationships/media" Target="../media/media47.mp3"/><Relationship Id="rId7" Type="http://schemas.openxmlformats.org/officeDocument/2006/relationships/image" Target="../media/image10.png"/><Relationship Id="rId12" Type="http://schemas.openxmlformats.org/officeDocument/2006/relationships/image" Target="../media/image25.sv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svg"/><Relationship Id="rId4" Type="http://schemas.openxmlformats.org/officeDocument/2006/relationships/audio" Target="../media/media47.mp3"/><Relationship Id="rId9" Type="http://schemas.openxmlformats.org/officeDocument/2006/relationships/image" Target="../media/image22.png"/><Relationship Id="rId1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9.mp3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8.png"/><Relationship Id="rId4" Type="http://schemas.openxmlformats.org/officeDocument/2006/relationships/audio" Target="../media/media49.mp3"/><Relationship Id="rId9" Type="http://schemas.openxmlformats.org/officeDocument/2006/relationships/image" Target="../media/image27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p3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p3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7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p3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8.mp3"/><Relationship Id="rId7" Type="http://schemas.openxmlformats.org/officeDocument/2006/relationships/image" Target="../media/image9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8.mp3"/><Relationship Id="rId9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20999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仮定法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If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～、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wish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5A469-D743-C418-54DA-8BB207329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1C2950F-6B8E-4F8D-307B-B47D3BCC82C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DAA2DE-E62A-C85D-5B1F-7E4DDDC706BC}"/>
              </a:ext>
            </a:extLst>
          </p:cNvPr>
          <p:cNvSpPr txBox="1"/>
          <p:nvPr/>
        </p:nvSpPr>
        <p:spPr>
          <a:xfrm>
            <a:off x="551329" y="4128490"/>
            <a:ext cx="80413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 money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buy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 books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205FE1-CC17-EBA1-C8F6-7EDA441B8FE6}"/>
              </a:ext>
            </a:extLst>
          </p:cNvPr>
          <p:cNvSpPr txBox="1"/>
          <p:nvPr/>
        </p:nvSpPr>
        <p:spPr>
          <a:xfrm>
            <a:off x="34960" y="365318"/>
            <a:ext cx="9074077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ja-JP" altLang="en-US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あったら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十分なお金が</a:t>
            </a:r>
            <a:r>
              <a:rPr kumimoji="1" lang="ja-JP" altLang="en-US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買うことができるだろう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たくさんの本を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2If I had enough money, I could buy many books.">
            <a:hlinkClick r:id="" action="ppaction://media"/>
            <a:extLst>
              <a:ext uri="{FF2B5EF4-FFF2-40B4-BE49-F238E27FC236}">
                <a16:creationId xmlns:a16="http://schemas.microsoft.com/office/drawing/2014/main" id="{DA4A31B3-C20A-96F1-F16E-1F7B01525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89125" y="65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4623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6895" y="2828836"/>
            <a:ext cx="8070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 made from ...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be made from">
            <a:hlinkClick r:id="" action="ppaction://media"/>
            <a:extLst>
              <a:ext uri="{FF2B5EF4-FFF2-40B4-BE49-F238E27FC236}">
                <a16:creationId xmlns:a16="http://schemas.microsoft.com/office/drawing/2014/main" id="{4A7556DF-C584-75E2-3CBF-7345AB3D7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2313" y="163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027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E43A41-D3CA-B571-21B2-6BFCE694164C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…(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原料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endParaRPr kumimoji="1" lang="en-US" altLang="ja-JP" sz="6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できている</a:t>
            </a:r>
          </a:p>
        </p:txBody>
      </p:sp>
      <p:pic>
        <p:nvPicPr>
          <p:cNvPr id="2" name="be made from">
            <a:hlinkClick r:id="" action="ppaction://media"/>
            <a:extLst>
              <a:ext uri="{FF2B5EF4-FFF2-40B4-BE49-F238E27FC236}">
                <a16:creationId xmlns:a16="http://schemas.microsoft.com/office/drawing/2014/main" id="{86441F08-1FD4-A57C-387D-D46D5C41A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2313" y="163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61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カカオ</a:t>
              </a:r>
            </a:p>
          </p:txBody>
        </p:sp>
      </p:grpSp>
      <p:pic>
        <p:nvPicPr>
          <p:cNvPr id="2" name="cacao">
            <a:hlinkClick r:id="" action="ppaction://media"/>
            <a:extLst>
              <a:ext uri="{FF2B5EF4-FFF2-40B4-BE49-F238E27FC236}">
                <a16:creationId xmlns:a16="http://schemas.microsoft.com/office/drawing/2014/main" id="{B9ED4737-4F86-FB58-5774-1A62FF20F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2313" y="2298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034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927652" y="2105561"/>
            <a:ext cx="72886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cacao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cacao">
            <a:hlinkClick r:id="" action="ppaction://media"/>
            <a:extLst>
              <a:ext uri="{FF2B5EF4-FFF2-40B4-BE49-F238E27FC236}">
                <a16:creationId xmlns:a16="http://schemas.microsoft.com/office/drawing/2014/main" id="{B03D74D5-651C-752C-C63D-D3C35D37F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2313" y="2298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31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カカオ</a:t>
            </a:r>
          </a:p>
        </p:txBody>
      </p:sp>
      <p:pic>
        <p:nvPicPr>
          <p:cNvPr id="2" name="cacao">
            <a:hlinkClick r:id="" action="ppaction://media"/>
            <a:extLst>
              <a:ext uri="{FF2B5EF4-FFF2-40B4-BE49-F238E27FC236}">
                <a16:creationId xmlns:a16="http://schemas.microsoft.com/office/drawing/2014/main" id="{1FF2BC67-5E2A-8F97-B5A3-FA4704347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2313" y="2298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7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53673" y="4007635"/>
              <a:ext cx="80366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不可欠な</a:t>
              </a:r>
            </a:p>
          </p:txBody>
        </p:sp>
      </p:grpSp>
      <p:pic>
        <p:nvPicPr>
          <p:cNvPr id="2" name="essential">
            <a:hlinkClick r:id="" action="ppaction://media"/>
            <a:extLst>
              <a:ext uri="{FF2B5EF4-FFF2-40B4-BE49-F238E27FC236}">
                <a16:creationId xmlns:a16="http://schemas.microsoft.com/office/drawing/2014/main" id="{1F0C9EB1-4607-F775-F6B5-E11D201F3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2122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261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06E9EB-24C4-48A9-AA6B-C3B34516B52B}"/>
              </a:ext>
            </a:extLst>
          </p:cNvPr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essential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essential">
            <a:hlinkClick r:id="" action="ppaction://media"/>
            <a:extLst>
              <a:ext uri="{FF2B5EF4-FFF2-40B4-BE49-F238E27FC236}">
                <a16:creationId xmlns:a16="http://schemas.microsoft.com/office/drawing/2014/main" id="{1B8D5D18-B022-1420-5128-B27706099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2122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504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不可欠な</a:t>
            </a:r>
          </a:p>
        </p:txBody>
      </p:sp>
      <p:pic>
        <p:nvPicPr>
          <p:cNvPr id="2" name="essential">
            <a:hlinkClick r:id="" action="ppaction://media"/>
            <a:extLst>
              <a:ext uri="{FF2B5EF4-FFF2-40B4-BE49-F238E27FC236}">
                <a16:creationId xmlns:a16="http://schemas.microsoft.com/office/drawing/2014/main" id="{79F207AB-D0CD-FB6D-B719-0FDBDE6FF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2122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842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21981-3D04-4687-42E3-4A78C7702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F835198-E9B3-9241-830D-F964176298E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C411847-D225-E64F-A6DE-723A231823D3}"/>
              </a:ext>
            </a:extLst>
          </p:cNvPr>
          <p:cNvGrpSpPr/>
          <p:nvPr/>
        </p:nvGrpSpPr>
        <p:grpSpPr>
          <a:xfrm>
            <a:off x="687897" y="1780650"/>
            <a:ext cx="7768206" cy="3173591"/>
            <a:chOff x="687897" y="2280594"/>
            <a:chExt cx="7768206" cy="317359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5BFA02B-0F36-2F04-B16D-5E477C1CFBAC}"/>
                </a:ext>
              </a:extLst>
            </p:cNvPr>
            <p:cNvSpPr txBox="1"/>
            <p:nvPr/>
          </p:nvSpPr>
          <p:spPr>
            <a:xfrm>
              <a:off x="687897" y="4007635"/>
              <a:ext cx="776820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34DBDD8-F215-0996-4FAA-18D49BD0539A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に授粉する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pollinate">
            <a:hlinkClick r:id="" action="ppaction://media"/>
            <a:extLst>
              <a:ext uri="{FF2B5EF4-FFF2-40B4-BE49-F238E27FC236}">
                <a16:creationId xmlns:a16="http://schemas.microsoft.com/office/drawing/2014/main" id="{7DC571CA-3103-0663-4E9D-252A2222C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1513" y="15351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75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A6B5F-0513-90BE-DACD-1570C1153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7F2E21F-8A25-883A-1512-E24B860A498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E96DAA-B5DB-24E2-8B88-A9EA849CFF12}"/>
              </a:ext>
            </a:extLst>
          </p:cNvPr>
          <p:cNvSpPr txBox="1"/>
          <p:nvPr/>
        </p:nvSpPr>
        <p:spPr>
          <a:xfrm>
            <a:off x="410817" y="2613392"/>
            <a:ext cx="832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pollinate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ollinate">
            <a:hlinkClick r:id="" action="ppaction://media"/>
            <a:extLst>
              <a:ext uri="{FF2B5EF4-FFF2-40B4-BE49-F238E27FC236}">
                <a16:creationId xmlns:a16="http://schemas.microsoft.com/office/drawing/2014/main" id="{7D871D77-B80F-868C-B04A-E0F3AC1F9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1513" y="15351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02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D9FB2-30D2-5C49-B229-62795993D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800747E-2819-69AD-1E62-B57E5590D58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73742B-8CB9-0CF5-33C5-B2324B06CAAC}"/>
              </a:ext>
            </a:extLst>
          </p:cNvPr>
          <p:cNvSpPr txBox="1"/>
          <p:nvPr/>
        </p:nvSpPr>
        <p:spPr>
          <a:xfrm>
            <a:off x="224565" y="2409490"/>
            <a:ext cx="869486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[e-----] money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[b--]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 books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2If I had enough money, I could buy many books.">
            <a:hlinkClick r:id="" action="ppaction://media"/>
            <a:extLst>
              <a:ext uri="{FF2B5EF4-FFF2-40B4-BE49-F238E27FC236}">
                <a16:creationId xmlns:a16="http://schemas.microsoft.com/office/drawing/2014/main" id="{5187976A-EA7D-2618-9653-0B8C7617A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89125" y="65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778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9BD65-F119-B293-1E07-F28188DD4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7C3C654-F7B5-030B-9442-E6C98D10A14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9652CF-3895-C8E9-EBE8-CC5D68D28C43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に授粉する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ollinate">
            <a:hlinkClick r:id="" action="ppaction://media"/>
            <a:extLst>
              <a:ext uri="{FF2B5EF4-FFF2-40B4-BE49-F238E27FC236}">
                <a16:creationId xmlns:a16="http://schemas.microsoft.com/office/drawing/2014/main" id="{EBF6BC9A-1EBE-01A3-F768-8EDB4A615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1513" y="15351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161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植物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D46D983-DED2-A0AE-FB21-7B3A744D0B0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nt">
            <a:hlinkClick r:id="" action="ppaction://media"/>
            <a:extLst>
              <a:ext uri="{FF2B5EF4-FFF2-40B4-BE49-F238E27FC236}">
                <a16:creationId xmlns:a16="http://schemas.microsoft.com/office/drawing/2014/main" id="{7A601549-FDEE-73BE-D4D8-AF9315D8A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3575" y="177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153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B725A1-A7EA-7064-A345-D833115E605E}"/>
              </a:ext>
            </a:extLst>
          </p:cNvPr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plant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A50C3438-8E5E-35A6-DD7C-42560A21D54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nt">
            <a:hlinkClick r:id="" action="ppaction://media"/>
            <a:extLst>
              <a:ext uri="{FF2B5EF4-FFF2-40B4-BE49-F238E27FC236}">
                <a16:creationId xmlns:a16="http://schemas.microsoft.com/office/drawing/2014/main" id="{0512F828-60DB-8FDC-3D39-5C975C4D8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3575" y="177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248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植物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pic>
        <p:nvPicPr>
          <p:cNvPr id="3" name="plant">
            <a:hlinkClick r:id="" action="ppaction://media"/>
            <a:extLst>
              <a:ext uri="{FF2B5EF4-FFF2-40B4-BE49-F238E27FC236}">
                <a16:creationId xmlns:a16="http://schemas.microsoft.com/office/drawing/2014/main" id="{5E30DAC8-BCBD-12A5-073A-96DC80E6A3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3575" y="177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4983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CCCAB-B018-FCB0-6263-BD648108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71202A-7E11-F81C-C5B4-867B6AEF57C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04A5CF3-06FA-367C-3FF3-22FC3A4DF8C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C0E95A0-DBE4-8183-1A5E-963F3D1533C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53DEC53-8DA3-C57A-9613-59A76B1D40E1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A60F781-E380-B200-87E8-32878F170DD9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bite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刺す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E651CE9-30A6-A5B0-734E-47A387C5F9D5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bitten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bitten">
            <a:hlinkClick r:id="" action="ppaction://media"/>
            <a:extLst>
              <a:ext uri="{FF2B5EF4-FFF2-40B4-BE49-F238E27FC236}">
                <a16:creationId xmlns:a16="http://schemas.microsoft.com/office/drawing/2014/main" id="{76E5320E-0881-77A5-8324-101EC3F60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6125" y="1509713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62CF38-521D-EA4D-FF7B-1AC44730E2B5}"/>
              </a:ext>
            </a:extLst>
          </p:cNvPr>
          <p:cNvSpPr/>
          <p:nvPr/>
        </p:nvSpPr>
        <p:spPr>
          <a:xfrm>
            <a:off x="2499919" y="3925835"/>
            <a:ext cx="415152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80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7DE76-60DC-9277-A28C-361201F78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35ADC19-F359-99AE-E0A9-F052AA9128B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6AEACB-A61B-E424-8B78-CB64559D8BB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06DFCD-C206-1F91-DDC9-3DCA850A2EF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F839BE5-8D45-B20C-1499-189070883112}"/>
              </a:ext>
            </a:extLst>
          </p:cNvPr>
          <p:cNvGrpSpPr/>
          <p:nvPr/>
        </p:nvGrpSpPr>
        <p:grpSpPr>
          <a:xfrm>
            <a:off x="251670" y="1320731"/>
            <a:ext cx="8640660" cy="4093428"/>
            <a:chOff x="251670" y="1360757"/>
            <a:chExt cx="8640660" cy="409342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486994A-B1B3-B2EE-5C30-3B42CBDD1230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蚊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F757AE5-AFBD-B249-4F8A-93BFACD04182}"/>
                </a:ext>
              </a:extLst>
            </p:cNvPr>
            <p:cNvSpPr txBox="1"/>
            <p:nvPr/>
          </p:nvSpPr>
          <p:spPr>
            <a:xfrm>
              <a:off x="251670" y="4007635"/>
              <a:ext cx="864066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mosquito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mosquito">
            <a:hlinkClick r:id="" action="ppaction://media"/>
            <a:extLst>
              <a:ext uri="{FF2B5EF4-FFF2-40B4-BE49-F238E27FC236}">
                <a16:creationId xmlns:a16="http://schemas.microsoft.com/office/drawing/2014/main" id="{094F25F0-F491-E0B4-B58D-7CF652F73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7388" y="1509713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DDCB468-4465-C08A-CE93-A6222CDEB2C4}"/>
              </a:ext>
            </a:extLst>
          </p:cNvPr>
          <p:cNvSpPr/>
          <p:nvPr/>
        </p:nvSpPr>
        <p:spPr>
          <a:xfrm>
            <a:off x="1635853" y="3834085"/>
            <a:ext cx="587966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39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307EA-192B-6718-9896-14827D77A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134F475-E94B-0AD3-AD5F-B015B1E60E1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D199376-4024-1BD5-D8D7-849545DCF2D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9205F9-A466-4AAA-1729-BECA4D4EAFE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DF3E4A8-665B-F6BE-0988-2D6A3F797616}"/>
              </a:ext>
            </a:extLst>
          </p:cNvPr>
          <p:cNvGrpSpPr/>
          <p:nvPr/>
        </p:nvGrpSpPr>
        <p:grpSpPr>
          <a:xfrm>
            <a:off x="0" y="1917281"/>
            <a:ext cx="9144000" cy="3023439"/>
            <a:chOff x="0" y="2079714"/>
            <a:chExt cx="9144000" cy="302343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25B82A5-52C7-1984-E9F2-D6BB47C912C7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[play] a [role]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721A64C-6D1E-C82D-1B31-BC8194B91F4E}"/>
                </a:ext>
              </a:extLst>
            </p:cNvPr>
            <p:cNvSpPr txBox="1"/>
            <p:nvPr/>
          </p:nvSpPr>
          <p:spPr>
            <a:xfrm>
              <a:off x="206478" y="2079714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役割を担う</a:t>
              </a:r>
            </a:p>
          </p:txBody>
        </p:sp>
      </p:grpSp>
      <p:pic>
        <p:nvPicPr>
          <p:cNvPr id="2" name="play a role">
            <a:hlinkClick r:id="" action="ppaction://media"/>
            <a:extLst>
              <a:ext uri="{FF2B5EF4-FFF2-40B4-BE49-F238E27FC236}">
                <a16:creationId xmlns:a16="http://schemas.microsoft.com/office/drawing/2014/main" id="{D8EEBBB2-1078-A116-A0C4-C560FF46E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6125" y="12668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4AA1472-B4CA-ADE3-CCA2-D4B2D92A91A9}"/>
              </a:ext>
            </a:extLst>
          </p:cNvPr>
          <p:cNvSpPr/>
          <p:nvPr/>
        </p:nvSpPr>
        <p:spPr>
          <a:xfrm>
            <a:off x="1485551" y="3483756"/>
            <a:ext cx="219721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EF172E9-E646-28AE-BA54-8DFCC0AF4F45}"/>
              </a:ext>
            </a:extLst>
          </p:cNvPr>
          <p:cNvSpPr/>
          <p:nvPr/>
        </p:nvSpPr>
        <p:spPr>
          <a:xfrm>
            <a:off x="5529044" y="3483756"/>
            <a:ext cx="219721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434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910B6-ECDA-20AE-8B0C-BC74D0C93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E493A1B-3ED8-99C5-3688-DA29C0EBC9C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89FF2DB-7B1B-B85F-EEAF-C81C808175B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F5640F-BCB3-DC1B-A98C-2FD9A863157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81EC8F0-DC60-FF5D-E1CD-E2FAF41D8BC2}"/>
              </a:ext>
            </a:extLst>
          </p:cNvPr>
          <p:cNvGrpSpPr/>
          <p:nvPr/>
        </p:nvGrpSpPr>
        <p:grpSpPr>
          <a:xfrm>
            <a:off x="0" y="1636202"/>
            <a:ext cx="9144000" cy="3585596"/>
            <a:chOff x="0" y="1991699"/>
            <a:chExt cx="914400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DC5E5A6-2328-9EC7-E29F-6430CDAB3576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important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3B88C49-CD7E-C52F-A747-6C6ABC056A17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重要な</a:t>
              </a:r>
            </a:p>
          </p:txBody>
        </p:sp>
      </p:grpSp>
      <p:pic>
        <p:nvPicPr>
          <p:cNvPr id="2" name="important">
            <a:hlinkClick r:id="" action="ppaction://media"/>
            <a:extLst>
              <a:ext uri="{FF2B5EF4-FFF2-40B4-BE49-F238E27FC236}">
                <a16:creationId xmlns:a16="http://schemas.microsoft.com/office/drawing/2014/main" id="{4FE3503E-3591-1557-FE89-2D93D30D1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71513" y="172720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B037E07-1A8B-28DC-3090-D7121F537FC5}"/>
              </a:ext>
            </a:extLst>
          </p:cNvPr>
          <p:cNvSpPr/>
          <p:nvPr/>
        </p:nvSpPr>
        <p:spPr>
          <a:xfrm>
            <a:off x="1208015" y="3429000"/>
            <a:ext cx="67353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997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19E41-4282-ADC1-6E46-A973158DE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26615DD-24D4-5245-E64B-E5C75AF6AB8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583BB5-8604-A05F-C377-67E88FB51A8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A65B25-69B1-52A0-EB20-D86F02EEBEB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8115411-1DC5-4524-3688-7C22810F28AC}"/>
              </a:ext>
            </a:extLst>
          </p:cNvPr>
          <p:cNvGrpSpPr/>
          <p:nvPr/>
        </p:nvGrpSpPr>
        <p:grpSpPr>
          <a:xfrm>
            <a:off x="486561" y="1780650"/>
            <a:ext cx="8170878" cy="3173591"/>
            <a:chOff x="486561" y="2280594"/>
            <a:chExt cx="8170878" cy="317359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D9B6839-89CD-0019-2DA3-CEA8E74E3D95}"/>
                </a:ext>
              </a:extLst>
            </p:cNvPr>
            <p:cNvSpPr txBox="1"/>
            <p:nvPr/>
          </p:nvSpPr>
          <p:spPr>
            <a:xfrm>
              <a:off x="486561" y="4007635"/>
              <a:ext cx="81708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chocolate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7B1200F-640B-FA5B-B9CD-123FE28825AB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チョコレート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chocolate">
            <a:hlinkClick r:id="" action="ppaction://media"/>
            <a:extLst>
              <a:ext uri="{FF2B5EF4-FFF2-40B4-BE49-F238E27FC236}">
                <a16:creationId xmlns:a16="http://schemas.microsoft.com/office/drawing/2014/main" id="{8974E143-36B3-E316-6699-641A0E739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6125" y="2155825"/>
            <a:ext cx="406400" cy="4064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B4E7023-8E43-8B3E-E2DD-D558761710F5}"/>
              </a:ext>
            </a:extLst>
          </p:cNvPr>
          <p:cNvSpPr/>
          <p:nvPr/>
        </p:nvSpPr>
        <p:spPr>
          <a:xfrm>
            <a:off x="1619075" y="3254716"/>
            <a:ext cx="591321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068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C6D9A-D2AB-6411-1C53-3524A87B6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42D8571-C7C9-E4BE-0447-4C4529B03AB7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2BE2AA-C046-EAF2-283A-83804B66DC93}"/>
              </a:ext>
            </a:extLst>
          </p:cNvPr>
          <p:cNvSpPr txBox="1"/>
          <p:nvPr/>
        </p:nvSpPr>
        <p:spPr>
          <a:xfrm>
            <a:off x="34961" y="1901658"/>
            <a:ext cx="9074077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ja-JP" altLang="en-US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あったら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十分なお金が</a:t>
            </a:r>
            <a:r>
              <a:rPr kumimoji="1" lang="ja-JP" altLang="en-US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買うことができるだろう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たくさんの本を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2If I had enough money, I could buy many books.">
            <a:hlinkClick r:id="" action="ppaction://media"/>
            <a:extLst>
              <a:ext uri="{FF2B5EF4-FFF2-40B4-BE49-F238E27FC236}">
                <a16:creationId xmlns:a16="http://schemas.microsoft.com/office/drawing/2014/main" id="{549CE4F4-4734-9627-4903-0D378C70D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89125" y="65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4072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4C3F7-B84A-0A2F-B900-670086DF9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036B636-6A42-8D5A-BC41-01055A5B5F7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584DCC6-F902-25AF-F8C0-F958E51B1BC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0316D78-E0D2-A363-9F71-117763DF956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1AD41F2-E651-5323-185E-5491DA55F711}"/>
              </a:ext>
            </a:extLst>
          </p:cNvPr>
          <p:cNvGrpSpPr/>
          <p:nvPr/>
        </p:nvGrpSpPr>
        <p:grpSpPr>
          <a:xfrm>
            <a:off x="0" y="1402564"/>
            <a:ext cx="9144000" cy="3868207"/>
            <a:chOff x="0" y="1193130"/>
            <a:chExt cx="9144000" cy="386820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E68D5EE-1355-001D-D2AB-45B7258A0870}"/>
                </a:ext>
              </a:extLst>
            </p:cNvPr>
            <p:cNvSpPr txBox="1"/>
            <p:nvPr/>
          </p:nvSpPr>
          <p:spPr>
            <a:xfrm>
              <a:off x="815009" y="119313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原料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から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できている</a:t>
              </a: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9D9FA6C-DA75-D2E8-828F-E975AD6935E6}"/>
                </a:ext>
              </a:extLst>
            </p:cNvPr>
            <p:cNvSpPr txBox="1"/>
            <p:nvPr/>
          </p:nvSpPr>
          <p:spPr>
            <a:xfrm>
              <a:off x="0" y="4045674"/>
              <a:ext cx="914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[be] [made] [from]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be made from">
            <a:hlinkClick r:id="" action="ppaction://media"/>
            <a:extLst>
              <a:ext uri="{FF2B5EF4-FFF2-40B4-BE49-F238E27FC236}">
                <a16:creationId xmlns:a16="http://schemas.microsoft.com/office/drawing/2014/main" id="{C0B16A52-C7A6-D690-AD42-0C3C7CB87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2313" y="16351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A400CA6-8678-A6FE-BE87-2C8E6A3AAD02}"/>
              </a:ext>
            </a:extLst>
          </p:cNvPr>
          <p:cNvSpPr/>
          <p:nvPr/>
        </p:nvSpPr>
        <p:spPr>
          <a:xfrm>
            <a:off x="973823" y="4080220"/>
            <a:ext cx="1073091" cy="121125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F6DD83A-6B23-D1A0-3F67-FC1A931EFE24}"/>
              </a:ext>
            </a:extLst>
          </p:cNvPr>
          <p:cNvSpPr/>
          <p:nvPr/>
        </p:nvSpPr>
        <p:spPr>
          <a:xfrm>
            <a:off x="2861923" y="4080220"/>
            <a:ext cx="2566331" cy="121125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1FC101D-6E93-7F5A-1732-956AB72586D9}"/>
              </a:ext>
            </a:extLst>
          </p:cNvPr>
          <p:cNvSpPr/>
          <p:nvPr/>
        </p:nvSpPr>
        <p:spPr>
          <a:xfrm>
            <a:off x="6065241" y="4074283"/>
            <a:ext cx="2253056" cy="121125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8556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0C866-8394-8AA4-31E3-870F02363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7E7A222-5E3B-0189-00E4-AC46CB42AD8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2EB35C2-CF3D-5284-AED4-53D61831C8E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2EF6D3-DE34-BC67-28B8-B13AFD3E77A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90136F3-524E-BE29-A390-A1696EF29024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314F872-4CF1-E9EC-4546-D1C86AE3A27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cacao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FEB0BCB-74C0-679B-9BD7-B914556DF198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カカオ</a:t>
              </a:r>
            </a:p>
          </p:txBody>
        </p:sp>
      </p:grpSp>
      <p:pic>
        <p:nvPicPr>
          <p:cNvPr id="2" name="cacao">
            <a:hlinkClick r:id="" action="ppaction://media"/>
            <a:extLst>
              <a:ext uri="{FF2B5EF4-FFF2-40B4-BE49-F238E27FC236}">
                <a16:creationId xmlns:a16="http://schemas.microsoft.com/office/drawing/2014/main" id="{BDBC7B3F-C939-0EE5-6020-D05ED9EB5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2313" y="229870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E6B66F-365D-255A-586E-4768A12F3735}"/>
              </a:ext>
            </a:extLst>
          </p:cNvPr>
          <p:cNvSpPr/>
          <p:nvPr/>
        </p:nvSpPr>
        <p:spPr>
          <a:xfrm>
            <a:off x="2617365" y="3346994"/>
            <a:ext cx="39166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186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CCDF9-9D3D-19AC-592B-E54840D81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86E097D-193F-F91B-4EBA-975A20BB134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AFFEF22-3B72-1E6E-AF3F-64953681C3C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B068C8-B4AB-506B-CE18-C84D966FEE7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CA270C-5DC0-7F7F-C628-36CCB83D942C}"/>
              </a:ext>
            </a:extLst>
          </p:cNvPr>
          <p:cNvGrpSpPr/>
          <p:nvPr/>
        </p:nvGrpSpPr>
        <p:grpSpPr>
          <a:xfrm>
            <a:off x="206478" y="1713146"/>
            <a:ext cx="8731046" cy="3308598"/>
            <a:chOff x="206478" y="2145587"/>
            <a:chExt cx="8731046" cy="330859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FE29108-FC53-01B1-03B2-D9F82C0C117F}"/>
                </a:ext>
              </a:extLst>
            </p:cNvPr>
            <p:cNvSpPr txBox="1"/>
            <p:nvPr/>
          </p:nvSpPr>
          <p:spPr>
            <a:xfrm>
              <a:off x="444617" y="4007635"/>
              <a:ext cx="825476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essential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A52C19E-9E91-9813-66EE-0DC1022DAF71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不可欠な</a:t>
              </a:r>
            </a:p>
          </p:txBody>
        </p:sp>
      </p:grpSp>
      <p:pic>
        <p:nvPicPr>
          <p:cNvPr id="2" name="essential">
            <a:hlinkClick r:id="" action="ppaction://media"/>
            <a:extLst>
              <a:ext uri="{FF2B5EF4-FFF2-40B4-BE49-F238E27FC236}">
                <a16:creationId xmlns:a16="http://schemas.microsoft.com/office/drawing/2014/main" id="{0A26B802-71D0-F4A8-3C1D-4354DBB1E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7725" y="2122488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83E1C49-1C4A-C3F8-A3C2-4AA17DF1D3F4}"/>
              </a:ext>
            </a:extLst>
          </p:cNvPr>
          <p:cNvSpPr/>
          <p:nvPr/>
        </p:nvSpPr>
        <p:spPr>
          <a:xfrm>
            <a:off x="1954635" y="3296661"/>
            <a:ext cx="524209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653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53C35-2EE8-BB48-E728-6CA5F25A1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6CAC9F5-F61D-AE27-3646-C04FDAA298C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3854BFB-65B1-AE7F-0AA0-F50F8B9DD7F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EB4EE2-E427-88EA-75A2-79E4FB77604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B76C3DC-6143-9860-0EB9-802D7F81EEB6}"/>
              </a:ext>
            </a:extLst>
          </p:cNvPr>
          <p:cNvGrpSpPr/>
          <p:nvPr/>
        </p:nvGrpSpPr>
        <p:grpSpPr>
          <a:xfrm>
            <a:off x="687897" y="1780650"/>
            <a:ext cx="7768206" cy="3173591"/>
            <a:chOff x="687897" y="2280594"/>
            <a:chExt cx="7768206" cy="317359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2D6211D-9748-DCAD-8CC0-77773FB47395}"/>
                </a:ext>
              </a:extLst>
            </p:cNvPr>
            <p:cNvSpPr txBox="1"/>
            <p:nvPr/>
          </p:nvSpPr>
          <p:spPr>
            <a:xfrm>
              <a:off x="687897" y="4007635"/>
              <a:ext cx="776820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pollinate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A466DA5-1424-7641-4141-85ED2421B236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に授粉する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pollinate">
            <a:hlinkClick r:id="" action="ppaction://media"/>
            <a:extLst>
              <a:ext uri="{FF2B5EF4-FFF2-40B4-BE49-F238E27FC236}">
                <a16:creationId xmlns:a16="http://schemas.microsoft.com/office/drawing/2014/main" id="{C66043E6-3120-E1A5-C5D4-B705A2529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71513" y="1535113"/>
            <a:ext cx="406400" cy="4064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A9FA2E2-E875-6F95-70DE-C92BAC8F0932}"/>
              </a:ext>
            </a:extLst>
          </p:cNvPr>
          <p:cNvSpPr/>
          <p:nvPr/>
        </p:nvSpPr>
        <p:spPr>
          <a:xfrm>
            <a:off x="2021747" y="3254716"/>
            <a:ext cx="510787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0978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FDC1-999A-FF57-396C-B45B82F6C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BE6A68A-4E07-8334-940E-2B9AEFAA41D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441F26C-ADB4-AF16-30CD-363F2772056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1BED22-477A-BD13-F9EF-F4EB93F0EC0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0F413F4-18ED-CD73-A2D6-8892E8D75251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98C6836-A43D-3EDC-2631-949C3640692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FF74DD3-75DE-DAB8-842E-3655DF0E564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植物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C10BE9A-3715-13AB-51BD-6E155357890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nt">
            <a:hlinkClick r:id="" action="ppaction://media"/>
            <a:extLst>
              <a:ext uri="{FF2B5EF4-FFF2-40B4-BE49-F238E27FC236}">
                <a16:creationId xmlns:a16="http://schemas.microsoft.com/office/drawing/2014/main" id="{2C86BEAD-25FC-B2B5-9A51-87089D7E6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3575" y="1778000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3A3EBA4-0618-99E2-5602-0F567E7C752B}"/>
              </a:ext>
            </a:extLst>
          </p:cNvPr>
          <p:cNvSpPr/>
          <p:nvPr/>
        </p:nvSpPr>
        <p:spPr>
          <a:xfrm>
            <a:off x="2819401" y="3608227"/>
            <a:ext cx="35125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830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C06B7CB-A34D-0291-1D3E-80C351921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62820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93285" y="1473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3_22_07_reading_s2">
            <a:hlinkClick r:id="" action="ppaction://media"/>
            <a:extLst>
              <a:ext uri="{FF2B5EF4-FFF2-40B4-BE49-F238E27FC236}">
                <a16:creationId xmlns:a16="http://schemas.microsoft.com/office/drawing/2014/main" id="{1C05FBFA-6919-B0D8-1AB5-39A7C6A04B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9813" y="1166813"/>
            <a:ext cx="406400" cy="406400"/>
          </a:xfrm>
          <a:prstGeom prst="rect">
            <a:avLst/>
          </a:prstGeom>
        </p:spPr>
      </p:pic>
      <p:pic>
        <p:nvPicPr>
          <p:cNvPr id="4" name="AS_G3_22_07_reading_s2">
            <a:hlinkClick r:id="" action="ppaction://media"/>
            <a:extLst>
              <a:ext uri="{FF2B5EF4-FFF2-40B4-BE49-F238E27FC236}">
                <a16:creationId xmlns:a16="http://schemas.microsoft.com/office/drawing/2014/main" id="{38037EEC-C739-846E-DAED-FADFCEB1C8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6577" y="1889239"/>
            <a:ext cx="406400" cy="40640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DDE579F-2136-0BA3-66D4-E7DCACA5B347}"/>
              </a:ext>
            </a:extLst>
          </p:cNvPr>
          <p:cNvCxnSpPr/>
          <p:nvPr/>
        </p:nvCxnSpPr>
        <p:spPr>
          <a:xfrm flipH="1">
            <a:off x="3585715" y="1473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52521F9-7F03-0972-151D-30A2C6E3879A}"/>
              </a:ext>
            </a:extLst>
          </p:cNvPr>
          <p:cNvCxnSpPr/>
          <p:nvPr/>
        </p:nvCxnSpPr>
        <p:spPr>
          <a:xfrm flipH="1">
            <a:off x="4127606" y="1473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E2CD12F-75E5-BA06-F04C-DADF38A869FE}"/>
              </a:ext>
            </a:extLst>
          </p:cNvPr>
          <p:cNvCxnSpPr/>
          <p:nvPr/>
        </p:nvCxnSpPr>
        <p:spPr>
          <a:xfrm flipH="1">
            <a:off x="6467982" y="14560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1B9509DB-876E-36E8-6823-2EB82915B2D2}"/>
              </a:ext>
            </a:extLst>
          </p:cNvPr>
          <p:cNvCxnSpPr/>
          <p:nvPr/>
        </p:nvCxnSpPr>
        <p:spPr>
          <a:xfrm flipH="1">
            <a:off x="8053387" y="1473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41D24544-41A5-537F-D293-D15AF768097F}"/>
              </a:ext>
            </a:extLst>
          </p:cNvPr>
          <p:cNvCxnSpPr/>
          <p:nvPr/>
        </p:nvCxnSpPr>
        <p:spPr>
          <a:xfrm flipH="1">
            <a:off x="988444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2CFD00E-0ECA-8FD2-58A2-3936A3195CBB}"/>
              </a:ext>
            </a:extLst>
          </p:cNvPr>
          <p:cNvCxnSpPr/>
          <p:nvPr/>
        </p:nvCxnSpPr>
        <p:spPr>
          <a:xfrm flipH="1">
            <a:off x="2980873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22360C-5E20-0DE2-4BFA-312ABB841BA8}"/>
              </a:ext>
            </a:extLst>
          </p:cNvPr>
          <p:cNvCxnSpPr/>
          <p:nvPr/>
        </p:nvCxnSpPr>
        <p:spPr>
          <a:xfrm flipH="1">
            <a:off x="4505739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75AF9D3-AE96-162F-0FB8-11CD8961D93A}"/>
              </a:ext>
            </a:extLst>
          </p:cNvPr>
          <p:cNvCxnSpPr/>
          <p:nvPr/>
        </p:nvCxnSpPr>
        <p:spPr>
          <a:xfrm flipH="1">
            <a:off x="5448971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52F83B7-FB10-A625-5AFD-200F83AB2D33}"/>
              </a:ext>
            </a:extLst>
          </p:cNvPr>
          <p:cNvCxnSpPr/>
          <p:nvPr/>
        </p:nvCxnSpPr>
        <p:spPr>
          <a:xfrm flipH="1">
            <a:off x="6392052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EEC2128B-2014-EEB1-33BB-67D69886100D}"/>
              </a:ext>
            </a:extLst>
          </p:cNvPr>
          <p:cNvCxnSpPr/>
          <p:nvPr/>
        </p:nvCxnSpPr>
        <p:spPr>
          <a:xfrm flipH="1">
            <a:off x="7845466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D0335AF-CD33-E6DF-90AD-34F3F7732BFE}"/>
              </a:ext>
            </a:extLst>
          </p:cNvPr>
          <p:cNvCxnSpPr/>
          <p:nvPr/>
        </p:nvCxnSpPr>
        <p:spPr>
          <a:xfrm flipH="1">
            <a:off x="1848927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23A42E1-5407-B49F-2563-A1360C88FDAE}"/>
              </a:ext>
            </a:extLst>
          </p:cNvPr>
          <p:cNvCxnSpPr/>
          <p:nvPr/>
        </p:nvCxnSpPr>
        <p:spPr>
          <a:xfrm flipH="1">
            <a:off x="3283091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0C0B827-E822-89F6-5F2F-8D565B92AFB3}"/>
              </a:ext>
            </a:extLst>
          </p:cNvPr>
          <p:cNvCxnSpPr/>
          <p:nvPr/>
        </p:nvCxnSpPr>
        <p:spPr>
          <a:xfrm flipH="1">
            <a:off x="8480733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52DD832A-7DDE-3795-2195-2DCFE1B0FF7A}"/>
              </a:ext>
            </a:extLst>
          </p:cNvPr>
          <p:cNvCxnSpPr/>
          <p:nvPr/>
        </p:nvCxnSpPr>
        <p:spPr>
          <a:xfrm flipH="1">
            <a:off x="2416817" y="33460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ACA13A6-3A2B-FC47-D763-EDAD43C2D4FA}"/>
              </a:ext>
            </a:extLst>
          </p:cNvPr>
          <p:cNvCxnSpPr/>
          <p:nvPr/>
        </p:nvCxnSpPr>
        <p:spPr>
          <a:xfrm flipH="1">
            <a:off x="5006012" y="33460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282AD1F-8AA6-3CB0-2402-E7F09D06B466}"/>
              </a:ext>
            </a:extLst>
          </p:cNvPr>
          <p:cNvCxnSpPr/>
          <p:nvPr/>
        </p:nvCxnSpPr>
        <p:spPr>
          <a:xfrm flipH="1">
            <a:off x="6811810" y="33460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F5BDDA2-4CE0-9198-C5F3-39A7F67A062A}"/>
              </a:ext>
            </a:extLst>
          </p:cNvPr>
          <p:cNvCxnSpPr/>
          <p:nvPr/>
        </p:nvCxnSpPr>
        <p:spPr>
          <a:xfrm flipH="1">
            <a:off x="1335035" y="39716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7AC25FBE-2C60-1AFE-AD33-FAB5AF2D98D4}"/>
              </a:ext>
            </a:extLst>
          </p:cNvPr>
          <p:cNvCxnSpPr/>
          <p:nvPr/>
        </p:nvCxnSpPr>
        <p:spPr>
          <a:xfrm flipH="1">
            <a:off x="4935758" y="39716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A545687-496D-AC66-1D4D-B4BF5A66C3FD}"/>
              </a:ext>
            </a:extLst>
          </p:cNvPr>
          <p:cNvCxnSpPr/>
          <p:nvPr/>
        </p:nvCxnSpPr>
        <p:spPr>
          <a:xfrm flipH="1">
            <a:off x="6883462" y="39716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415035FF-A216-BFB6-95A9-3E2192637A5A}"/>
              </a:ext>
            </a:extLst>
          </p:cNvPr>
          <p:cNvCxnSpPr/>
          <p:nvPr/>
        </p:nvCxnSpPr>
        <p:spPr>
          <a:xfrm flipH="1">
            <a:off x="8744540" y="39716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D6760DC1-291B-8C3F-FA05-275D14C600E9}"/>
              </a:ext>
            </a:extLst>
          </p:cNvPr>
          <p:cNvCxnSpPr/>
          <p:nvPr/>
        </p:nvCxnSpPr>
        <p:spPr>
          <a:xfrm flipH="1">
            <a:off x="611193" y="45876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FA57578D-32AA-56FA-CD79-6EC19A06AD05}"/>
              </a:ext>
            </a:extLst>
          </p:cNvPr>
          <p:cNvCxnSpPr/>
          <p:nvPr/>
        </p:nvCxnSpPr>
        <p:spPr>
          <a:xfrm flipH="1">
            <a:off x="2642123" y="45876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9E414719-3636-D783-748F-54F4ECD00E38}"/>
              </a:ext>
            </a:extLst>
          </p:cNvPr>
          <p:cNvCxnSpPr/>
          <p:nvPr/>
        </p:nvCxnSpPr>
        <p:spPr>
          <a:xfrm flipH="1">
            <a:off x="5138533" y="45815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4C274504-40E9-D8C5-58C3-07B01E49F868}"/>
              </a:ext>
            </a:extLst>
          </p:cNvPr>
          <p:cNvCxnSpPr/>
          <p:nvPr/>
        </p:nvCxnSpPr>
        <p:spPr>
          <a:xfrm flipH="1">
            <a:off x="8779450" y="45815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90BA568F-EF8F-9FEE-FEA7-EE61599EF98A}"/>
              </a:ext>
            </a:extLst>
          </p:cNvPr>
          <p:cNvCxnSpPr/>
          <p:nvPr/>
        </p:nvCxnSpPr>
        <p:spPr>
          <a:xfrm flipH="1">
            <a:off x="1927381" y="5197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CC9AFF09-17EE-E080-9C92-C8EC28B212B5}"/>
              </a:ext>
            </a:extLst>
          </p:cNvPr>
          <p:cNvCxnSpPr/>
          <p:nvPr/>
        </p:nvCxnSpPr>
        <p:spPr>
          <a:xfrm flipH="1">
            <a:off x="4260127" y="51694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1D38E6CB-FF00-2032-2C4E-1CDE3F50FD3B}"/>
              </a:ext>
            </a:extLst>
          </p:cNvPr>
          <p:cNvCxnSpPr/>
          <p:nvPr/>
        </p:nvCxnSpPr>
        <p:spPr>
          <a:xfrm flipH="1">
            <a:off x="6340060" y="51975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1C43-1BF1-1E8F-05AE-376724EA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99F75AB-B3F7-47D5-8647-9173DAFDF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924729"/>
            <a:ext cx="8571719" cy="798645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17A6F42-64EC-0B7A-6B01-B2224119437F}"/>
              </a:ext>
            </a:extLst>
          </p:cNvPr>
          <p:cNvSpPr/>
          <p:nvPr/>
        </p:nvSpPr>
        <p:spPr>
          <a:xfrm>
            <a:off x="0" y="2686111"/>
            <a:ext cx="9144000" cy="417189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727E45D-BD1D-C7CF-3570-34D521A7172A}"/>
              </a:ext>
            </a:extLst>
          </p:cNvPr>
          <p:cNvSpPr txBox="1"/>
          <p:nvPr/>
        </p:nvSpPr>
        <p:spPr>
          <a:xfrm>
            <a:off x="537493" y="2934761"/>
            <a:ext cx="828477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Sana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Sana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BF60122-21A5-8AEB-38E1-7F2B61F6A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DB0F5D-9E69-EC0E-C003-7B414C679F80}"/>
              </a:ext>
            </a:extLst>
          </p:cNvPr>
          <p:cNvSpPr txBox="1"/>
          <p:nvPr/>
        </p:nvSpPr>
        <p:spPr>
          <a:xfrm>
            <a:off x="537494" y="1993842"/>
            <a:ext cx="1621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私はサナです。</a:t>
            </a:r>
          </a:p>
        </p:txBody>
      </p:sp>
    </p:spTree>
    <p:extLst>
      <p:ext uri="{BB962C8B-B14F-4D97-AF65-F5344CB8AC3E}">
        <p14:creationId xmlns:p14="http://schemas.microsoft.com/office/powerpoint/2010/main" val="488460624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E8CFE-6B7E-7CD9-AB1B-07697CEC5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D701090-825C-A4B7-D12C-EB2E80411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83217"/>
            <a:ext cx="8596105" cy="181676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2F8BBD3-F9B1-68A6-6A78-BA73B385502F}"/>
              </a:ext>
            </a:extLst>
          </p:cNvPr>
          <p:cNvSpPr/>
          <p:nvPr/>
        </p:nvSpPr>
        <p:spPr>
          <a:xfrm>
            <a:off x="0" y="3286586"/>
            <a:ext cx="9144000" cy="35714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1EA30F8-0873-95AC-A728-11C57A181988}"/>
              </a:ext>
            </a:extLst>
          </p:cNvPr>
          <p:cNvSpPr txBox="1"/>
          <p:nvPr/>
        </p:nvSpPr>
        <p:spPr>
          <a:xfrm>
            <a:off x="537493" y="3429000"/>
            <a:ext cx="8210268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like summer,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summer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there is one thing I don’t like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thing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don’t like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は主語と動詞をふくむ節です。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「好きではない」という意味をもち、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thing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don’t like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は、前の文（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like summer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）と反対の内容を導いています。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F6A2B07-5354-917C-DB75-05A25315F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8EF14A-2E4D-9F95-3135-1E830D2A5818}"/>
              </a:ext>
            </a:extLst>
          </p:cNvPr>
          <p:cNvSpPr txBox="1"/>
          <p:nvPr/>
        </p:nvSpPr>
        <p:spPr>
          <a:xfrm>
            <a:off x="396239" y="2758618"/>
            <a:ext cx="835152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私は夏が好きですが、好きではないことが一つあります。それは、蚊に刺されることです。</a:t>
            </a:r>
          </a:p>
        </p:txBody>
      </p:sp>
    </p:spTree>
    <p:extLst>
      <p:ext uri="{BB962C8B-B14F-4D97-AF65-F5344CB8AC3E}">
        <p14:creationId xmlns:p14="http://schemas.microsoft.com/office/powerpoint/2010/main" val="26230086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CCC64-1AA2-564A-A667-3C605957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F86E64-CA07-87AC-6B5D-7619BCF20F0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9C34C4-5A69-4C33-389C-3AB52666F352}"/>
              </a:ext>
            </a:extLst>
          </p:cNvPr>
          <p:cNvSpPr txBox="1"/>
          <p:nvPr/>
        </p:nvSpPr>
        <p:spPr>
          <a:xfrm>
            <a:off x="798753" y="4128490"/>
            <a:ext cx="754649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lived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city,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would not need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4854CA-858E-D972-5648-E73779676CE3}"/>
              </a:ext>
            </a:extLst>
          </p:cNvPr>
          <p:cNvSpPr txBox="1"/>
          <p:nvPr/>
        </p:nvSpPr>
        <p:spPr>
          <a:xfrm>
            <a:off x="328107" y="860090"/>
            <a:ext cx="848778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 </a:t>
            </a:r>
            <a:r>
              <a:rPr kumimoji="1" lang="ja-JP" altLang="en-US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住んでいたら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都会に</a:t>
            </a:r>
            <a:r>
              <a:rPr kumimoji="1" lang="ja-JP" altLang="en-US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必要ないだろう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車が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3If I lived in the city, I would not need a car.">
            <a:hlinkClick r:id="" action="ppaction://media"/>
            <a:extLst>
              <a:ext uri="{FF2B5EF4-FFF2-40B4-BE49-F238E27FC236}">
                <a16:creationId xmlns:a16="http://schemas.microsoft.com/office/drawing/2014/main" id="{7B1CD2AE-1CB6-3BE0-FBAF-2EBA13D41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776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DBCFA-9D6F-1C1D-5E85-12F81D7E0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D926DFE-874E-E37B-16F6-000A594AF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21317"/>
            <a:ext cx="8596105" cy="181676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885BB08-55C9-E4D0-F96B-2A83CCF70BB0}"/>
              </a:ext>
            </a:extLst>
          </p:cNvPr>
          <p:cNvSpPr/>
          <p:nvPr/>
        </p:nvSpPr>
        <p:spPr>
          <a:xfrm>
            <a:off x="0" y="3260654"/>
            <a:ext cx="9144000" cy="359734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42C59A9-9207-1996-9664-8D84BFB2C2C6}"/>
              </a:ext>
            </a:extLst>
          </p:cNvPr>
          <p:cNvSpPr txBox="1"/>
          <p:nvPr/>
        </p:nvSpPr>
        <p:spPr>
          <a:xfrm>
            <a:off x="537493" y="3627670"/>
            <a:ext cx="821026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：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being bitten by mosquitoes.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being bitten by mosquitoes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は「蚊に刺されること」という意味で、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by mosquitoes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「蚊によって」という意味をもち、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being bitten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コロン（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: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）は「具体的な説明・言い換え」を導きます。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1C8EC29-4B73-734B-FB3B-FEEA6B652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01357B-E8EC-B1A5-BDDA-72F51C010D02}"/>
              </a:ext>
            </a:extLst>
          </p:cNvPr>
          <p:cNvSpPr txBox="1"/>
          <p:nvPr/>
        </p:nvSpPr>
        <p:spPr>
          <a:xfrm>
            <a:off x="396239" y="2783320"/>
            <a:ext cx="835152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私は夏が好きですが、好きではないことが一つあります。それは、蚊に刺されることです。</a:t>
            </a:r>
          </a:p>
        </p:txBody>
      </p:sp>
    </p:spTree>
    <p:extLst>
      <p:ext uri="{BB962C8B-B14F-4D97-AF65-F5344CB8AC3E}">
        <p14:creationId xmlns:p14="http://schemas.microsoft.com/office/powerpoint/2010/main" val="387051852"/>
      </p:ext>
    </p:extLst>
  </p:cSld>
  <p:clrMapOvr>
    <a:masterClrMapping/>
  </p:clrMapOvr>
  <p:transition spd="med">
    <p:pull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1C43-1BF1-1E8F-05AE-376724EA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AF3CE03-88FC-8A4A-F552-97372E096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38" b="66420"/>
          <a:stretch/>
        </p:blipFill>
        <p:spPr>
          <a:xfrm>
            <a:off x="284173" y="660970"/>
            <a:ext cx="8575200" cy="957249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17A6F42-64EC-0B7A-6B01-B2224119437F}"/>
              </a:ext>
            </a:extLst>
          </p:cNvPr>
          <p:cNvSpPr/>
          <p:nvPr/>
        </p:nvSpPr>
        <p:spPr>
          <a:xfrm>
            <a:off x="0" y="1968500"/>
            <a:ext cx="9144000" cy="488950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BF60122-21A5-8AEB-38E1-7F2B61F6A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DB0F5D-9E69-EC0E-C003-7B414C679F80}"/>
              </a:ext>
            </a:extLst>
          </p:cNvPr>
          <p:cNvSpPr txBox="1"/>
          <p:nvPr/>
        </p:nvSpPr>
        <p:spPr>
          <a:xfrm>
            <a:off x="537494" y="1507258"/>
            <a:ext cx="5964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ときどき、蚊のいない世界に住んでいたらいいなと思います。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5C9C9F-F4A2-EC15-38C1-0E736894577F}"/>
              </a:ext>
            </a:extLst>
          </p:cNvPr>
          <p:cNvSpPr txBox="1"/>
          <p:nvPr/>
        </p:nvSpPr>
        <p:spPr>
          <a:xfrm>
            <a:off x="537493" y="2007959"/>
            <a:ext cx="8069014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Sometimes,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pPr algn="just"/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「ときどき」という意味をもち、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文全体を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wish I lived in a world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without mosquitoes.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lived in a world without mosquitoes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lived in a world without mosquitoes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は、主語と動詞を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ふくむ節（名詞節）です。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a world without mosquitoes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「蚊のいない世界に」という意味をもち、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without mosquitoes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world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968874302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1DC45-E255-DDDD-818E-591300F9E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675A3C5-0390-89EE-ADF2-9BD5DC7D6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846" b="57247"/>
          <a:stretch/>
        </p:blipFill>
        <p:spPr>
          <a:xfrm>
            <a:off x="284173" y="826070"/>
            <a:ext cx="8575200" cy="711200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855707A-29D3-7772-CF42-DA0BE9AC66BB}"/>
              </a:ext>
            </a:extLst>
          </p:cNvPr>
          <p:cNvSpPr/>
          <p:nvPr/>
        </p:nvSpPr>
        <p:spPr>
          <a:xfrm>
            <a:off x="0" y="2356657"/>
            <a:ext cx="9144000" cy="450134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DCB4B4F-CDC2-764D-92E0-E14D32875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241D7EE-7B86-05AF-F842-83E629DD9DBF}"/>
              </a:ext>
            </a:extLst>
          </p:cNvPr>
          <p:cNvSpPr txBox="1"/>
          <p:nvPr/>
        </p:nvSpPr>
        <p:spPr>
          <a:xfrm>
            <a:off x="537494" y="1687261"/>
            <a:ext cx="7323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しかし、蚊はチョコレートを作るために、とても重要な役割を果たしています。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A49D9D-5A27-70D0-6BB0-68F6C2F67676}"/>
              </a:ext>
            </a:extLst>
          </p:cNvPr>
          <p:cNvSpPr txBox="1"/>
          <p:nvPr/>
        </p:nvSpPr>
        <p:spPr>
          <a:xfrm>
            <a:off x="537493" y="2586616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However,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副詞です。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「しかし」という意味をもち、文全体を修飾しています。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mosquitoes play a very important role to make chocolate.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mosquitoes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very important role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make chocolate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は「チョコレートを作るために」という意味で、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の目的を説明しています。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870164424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EA544-C504-DA5D-DEF1-B5605C50B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059EFAE-2456-6EE6-F4D8-EE76EC0AC5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153" b="46092"/>
          <a:stretch/>
        </p:blipFill>
        <p:spPr>
          <a:xfrm>
            <a:off x="284173" y="838770"/>
            <a:ext cx="8575200" cy="787400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8E20019F-CC9C-8FC9-3E49-FFD32C04468D}"/>
              </a:ext>
            </a:extLst>
          </p:cNvPr>
          <p:cNvSpPr/>
          <p:nvPr/>
        </p:nvSpPr>
        <p:spPr>
          <a:xfrm>
            <a:off x="0" y="2384261"/>
            <a:ext cx="9144000" cy="44737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2FDB521-8B97-A4B4-AC3B-9FF469783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96C1E6-CD81-E076-BD79-B20E0354049A}"/>
              </a:ext>
            </a:extLst>
          </p:cNvPr>
          <p:cNvSpPr txBox="1"/>
          <p:nvPr/>
        </p:nvSpPr>
        <p:spPr>
          <a:xfrm>
            <a:off x="537494" y="1659658"/>
            <a:ext cx="3894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チョコレートはカカオからできています。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483D1E-4491-39F9-90EB-71B9BCB38EAA}"/>
              </a:ext>
            </a:extLst>
          </p:cNvPr>
          <p:cNvSpPr txBox="1"/>
          <p:nvPr/>
        </p:nvSpPr>
        <p:spPr>
          <a:xfrm>
            <a:off x="537493" y="2613392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Chocolate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made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cacao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</a:t>
            </a:r>
            <a:r>
              <a:rPr kumimoji="1" lang="ja-JP" altLang="en-US" sz="2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「カカオから」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made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何から作られているか（原材料）を説明しています。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276950972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EBAEA-EF1E-B82D-1115-91B9E9291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D5D923B-2D2C-4DC4-54FC-E5591E8A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686" b="34700"/>
          <a:stretch/>
        </p:blipFill>
        <p:spPr>
          <a:xfrm>
            <a:off x="284173" y="849074"/>
            <a:ext cx="8575200" cy="774699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861C9F-26A7-0E51-F17F-CE13C584DA23}"/>
              </a:ext>
            </a:extLst>
          </p:cNvPr>
          <p:cNvSpPr/>
          <p:nvPr/>
        </p:nvSpPr>
        <p:spPr>
          <a:xfrm>
            <a:off x="0" y="2362201"/>
            <a:ext cx="9144000" cy="449579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C91F641-7F40-590E-4F01-1B8272EE8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89B3AF-FCAF-3FCE-B218-7E212069AEA3}"/>
              </a:ext>
            </a:extLst>
          </p:cNvPr>
          <p:cNvSpPr txBox="1"/>
          <p:nvPr/>
        </p:nvSpPr>
        <p:spPr>
          <a:xfrm>
            <a:off x="537494" y="1669962"/>
            <a:ext cx="37424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蚊はカカオ植物の授粉に不可欠です。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2343B8D-2676-0E10-0B47-0FFE9ABDF0E1}"/>
              </a:ext>
            </a:extLst>
          </p:cNvPr>
          <p:cNvSpPr txBox="1"/>
          <p:nvPr/>
        </p:nvSpPr>
        <p:spPr>
          <a:xfrm>
            <a:off x="537493" y="2574343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Mosquitoes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essential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Mosquitoes = essential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pollinating cacao plants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「カカオの受粉にとって」という意味をもち、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essential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pollinating cacao plants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は「カカオ植物に受粉すること」という意味で、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963803410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667D2-7E84-89E6-28A7-FFFBBF298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803B131-6518-0D66-2568-642476B8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850" b="23689"/>
          <a:stretch/>
        </p:blipFill>
        <p:spPr>
          <a:xfrm>
            <a:off x="284173" y="797029"/>
            <a:ext cx="8575200" cy="850900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FE908E9-F114-EECF-9912-7D4A03C262DC}"/>
              </a:ext>
            </a:extLst>
          </p:cNvPr>
          <p:cNvSpPr/>
          <p:nvPr/>
        </p:nvSpPr>
        <p:spPr>
          <a:xfrm>
            <a:off x="0" y="2298701"/>
            <a:ext cx="9144000" cy="45593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52BBAA2-8B00-6A8B-3425-D1E30D63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1337AD-AB6B-C63E-0B8D-891183953380}"/>
              </a:ext>
            </a:extLst>
          </p:cNvPr>
          <p:cNvSpPr txBox="1"/>
          <p:nvPr/>
        </p:nvSpPr>
        <p:spPr>
          <a:xfrm>
            <a:off x="537494" y="1643317"/>
            <a:ext cx="64094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カカオの花はとても小さいため、蚊だけがそれらに授粉できます。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E747CD5-7F82-5EFD-D858-8BA72F8CA962}"/>
              </a:ext>
            </a:extLst>
          </p:cNvPr>
          <p:cNvSpPr txBox="1"/>
          <p:nvPr/>
        </p:nvSpPr>
        <p:spPr>
          <a:xfrm>
            <a:off x="537493" y="2663420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Cacao flowers are very small,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Cacao flowers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small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small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only mosquitoes can pollinate them.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only mosquitoes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pollinate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つの文をつなぎ、前の内容を受けて、その結果こうなるという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意味を表しています。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：「花が小さい」→「蚊だけが受粉できる」</a:t>
            </a:r>
          </a:p>
        </p:txBody>
      </p:sp>
    </p:spTree>
    <p:extLst>
      <p:ext uri="{BB962C8B-B14F-4D97-AF65-F5344CB8AC3E}">
        <p14:creationId xmlns:p14="http://schemas.microsoft.com/office/powerpoint/2010/main" val="2294424833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5064F-1DD3-763D-E6AE-B545E006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46B9CBA-5CCB-F3D3-162F-DED6859DC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248" b="983"/>
          <a:stretch/>
        </p:blipFill>
        <p:spPr>
          <a:xfrm>
            <a:off x="284173" y="660970"/>
            <a:ext cx="8575200" cy="1777999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31FD6D2-DE7F-41A3-7D95-735C460F1238}"/>
              </a:ext>
            </a:extLst>
          </p:cNvPr>
          <p:cNvSpPr/>
          <p:nvPr/>
        </p:nvSpPr>
        <p:spPr>
          <a:xfrm>
            <a:off x="0" y="2954880"/>
            <a:ext cx="9144000" cy="488950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F254F52-B4A5-63E2-085F-4707D70F6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BE250F-4850-1474-5184-4D10FA21C7C0}"/>
              </a:ext>
            </a:extLst>
          </p:cNvPr>
          <p:cNvSpPr txBox="1"/>
          <p:nvPr/>
        </p:nvSpPr>
        <p:spPr>
          <a:xfrm>
            <a:off x="411061" y="2493638"/>
            <a:ext cx="8321879" cy="353943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もし世界に蚊がいなかったら、私たちはチョコレートを食べて楽しむことができないでしょう。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8B8870-CF52-223D-C5DA-E0356E5AEA9B}"/>
              </a:ext>
            </a:extLst>
          </p:cNvPr>
          <p:cNvSpPr txBox="1"/>
          <p:nvPr/>
        </p:nvSpPr>
        <p:spPr>
          <a:xfrm>
            <a:off x="537493" y="3363492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 there were no mosquitoes in the world,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 mosquitoes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the world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「世界に」という意味をもち、動詞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の場所を説明しています。</a:t>
            </a: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couldn’t enjoy eating chocolate.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couldn’t enjoy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eating chocolate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eating chocolate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は「チョコレートを食べること」という意味で、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270569706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22_09_reading_str">
            <a:hlinkClick r:id="" action="ppaction://media"/>
            <a:extLst>
              <a:ext uri="{FF2B5EF4-FFF2-40B4-BE49-F238E27FC236}">
                <a16:creationId xmlns:a16="http://schemas.microsoft.com/office/drawing/2014/main" id="{692E6A1B-9917-2121-E7C8-469F74242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6600" y="836613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7789364-4EB5-9494-9536-76BFDE2AB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955" y="71169"/>
            <a:ext cx="6402090" cy="67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15F78-5A5E-DA41-B118-B660B1A1B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F1DD10-F7DD-0F90-E2AA-CDBDBF884DB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D008E8-7C58-BDD3-3C4D-A33617DBBE17}"/>
              </a:ext>
            </a:extLst>
          </p:cNvPr>
          <p:cNvSpPr txBox="1"/>
          <p:nvPr/>
        </p:nvSpPr>
        <p:spPr>
          <a:xfrm>
            <a:off x="256837" y="2409490"/>
            <a:ext cx="863032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l----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city,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3If I lived in the city, I would not need a car.">
            <a:hlinkClick r:id="" action="ppaction://media"/>
            <a:extLst>
              <a:ext uri="{FF2B5EF4-FFF2-40B4-BE49-F238E27FC236}">
                <a16:creationId xmlns:a16="http://schemas.microsoft.com/office/drawing/2014/main" id="{063830EB-E195-75E0-6F70-8CE43D2B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657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22_10_reading_s3">
            <a:hlinkClick r:id="" action="ppaction://media"/>
            <a:extLst>
              <a:ext uri="{FF2B5EF4-FFF2-40B4-BE49-F238E27FC236}">
                <a16:creationId xmlns:a16="http://schemas.microsoft.com/office/drawing/2014/main" id="{EF4CC37E-E679-3963-E4F6-3A4935B32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1338" y="1709738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6565ABB-BEA7-4A7D-5437-14EEB266F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742" y="682297"/>
            <a:ext cx="6848517" cy="61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2D3409A-200A-D223-7DD9-41204430C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742" y="191165"/>
            <a:ext cx="6848517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119A22C-202E-6203-B689-AC286A1FA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742" y="191165"/>
            <a:ext cx="6848517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36E26-74D3-B1B7-BBEF-B617F21D1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F9605D-EDE7-A0BD-E73B-FC16DDCADA3C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1EDAA1-B727-6884-9DFD-A049B7024802}"/>
              </a:ext>
            </a:extLst>
          </p:cNvPr>
          <p:cNvSpPr txBox="1"/>
          <p:nvPr/>
        </p:nvSpPr>
        <p:spPr>
          <a:xfrm>
            <a:off x="328108" y="2409489"/>
            <a:ext cx="848778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 </a:t>
            </a:r>
            <a:r>
              <a:rPr kumimoji="1" lang="ja-JP" altLang="en-US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住んでいたら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都会に</a:t>
            </a:r>
            <a:r>
              <a:rPr kumimoji="1" lang="ja-JP" altLang="en-US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必要ないだろう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車が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3If I lived in the city, I would not need a car.">
            <a:hlinkClick r:id="" action="ppaction://media"/>
            <a:extLst>
              <a:ext uri="{FF2B5EF4-FFF2-40B4-BE49-F238E27FC236}">
                <a16:creationId xmlns:a16="http://schemas.microsoft.com/office/drawing/2014/main" id="{6A3B5BD8-9418-77F1-9155-B22FDD335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418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2DF509E-360A-E46F-FB24-BDFA457F9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10303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9C7038D-1B76-66CC-E8FF-1D354D66C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50062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415881" y="1804136"/>
            <a:ext cx="23719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      thing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3_22_11_reading_s6_1">
            <a:hlinkClick r:id="" action="ppaction://media"/>
            <a:extLst>
              <a:ext uri="{FF2B5EF4-FFF2-40B4-BE49-F238E27FC236}">
                <a16:creationId xmlns:a16="http://schemas.microsoft.com/office/drawing/2014/main" id="{3D745E78-DDD2-BB0A-2FE7-45F873CC7B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2821" y="1287684"/>
            <a:ext cx="406400" cy="406400"/>
          </a:xfrm>
          <a:prstGeom prst="rect">
            <a:avLst/>
          </a:prstGeom>
        </p:spPr>
      </p:pic>
      <p:pic>
        <p:nvPicPr>
          <p:cNvPr id="3" name="AS_G3_22_12_reading_s6_2">
            <a:hlinkClick r:id="" action="ppaction://media"/>
            <a:extLst>
              <a:ext uri="{FF2B5EF4-FFF2-40B4-BE49-F238E27FC236}">
                <a16:creationId xmlns:a16="http://schemas.microsoft.com/office/drawing/2014/main" id="{F67B794A-F59F-E66C-18B5-6FC69EBA0F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6814" y="1907802"/>
            <a:ext cx="406400" cy="406400"/>
          </a:xfrm>
          <a:prstGeom prst="rect">
            <a:avLst/>
          </a:prstGeom>
        </p:spPr>
      </p:pic>
      <p:pic>
        <p:nvPicPr>
          <p:cNvPr id="5" name="AS_G3_22_11_reading_s6_1">
            <a:hlinkClick r:id="" action="ppaction://media"/>
            <a:extLst>
              <a:ext uri="{FF2B5EF4-FFF2-40B4-BE49-F238E27FC236}">
                <a16:creationId xmlns:a16="http://schemas.microsoft.com/office/drawing/2014/main" id="{63D7C1FE-13C0-84B0-8ABE-63379BEC83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98037" y="2564064"/>
            <a:ext cx="406400" cy="4064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A8C87BD-A73C-C135-0FBA-C32542FA6172}"/>
              </a:ext>
            </a:extLst>
          </p:cNvPr>
          <p:cNvSpPr txBox="1"/>
          <p:nvPr/>
        </p:nvSpPr>
        <p:spPr>
          <a:xfrm>
            <a:off x="2500300" y="2279874"/>
            <a:ext cx="25352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being      bitten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128B5C-1634-3F75-6CD2-581918F466FA}"/>
              </a:ext>
            </a:extLst>
          </p:cNvPr>
          <p:cNvSpPr txBox="1"/>
          <p:nvPr/>
        </p:nvSpPr>
        <p:spPr>
          <a:xfrm>
            <a:off x="955658" y="2737810"/>
            <a:ext cx="9154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1A4443A-50E6-4151-6169-58960A5AADC0}"/>
              </a:ext>
            </a:extLst>
          </p:cNvPr>
          <p:cNvSpPr txBox="1"/>
          <p:nvPr/>
        </p:nvSpPr>
        <p:spPr>
          <a:xfrm>
            <a:off x="4521715" y="2737810"/>
            <a:ext cx="13359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without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209CC1-A929-A483-58D5-120850C55C29}"/>
              </a:ext>
            </a:extLst>
          </p:cNvPr>
          <p:cNvSpPr txBox="1"/>
          <p:nvPr/>
        </p:nvSpPr>
        <p:spPr>
          <a:xfrm>
            <a:off x="4320414" y="3195746"/>
            <a:ext cx="30652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important      role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20C450B-488D-17C1-4182-2DA32657599C}"/>
              </a:ext>
            </a:extLst>
          </p:cNvPr>
          <p:cNvSpPr txBox="1"/>
          <p:nvPr/>
        </p:nvSpPr>
        <p:spPr>
          <a:xfrm>
            <a:off x="3675390" y="3645842"/>
            <a:ext cx="21314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made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C2CAC73-043C-3473-978D-A313ED5CA03E}"/>
              </a:ext>
            </a:extLst>
          </p:cNvPr>
          <p:cNvSpPr txBox="1"/>
          <p:nvPr/>
        </p:nvSpPr>
        <p:spPr>
          <a:xfrm>
            <a:off x="1285976" y="4122440"/>
            <a:ext cx="15249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essential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7720975-E884-2A03-E89E-E9277E4F63FB}"/>
              </a:ext>
            </a:extLst>
          </p:cNvPr>
          <p:cNvSpPr txBox="1"/>
          <p:nvPr/>
        </p:nvSpPr>
        <p:spPr>
          <a:xfrm>
            <a:off x="1326609" y="4584582"/>
            <a:ext cx="21314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    small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67DB8D0-E753-FF8A-9039-188DB5E7B9D4}"/>
              </a:ext>
            </a:extLst>
          </p:cNvPr>
          <p:cNvSpPr txBox="1"/>
          <p:nvPr/>
        </p:nvSpPr>
        <p:spPr>
          <a:xfrm>
            <a:off x="1032671" y="5063658"/>
            <a:ext cx="31752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there     were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B893904-AD18-0D0F-B74E-9D9DFA288F9F}"/>
              </a:ext>
            </a:extLst>
          </p:cNvPr>
          <p:cNvSpPr txBox="1"/>
          <p:nvPr/>
        </p:nvSpPr>
        <p:spPr>
          <a:xfrm>
            <a:off x="685143" y="5507070"/>
            <a:ext cx="2523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couldn’t   enjoy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5" grpId="0"/>
      <p:bldP spid="17" grpId="0"/>
      <p:bldP spid="24" grpId="0"/>
      <p:bldP spid="26" grpId="0"/>
      <p:bldP spid="27" grpId="0"/>
      <p:bldP spid="30" grpId="0"/>
      <p:bldP spid="31" grpId="0"/>
      <p:bldP spid="38" grpId="0"/>
      <p:bldP spid="39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3_22_14_reading_s7_1">
            <a:hlinkClick r:id="" action="ppaction://media"/>
            <a:extLst>
              <a:ext uri="{FF2B5EF4-FFF2-40B4-BE49-F238E27FC236}">
                <a16:creationId xmlns:a16="http://schemas.microsoft.com/office/drawing/2014/main" id="{A73EACE2-80D3-F0D1-4D3E-B0AC40C0C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93146" y="410552"/>
            <a:ext cx="406400" cy="406400"/>
          </a:xfrm>
          <a:prstGeom prst="rect">
            <a:avLst/>
          </a:prstGeom>
        </p:spPr>
      </p:pic>
      <p:pic>
        <p:nvPicPr>
          <p:cNvPr id="7" name="AS_G3_22_15_reading_s7_2">
            <a:hlinkClick r:id="" action="ppaction://media"/>
            <a:extLst>
              <a:ext uri="{FF2B5EF4-FFF2-40B4-BE49-F238E27FC236}">
                <a16:creationId xmlns:a16="http://schemas.microsoft.com/office/drawing/2014/main" id="{8962D343-D342-1C99-1A04-0F32D0A989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7457" y="10844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3_22_16_reading_s8_1">
            <a:hlinkClick r:id="" action="ppaction://media"/>
            <a:extLst>
              <a:ext uri="{FF2B5EF4-FFF2-40B4-BE49-F238E27FC236}">
                <a16:creationId xmlns:a16="http://schemas.microsoft.com/office/drawing/2014/main" id="{DCC437E7-EEAB-F618-BB50-529C01CCB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8325" y="660400"/>
            <a:ext cx="406400" cy="406400"/>
          </a:xfrm>
          <a:prstGeom prst="rect">
            <a:avLst/>
          </a:prstGeom>
        </p:spPr>
      </p:pic>
      <p:pic>
        <p:nvPicPr>
          <p:cNvPr id="12" name="AS_G3_22_17_reading_s8_2">
            <a:hlinkClick r:id="" action="ppaction://media"/>
            <a:extLst>
              <a:ext uri="{FF2B5EF4-FFF2-40B4-BE49-F238E27FC236}">
                <a16:creationId xmlns:a16="http://schemas.microsoft.com/office/drawing/2014/main" id="{A262CEE2-BDEA-A3B4-F89E-3BE53DE491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8325" y="14488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16879-9080-33CA-B7F4-BD79769D8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39F7A39-4486-84A8-A621-B8229888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362" b="41235"/>
          <a:stretch/>
        </p:blipFill>
        <p:spPr>
          <a:xfrm>
            <a:off x="245278" y="885293"/>
            <a:ext cx="8560800" cy="74295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DD64FC8-D91B-0DF5-5839-39B6BED7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314228-54B0-D74D-143A-774689EF2508}"/>
              </a:ext>
            </a:extLst>
          </p:cNvPr>
          <p:cNvSpPr txBox="1"/>
          <p:nvPr/>
        </p:nvSpPr>
        <p:spPr>
          <a:xfrm>
            <a:off x="1032444" y="1805655"/>
            <a:ext cx="3634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もし私がネコなら、一日中眠るのに。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7773B9F-DFE3-6792-8E5F-E4AB60EC2A65}"/>
              </a:ext>
            </a:extLst>
          </p:cNvPr>
          <p:cNvSpPr/>
          <p:nvPr/>
        </p:nvSpPr>
        <p:spPr>
          <a:xfrm>
            <a:off x="0" y="2406782"/>
            <a:ext cx="9144000" cy="445121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78C8E0-3B9A-484D-33D4-CD8CF9264FDD}"/>
              </a:ext>
            </a:extLst>
          </p:cNvPr>
          <p:cNvSpPr txBox="1"/>
          <p:nvPr/>
        </p:nvSpPr>
        <p:spPr>
          <a:xfrm>
            <a:off x="537493" y="2569708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 I were a cat,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were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cat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4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would sleep all day.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would sleep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all 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「一日中」という意味をもち、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sleep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40983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B8BA-3184-F810-E268-7474FC7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96EFFB-41F3-716B-532F-F5D8ABEBC5F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08E00F-1CB1-EF45-0055-13ED23F9A40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6F57B8-1C97-EED2-74B8-BCB2C595208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F4C6C9-DB44-660D-B72E-04E2E4C9BD8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493A30-6C40-9E03-C2B7-AE870C6F871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12022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79504-10DA-931D-FB43-03EEF59D0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428586F-0FDC-C136-A602-2B29E794D77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4D63F5-C663-E276-FA5E-6A140E7F0F90}"/>
              </a:ext>
            </a:extLst>
          </p:cNvPr>
          <p:cNvSpPr txBox="1"/>
          <p:nvPr/>
        </p:nvSpPr>
        <p:spPr>
          <a:xfrm>
            <a:off x="970877" y="4128490"/>
            <a:ext cx="720224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would sleep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A44674-38A5-7C31-C7E5-AD92CF12519A}"/>
              </a:ext>
            </a:extLst>
          </p:cNvPr>
          <p:cNvSpPr txBox="1"/>
          <p:nvPr/>
        </p:nvSpPr>
        <p:spPr>
          <a:xfrm>
            <a:off x="701936" y="690490"/>
            <a:ext cx="77401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ネコ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眠るだろう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一日中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4If I were a cat, I would sleep  all day.">
            <a:hlinkClick r:id="" action="ppaction://media"/>
            <a:extLst>
              <a:ext uri="{FF2B5EF4-FFF2-40B4-BE49-F238E27FC236}">
                <a16:creationId xmlns:a16="http://schemas.microsoft.com/office/drawing/2014/main" id="{27BA165E-A414-C15D-0364-C2FDA038F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3525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811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F3981-4D2F-AD9A-90CF-AC0523C7C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FB5B5B7-B6E4-0348-8E8B-CF38B72D0AFF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FD1F13-7272-7CFA-7C62-2929296020D8}"/>
              </a:ext>
            </a:extLst>
          </p:cNvPr>
          <p:cNvSpPr txBox="1"/>
          <p:nvPr/>
        </p:nvSpPr>
        <p:spPr>
          <a:xfrm>
            <a:off x="641424" y="2409490"/>
            <a:ext cx="786115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[s----]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4If I were a cat, I would sleep  all day.">
            <a:hlinkClick r:id="" action="ppaction://media"/>
            <a:extLst>
              <a:ext uri="{FF2B5EF4-FFF2-40B4-BE49-F238E27FC236}">
                <a16:creationId xmlns:a16="http://schemas.microsoft.com/office/drawing/2014/main" id="{531B721B-5540-4418-049C-C210FE83F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3525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50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1E9FB0B-A8E6-A3AB-A180-73CE35BBAAAB}"/>
              </a:ext>
            </a:extLst>
          </p:cNvPr>
          <p:cNvSpPr/>
          <p:nvPr/>
        </p:nvSpPr>
        <p:spPr>
          <a:xfrm>
            <a:off x="889233" y="5603163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E4CFDF1-C398-1B9A-3B77-2A9714337191}"/>
              </a:ext>
            </a:extLst>
          </p:cNvPr>
          <p:cNvSpPr/>
          <p:nvPr/>
        </p:nvSpPr>
        <p:spPr>
          <a:xfrm>
            <a:off x="620817" y="5997490"/>
            <a:ext cx="17921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80EBAA7-2515-105C-4063-5F7DF722ED2D}"/>
              </a:ext>
            </a:extLst>
          </p:cNvPr>
          <p:cNvSpPr/>
          <p:nvPr/>
        </p:nvSpPr>
        <p:spPr>
          <a:xfrm>
            <a:off x="620816" y="4936773"/>
            <a:ext cx="60720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433E6AA-32FA-C04D-CF11-07DCC684E7DA}"/>
              </a:ext>
            </a:extLst>
          </p:cNvPr>
          <p:cNvSpPr/>
          <p:nvPr/>
        </p:nvSpPr>
        <p:spPr>
          <a:xfrm>
            <a:off x="889233" y="4148483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DA97B77-8A05-80C8-7DBE-5D0DF0059A93}"/>
              </a:ext>
            </a:extLst>
          </p:cNvPr>
          <p:cNvSpPr/>
          <p:nvPr/>
        </p:nvSpPr>
        <p:spPr>
          <a:xfrm>
            <a:off x="620816" y="4542810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49A3628-541E-C308-ADDC-9218C9BB1BF3}"/>
              </a:ext>
            </a:extLst>
          </p:cNvPr>
          <p:cNvSpPr/>
          <p:nvPr/>
        </p:nvSpPr>
        <p:spPr>
          <a:xfrm>
            <a:off x="620817" y="3462673"/>
            <a:ext cx="365273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136F25-9AE3-2A79-FA7A-8DE81DB0A4B7}"/>
              </a:ext>
            </a:extLst>
          </p:cNvPr>
          <p:cNvSpPr/>
          <p:nvPr/>
        </p:nvSpPr>
        <p:spPr>
          <a:xfrm>
            <a:off x="889233" y="2674383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EF0CB66-6AF8-EA60-6D51-8042248F9135}"/>
              </a:ext>
            </a:extLst>
          </p:cNvPr>
          <p:cNvSpPr/>
          <p:nvPr/>
        </p:nvSpPr>
        <p:spPr>
          <a:xfrm>
            <a:off x="620816" y="3068710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549167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1943494"/>
            <a:ext cx="383954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517590"/>
            <a:ext cx="8128900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・仮定法は、現実にはありえないこと、または実現する可能性が低いことを表すときに使う。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〈If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＋動詞の過去形～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, 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would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could/might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］＋動詞の原形～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は、「もし～なら、～だろうに［できるのに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/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かもしれない］」という意味になる。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wish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＋動詞［助動詞］の過去形～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は、「 ～ならいいのに」という意味になる。・過去分詞は、受け身、現在完了のほか、名詞を説明する形容詞的用法で使う。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・形容詞のように名詞を説明し、「～された［される］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68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68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1" grpId="0" animBg="1"/>
      <p:bldP spid="12" grpId="0" animBg="1"/>
      <p:bldP spid="14" grpId="0" animBg="1"/>
      <p:bldP spid="6" grpId="0" animBg="1"/>
      <p:bldP spid="8" grpId="0" animBg="1"/>
      <p:bldP spid="13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009B4-56F1-78DC-AF4B-509A577A0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171A103-034F-62AB-1453-2E35FEF3061B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000C855-BD70-9044-BDA7-ACB76DD96F8D}"/>
              </a:ext>
            </a:extLst>
          </p:cNvPr>
          <p:cNvSpPr txBox="1"/>
          <p:nvPr/>
        </p:nvSpPr>
        <p:spPr>
          <a:xfrm>
            <a:off x="701936" y="2321003"/>
            <a:ext cx="77401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ネコ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眠るだろう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一日中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4If I were a cat, I would sleep  all day.">
            <a:hlinkClick r:id="" action="ppaction://media"/>
            <a:extLst>
              <a:ext uri="{FF2B5EF4-FFF2-40B4-BE49-F238E27FC236}">
                <a16:creationId xmlns:a16="http://schemas.microsoft.com/office/drawing/2014/main" id="{158FAD9A-07DF-3F85-4164-F9CA56B68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3525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242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3D21B-6D5D-9846-1910-7C4603681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8281447-7A66-A686-AE0D-81743F16AB1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DCEE49-F547-C841-B7A4-6D1AE2B69E32}"/>
              </a:ext>
            </a:extLst>
          </p:cNvPr>
          <p:cNvSpPr txBox="1"/>
          <p:nvPr/>
        </p:nvSpPr>
        <p:spPr>
          <a:xfrm>
            <a:off x="970877" y="4128490"/>
            <a:ext cx="720224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bird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fly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sky.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9679AB-19B8-765F-BD25-89F75B9B076C}"/>
              </a:ext>
            </a:extLst>
          </p:cNvPr>
          <p:cNvSpPr txBox="1"/>
          <p:nvPr/>
        </p:nvSpPr>
        <p:spPr>
          <a:xfrm>
            <a:off x="1436818" y="96013"/>
            <a:ext cx="62703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鳥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飛ぶことが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できるだろう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空を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5If I were a bird, I could fly  in the sky.">
            <a:hlinkClick r:id="" action="ppaction://media"/>
            <a:extLst>
              <a:ext uri="{FF2B5EF4-FFF2-40B4-BE49-F238E27FC236}">
                <a16:creationId xmlns:a16="http://schemas.microsoft.com/office/drawing/2014/main" id="{B946F9B5-BB1C-37C4-0C93-945C73C6B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6025" y="113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410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4E42E-FE1D-EF05-E66B-3935F8C74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BD5AC35-F1F2-5C90-A7D6-86B52B27F348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6C7599-9473-D822-3FBB-B5D64DEF2544}"/>
              </a:ext>
            </a:extLst>
          </p:cNvPr>
          <p:cNvSpPr txBox="1"/>
          <p:nvPr/>
        </p:nvSpPr>
        <p:spPr>
          <a:xfrm>
            <a:off x="616546" y="2409490"/>
            <a:ext cx="79109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bird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sky.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5If I were a bird, I could fly  in the sky.">
            <a:hlinkClick r:id="" action="ppaction://media"/>
            <a:extLst>
              <a:ext uri="{FF2B5EF4-FFF2-40B4-BE49-F238E27FC236}">
                <a16:creationId xmlns:a16="http://schemas.microsoft.com/office/drawing/2014/main" id="{7632E01E-B80C-DAAF-6004-7B7E722A0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6025" y="113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911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ACA34-81B8-7E9E-B9B3-66D21878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18262D2-0311-97A6-35D2-6135A4F9294E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BD0E9C6-D6DD-3235-DEA1-E73DB0648D02}"/>
              </a:ext>
            </a:extLst>
          </p:cNvPr>
          <p:cNvSpPr txBox="1"/>
          <p:nvPr/>
        </p:nvSpPr>
        <p:spPr>
          <a:xfrm>
            <a:off x="1436818" y="1767005"/>
            <a:ext cx="62703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鳥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飛ぶことが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できるだろう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空を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5If I were a bird, I could fly  in the sky.">
            <a:hlinkClick r:id="" action="ppaction://media"/>
            <a:extLst>
              <a:ext uri="{FF2B5EF4-FFF2-40B4-BE49-F238E27FC236}">
                <a16:creationId xmlns:a16="http://schemas.microsoft.com/office/drawing/2014/main" id="{E82063A7-5E12-DF3D-3E39-AEAEF5019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6025" y="113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224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08B94-82A3-005D-BD70-41F5BFD6C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FB399A6-876C-2C2C-7CA9-A9C678484AA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7AA044-1025-45DE-78E0-D3C64E71AA04}"/>
              </a:ext>
            </a:extLst>
          </p:cNvPr>
          <p:cNvSpPr txBox="1"/>
          <p:nvPr/>
        </p:nvSpPr>
        <p:spPr>
          <a:xfrm>
            <a:off x="970877" y="4128490"/>
            <a:ext cx="720224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would not say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5464045-3095-4123-590D-D6B73571685A}"/>
              </a:ext>
            </a:extLst>
          </p:cNvPr>
          <p:cNvSpPr txBox="1"/>
          <p:nvPr/>
        </p:nvSpPr>
        <p:spPr>
          <a:xfrm>
            <a:off x="1278479" y="114013"/>
            <a:ext cx="65870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言わないだろう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そんなことを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6If I were you, I would not say that.">
            <a:hlinkClick r:id="" action="ppaction://media"/>
            <a:extLst>
              <a:ext uri="{FF2B5EF4-FFF2-40B4-BE49-F238E27FC236}">
                <a16:creationId xmlns:a16="http://schemas.microsoft.com/office/drawing/2014/main" id="{E43B12FC-27CE-5D54-9B53-64992669D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97025" y="790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396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6C5E2-9D70-CB34-FADD-6DBF30B7E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5FF7EC2-46CD-A99F-3AFE-803B8F4967B7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1162CB-56BE-6444-7E5D-AC5371ED7BE1}"/>
              </a:ext>
            </a:extLst>
          </p:cNvPr>
          <p:cNvSpPr txBox="1"/>
          <p:nvPr/>
        </p:nvSpPr>
        <p:spPr>
          <a:xfrm>
            <a:off x="498211" y="2409490"/>
            <a:ext cx="81475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6If I were you, I would not say that.">
            <a:hlinkClick r:id="" action="ppaction://media"/>
            <a:extLst>
              <a:ext uri="{FF2B5EF4-FFF2-40B4-BE49-F238E27FC236}">
                <a16:creationId xmlns:a16="http://schemas.microsoft.com/office/drawing/2014/main" id="{EF9670ED-8A1E-6AB3-F06C-D13C4E0DC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97025" y="790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549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D53F3-071D-8E75-0E7F-2F723A1AB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D01384E-C865-CDDA-6135-A900C6DF3B00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1BAA4F-9287-E14F-6063-EDAEB1369A4F}"/>
              </a:ext>
            </a:extLst>
          </p:cNvPr>
          <p:cNvSpPr txBox="1"/>
          <p:nvPr/>
        </p:nvSpPr>
        <p:spPr>
          <a:xfrm>
            <a:off x="1284194" y="1767005"/>
            <a:ext cx="65756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言わないだろう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そんなことを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6If I were you, I would not say that.">
            <a:hlinkClick r:id="" action="ppaction://media"/>
            <a:extLst>
              <a:ext uri="{FF2B5EF4-FFF2-40B4-BE49-F238E27FC236}">
                <a16:creationId xmlns:a16="http://schemas.microsoft.com/office/drawing/2014/main" id="{C1130319-6868-82FF-B658-5294434B3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97025" y="790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570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5520D-DE6B-A5C5-B7EB-92ADEB9E5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424DBA1-2E4E-60D6-43D6-2A131AE8E1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941" b="16904"/>
          <a:stretch/>
        </p:blipFill>
        <p:spPr>
          <a:xfrm>
            <a:off x="245278" y="885293"/>
            <a:ext cx="8560800" cy="92392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0054EAC-E759-C1EF-4A15-8A163A5BE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8ED879-D9D2-C4BB-D474-C56257B12EA4}"/>
              </a:ext>
            </a:extLst>
          </p:cNvPr>
          <p:cNvSpPr txBox="1"/>
          <p:nvPr/>
        </p:nvSpPr>
        <p:spPr>
          <a:xfrm>
            <a:off x="1032444" y="1805655"/>
            <a:ext cx="39396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アメリカに住むことができたらいいのに。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6CF672B-6EEE-1776-FB4B-F0ED2DBC436B}"/>
              </a:ext>
            </a:extLst>
          </p:cNvPr>
          <p:cNvSpPr/>
          <p:nvPr/>
        </p:nvSpPr>
        <p:spPr>
          <a:xfrm>
            <a:off x="0" y="2406782"/>
            <a:ext cx="9144000" cy="445121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A8B711F-7BC3-E3E4-4C7B-004B49F24BB7}"/>
              </a:ext>
            </a:extLst>
          </p:cNvPr>
          <p:cNvSpPr txBox="1"/>
          <p:nvPr/>
        </p:nvSpPr>
        <p:spPr>
          <a:xfrm>
            <a:off x="537493" y="2729580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wish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could live in America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could live in America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は、主語と動詞を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ふくむ節（名詞節）です。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could live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America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58003981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570A-67B0-EB20-52B6-F8FE9A58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B021EF-B6D8-B64B-403A-A7C505B4F8F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DCC209-5CA0-1155-799A-BE7237EC4E4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FA2939-88D7-DFFA-9882-A70356F4479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2127AF-CA6B-81FB-8DEF-3E8F99B45D9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67ABF0A-62F3-0FEE-068E-3FA14CD74AC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3748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52BCB-D8D7-9FE6-281F-1D3585E51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CFC1507-B2CF-5E4E-560A-9FB635EA236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F8F5BE1-2799-A4B9-6ACF-2AAAB5468514}"/>
              </a:ext>
            </a:extLst>
          </p:cNvPr>
          <p:cNvSpPr txBox="1"/>
          <p:nvPr/>
        </p:nvSpPr>
        <p:spPr>
          <a:xfrm>
            <a:off x="775454" y="4128490"/>
            <a:ext cx="759306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live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in America 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171D5A-CC1B-FC46-1D12-9BA5110B7AF2}"/>
              </a:ext>
            </a:extLst>
          </p:cNvPr>
          <p:cNvSpPr txBox="1"/>
          <p:nvPr/>
        </p:nvSpPr>
        <p:spPr>
          <a:xfrm>
            <a:off x="725869" y="217606"/>
            <a:ext cx="76922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～ならいいのに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住むことができたら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アメリカに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7F93B10-A2FE-12A5-D836-CECE612F53CB}"/>
              </a:ext>
            </a:extLst>
          </p:cNvPr>
          <p:cNvSpPr/>
          <p:nvPr/>
        </p:nvSpPr>
        <p:spPr>
          <a:xfrm>
            <a:off x="775454" y="5200502"/>
            <a:ext cx="669035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58D40E6-064A-4299-4EAD-D9D632ED6361}"/>
              </a:ext>
            </a:extLst>
          </p:cNvPr>
          <p:cNvGrpSpPr/>
          <p:nvPr/>
        </p:nvGrpSpPr>
        <p:grpSpPr>
          <a:xfrm>
            <a:off x="725869" y="1342053"/>
            <a:ext cx="7112598" cy="2095995"/>
            <a:chOff x="840890" y="1196629"/>
            <a:chExt cx="7112598" cy="2095995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1C471B9D-340D-27AD-0240-4A0611576E56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711259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28E2FCA8-D22A-B856-F99A-08C6984C9AA7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3279289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52C13ABD-8A04-34DA-6314-E1C69323AA94}"/>
                </a:ext>
              </a:extLst>
            </p:cNvPr>
            <p:cNvCxnSpPr>
              <a:cxnSpLocks/>
            </p:cNvCxnSpPr>
            <p:nvPr/>
          </p:nvCxnSpPr>
          <p:spPr>
            <a:xfrm>
              <a:off x="4120179" y="2328710"/>
              <a:ext cx="3833309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C0F13F98-9DB6-60AE-78D6-1E807F6EB297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A343230A-204A-60D5-3CDD-0E113BA36435}"/>
                </a:ext>
              </a:extLst>
            </p:cNvPr>
            <p:cNvCxnSpPr>
              <a:cxnSpLocks/>
            </p:cNvCxnSpPr>
            <p:nvPr/>
          </p:nvCxnSpPr>
          <p:spPr>
            <a:xfrm>
              <a:off x="7953488" y="1196629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36603481-9443-C398-DDB8-7B450631D384}"/>
                </a:ext>
              </a:extLst>
            </p:cNvPr>
            <p:cNvCxnSpPr>
              <a:cxnSpLocks/>
            </p:cNvCxnSpPr>
            <p:nvPr/>
          </p:nvCxnSpPr>
          <p:spPr>
            <a:xfrm>
              <a:off x="4120179" y="2328710"/>
              <a:ext cx="0" cy="96391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7I wish I could live  in America .">
            <a:hlinkClick r:id="" action="ppaction://media"/>
            <a:extLst>
              <a:ext uri="{FF2B5EF4-FFF2-40B4-BE49-F238E27FC236}">
                <a16:creationId xmlns:a16="http://schemas.microsoft.com/office/drawing/2014/main" id="{9707D7E5-4383-1CE3-D0DC-787D18DA6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09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915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ED0CC4-B18B-F1A2-FBA4-003A332B1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0" y="1332758"/>
            <a:ext cx="8560800" cy="4823622"/>
          </a:xfrm>
          <a:prstGeom prst="rect">
            <a:avLst/>
          </a:prstGeom>
        </p:spPr>
      </p:pic>
      <p:pic>
        <p:nvPicPr>
          <p:cNvPr id="6" name="AS_G3_22_01_kihon">
            <a:hlinkClick r:id="" action="ppaction://media"/>
            <a:extLst>
              <a:ext uri="{FF2B5EF4-FFF2-40B4-BE49-F238E27FC236}">
                <a16:creationId xmlns:a16="http://schemas.microsoft.com/office/drawing/2014/main" id="{271239C7-A45A-6C0B-A6B2-313ACB969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1225" y="1698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C263F-67F3-6056-4D7D-F48E37DB2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63A4190-EB05-CDF1-0F16-3033ABA538F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C38FE0-F6FA-F557-97F8-AE16B993F8BA}"/>
              </a:ext>
            </a:extLst>
          </p:cNvPr>
          <p:cNvSpPr txBox="1"/>
          <p:nvPr/>
        </p:nvSpPr>
        <p:spPr>
          <a:xfrm>
            <a:off x="387727" y="2409490"/>
            <a:ext cx="836854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 [l---]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in America 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7786735-AED5-44CE-E1F3-3C8D872841D4}"/>
              </a:ext>
            </a:extLst>
          </p:cNvPr>
          <p:cNvSpPr/>
          <p:nvPr/>
        </p:nvSpPr>
        <p:spPr>
          <a:xfrm>
            <a:off x="387727" y="3481502"/>
            <a:ext cx="7454598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7I wish I could live  in America .">
            <a:hlinkClick r:id="" action="ppaction://media"/>
            <a:extLst>
              <a:ext uri="{FF2B5EF4-FFF2-40B4-BE49-F238E27FC236}">
                <a16:creationId xmlns:a16="http://schemas.microsoft.com/office/drawing/2014/main" id="{8D067379-7232-F025-85C1-764AA0EA5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09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9148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30130-653D-93DF-FA0E-78AE98952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B5C76CB-2125-2FF3-80A6-1AA2C508B3AB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F7F536-7560-9708-21B6-7CBC67A6DCCC}"/>
              </a:ext>
            </a:extLst>
          </p:cNvPr>
          <p:cNvSpPr txBox="1"/>
          <p:nvPr/>
        </p:nvSpPr>
        <p:spPr>
          <a:xfrm>
            <a:off x="730664" y="1767005"/>
            <a:ext cx="76922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～ならいいのに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住むことができたら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アメリカに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03A9FDB-21DF-AA82-4909-413ECA03E629}"/>
              </a:ext>
            </a:extLst>
          </p:cNvPr>
          <p:cNvGrpSpPr/>
          <p:nvPr/>
        </p:nvGrpSpPr>
        <p:grpSpPr>
          <a:xfrm>
            <a:off x="721097" y="2994997"/>
            <a:ext cx="7112598" cy="2095995"/>
            <a:chOff x="840890" y="1196629"/>
            <a:chExt cx="7112598" cy="2095995"/>
          </a:xfrm>
        </p:grpSpPr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99044BE2-07DB-75BE-7810-B213E11617D3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711259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311D8A99-8085-0AC1-33B5-615FFA01DCEB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3279289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3268DBE4-2996-CC59-ADF5-5F480DF510C9}"/>
                </a:ext>
              </a:extLst>
            </p:cNvPr>
            <p:cNvCxnSpPr>
              <a:cxnSpLocks/>
            </p:cNvCxnSpPr>
            <p:nvPr/>
          </p:nvCxnSpPr>
          <p:spPr>
            <a:xfrm>
              <a:off x="4120179" y="2328710"/>
              <a:ext cx="3833309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F44507AC-39E3-4D12-B8E9-9AE3B83A09FC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F9B84723-537F-6639-9786-DCB7B2485B1F}"/>
                </a:ext>
              </a:extLst>
            </p:cNvPr>
            <p:cNvCxnSpPr>
              <a:cxnSpLocks/>
            </p:cNvCxnSpPr>
            <p:nvPr/>
          </p:nvCxnSpPr>
          <p:spPr>
            <a:xfrm>
              <a:off x="7953488" y="1196629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50B5C29E-F65B-EE2B-6DA4-5C084E98387B}"/>
                </a:ext>
              </a:extLst>
            </p:cNvPr>
            <p:cNvCxnSpPr>
              <a:cxnSpLocks/>
            </p:cNvCxnSpPr>
            <p:nvPr/>
          </p:nvCxnSpPr>
          <p:spPr>
            <a:xfrm>
              <a:off x="4120179" y="2328710"/>
              <a:ext cx="0" cy="96391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7I wish I could live  in America .">
            <a:hlinkClick r:id="" action="ppaction://media"/>
            <a:extLst>
              <a:ext uri="{FF2B5EF4-FFF2-40B4-BE49-F238E27FC236}">
                <a16:creationId xmlns:a16="http://schemas.microsoft.com/office/drawing/2014/main" id="{F1B30263-A73C-BCB1-60FE-E4F2A1E0E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09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256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745EB-5A4F-5380-09A7-6C3AFB34C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BA21EBD-2D45-E3BB-3515-41E26C37350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C4CCD7-2214-4DD0-7EE7-84067A129DF6}"/>
              </a:ext>
            </a:extLst>
          </p:cNvPr>
          <p:cNvSpPr txBox="1"/>
          <p:nvPr/>
        </p:nvSpPr>
        <p:spPr>
          <a:xfrm>
            <a:off x="484082" y="4636321"/>
            <a:ext cx="817581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new bag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C5C17F-903A-3AF5-AC17-4808971D1FEE}"/>
              </a:ext>
            </a:extLst>
          </p:cNvPr>
          <p:cNvSpPr txBox="1"/>
          <p:nvPr/>
        </p:nvSpPr>
        <p:spPr>
          <a:xfrm>
            <a:off x="1390278" y="126116"/>
            <a:ext cx="63634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～ならいいのに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持っていれば </a:t>
            </a:r>
            <a:endParaRPr kumimoji="1" lang="en-US" altLang="ja-JP" sz="4800" u="sng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新しいかばんを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25C6C1-70E7-1A69-49AF-F5003B55A1CA}"/>
              </a:ext>
            </a:extLst>
          </p:cNvPr>
          <p:cNvSpPr/>
          <p:nvPr/>
        </p:nvSpPr>
        <p:spPr>
          <a:xfrm>
            <a:off x="3085318" y="4692670"/>
            <a:ext cx="4668380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DB226A8-05EC-B5BE-3B94-7AD4D088D205}"/>
              </a:ext>
            </a:extLst>
          </p:cNvPr>
          <p:cNvGrpSpPr/>
          <p:nvPr/>
        </p:nvGrpSpPr>
        <p:grpSpPr>
          <a:xfrm>
            <a:off x="1390278" y="1342005"/>
            <a:ext cx="5348343" cy="2095995"/>
            <a:chOff x="840890" y="1196629"/>
            <a:chExt cx="5348343" cy="2095995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5BE94C7F-4B81-6B48-8DBF-AC5A33EC8766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534834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26AE26E7-B2B2-54FC-16B9-038E377DDC2F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4473387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67A2C8B7-0C28-7B2A-F707-CBFA1BBEFDB6}"/>
                </a:ext>
              </a:extLst>
            </p:cNvPr>
            <p:cNvCxnSpPr>
              <a:cxnSpLocks/>
            </p:cNvCxnSpPr>
            <p:nvPr/>
          </p:nvCxnSpPr>
          <p:spPr>
            <a:xfrm>
              <a:off x="5314277" y="2328710"/>
              <a:ext cx="874956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891EC7E6-C9EC-1224-2DF8-EF034C3D5D3D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00B9FCB5-6440-C9DF-DD36-CB9C046B4332}"/>
                </a:ext>
              </a:extLst>
            </p:cNvPr>
            <p:cNvCxnSpPr>
              <a:cxnSpLocks/>
            </p:cNvCxnSpPr>
            <p:nvPr/>
          </p:nvCxnSpPr>
          <p:spPr>
            <a:xfrm>
              <a:off x="6189233" y="1196629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20590CD1-309C-041E-5502-03CBE3F87DBA}"/>
                </a:ext>
              </a:extLst>
            </p:cNvPr>
            <p:cNvCxnSpPr>
              <a:cxnSpLocks/>
            </p:cNvCxnSpPr>
            <p:nvPr/>
          </p:nvCxnSpPr>
          <p:spPr>
            <a:xfrm>
              <a:off x="5314277" y="2328710"/>
              <a:ext cx="0" cy="96391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8I wish   I had a new bag .">
            <a:hlinkClick r:id="" action="ppaction://media"/>
            <a:extLst>
              <a:ext uri="{FF2B5EF4-FFF2-40B4-BE49-F238E27FC236}">
                <a16:creationId xmlns:a16="http://schemas.microsoft.com/office/drawing/2014/main" id="{924D577E-CA74-169B-E465-7D03BA207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73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130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0F863-4EBA-3D21-D5DE-EC7A1C6C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813E42-76DB-058E-8512-2B0FEAF143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EFC111-7D7E-8C72-39C2-F07DE4B5A530}"/>
              </a:ext>
            </a:extLst>
          </p:cNvPr>
          <p:cNvSpPr txBox="1"/>
          <p:nvPr/>
        </p:nvSpPr>
        <p:spPr>
          <a:xfrm>
            <a:off x="166963" y="2917321"/>
            <a:ext cx="897703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new bag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811E169-DCE3-5A4D-4B2E-022E2C997B0F}"/>
              </a:ext>
            </a:extLst>
          </p:cNvPr>
          <p:cNvSpPr/>
          <p:nvPr/>
        </p:nvSpPr>
        <p:spPr>
          <a:xfrm>
            <a:off x="3216976" y="2973670"/>
            <a:ext cx="5077170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8I wish   I had a new bag .">
            <a:hlinkClick r:id="" action="ppaction://media"/>
            <a:extLst>
              <a:ext uri="{FF2B5EF4-FFF2-40B4-BE49-F238E27FC236}">
                <a16:creationId xmlns:a16="http://schemas.microsoft.com/office/drawing/2014/main" id="{43C141AB-664A-F9FD-5E9B-C916B6E4E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73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07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DEE53-47F8-B1E6-E140-744D93C6B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0439AA-71E8-9AF6-2FE0-1AD9F4891DAD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950C08-9064-0B54-B948-360BE66A684B}"/>
              </a:ext>
            </a:extLst>
          </p:cNvPr>
          <p:cNvSpPr txBox="1"/>
          <p:nvPr/>
        </p:nvSpPr>
        <p:spPr>
          <a:xfrm>
            <a:off x="1390290" y="1767005"/>
            <a:ext cx="63634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～ならいいのに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持っていれば </a:t>
            </a:r>
            <a:endParaRPr kumimoji="1" lang="en-US" altLang="ja-JP" sz="4800" u="sng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新しいかばんを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23BB01C-413B-29FF-299D-83226471C2DD}"/>
              </a:ext>
            </a:extLst>
          </p:cNvPr>
          <p:cNvGrpSpPr/>
          <p:nvPr/>
        </p:nvGrpSpPr>
        <p:grpSpPr>
          <a:xfrm>
            <a:off x="1390290" y="2907592"/>
            <a:ext cx="5348343" cy="2095995"/>
            <a:chOff x="840890" y="1196629"/>
            <a:chExt cx="5348343" cy="2095995"/>
          </a:xfrm>
        </p:grpSpPr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D3E1AE89-E1C6-1A5E-4FF7-F77E101AA909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534834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44F84BEB-4DFF-3769-32B3-947032CD2FD7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4473387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EEEEB056-062F-31D4-0462-41319536D781}"/>
                </a:ext>
              </a:extLst>
            </p:cNvPr>
            <p:cNvCxnSpPr>
              <a:cxnSpLocks/>
            </p:cNvCxnSpPr>
            <p:nvPr/>
          </p:nvCxnSpPr>
          <p:spPr>
            <a:xfrm>
              <a:off x="5314277" y="2328710"/>
              <a:ext cx="874956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3747C51F-506C-5F9A-E232-DD209F2E6BC5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71226742-7D91-1865-D52F-0D48F73B7AA3}"/>
                </a:ext>
              </a:extLst>
            </p:cNvPr>
            <p:cNvCxnSpPr>
              <a:cxnSpLocks/>
            </p:cNvCxnSpPr>
            <p:nvPr/>
          </p:nvCxnSpPr>
          <p:spPr>
            <a:xfrm>
              <a:off x="6189233" y="1196629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8CFBB1CD-8E4C-E040-3C57-C6207A2823FE}"/>
                </a:ext>
              </a:extLst>
            </p:cNvPr>
            <p:cNvCxnSpPr>
              <a:cxnSpLocks/>
            </p:cNvCxnSpPr>
            <p:nvPr/>
          </p:nvCxnSpPr>
          <p:spPr>
            <a:xfrm>
              <a:off x="5314277" y="2328710"/>
              <a:ext cx="0" cy="96391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8I wish   I had a new bag .">
            <a:hlinkClick r:id="" action="ppaction://media"/>
            <a:extLst>
              <a:ext uri="{FF2B5EF4-FFF2-40B4-BE49-F238E27FC236}">
                <a16:creationId xmlns:a16="http://schemas.microsoft.com/office/drawing/2014/main" id="{89012D9D-CB56-4CCA-18CE-B5C302988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73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877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3C0EF-5B62-29C9-2DE8-24C66E3C4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AF162DE-1F45-AE49-9F0F-28AF7BFC228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08AE7B-1339-4C9B-7A52-BEF7E2D78B9C}"/>
              </a:ext>
            </a:extLst>
          </p:cNvPr>
          <p:cNvSpPr txBox="1"/>
          <p:nvPr/>
        </p:nvSpPr>
        <p:spPr>
          <a:xfrm>
            <a:off x="484094" y="4156664"/>
            <a:ext cx="81758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two years younger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494DBF-D6A8-CE07-C155-6BFE10D5C358}"/>
              </a:ext>
            </a:extLst>
          </p:cNvPr>
          <p:cNvSpPr txBox="1"/>
          <p:nvPr/>
        </p:nvSpPr>
        <p:spPr>
          <a:xfrm>
            <a:off x="1271944" y="771604"/>
            <a:ext cx="63634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～ならいいのに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２歳若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ければ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A89B79E-D666-CCCB-DE65-BE8360789BF5}"/>
              </a:ext>
            </a:extLst>
          </p:cNvPr>
          <p:cNvSpPr/>
          <p:nvPr/>
        </p:nvSpPr>
        <p:spPr>
          <a:xfrm>
            <a:off x="484094" y="5240589"/>
            <a:ext cx="7282926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78070C0-D7A0-42BC-33F4-6AF50E929129}"/>
              </a:ext>
            </a:extLst>
          </p:cNvPr>
          <p:cNvSpPr/>
          <p:nvPr/>
        </p:nvSpPr>
        <p:spPr>
          <a:xfrm>
            <a:off x="1271944" y="2026544"/>
            <a:ext cx="536552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9I wish I were two years younger .">
            <a:hlinkClick r:id="" action="ppaction://media"/>
            <a:extLst>
              <a:ext uri="{FF2B5EF4-FFF2-40B4-BE49-F238E27FC236}">
                <a16:creationId xmlns:a16="http://schemas.microsoft.com/office/drawing/2014/main" id="{045D01C5-EAE3-2AE0-36FE-8853FE894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596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4920-D64F-E16E-EFD7-D2D58C924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9C7FA5C-E131-8979-CAD9-B08665DF56E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5FEB76D-661A-1CB2-4768-2D4FC8FE5B50}"/>
              </a:ext>
            </a:extLst>
          </p:cNvPr>
          <p:cNvSpPr txBox="1"/>
          <p:nvPr/>
        </p:nvSpPr>
        <p:spPr>
          <a:xfrm>
            <a:off x="365760" y="2409490"/>
            <a:ext cx="84124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two years younger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61537CE-03AE-32BB-155A-40D016E57A6A}"/>
              </a:ext>
            </a:extLst>
          </p:cNvPr>
          <p:cNvSpPr/>
          <p:nvPr/>
        </p:nvSpPr>
        <p:spPr>
          <a:xfrm>
            <a:off x="365760" y="3481502"/>
            <a:ext cx="7605656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9I wish I were two years younger .">
            <a:hlinkClick r:id="" action="ppaction://media"/>
            <a:extLst>
              <a:ext uri="{FF2B5EF4-FFF2-40B4-BE49-F238E27FC236}">
                <a16:creationId xmlns:a16="http://schemas.microsoft.com/office/drawing/2014/main" id="{7011BFF3-C3CF-1968-D1DF-95E76E195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00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352DE-7671-A878-CE32-1BB1ADB69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0F3D680-9399-4610-E414-E92BDD34BBED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B50928-3A4F-3F62-1466-B07F681CBC72}"/>
              </a:ext>
            </a:extLst>
          </p:cNvPr>
          <p:cNvSpPr txBox="1"/>
          <p:nvPr/>
        </p:nvSpPr>
        <p:spPr>
          <a:xfrm>
            <a:off x="1390290" y="2321003"/>
            <a:ext cx="63634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～ならいいのに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２歳若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ければ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8D6130C-830C-8484-A081-EBA150A65AE9}"/>
              </a:ext>
            </a:extLst>
          </p:cNvPr>
          <p:cNvSpPr/>
          <p:nvPr/>
        </p:nvSpPr>
        <p:spPr>
          <a:xfrm>
            <a:off x="1390290" y="3569986"/>
            <a:ext cx="536552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9I wish I were two years younger .">
            <a:hlinkClick r:id="" action="ppaction://media"/>
            <a:extLst>
              <a:ext uri="{FF2B5EF4-FFF2-40B4-BE49-F238E27FC236}">
                <a16:creationId xmlns:a16="http://schemas.microsoft.com/office/drawing/2014/main" id="{BF94747B-3D23-CF99-4693-23A1AEE3B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809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344558" y="1799706"/>
            <a:ext cx="8454886" cy="3258589"/>
            <a:chOff x="344558" y="2318706"/>
            <a:chExt cx="8454886" cy="325858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344558" y="2318706"/>
              <a:ext cx="84548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もし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ならば</a:t>
              </a:r>
            </a:p>
          </p:txBody>
        </p:sp>
      </p:grpSp>
      <p:pic>
        <p:nvPicPr>
          <p:cNvPr id="9" name="G3_45_01_if">
            <a:hlinkClick r:id="" action="ppaction://media"/>
            <a:extLst>
              <a:ext uri="{FF2B5EF4-FFF2-40B4-BE49-F238E27FC236}">
                <a16:creationId xmlns:a16="http://schemas.microsoft.com/office/drawing/2014/main" id="{5A133BD0-126C-4D82-8EBB-30C9D1575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1400" y="110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033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G3_45_01_if">
            <a:hlinkClick r:id="" action="ppaction://media"/>
            <a:extLst>
              <a:ext uri="{FF2B5EF4-FFF2-40B4-BE49-F238E27FC236}">
                <a16:creationId xmlns:a16="http://schemas.microsoft.com/office/drawing/2014/main" id="{80845CA3-375C-4BE4-B1B1-2A9BD15A0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1400" y="110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396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31ED63-1DDC-404A-AEF0-E61ED5966E59}"/>
              </a:ext>
            </a:extLst>
          </p:cNvPr>
          <p:cNvSpPr txBox="1"/>
          <p:nvPr/>
        </p:nvSpPr>
        <p:spPr>
          <a:xfrm>
            <a:off x="344558" y="2644170"/>
            <a:ext cx="8454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</a:t>
            </a:r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ならば</a:t>
            </a:r>
          </a:p>
        </p:txBody>
      </p:sp>
      <p:pic>
        <p:nvPicPr>
          <p:cNvPr id="6" name="G3_45_01_if">
            <a:hlinkClick r:id="" action="ppaction://media"/>
            <a:extLst>
              <a:ext uri="{FF2B5EF4-FFF2-40B4-BE49-F238E27FC236}">
                <a16:creationId xmlns:a16="http://schemas.microsoft.com/office/drawing/2014/main" id="{68A6A665-B6F4-4282-9008-3FF698EBB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1400" y="110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02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9F81B1-3D25-42C9-9E2A-D41065438D8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十分な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45_02_enough">
            <a:hlinkClick r:id="" action="ppaction://media"/>
            <a:extLst>
              <a:ext uri="{FF2B5EF4-FFF2-40B4-BE49-F238E27FC236}">
                <a16:creationId xmlns:a16="http://schemas.microsoft.com/office/drawing/2014/main" id="{D19536CC-3155-4083-81D9-F05C762BE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187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202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421032"/>
            <a:ext cx="821634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45_02_enough">
            <a:hlinkClick r:id="" action="ppaction://media"/>
            <a:extLst>
              <a:ext uri="{FF2B5EF4-FFF2-40B4-BE49-F238E27FC236}">
                <a16:creationId xmlns:a16="http://schemas.microsoft.com/office/drawing/2014/main" id="{8CE17564-5304-4755-809B-D35F54FB0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187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72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十分な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45_02_enough">
            <a:hlinkClick r:id="" action="ppaction://media"/>
            <a:extLst>
              <a:ext uri="{FF2B5EF4-FFF2-40B4-BE49-F238E27FC236}">
                <a16:creationId xmlns:a16="http://schemas.microsoft.com/office/drawing/2014/main" id="{21EBEC97-305B-48FF-BC6C-0AF3CA8AB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187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63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お金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3_money">
            <a:hlinkClick r:id="" action="ppaction://media"/>
            <a:extLst>
              <a:ext uri="{FF2B5EF4-FFF2-40B4-BE49-F238E27FC236}">
                <a16:creationId xmlns:a16="http://schemas.microsoft.com/office/drawing/2014/main" id="{BBFEBD67-0A92-4970-873C-B0BF2C3E8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75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398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money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45_03_money">
            <a:hlinkClick r:id="" action="ppaction://media"/>
            <a:extLst>
              <a:ext uri="{FF2B5EF4-FFF2-40B4-BE49-F238E27FC236}">
                <a16:creationId xmlns:a16="http://schemas.microsoft.com/office/drawing/2014/main" id="{90844D04-F33C-4F82-873B-D355D6CC3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75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357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お金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45_03_money">
            <a:hlinkClick r:id="" action="ppaction://media"/>
            <a:extLst>
              <a:ext uri="{FF2B5EF4-FFF2-40B4-BE49-F238E27FC236}">
                <a16:creationId xmlns:a16="http://schemas.microsoft.com/office/drawing/2014/main" id="{0AC2A4B9-4D40-4244-9B14-8CAFC114F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75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248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C1C3893-6BF2-4661-B94A-D25F40D88F8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大きさ・規模が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大きい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4_large">
            <a:hlinkClick r:id="" action="ppaction://media"/>
            <a:extLst>
              <a:ext uri="{FF2B5EF4-FFF2-40B4-BE49-F238E27FC236}">
                <a16:creationId xmlns:a16="http://schemas.microsoft.com/office/drawing/2014/main" id="{D679489D-3F99-4800-A0ED-4B254BD86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8075" y="99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02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A3AB-1383-6A0E-D5DE-907B723E1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EDF186B-2DCA-AE95-51AE-0C5C8483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805" b="59803"/>
          <a:stretch/>
        </p:blipFill>
        <p:spPr>
          <a:xfrm>
            <a:off x="245278" y="885293"/>
            <a:ext cx="8560800" cy="83889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5998EF7-D787-B06A-9E95-6B7A2003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FEE52F-C8DF-EFA3-2ED8-68F15BC72946}"/>
              </a:ext>
            </a:extLst>
          </p:cNvPr>
          <p:cNvSpPr txBox="1"/>
          <p:nvPr/>
        </p:nvSpPr>
        <p:spPr>
          <a:xfrm>
            <a:off x="1032444" y="1805655"/>
            <a:ext cx="530124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もし十分なお金があったら、私は大きな家を買うのに。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276DF7C-DE1E-678C-A313-8A8A25391CA2}"/>
              </a:ext>
            </a:extLst>
          </p:cNvPr>
          <p:cNvSpPr/>
          <p:nvPr/>
        </p:nvSpPr>
        <p:spPr>
          <a:xfrm>
            <a:off x="0" y="2406782"/>
            <a:ext cx="9144000" cy="445121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C1531B4-3F8A-58A1-EA81-0ECCCA2A00A1}"/>
              </a:ext>
            </a:extLst>
          </p:cNvPr>
          <p:cNvSpPr txBox="1"/>
          <p:nvPr/>
        </p:nvSpPr>
        <p:spPr>
          <a:xfrm>
            <a:off x="537493" y="2569708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 I had enough money,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had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enough money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4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would buy a large house.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would buy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large house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011698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9CCD1D-219D-459F-B4D9-8DC4D79626BD}"/>
              </a:ext>
            </a:extLst>
          </p:cNvPr>
          <p:cNvSpPr txBox="1"/>
          <p:nvPr/>
        </p:nvSpPr>
        <p:spPr>
          <a:xfrm>
            <a:off x="225287" y="2228672"/>
            <a:ext cx="86934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large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45_04_large">
            <a:hlinkClick r:id="" action="ppaction://media"/>
            <a:extLst>
              <a:ext uri="{FF2B5EF4-FFF2-40B4-BE49-F238E27FC236}">
                <a16:creationId xmlns:a16="http://schemas.microsoft.com/office/drawing/2014/main" id="{70757C96-D896-4C76-90DF-06549F940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8075" y="99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333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85FD1B-5F16-4C99-B38F-AB85742BEADA}"/>
              </a:ext>
            </a:extLst>
          </p:cNvPr>
          <p:cNvSpPr txBox="1"/>
          <p:nvPr/>
        </p:nvSpPr>
        <p:spPr>
          <a:xfrm>
            <a:off x="152401" y="2136339"/>
            <a:ext cx="883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大きさ・規模が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大きい</a:t>
            </a:r>
            <a:endParaRPr kumimoji="1" lang="ja-JP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G3_45_04_large">
            <a:hlinkClick r:id="" action="ppaction://media"/>
            <a:extLst>
              <a:ext uri="{FF2B5EF4-FFF2-40B4-BE49-F238E27FC236}">
                <a16:creationId xmlns:a16="http://schemas.microsoft.com/office/drawing/2014/main" id="{DE4667A4-49ED-41F2-9083-ED6CCDD28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8075" y="99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876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E754BD-CB42-4495-ADFC-F9A22B10389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家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5_house">
            <a:hlinkClick r:id="" action="ppaction://media"/>
            <a:extLst>
              <a:ext uri="{FF2B5EF4-FFF2-40B4-BE49-F238E27FC236}">
                <a16:creationId xmlns:a16="http://schemas.microsoft.com/office/drawing/2014/main" id="{72B5A710-C077-4FCC-A8D5-5733324FD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9475" y="1282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352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house</a:t>
            </a:r>
          </a:p>
        </p:txBody>
      </p:sp>
      <p:pic>
        <p:nvPicPr>
          <p:cNvPr id="8" name="G3_45_05_house">
            <a:hlinkClick r:id="" action="ppaction://media"/>
            <a:extLst>
              <a:ext uri="{FF2B5EF4-FFF2-40B4-BE49-F238E27FC236}">
                <a16:creationId xmlns:a16="http://schemas.microsoft.com/office/drawing/2014/main" id="{9E1329D0-A303-4B28-BE98-40D97A115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9475" y="1282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225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45_05_house">
            <a:hlinkClick r:id="" action="ppaction://media"/>
            <a:extLst>
              <a:ext uri="{FF2B5EF4-FFF2-40B4-BE49-F238E27FC236}">
                <a16:creationId xmlns:a16="http://schemas.microsoft.com/office/drawing/2014/main" id="{3F1AA549-AD32-4519-9C58-7F037D13C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9475" y="1282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238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眠る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6_sleep">
            <a:hlinkClick r:id="" action="ppaction://media"/>
            <a:extLst>
              <a:ext uri="{FF2B5EF4-FFF2-40B4-BE49-F238E27FC236}">
                <a16:creationId xmlns:a16="http://schemas.microsoft.com/office/drawing/2014/main" id="{CCFD2CE4-4C21-4729-AA7B-7B3190439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9450" y="1463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050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sleep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45_06_sleep">
            <a:hlinkClick r:id="" action="ppaction://media"/>
            <a:extLst>
              <a:ext uri="{FF2B5EF4-FFF2-40B4-BE49-F238E27FC236}">
                <a16:creationId xmlns:a16="http://schemas.microsoft.com/office/drawing/2014/main" id="{AC0A3139-8A94-49DD-ACAA-6578AF6C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9450" y="1463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079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眠る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45_06_sleep">
            <a:hlinkClick r:id="" action="ppaction://media"/>
            <a:extLst>
              <a:ext uri="{FF2B5EF4-FFF2-40B4-BE49-F238E27FC236}">
                <a16:creationId xmlns:a16="http://schemas.microsoft.com/office/drawing/2014/main" id="{89C405FA-0580-4BD4-A2C3-239E00904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9450" y="1463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567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9C5F2A-2A5E-4723-A264-3EF5E6519D45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[a--] [d--]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一日中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7_all day">
            <a:hlinkClick r:id="" action="ppaction://media"/>
            <a:extLst>
              <a:ext uri="{FF2B5EF4-FFF2-40B4-BE49-F238E27FC236}">
                <a16:creationId xmlns:a16="http://schemas.microsoft.com/office/drawing/2014/main" id="{5C853B80-373C-424B-B819-0699CB7BB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7600" y="151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358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321005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day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45_07_all day">
            <a:hlinkClick r:id="" action="ppaction://media"/>
            <a:extLst>
              <a:ext uri="{FF2B5EF4-FFF2-40B4-BE49-F238E27FC236}">
                <a16:creationId xmlns:a16="http://schemas.microsoft.com/office/drawing/2014/main" id="{503E21CC-C831-4682-B297-4BD12C597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7600" y="151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066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一日中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45_07_all day">
            <a:hlinkClick r:id="" action="ppaction://media"/>
            <a:extLst>
              <a:ext uri="{FF2B5EF4-FFF2-40B4-BE49-F238E27FC236}">
                <a16:creationId xmlns:a16="http://schemas.microsoft.com/office/drawing/2014/main" id="{5E78F37D-AC1A-4EB2-8804-90F400CAC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7600" y="151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176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であれば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よいのだが</a:t>
              </a:r>
              <a:endParaRPr kumimoji="1" lang="ja-JP" altLang="en-US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8_wish">
            <a:hlinkClick r:id="" action="ppaction://media"/>
            <a:extLst>
              <a:ext uri="{FF2B5EF4-FFF2-40B4-BE49-F238E27FC236}">
                <a16:creationId xmlns:a16="http://schemas.microsoft.com/office/drawing/2014/main" id="{670D31B9-E6B0-47F1-8FC8-8E55EBA13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8050" y="164465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3A6B6933-5395-56A7-F8A8-7DB941C37E0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2713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45_08_wish">
            <a:hlinkClick r:id="" action="ppaction://media"/>
            <a:extLst>
              <a:ext uri="{FF2B5EF4-FFF2-40B4-BE49-F238E27FC236}">
                <a16:creationId xmlns:a16="http://schemas.microsoft.com/office/drawing/2014/main" id="{B81C4E8D-38F9-4B95-AC02-AAACA76D6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8050" y="164465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086F9BA-5DF4-F8C1-58F2-DB90EC01ACC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6770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8E12316-E9F1-4AC3-9C56-8993316B327B}"/>
              </a:ext>
            </a:extLst>
          </p:cNvPr>
          <p:cNvSpPr txBox="1"/>
          <p:nvPr/>
        </p:nvSpPr>
        <p:spPr>
          <a:xfrm>
            <a:off x="152401" y="2136339"/>
            <a:ext cx="883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であれば</a:t>
            </a:r>
            <a:endParaRPr kumimoji="1" lang="en-US" altLang="ja-JP" sz="6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よいのだが</a:t>
            </a:r>
            <a:endParaRPr kumimoji="1" lang="ja-JP" altLang="en-US" sz="199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G3_45_08_wish">
            <a:hlinkClick r:id="" action="ppaction://media"/>
            <a:extLst>
              <a:ext uri="{FF2B5EF4-FFF2-40B4-BE49-F238E27FC236}">
                <a16:creationId xmlns:a16="http://schemas.microsoft.com/office/drawing/2014/main" id="{D0A76F4C-45F3-4962-B069-249D2CF79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8050" y="1644650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054842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9FA46-D088-E7B8-378F-647AE8778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081601-9CE0-05FC-C9BD-0A8A25A91B7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99FCB24-D73F-3627-2BCC-1AA64E39E14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B42088-7116-041C-E15C-E17F1AC3893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972B501-F934-BB6E-A5A0-CABFEABBA5D9}"/>
              </a:ext>
            </a:extLst>
          </p:cNvPr>
          <p:cNvGrpSpPr/>
          <p:nvPr/>
        </p:nvGrpSpPr>
        <p:grpSpPr>
          <a:xfrm>
            <a:off x="344558" y="1799706"/>
            <a:ext cx="8454886" cy="3258589"/>
            <a:chOff x="344558" y="2318706"/>
            <a:chExt cx="8454886" cy="325858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DDF0615-F852-9514-D552-1AC4743CCBC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if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16E0BDC-A1A4-3C7C-879F-8C1CCE401A0C}"/>
                </a:ext>
              </a:extLst>
            </p:cNvPr>
            <p:cNvSpPr txBox="1"/>
            <p:nvPr/>
          </p:nvSpPr>
          <p:spPr>
            <a:xfrm>
              <a:off x="344558" y="2318706"/>
              <a:ext cx="84548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もし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ならば</a:t>
              </a:r>
            </a:p>
          </p:txBody>
        </p:sp>
      </p:grpSp>
      <p:pic>
        <p:nvPicPr>
          <p:cNvPr id="9" name="G3_45_01_if">
            <a:hlinkClick r:id="" action="ppaction://media"/>
            <a:extLst>
              <a:ext uri="{FF2B5EF4-FFF2-40B4-BE49-F238E27FC236}">
                <a16:creationId xmlns:a16="http://schemas.microsoft.com/office/drawing/2014/main" id="{02581BAE-E127-8D17-97DB-63EEC1211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1400" y="11017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F96844-7BD9-CF8B-CE20-60C1B753F713}"/>
              </a:ext>
            </a:extLst>
          </p:cNvPr>
          <p:cNvSpPr/>
          <p:nvPr/>
        </p:nvSpPr>
        <p:spPr>
          <a:xfrm>
            <a:off x="3937000" y="3312668"/>
            <a:ext cx="12616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49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96EF1-7A25-662C-AEF6-6EA0CB584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6526BBF-7DFA-62A0-8060-D0374605359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8828900-E820-CDF8-7190-2D55A890D61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7AA59F5-F27E-15B3-BF04-1D0798E4B6C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EB3381A-D422-C673-E88C-73533A5869EE}"/>
              </a:ext>
            </a:extLst>
          </p:cNvPr>
          <p:cNvGrpSpPr/>
          <p:nvPr/>
        </p:nvGrpSpPr>
        <p:grpSpPr>
          <a:xfrm>
            <a:off x="749300" y="1636202"/>
            <a:ext cx="7645400" cy="3585596"/>
            <a:chOff x="749300" y="1991699"/>
            <a:chExt cx="764540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11CA0EE-A3AB-D927-7330-D477F739E7EA}"/>
                </a:ext>
              </a:extLst>
            </p:cNvPr>
            <p:cNvSpPr txBox="1"/>
            <p:nvPr/>
          </p:nvSpPr>
          <p:spPr>
            <a:xfrm>
              <a:off x="749300" y="4007635"/>
              <a:ext cx="7645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enough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25025BF-FEE5-B22A-BD08-1064B199546D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十分な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45_02_enough">
            <a:hlinkClick r:id="" action="ppaction://media"/>
            <a:extLst>
              <a:ext uri="{FF2B5EF4-FFF2-40B4-BE49-F238E27FC236}">
                <a16:creationId xmlns:a16="http://schemas.microsoft.com/office/drawing/2014/main" id="{D0A68DA0-7286-5584-B10F-4E62F7542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1875" y="625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12B6736-BDF7-BF07-7F70-4F01477B633F}"/>
              </a:ext>
            </a:extLst>
          </p:cNvPr>
          <p:cNvSpPr/>
          <p:nvPr/>
        </p:nvSpPr>
        <p:spPr>
          <a:xfrm>
            <a:off x="2095500" y="3595440"/>
            <a:ext cx="49446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210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B7432-EBD8-EBF1-EE15-72EEB5346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8551505-8088-B94D-BC73-B2C795764D0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3E9E8D8-A638-0D58-3CA0-D9E1496D4F2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ABC1C4-5F0A-54F3-DD4E-DC31957411D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C09DCB-B302-C563-F5CC-8C7487A307AC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0B255FD-C6BF-83FF-E4C5-6DBAC1D50342}"/>
                </a:ext>
              </a:extLst>
            </p:cNvPr>
            <p:cNvSpPr txBox="1"/>
            <p:nvPr/>
          </p:nvSpPr>
          <p:spPr>
            <a:xfrm>
              <a:off x="1009650" y="4007635"/>
              <a:ext cx="7124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money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746EAC4-C9D6-CFEC-4D7D-3E4DDDF36DA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お金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3_money">
            <a:hlinkClick r:id="" action="ppaction://media"/>
            <a:extLst>
              <a:ext uri="{FF2B5EF4-FFF2-40B4-BE49-F238E27FC236}">
                <a16:creationId xmlns:a16="http://schemas.microsoft.com/office/drawing/2014/main" id="{0B9C18F4-BB9C-F958-59DD-D9D24FA9A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8575" y="13303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D625B0-2491-8925-96C6-E736944D21FC}"/>
              </a:ext>
            </a:extLst>
          </p:cNvPr>
          <p:cNvSpPr/>
          <p:nvPr/>
        </p:nvSpPr>
        <p:spPr>
          <a:xfrm>
            <a:off x="2368550" y="3631442"/>
            <a:ext cx="43985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4757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5E1D0-A2F4-E064-2A8E-C8874A341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0C79592-0A54-BAF4-EB29-145AC9642D1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62475E6-C6F2-BF07-1611-7E56C9F27E4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48EB19-655C-0D25-6228-8B9D4EF47CA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C36111A-6E45-E9E0-BF65-FC7886BDBBD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70C9CA3-9CD2-DC6E-81BC-D678F6E1E0F5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大きさ・規模が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大きい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8ABEBC7-D1D7-49BE-F520-DAAE26EF3A9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large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4_large">
            <a:hlinkClick r:id="" action="ppaction://media"/>
            <a:extLst>
              <a:ext uri="{FF2B5EF4-FFF2-40B4-BE49-F238E27FC236}">
                <a16:creationId xmlns:a16="http://schemas.microsoft.com/office/drawing/2014/main" id="{E54CBF59-1412-8BC2-CD39-8667398D8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8075" y="9969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DB1AD88-D75E-1197-2057-33D423A5BD5C}"/>
              </a:ext>
            </a:extLst>
          </p:cNvPr>
          <p:cNvSpPr/>
          <p:nvPr/>
        </p:nvSpPr>
        <p:spPr>
          <a:xfrm>
            <a:off x="2876550" y="4026575"/>
            <a:ext cx="33825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252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10B36-A2B6-560D-1674-DA0256B68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48A9E6B-ED22-DF38-993F-934C07C82E3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27A16F2-6B47-25C8-9BBF-ECF7C2F7771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65A9E5-6DD6-8AEA-0C69-A94327A0B59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A794EDA-E70F-0C83-DF8B-6AF7BC19A06A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138E36A-D40B-6555-C221-B752649C3CC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house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D2AAB6A-3AE2-94A9-F86F-975E04031452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家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5_house">
            <a:hlinkClick r:id="" action="ppaction://media"/>
            <a:extLst>
              <a:ext uri="{FF2B5EF4-FFF2-40B4-BE49-F238E27FC236}">
                <a16:creationId xmlns:a16="http://schemas.microsoft.com/office/drawing/2014/main" id="{32F0B6A6-042F-0281-A8CF-7256F672F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9475" y="12827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E583019-4A73-2C31-0CA5-2A20200C717C}"/>
              </a:ext>
            </a:extLst>
          </p:cNvPr>
          <p:cNvSpPr/>
          <p:nvPr/>
        </p:nvSpPr>
        <p:spPr>
          <a:xfrm>
            <a:off x="2578100" y="3764292"/>
            <a:ext cx="39794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87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2284B-C409-0F84-BD84-BE979EC66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4857BFC-AF48-B273-FFFA-B2EC72B00A1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C5A24A-C081-654C-4585-16770346DBF8}"/>
              </a:ext>
            </a:extLst>
          </p:cNvPr>
          <p:cNvSpPr txBox="1"/>
          <p:nvPr/>
        </p:nvSpPr>
        <p:spPr>
          <a:xfrm>
            <a:off x="328107" y="4128490"/>
            <a:ext cx="87136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 money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would buy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large house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2ED662-A11E-7C0F-62B6-FA627E6E4B15}"/>
              </a:ext>
            </a:extLst>
          </p:cNvPr>
          <p:cNvSpPr txBox="1"/>
          <p:nvPr/>
        </p:nvSpPr>
        <p:spPr>
          <a:xfrm>
            <a:off x="61183" y="690490"/>
            <a:ext cx="90216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ja-JP" altLang="en-US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あったら </a:t>
            </a:r>
            <a:r>
              <a:rPr kumimoji="1" lang="ja-JP" altLang="en-US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十分なお金が</a:t>
            </a:r>
            <a:r>
              <a:rPr kumimoji="1" lang="ja-JP" altLang="en-US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買うだろう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大きな家を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1If I had enough money, I would buy a large house.">
            <a:hlinkClick r:id="" action="ppaction://media"/>
            <a:extLst>
              <a:ext uri="{FF2B5EF4-FFF2-40B4-BE49-F238E27FC236}">
                <a16:creationId xmlns:a16="http://schemas.microsoft.com/office/drawing/2014/main" id="{EB6AE695-D192-D9D5-BF56-14A769AD3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38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141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B4384-C44B-0F82-9C56-0AE5AA109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F9FA60-7B84-CE81-5DF7-1FAA2C0671F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5E080AC-4365-934C-1F3F-BE69190A232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913160-A220-A642-5A0A-F7109D54788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7F431BE-27DF-896D-D84A-64794F0156C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3DB78F1-6484-6C6C-6D70-8D03FA0390E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sleep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D6B977E-7A1F-C7EB-5B27-2EEBD2BD43E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眠る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6_sleep">
            <a:hlinkClick r:id="" action="ppaction://media"/>
            <a:extLst>
              <a:ext uri="{FF2B5EF4-FFF2-40B4-BE49-F238E27FC236}">
                <a16:creationId xmlns:a16="http://schemas.microsoft.com/office/drawing/2014/main" id="{B2AD30BA-78E2-823C-DAA9-A229F7C6A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9450" y="1463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37D6B2-44E8-F6E5-F840-A6AB091CDC4E}"/>
              </a:ext>
            </a:extLst>
          </p:cNvPr>
          <p:cNvSpPr/>
          <p:nvPr/>
        </p:nvSpPr>
        <p:spPr>
          <a:xfrm>
            <a:off x="2736850" y="3631442"/>
            <a:ext cx="36619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337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99D30-EC5E-1C99-83D6-4D2F9B06A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4508FB3-B14D-0071-6760-64EB2AD45FA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1B89DA0-841A-0169-C540-D2B4416D5CD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0DC9D2-6D34-ECEC-1735-E65EAE15750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7F5C93F-835C-B989-0835-EC1EC9EB88C6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A4C2E9E-72AF-8AF3-3EDD-74CF7A23B1A5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[all] [day]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796B13C-7771-F450-EF2E-2B0D0E0773F0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一日中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7_all day">
            <a:hlinkClick r:id="" action="ppaction://media"/>
            <a:extLst>
              <a:ext uri="{FF2B5EF4-FFF2-40B4-BE49-F238E27FC236}">
                <a16:creationId xmlns:a16="http://schemas.microsoft.com/office/drawing/2014/main" id="{C15D2814-F6D0-A743-5D9B-16BC1C523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7600" y="15113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C565502-F823-B542-848C-0CFB194B0DF7}"/>
              </a:ext>
            </a:extLst>
          </p:cNvPr>
          <p:cNvSpPr/>
          <p:nvPr/>
        </p:nvSpPr>
        <p:spPr>
          <a:xfrm>
            <a:off x="2439623" y="3765550"/>
            <a:ext cx="1452927" cy="120308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BAEC3D4-98E2-CDFC-07E6-85362D599254}"/>
              </a:ext>
            </a:extLst>
          </p:cNvPr>
          <p:cNvSpPr/>
          <p:nvPr/>
        </p:nvSpPr>
        <p:spPr>
          <a:xfrm>
            <a:off x="4790700" y="3765550"/>
            <a:ext cx="1908550" cy="120308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286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B7122-84A6-487B-50B2-35BB66DAF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496314C-A5BA-DED8-DFB4-5E82E7F2EA0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F572C8C-2750-2E4B-8DF6-B43930A1E72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B55E98-437C-E748-3E9B-131346BDAF5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D5257B4-6DC9-BEB0-F05C-5D285B138F99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45B446C-D1D4-DD6A-EC46-F9AAAFB6BE93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であれば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よいのだが</a:t>
              </a:r>
              <a:endParaRPr kumimoji="1" lang="ja-JP" altLang="en-US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BE78405-CFA4-429D-76FC-DB2E435F187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wish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45_08_wish">
            <a:hlinkClick r:id="" action="ppaction://media"/>
            <a:extLst>
              <a:ext uri="{FF2B5EF4-FFF2-40B4-BE49-F238E27FC236}">
                <a16:creationId xmlns:a16="http://schemas.microsoft.com/office/drawing/2014/main" id="{7CB12E10-9D71-B3C1-14CD-D8892F453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8050" y="164465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B7E67E8A-D03E-CBC6-E4C7-FB459310B43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6ACD3AA-AE3B-67CF-2B0C-8BFDD0CC96E0}"/>
              </a:ext>
            </a:extLst>
          </p:cNvPr>
          <p:cNvSpPr/>
          <p:nvPr/>
        </p:nvSpPr>
        <p:spPr>
          <a:xfrm>
            <a:off x="2889250" y="3906014"/>
            <a:ext cx="33571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195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～ならいいのに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487550-A77B-CBFA-35A6-FF57BFAA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A63E5CF-0D19-94F0-D91F-C98F3C789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74757" y="3361836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 fly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60BF8C8-37B6-1EDC-95F1-C06521913894}"/>
              </a:ext>
            </a:extLst>
          </p:cNvPr>
          <p:cNvSpPr txBox="1"/>
          <p:nvPr/>
        </p:nvSpPr>
        <p:spPr>
          <a:xfrm>
            <a:off x="1374757" y="4579730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talk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057C4D6-CEA6-8122-BE71-ECA112EAF06B}"/>
              </a:ext>
            </a:extLst>
          </p:cNvPr>
          <p:cNvSpPr txBox="1"/>
          <p:nvPr/>
        </p:nvSpPr>
        <p:spPr>
          <a:xfrm>
            <a:off x="1374757" y="5797624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6" name="AS_G3_22_03_kihon_t_1">
            <a:hlinkClick r:id="" action="ppaction://media"/>
            <a:extLst>
              <a:ext uri="{FF2B5EF4-FFF2-40B4-BE49-F238E27FC236}">
                <a16:creationId xmlns:a16="http://schemas.microsoft.com/office/drawing/2014/main" id="{AAE375FA-F6F7-E1EC-4382-7180F9DC3C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1868" y="1423461"/>
            <a:ext cx="406400" cy="406400"/>
          </a:xfrm>
          <a:prstGeom prst="rect">
            <a:avLst/>
          </a:prstGeom>
        </p:spPr>
      </p:pic>
      <p:pic>
        <p:nvPicPr>
          <p:cNvPr id="17" name="AS_G3_22_03_kihon_t_1">
            <a:hlinkClick r:id="" action="ppaction://media"/>
            <a:extLst>
              <a:ext uri="{FF2B5EF4-FFF2-40B4-BE49-F238E27FC236}">
                <a16:creationId xmlns:a16="http://schemas.microsoft.com/office/drawing/2014/main" id="{FAFBDCA8-4899-FE9A-1E88-ECDD63805F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1868" y="2371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887A681-BE77-9D61-7D5F-78D00C5EB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478348-8693-7A60-F406-9E08161E244A}"/>
              </a:ext>
            </a:extLst>
          </p:cNvPr>
          <p:cNvSpPr txBox="1"/>
          <p:nvPr/>
        </p:nvSpPr>
        <p:spPr>
          <a:xfrm>
            <a:off x="1374757" y="3361836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 fly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351659-188A-FA3E-71F7-8451635E5D7B}"/>
              </a:ext>
            </a:extLst>
          </p:cNvPr>
          <p:cNvSpPr txBox="1"/>
          <p:nvPr/>
        </p:nvSpPr>
        <p:spPr>
          <a:xfrm>
            <a:off x="1374757" y="4579730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talk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13277C-572F-7F75-FDE6-6E00DCAC9C80}"/>
              </a:ext>
            </a:extLst>
          </p:cNvPr>
          <p:cNvSpPr txBox="1"/>
          <p:nvPr/>
        </p:nvSpPr>
        <p:spPr>
          <a:xfrm>
            <a:off x="1374757" y="5797624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01099B5-135B-B136-248D-B4699A05E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00" y="1382198"/>
            <a:ext cx="8884800" cy="277660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2D6B26-0AA4-3A98-84E5-3819EE97E9B3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wish I could speak English.</a:t>
            </a:r>
          </a:p>
        </p:txBody>
      </p:sp>
      <p:pic>
        <p:nvPicPr>
          <p:cNvPr id="3" name="AS_G3_22_04_kihon_t_2">
            <a:hlinkClick r:id="" action="ppaction://media"/>
            <a:extLst>
              <a:ext uri="{FF2B5EF4-FFF2-40B4-BE49-F238E27FC236}">
                <a16:creationId xmlns:a16="http://schemas.microsoft.com/office/drawing/2014/main" id="{252CD7B9-FB24-BCC1-F9EB-9D1A511438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1138" y="99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9BE76-E527-67C4-098A-AF013544F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AC80F5-A408-9B99-3ADB-85F8F40E88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CAD3E8-27B1-4004-DC39-AADF620729FD}"/>
              </a:ext>
            </a:extLst>
          </p:cNvPr>
          <p:cNvSpPr txBox="1"/>
          <p:nvPr/>
        </p:nvSpPr>
        <p:spPr>
          <a:xfrm>
            <a:off x="545950" y="1901659"/>
            <a:ext cx="805210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 money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[b--]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large house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1If I had enough money, I would buy a large house.">
            <a:hlinkClick r:id="" action="ppaction://media"/>
            <a:extLst>
              <a:ext uri="{FF2B5EF4-FFF2-40B4-BE49-F238E27FC236}">
                <a16:creationId xmlns:a16="http://schemas.microsoft.com/office/drawing/2014/main" id="{344D5D0D-8729-C1A6-C05C-F7DB2FA79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38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219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8C5506-7CA3-0305-E488-DA750DF30A46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0FF411-4060-B899-8893-89E7DAD85C62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B36D38E-D005-3F8A-817D-59127332146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1ECC4D6-102B-F5E7-1F3A-6B8DFBDA19D7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9EBDE73-9433-1660-9E97-0471536684DC}"/>
                </a:ext>
              </a:extLst>
            </p:cNvPr>
            <p:cNvSpPr txBox="1"/>
            <p:nvPr/>
          </p:nvSpPr>
          <p:spPr>
            <a:xfrm>
              <a:off x="371399" y="1764449"/>
              <a:ext cx="83874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「カカオの花はとても大きいです」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DEFE16F6-2EC2-8A73-EAF3-3714044DD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乗算記号 9">
            <a:extLst>
              <a:ext uri="{FF2B5EF4-FFF2-40B4-BE49-F238E27FC236}">
                <a16:creationId xmlns:a16="http://schemas.microsoft.com/office/drawing/2014/main" id="{C5849D0B-2506-420A-E213-72CFED0816AD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DA7A46F-DF33-FE23-5D8E-7D9672997DDF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22_05_reading_s1_1">
            <a:hlinkClick r:id="" action="ppaction://media"/>
            <a:extLst>
              <a:ext uri="{FF2B5EF4-FFF2-40B4-BE49-F238E27FC236}">
                <a16:creationId xmlns:a16="http://schemas.microsoft.com/office/drawing/2014/main" id="{CC02E6FB-9266-5C2F-47CD-FEE2D16F3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4738" y="-144463"/>
            <a:ext cx="406400" cy="406401"/>
          </a:xfrm>
          <a:prstGeom prst="rect">
            <a:avLst/>
          </a:prstGeom>
        </p:spPr>
      </p:pic>
      <p:pic>
        <p:nvPicPr>
          <p:cNvPr id="7" name="AS_G3_22_06_reading_s1_2">
            <a:hlinkClick r:id="" action="ppaction://media"/>
            <a:extLst>
              <a:ext uri="{FF2B5EF4-FFF2-40B4-BE49-F238E27FC236}">
                <a16:creationId xmlns:a16="http://schemas.microsoft.com/office/drawing/2014/main" id="{298CC51B-C94F-5B34-2862-54440368D5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56733" y="502626"/>
            <a:ext cx="406400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C06EE56-DFBC-4BDE-92F5-B88592E7DBD6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382012"/>
              <a:ext cx="8839200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bite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刺す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bitten">
            <a:hlinkClick r:id="" action="ppaction://media"/>
            <a:extLst>
              <a:ext uri="{FF2B5EF4-FFF2-40B4-BE49-F238E27FC236}">
                <a16:creationId xmlns:a16="http://schemas.microsoft.com/office/drawing/2014/main" id="{CB33EF85-94A4-9D36-96EF-522B57A55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15097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786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FA53AF-1D26-B04C-68D5-AD3FF4ADBC72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bitten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bitten">
            <a:hlinkClick r:id="" action="ppaction://media"/>
            <a:extLst>
              <a:ext uri="{FF2B5EF4-FFF2-40B4-BE49-F238E27FC236}">
                <a16:creationId xmlns:a16="http://schemas.microsoft.com/office/drawing/2014/main" id="{CFC3011A-2081-AF52-475D-BFA74A637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15097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778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E8D00B-D8DF-3CCD-BC89-F5FD93599447}"/>
              </a:ext>
            </a:extLst>
          </p:cNvPr>
          <p:cNvSpPr txBox="1"/>
          <p:nvPr/>
        </p:nvSpPr>
        <p:spPr>
          <a:xfrm>
            <a:off x="152400" y="1967062"/>
            <a:ext cx="8839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bite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刺す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8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過去分詞</a:t>
            </a:r>
          </a:p>
        </p:txBody>
      </p:sp>
      <p:pic>
        <p:nvPicPr>
          <p:cNvPr id="3" name="bitten">
            <a:hlinkClick r:id="" action="ppaction://media"/>
            <a:extLst>
              <a:ext uri="{FF2B5EF4-FFF2-40B4-BE49-F238E27FC236}">
                <a16:creationId xmlns:a16="http://schemas.microsoft.com/office/drawing/2014/main" id="{7A1B9F10-ECD4-16C3-449A-0186EB397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15097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45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69114-1C67-3014-099E-4BA8315A4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E92296F-E52A-12C5-13B0-4B949C2CAF8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5DA5BCC-6D82-7752-E440-02B8D9C7517A}"/>
              </a:ext>
            </a:extLst>
          </p:cNvPr>
          <p:cNvGrpSpPr/>
          <p:nvPr/>
        </p:nvGrpSpPr>
        <p:grpSpPr>
          <a:xfrm>
            <a:off x="486561" y="1320731"/>
            <a:ext cx="8170878" cy="4216538"/>
            <a:chOff x="486561" y="1360757"/>
            <a:chExt cx="8170878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6C6AF2B-40FE-CEF5-5D02-AEEE176D5FB7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蚊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F341B2D-8F22-48A2-AA6F-9C3488F3EA91}"/>
                </a:ext>
              </a:extLst>
            </p:cNvPr>
            <p:cNvSpPr txBox="1"/>
            <p:nvPr/>
          </p:nvSpPr>
          <p:spPr>
            <a:xfrm>
              <a:off x="486561" y="4007635"/>
              <a:ext cx="81708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mosquito">
            <a:hlinkClick r:id="" action="ppaction://media"/>
            <a:extLst>
              <a:ext uri="{FF2B5EF4-FFF2-40B4-BE49-F238E27FC236}">
                <a16:creationId xmlns:a16="http://schemas.microsoft.com/office/drawing/2014/main" id="{996EC86C-A4C2-D97B-6F46-C2BD73BC9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7388" y="15097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092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16E64-8559-4E02-28BB-A72E01536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E87A1B3-3C25-2869-A7DD-21EEAE1217A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790197-1BBC-D1F5-F52D-3CFEA267DA90}"/>
              </a:ext>
            </a:extLst>
          </p:cNvPr>
          <p:cNvSpPr txBox="1"/>
          <p:nvPr/>
        </p:nvSpPr>
        <p:spPr>
          <a:xfrm>
            <a:off x="225287" y="2551837"/>
            <a:ext cx="86934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mosquito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mosquito">
            <a:hlinkClick r:id="" action="ppaction://media"/>
            <a:extLst>
              <a:ext uri="{FF2B5EF4-FFF2-40B4-BE49-F238E27FC236}">
                <a16:creationId xmlns:a16="http://schemas.microsoft.com/office/drawing/2014/main" id="{6D01AC28-05FD-069E-AA83-1DDEB7258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7388" y="15097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14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76972-A282-A2C7-B693-3D3917C6B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6A8C6C2-0C00-2768-AD79-DEEFD22015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C65D93-B6D2-003A-95D1-87C7CFC48287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蚊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mosquito">
            <a:hlinkClick r:id="" action="ppaction://media"/>
            <a:extLst>
              <a:ext uri="{FF2B5EF4-FFF2-40B4-BE49-F238E27FC236}">
                <a16:creationId xmlns:a16="http://schemas.microsoft.com/office/drawing/2014/main" id="{A9C8D62B-4B01-5692-2CC7-87FAA3031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7388" y="15097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483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952CD-A9ED-8409-0A3E-9F4754DE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6AEEE8-C452-E75A-794D-69E046BB03AB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AF01C4-BC8E-2C9D-CB7A-35BA8BB2BB9D}"/>
              </a:ext>
            </a:extLst>
          </p:cNvPr>
          <p:cNvSpPr txBox="1"/>
          <p:nvPr/>
        </p:nvSpPr>
        <p:spPr>
          <a:xfrm>
            <a:off x="0" y="2409489"/>
            <a:ext cx="91440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ja-JP" altLang="en-US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あったら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十分なお金が</a:t>
            </a:r>
            <a:r>
              <a:rPr kumimoji="1" lang="ja-JP" altLang="en-US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買うだろう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大きな家を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1If I had enough money, I would buy a large house.">
            <a:hlinkClick r:id="" action="ppaction://media"/>
            <a:extLst>
              <a:ext uri="{FF2B5EF4-FFF2-40B4-BE49-F238E27FC236}">
                <a16:creationId xmlns:a16="http://schemas.microsoft.com/office/drawing/2014/main" id="{74C4F1F4-2A80-375F-B0E1-CE00AB880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38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33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D3E62-CFAA-829F-A311-F60B8A4AF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63849F6-B05A-A6C5-59AB-EA17B36E719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C82A57D-D90A-8538-5B9D-218F9B56A12C}"/>
              </a:ext>
            </a:extLst>
          </p:cNvPr>
          <p:cNvGrpSpPr/>
          <p:nvPr/>
        </p:nvGrpSpPr>
        <p:grpSpPr>
          <a:xfrm>
            <a:off x="0" y="1917281"/>
            <a:ext cx="9144000" cy="3023439"/>
            <a:chOff x="0" y="2079714"/>
            <a:chExt cx="9144000" cy="302343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425FCE2-F971-A972-D889-09A26CC107FF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[p---] a [r---]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9C88D03-51E4-2FB7-69B3-1BA4047418EA}"/>
                </a:ext>
              </a:extLst>
            </p:cNvPr>
            <p:cNvSpPr txBox="1"/>
            <p:nvPr/>
          </p:nvSpPr>
          <p:spPr>
            <a:xfrm>
              <a:off x="206478" y="2079714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役割を担う</a:t>
              </a:r>
            </a:p>
          </p:txBody>
        </p:sp>
      </p:grpSp>
      <p:pic>
        <p:nvPicPr>
          <p:cNvPr id="2" name="play a role">
            <a:hlinkClick r:id="" action="ppaction://media"/>
            <a:extLst>
              <a:ext uri="{FF2B5EF4-FFF2-40B4-BE49-F238E27FC236}">
                <a16:creationId xmlns:a16="http://schemas.microsoft.com/office/drawing/2014/main" id="{4AC8083A-ED0C-AEAE-E1A3-E81584E10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1266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037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64FA1-1DD2-4129-D415-EDD85118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48D084-F3D6-FE9D-1187-E0B0C51A40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E0D93C-4065-4E87-E061-F19D9117493F}"/>
              </a:ext>
            </a:extLst>
          </p:cNvPr>
          <p:cNvSpPr txBox="1"/>
          <p:nvPr/>
        </p:nvSpPr>
        <p:spPr>
          <a:xfrm>
            <a:off x="318052" y="26441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 a role</a:t>
            </a:r>
            <a:endParaRPr kumimoji="1" lang="ja-JP" alt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lay a role">
            <a:hlinkClick r:id="" action="ppaction://media"/>
            <a:extLst>
              <a:ext uri="{FF2B5EF4-FFF2-40B4-BE49-F238E27FC236}">
                <a16:creationId xmlns:a16="http://schemas.microsoft.com/office/drawing/2014/main" id="{1E048AD1-7506-7AA0-6601-A428E724A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1266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530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62C0-46B1-137F-3603-DEB2855C1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B284F01-2666-70E6-6408-6DF0E054268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B500D2C-68D3-5753-E738-56A108A121A1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役割を担う</a:t>
            </a:r>
          </a:p>
        </p:txBody>
      </p:sp>
      <p:pic>
        <p:nvPicPr>
          <p:cNvPr id="2" name="play a role">
            <a:hlinkClick r:id="" action="ppaction://media"/>
            <a:extLst>
              <a:ext uri="{FF2B5EF4-FFF2-40B4-BE49-F238E27FC236}">
                <a16:creationId xmlns:a16="http://schemas.microsoft.com/office/drawing/2014/main" id="{76187D74-59FE-0496-DD3C-F1740F654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1266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167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83110-C935-01D4-7081-719C40FA3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323695-B815-010A-5D2F-8937B7CAC5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6D7592-694A-6CBB-A7BE-0D5C8F55ADC1}"/>
              </a:ext>
            </a:extLst>
          </p:cNvPr>
          <p:cNvGrpSpPr/>
          <p:nvPr/>
        </p:nvGrpSpPr>
        <p:grpSpPr>
          <a:xfrm>
            <a:off x="0" y="1636202"/>
            <a:ext cx="9144000" cy="3585596"/>
            <a:chOff x="0" y="1991699"/>
            <a:chExt cx="914400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F06DF58-2C1E-6711-E27E-7553799B31C8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44A568-8569-0C8E-6B85-28AF630A1852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重要な</a:t>
              </a:r>
            </a:p>
          </p:txBody>
        </p:sp>
      </p:grpSp>
      <p:pic>
        <p:nvPicPr>
          <p:cNvPr id="2" name="important">
            <a:hlinkClick r:id="" action="ppaction://media"/>
            <a:extLst>
              <a:ext uri="{FF2B5EF4-FFF2-40B4-BE49-F238E27FC236}">
                <a16:creationId xmlns:a16="http://schemas.microsoft.com/office/drawing/2014/main" id="{27CA9AB8-216F-BF79-1EE2-FD17BE298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1513" y="172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69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3AB17-1E18-7977-9C85-86344715B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9E270A8-1686-35CE-ADD6-42E13ADBB25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88A278-A0C1-A59C-B80E-9964FF12B6A4}"/>
              </a:ext>
            </a:extLst>
          </p:cNvPr>
          <p:cNvSpPr txBox="1"/>
          <p:nvPr/>
        </p:nvSpPr>
        <p:spPr>
          <a:xfrm>
            <a:off x="410817" y="2613392"/>
            <a:ext cx="832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important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portant">
            <a:hlinkClick r:id="" action="ppaction://media"/>
            <a:extLst>
              <a:ext uri="{FF2B5EF4-FFF2-40B4-BE49-F238E27FC236}">
                <a16:creationId xmlns:a16="http://schemas.microsoft.com/office/drawing/2014/main" id="{E347462A-9913-7F2F-31CC-E293EF6A2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1513" y="172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022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C0FCF-19EB-CC6E-BBE9-13FCE00C6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693D032-D10B-BE72-3E97-F7F9D6C5F38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136649-5D53-5E00-A696-B87DD39938FF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重要な</a:t>
            </a:r>
          </a:p>
        </p:txBody>
      </p:sp>
      <p:pic>
        <p:nvPicPr>
          <p:cNvPr id="3" name="important">
            <a:hlinkClick r:id="" action="ppaction://media"/>
            <a:extLst>
              <a:ext uri="{FF2B5EF4-FFF2-40B4-BE49-F238E27FC236}">
                <a16:creationId xmlns:a16="http://schemas.microsoft.com/office/drawing/2014/main" id="{A94F0D74-1182-9251-A26B-23948A6D3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1513" y="172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173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89A3609-9238-4035-8F8C-BF2036ACB88F}"/>
              </a:ext>
            </a:extLst>
          </p:cNvPr>
          <p:cNvGrpSpPr/>
          <p:nvPr/>
        </p:nvGrpSpPr>
        <p:grpSpPr>
          <a:xfrm>
            <a:off x="687897" y="1780650"/>
            <a:ext cx="7768206" cy="3173591"/>
            <a:chOff x="687897" y="2280594"/>
            <a:chExt cx="7768206" cy="317359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FB0D8CF-A2A8-4F39-AD8B-69E54DF3136F}"/>
                </a:ext>
              </a:extLst>
            </p:cNvPr>
            <p:cNvSpPr txBox="1"/>
            <p:nvPr/>
          </p:nvSpPr>
          <p:spPr>
            <a:xfrm>
              <a:off x="687897" y="4007635"/>
              <a:ext cx="776820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EA6A93C-9D9D-4486-BAFC-F77874A56CDE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チョコレート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chocolate">
            <a:hlinkClick r:id="" action="ppaction://media"/>
            <a:extLst>
              <a:ext uri="{FF2B5EF4-FFF2-40B4-BE49-F238E27FC236}">
                <a16:creationId xmlns:a16="http://schemas.microsoft.com/office/drawing/2014/main" id="{7E50B123-2416-0AC7-835E-29CB7C0B6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2155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091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E5B0C06-4932-DC64-3912-35D9B390A8EB}"/>
              </a:ext>
            </a:extLst>
          </p:cNvPr>
          <p:cNvSpPr txBox="1"/>
          <p:nvPr/>
        </p:nvSpPr>
        <p:spPr>
          <a:xfrm>
            <a:off x="410817" y="2613392"/>
            <a:ext cx="832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chocolate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chocolate">
            <a:hlinkClick r:id="" action="ppaction://media"/>
            <a:extLst>
              <a:ext uri="{FF2B5EF4-FFF2-40B4-BE49-F238E27FC236}">
                <a16:creationId xmlns:a16="http://schemas.microsoft.com/office/drawing/2014/main" id="{2D7E1C01-04C4-E48A-797E-68A7822BA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2155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25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D3DA44-1AE0-4529-BE0D-86DDB52A0787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チョコレート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chocolate">
            <a:hlinkClick r:id="" action="ppaction://media"/>
            <a:extLst>
              <a:ext uri="{FF2B5EF4-FFF2-40B4-BE49-F238E27FC236}">
                <a16:creationId xmlns:a16="http://schemas.microsoft.com/office/drawing/2014/main" id="{BE87167D-C851-EBB1-228E-9711EF9B2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2155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315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492C54A-8303-9DF9-2D9B-1BB1F3E9376C}"/>
              </a:ext>
            </a:extLst>
          </p:cNvPr>
          <p:cNvGrpSpPr/>
          <p:nvPr/>
        </p:nvGrpSpPr>
        <p:grpSpPr>
          <a:xfrm>
            <a:off x="0" y="1402564"/>
            <a:ext cx="9144000" cy="4052873"/>
            <a:chOff x="0" y="1193130"/>
            <a:chExt cx="9144000" cy="4052873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19313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原料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から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できている</a:t>
              </a: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BF16DE57-2C4F-8F1D-5C8E-3A8CF46E4CFE}"/>
                </a:ext>
              </a:extLst>
            </p:cNvPr>
            <p:cNvSpPr txBox="1"/>
            <p:nvPr/>
          </p:nvSpPr>
          <p:spPr>
            <a:xfrm>
              <a:off x="0" y="404567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[b-] [m---] [f---]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be made from">
            <a:hlinkClick r:id="" action="ppaction://media"/>
            <a:extLst>
              <a:ext uri="{FF2B5EF4-FFF2-40B4-BE49-F238E27FC236}">
                <a16:creationId xmlns:a16="http://schemas.microsoft.com/office/drawing/2014/main" id="{9E6DACA2-3D82-4F0E-0B2B-DA1E0B780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2313" y="163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618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17691</TotalTime>
  <Words>3104</Words>
  <Application>Microsoft Office PowerPoint</Application>
  <PresentationFormat>画面に合わせる (4:3)</PresentationFormat>
  <Paragraphs>513</Paragraphs>
  <Slides>159</Slides>
  <Notes>27</Notes>
  <HiddenSlides>0</HiddenSlides>
  <MMClips>145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159</vt:i4>
      </vt:variant>
    </vt:vector>
  </HeadingPairs>
  <TitlesOfParts>
    <vt:vector size="167" baseType="lpstr">
      <vt:lpstr>ＭＳ Ｐゴシック</vt:lpstr>
      <vt:lpstr>ＭＳ Ｐ明朝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2172</cp:revision>
  <cp:lastPrinted>2016-06-23T16:36:17Z</cp:lastPrinted>
  <dcterms:created xsi:type="dcterms:W3CDTF">2016-05-30T03:13:09Z</dcterms:created>
  <dcterms:modified xsi:type="dcterms:W3CDTF">2025-07-10T07:06:31Z</dcterms:modified>
</cp:coreProperties>
</file>