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7"/>
  </p:notesMasterIdLst>
  <p:handoutMasterIdLst>
    <p:handoutMasterId r:id="rId168"/>
  </p:handoutMasterIdLst>
  <p:sldIdLst>
    <p:sldId id="3657" r:id="rId2"/>
    <p:sldId id="3445" r:id="rId3"/>
    <p:sldId id="2531" r:id="rId4"/>
    <p:sldId id="3668" r:id="rId5"/>
    <p:sldId id="4154" r:id="rId6"/>
    <p:sldId id="4279" r:id="rId7"/>
    <p:sldId id="4280" r:id="rId8"/>
    <p:sldId id="4281" r:id="rId9"/>
    <p:sldId id="4282" r:id="rId10"/>
    <p:sldId id="4283" r:id="rId11"/>
    <p:sldId id="4284" r:id="rId12"/>
    <p:sldId id="4312" r:id="rId13"/>
    <p:sldId id="4313" r:id="rId14"/>
    <p:sldId id="4314" r:id="rId15"/>
    <p:sldId id="4315" r:id="rId16"/>
    <p:sldId id="4301" r:id="rId17"/>
    <p:sldId id="4151" r:id="rId18"/>
    <p:sldId id="4316" r:id="rId19"/>
    <p:sldId id="4317" r:id="rId20"/>
    <p:sldId id="4318" r:id="rId21"/>
    <p:sldId id="4216" r:id="rId22"/>
    <p:sldId id="4217" r:id="rId23"/>
    <p:sldId id="4218" r:id="rId24"/>
    <p:sldId id="4319" r:id="rId25"/>
    <p:sldId id="4320" r:id="rId26"/>
    <p:sldId id="4321" r:id="rId27"/>
    <p:sldId id="4302" r:id="rId28"/>
    <p:sldId id="4195" r:id="rId29"/>
    <p:sldId id="4275" r:id="rId30"/>
    <p:sldId id="4276" r:id="rId31"/>
    <p:sldId id="4277" r:id="rId32"/>
    <p:sldId id="4322" r:id="rId33"/>
    <p:sldId id="4323" r:id="rId34"/>
    <p:sldId id="4324" r:id="rId35"/>
    <p:sldId id="4325" r:id="rId36"/>
    <p:sldId id="4326" r:id="rId37"/>
    <p:sldId id="4327" r:id="rId38"/>
    <p:sldId id="4303" r:id="rId39"/>
    <p:sldId id="4206" r:id="rId40"/>
    <p:sldId id="4266" r:id="rId41"/>
    <p:sldId id="4267" r:id="rId42"/>
    <p:sldId id="4268" r:id="rId43"/>
    <p:sldId id="4328" r:id="rId44"/>
    <p:sldId id="4329" r:id="rId45"/>
    <p:sldId id="4330" r:id="rId46"/>
    <p:sldId id="4331" r:id="rId47"/>
    <p:sldId id="4332" r:id="rId48"/>
    <p:sldId id="4333" r:id="rId49"/>
    <p:sldId id="3626" r:id="rId50"/>
    <p:sldId id="3647" r:id="rId51"/>
    <p:sldId id="2103" r:id="rId52"/>
    <p:sldId id="2104" r:id="rId53"/>
    <p:sldId id="2105" r:id="rId54"/>
    <p:sldId id="2106" r:id="rId55"/>
    <p:sldId id="2107" r:id="rId56"/>
    <p:sldId id="2108" r:id="rId57"/>
    <p:sldId id="2109" r:id="rId58"/>
    <p:sldId id="2110" r:id="rId59"/>
    <p:sldId id="2111" r:id="rId60"/>
    <p:sldId id="2112" r:id="rId61"/>
    <p:sldId id="2113" r:id="rId62"/>
    <p:sldId id="2114" r:id="rId63"/>
    <p:sldId id="2115" r:id="rId64"/>
    <p:sldId id="2116" r:id="rId65"/>
    <p:sldId id="2117" r:id="rId66"/>
    <p:sldId id="2118" r:id="rId67"/>
    <p:sldId id="2119" r:id="rId68"/>
    <p:sldId id="2120" r:id="rId69"/>
    <p:sldId id="2121" r:id="rId70"/>
    <p:sldId id="2122" r:id="rId71"/>
    <p:sldId id="2123" r:id="rId72"/>
    <p:sldId id="3622" r:id="rId73"/>
    <p:sldId id="4222" r:id="rId74"/>
    <p:sldId id="4223" r:id="rId75"/>
    <p:sldId id="4224" r:id="rId76"/>
    <p:sldId id="4225" r:id="rId77"/>
    <p:sldId id="4226" r:id="rId78"/>
    <p:sldId id="4227" r:id="rId79"/>
    <p:sldId id="4228" r:id="rId80"/>
    <p:sldId id="3610" r:id="rId81"/>
    <p:sldId id="3611" r:id="rId82"/>
    <p:sldId id="3612" r:id="rId83"/>
    <p:sldId id="3613" r:id="rId84"/>
    <p:sldId id="3614" r:id="rId85"/>
    <p:sldId id="3623" r:id="rId86"/>
    <p:sldId id="3644" r:id="rId87"/>
    <p:sldId id="4219" r:id="rId88"/>
    <p:sldId id="3523" r:id="rId89"/>
    <p:sldId id="3624" r:id="rId90"/>
    <p:sldId id="3625" r:id="rId91"/>
    <p:sldId id="2053" r:id="rId92"/>
    <p:sldId id="2054" r:id="rId93"/>
    <p:sldId id="2055" r:id="rId94"/>
    <p:sldId id="4285" r:id="rId95"/>
    <p:sldId id="4286" r:id="rId96"/>
    <p:sldId id="4287" r:id="rId97"/>
    <p:sldId id="2044" r:id="rId98"/>
    <p:sldId id="2045" r:id="rId99"/>
    <p:sldId id="2046" r:id="rId100"/>
    <p:sldId id="3528" r:id="rId101"/>
    <p:sldId id="3529" r:id="rId102"/>
    <p:sldId id="3530" r:id="rId103"/>
    <p:sldId id="3546" r:id="rId104"/>
    <p:sldId id="3547" r:id="rId105"/>
    <p:sldId id="3548" r:id="rId106"/>
    <p:sldId id="3534" r:id="rId107"/>
    <p:sldId id="3535" r:id="rId108"/>
    <p:sldId id="3536" r:id="rId109"/>
    <p:sldId id="4247" r:id="rId110"/>
    <p:sldId id="4248" r:id="rId111"/>
    <p:sldId id="4249" r:id="rId112"/>
    <p:sldId id="2086" r:id="rId113"/>
    <p:sldId id="2087" r:id="rId114"/>
    <p:sldId id="2088" r:id="rId115"/>
    <p:sldId id="2146" r:id="rId116"/>
    <p:sldId id="2147" r:id="rId117"/>
    <p:sldId id="2148" r:id="rId118"/>
    <p:sldId id="4288" r:id="rId119"/>
    <p:sldId id="4289" r:id="rId120"/>
    <p:sldId id="4290" r:id="rId121"/>
    <p:sldId id="3646" r:id="rId122"/>
    <p:sldId id="4291" r:id="rId123"/>
    <p:sldId id="4292" r:id="rId124"/>
    <p:sldId id="4293" r:id="rId125"/>
    <p:sldId id="4294" r:id="rId126"/>
    <p:sldId id="4295" r:id="rId127"/>
    <p:sldId id="4296" r:id="rId128"/>
    <p:sldId id="4297" r:id="rId129"/>
    <p:sldId id="4298" r:id="rId130"/>
    <p:sldId id="4299" r:id="rId131"/>
    <p:sldId id="4300" r:id="rId132"/>
    <p:sldId id="3561" r:id="rId133"/>
    <p:sldId id="3562" r:id="rId134"/>
    <p:sldId id="3672" r:id="rId135"/>
    <p:sldId id="3774" r:id="rId136"/>
    <p:sldId id="4304" r:id="rId137"/>
    <p:sldId id="4305" r:id="rId138"/>
    <p:sldId id="4306" r:id="rId139"/>
    <p:sldId id="4307" r:id="rId140"/>
    <p:sldId id="4309" r:id="rId141"/>
    <p:sldId id="4310" r:id="rId142"/>
    <p:sldId id="4311" r:id="rId143"/>
    <p:sldId id="3661" r:id="rId144"/>
    <p:sldId id="3681" r:id="rId145"/>
    <p:sldId id="3563" r:id="rId146"/>
    <p:sldId id="3564" r:id="rId147"/>
    <p:sldId id="3565" r:id="rId148"/>
    <p:sldId id="3566" r:id="rId149"/>
    <p:sldId id="3567" r:id="rId150"/>
    <p:sldId id="3568" r:id="rId151"/>
    <p:sldId id="3569" r:id="rId152"/>
    <p:sldId id="3570" r:id="rId153"/>
    <p:sldId id="3573" r:id="rId154"/>
    <p:sldId id="3648" r:id="rId155"/>
    <p:sldId id="3577" r:id="rId156"/>
    <p:sldId id="3649" r:id="rId157"/>
    <p:sldId id="3650" r:id="rId158"/>
    <p:sldId id="3583" r:id="rId159"/>
    <p:sldId id="3587" r:id="rId160"/>
    <p:sldId id="3588" r:id="rId161"/>
    <p:sldId id="3589" r:id="rId162"/>
    <p:sldId id="3590" r:id="rId163"/>
    <p:sldId id="3655" r:id="rId164"/>
    <p:sldId id="3595" r:id="rId165"/>
    <p:sldId id="3609" r:id="rId16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3399"/>
    <a:srgbClr val="0043C8"/>
    <a:srgbClr val="005C2A"/>
    <a:srgbClr val="CC3399"/>
    <a:srgbClr val="00FF00"/>
    <a:srgbClr val="F8CBAD"/>
    <a:srgbClr val="FFFF8B"/>
    <a:srgbClr val="B4FEB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09" autoAdjust="0"/>
    <p:restoredTop sz="94270" autoAdjust="0"/>
  </p:normalViewPr>
  <p:slideViewPr>
    <p:cSldViewPr snapToGrid="0">
      <p:cViewPr varScale="1">
        <p:scale>
          <a:sx n="71" d="100"/>
          <a:sy n="71" d="100"/>
        </p:scale>
        <p:origin x="226" y="67"/>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8056"/>
          </a:xfrm>
          <a:prstGeom prst="rect">
            <a:avLst/>
          </a:prstGeom>
        </p:spPr>
        <p:txBody>
          <a:bodyPr vert="horz" lIns="92034" tIns="46017" rIns="92034" bIns="46017" rtlCol="0"/>
          <a:lstStyle>
            <a:lvl1pPr algn="r">
              <a:defRPr sz="1200"/>
            </a:lvl1pPr>
          </a:lstStyle>
          <a:p>
            <a:fld id="{2B1F34B9-0AC5-4E73-BF1F-21CCB564203A}" type="datetimeFigureOut">
              <a:rPr kumimoji="1" lang="ja-JP" altLang="en-US" smtClean="0"/>
              <a:t>2025/7/10</a:t>
            </a:fld>
            <a:endParaRPr kumimoji="1" lang="ja-JP" altLang="en-US"/>
          </a:p>
        </p:txBody>
      </p:sp>
      <p:sp>
        <p:nvSpPr>
          <p:cNvPr id="4" name="フッター プレースホルダー 3"/>
          <p:cNvSpPr>
            <a:spLocks noGrp="1"/>
          </p:cNvSpPr>
          <p:nvPr>
            <p:ph type="ftr" sz="quarter" idx="2"/>
          </p:nvPr>
        </p:nvSpPr>
        <p:spPr>
          <a:xfrm>
            <a:off x="0" y="9428584"/>
            <a:ext cx="2945659" cy="498055"/>
          </a:xfrm>
          <a:prstGeom prst="rect">
            <a:avLst/>
          </a:prstGeom>
        </p:spPr>
        <p:txBody>
          <a:bodyPr vert="horz" lIns="92034" tIns="46017" rIns="92034" bIns="460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2034" tIns="46017" rIns="92034" bIns="46017" rtlCol="0" anchor="b"/>
          <a:lstStyle>
            <a:lvl1pPr algn="r">
              <a:defRPr sz="1200"/>
            </a:lvl1pPr>
          </a:lstStyle>
          <a:p>
            <a:fld id="{9E2676CF-156D-46B0-A308-5BE7C3EAC667}" type="slidenum">
              <a:rPr kumimoji="1" lang="ja-JP" altLang="en-US" smtClean="0"/>
              <a:t>‹#›</a:t>
            </a:fld>
            <a:endParaRPr kumimoji="1" lang="ja-JP" altLang="en-US"/>
          </a:p>
        </p:txBody>
      </p:sp>
    </p:spTree>
    <p:extLst>
      <p:ext uri="{BB962C8B-B14F-4D97-AF65-F5344CB8AC3E}">
        <p14:creationId xmlns:p14="http://schemas.microsoft.com/office/powerpoint/2010/main" val="3965149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072" cy="498008"/>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1002" y="0"/>
            <a:ext cx="2945072" cy="498008"/>
          </a:xfrm>
          <a:prstGeom prst="rect">
            <a:avLst/>
          </a:prstGeom>
        </p:spPr>
        <p:txBody>
          <a:bodyPr vert="horz" lIns="92034" tIns="46017" rIns="92034" bIns="46017" rtlCol="0"/>
          <a:lstStyle>
            <a:lvl1pPr algn="r">
              <a:defRPr sz="1200"/>
            </a:lvl1pPr>
          </a:lstStyle>
          <a:p>
            <a:fld id="{594C8D1A-E903-4CC0-AEC9-4041A386BBE5}" type="datetimeFigureOut">
              <a:rPr kumimoji="1" lang="ja-JP" altLang="en-US" smtClean="0"/>
              <a:t>2025/7/10</a:t>
            </a:fld>
            <a:endParaRPr kumimoji="1" lang="ja-JP" altLang="en-US"/>
          </a:p>
        </p:txBody>
      </p:sp>
      <p:sp>
        <p:nvSpPr>
          <p:cNvPr id="4" name="スライド イメージ プレースホルダー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2034" tIns="46017" rIns="92034" bIns="46017" rtlCol="0" anchor="ctr"/>
          <a:lstStyle/>
          <a:p>
            <a:endParaRPr lang="ja-JP" altLang="en-US"/>
          </a:p>
        </p:txBody>
      </p:sp>
      <p:sp>
        <p:nvSpPr>
          <p:cNvPr id="5" name="ノート プレースホルダー 4"/>
          <p:cNvSpPr>
            <a:spLocks noGrp="1"/>
          </p:cNvSpPr>
          <p:nvPr>
            <p:ph type="body" sz="quarter" idx="3"/>
          </p:nvPr>
        </p:nvSpPr>
        <p:spPr>
          <a:xfrm>
            <a:off x="680249" y="4777365"/>
            <a:ext cx="5437179" cy="3909042"/>
          </a:xfrm>
          <a:prstGeom prst="rect">
            <a:avLst/>
          </a:prstGeom>
        </p:spPr>
        <p:txBody>
          <a:bodyPr vert="horz" lIns="92034" tIns="46017" rIns="92034" bIns="460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630"/>
            <a:ext cx="2945072" cy="498008"/>
          </a:xfrm>
          <a:prstGeom prst="rect">
            <a:avLst/>
          </a:prstGeom>
        </p:spPr>
        <p:txBody>
          <a:bodyPr vert="horz" lIns="92034" tIns="46017" rIns="92034" bIns="460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1002" y="9428630"/>
            <a:ext cx="2945072" cy="498008"/>
          </a:xfrm>
          <a:prstGeom prst="rect">
            <a:avLst/>
          </a:prstGeom>
        </p:spPr>
        <p:txBody>
          <a:bodyPr vert="horz" lIns="92034" tIns="46017" rIns="92034" bIns="46017" rtlCol="0" anchor="b"/>
          <a:lstStyle>
            <a:lvl1pPr algn="r">
              <a:defRPr sz="1200"/>
            </a:lvl1pPr>
          </a:lstStyle>
          <a:p>
            <a:fld id="{EE94831B-95E8-4741-AC9E-FAE0388C9AD4}" type="slidenum">
              <a:rPr kumimoji="1" lang="ja-JP" altLang="en-US" smtClean="0"/>
              <a:t>‹#›</a:t>
            </a:fld>
            <a:endParaRPr kumimoji="1" lang="ja-JP" altLang="en-US"/>
          </a:p>
        </p:txBody>
      </p:sp>
    </p:spTree>
    <p:extLst>
      <p:ext uri="{BB962C8B-B14F-4D97-AF65-F5344CB8AC3E}">
        <p14:creationId xmlns:p14="http://schemas.microsoft.com/office/powerpoint/2010/main" val="25760929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C8B49-5659-4ACB-ACB0-0EECD9B6791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A9B1498-6EE7-5EEB-8251-353C41708E0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0AEA3E5-F750-4DD4-4C57-68587267118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B339B12-0A62-3A08-D8AB-D16B5A5DAA16}"/>
              </a:ext>
            </a:extLst>
          </p:cNvPr>
          <p:cNvSpPr>
            <a:spLocks noGrp="1"/>
          </p:cNvSpPr>
          <p:nvPr>
            <p:ph type="sldNum" sz="quarter" idx="5"/>
          </p:nvPr>
        </p:nvSpPr>
        <p:spPr/>
        <p:txBody>
          <a:bodyPr/>
          <a:lstStyle/>
          <a:p>
            <a:fld id="{EE94831B-95E8-4741-AC9E-FAE0388C9AD4}" type="slidenum">
              <a:rPr kumimoji="1" lang="ja-JP" altLang="en-US" smtClean="0"/>
              <a:t>7</a:t>
            </a:fld>
            <a:endParaRPr kumimoji="1" lang="ja-JP" altLang="en-US"/>
          </a:p>
        </p:txBody>
      </p:sp>
    </p:spTree>
    <p:extLst>
      <p:ext uri="{BB962C8B-B14F-4D97-AF65-F5344CB8AC3E}">
        <p14:creationId xmlns:p14="http://schemas.microsoft.com/office/powerpoint/2010/main" val="348631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19E5F-7A53-5669-6F03-281D0EAEEF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00AB9BD-F1E7-9CBF-AFE6-F85712D7126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73B39F6-4F2F-B592-479A-01AAAF505EB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703B291-D0FF-8C5A-FC03-26A3C2AD4CF3}"/>
              </a:ext>
            </a:extLst>
          </p:cNvPr>
          <p:cNvSpPr>
            <a:spLocks noGrp="1"/>
          </p:cNvSpPr>
          <p:nvPr>
            <p:ph type="sldNum" sz="quarter" idx="5"/>
          </p:nvPr>
        </p:nvSpPr>
        <p:spPr/>
        <p:txBody>
          <a:bodyPr/>
          <a:lstStyle/>
          <a:p>
            <a:fld id="{EE94831B-95E8-4741-AC9E-FAE0388C9AD4}" type="slidenum">
              <a:rPr kumimoji="1" lang="ja-JP" altLang="en-US" smtClean="0"/>
              <a:t>18</a:t>
            </a:fld>
            <a:endParaRPr kumimoji="1" lang="ja-JP" altLang="en-US"/>
          </a:p>
        </p:txBody>
      </p:sp>
    </p:spTree>
    <p:extLst>
      <p:ext uri="{BB962C8B-B14F-4D97-AF65-F5344CB8AC3E}">
        <p14:creationId xmlns:p14="http://schemas.microsoft.com/office/powerpoint/2010/main" val="2118788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460F0-A8FF-C283-1D4B-A82814B936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09CEF71-475F-3EF7-8382-84A869975D0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FED6BA6-6026-0096-1907-8992F7A8C3F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AAD9E83-9127-CC90-0577-75B2367B5918}"/>
              </a:ext>
            </a:extLst>
          </p:cNvPr>
          <p:cNvSpPr>
            <a:spLocks noGrp="1"/>
          </p:cNvSpPr>
          <p:nvPr>
            <p:ph type="sldNum" sz="quarter" idx="5"/>
          </p:nvPr>
        </p:nvSpPr>
        <p:spPr/>
        <p:txBody>
          <a:bodyPr/>
          <a:lstStyle/>
          <a:p>
            <a:fld id="{EE94831B-95E8-4741-AC9E-FAE0388C9AD4}" type="slidenum">
              <a:rPr kumimoji="1" lang="ja-JP" altLang="en-US" smtClean="0"/>
              <a:t>19</a:t>
            </a:fld>
            <a:endParaRPr kumimoji="1" lang="ja-JP" altLang="en-US"/>
          </a:p>
        </p:txBody>
      </p:sp>
    </p:spTree>
    <p:extLst>
      <p:ext uri="{BB962C8B-B14F-4D97-AF65-F5344CB8AC3E}">
        <p14:creationId xmlns:p14="http://schemas.microsoft.com/office/powerpoint/2010/main" val="2454258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58772-39E8-437D-C0D3-32C3A12C2EE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C2DC53B-1EC6-E38D-3B2B-1B38250B96D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00779D9-6410-D804-0F59-DE3042A161E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63E8FD3-257F-9356-27F0-E7024042476E}"/>
              </a:ext>
            </a:extLst>
          </p:cNvPr>
          <p:cNvSpPr>
            <a:spLocks noGrp="1"/>
          </p:cNvSpPr>
          <p:nvPr>
            <p:ph type="sldNum" sz="quarter" idx="5"/>
          </p:nvPr>
        </p:nvSpPr>
        <p:spPr/>
        <p:txBody>
          <a:bodyPr/>
          <a:lstStyle/>
          <a:p>
            <a:fld id="{EE94831B-95E8-4741-AC9E-FAE0388C9AD4}" type="slidenum">
              <a:rPr kumimoji="1" lang="ja-JP" altLang="en-US" smtClean="0"/>
              <a:t>20</a:t>
            </a:fld>
            <a:endParaRPr kumimoji="1" lang="ja-JP" altLang="en-US"/>
          </a:p>
        </p:txBody>
      </p:sp>
    </p:spTree>
    <p:extLst>
      <p:ext uri="{BB962C8B-B14F-4D97-AF65-F5344CB8AC3E}">
        <p14:creationId xmlns:p14="http://schemas.microsoft.com/office/powerpoint/2010/main" val="553641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186AE-2F43-3825-46B1-69331D89F1A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467658-EF03-B5BF-34F4-05DBB23DEC2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2CD342A-3CE5-CE42-848B-301EC16975E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AF51520-03C9-CAA8-2C46-A830093EEE44}"/>
              </a:ext>
            </a:extLst>
          </p:cNvPr>
          <p:cNvSpPr>
            <a:spLocks noGrp="1"/>
          </p:cNvSpPr>
          <p:nvPr>
            <p:ph type="sldNum" sz="quarter" idx="5"/>
          </p:nvPr>
        </p:nvSpPr>
        <p:spPr/>
        <p:txBody>
          <a:bodyPr/>
          <a:lstStyle/>
          <a:p>
            <a:fld id="{EE94831B-95E8-4741-AC9E-FAE0388C9AD4}" type="slidenum">
              <a:rPr kumimoji="1" lang="ja-JP" altLang="en-US" smtClean="0"/>
              <a:t>21</a:t>
            </a:fld>
            <a:endParaRPr kumimoji="1" lang="ja-JP" altLang="en-US"/>
          </a:p>
        </p:txBody>
      </p:sp>
    </p:spTree>
    <p:extLst>
      <p:ext uri="{BB962C8B-B14F-4D97-AF65-F5344CB8AC3E}">
        <p14:creationId xmlns:p14="http://schemas.microsoft.com/office/powerpoint/2010/main" val="1061460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3A728-8212-B86C-CF88-4AD2153299A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71447CD-6F4E-F20A-F239-874EDB87F38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CD1EEF5-41F4-731A-DBA8-8DEDE933C40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3163FEA-5BBF-4B6D-3C38-7C0DDE6868D3}"/>
              </a:ext>
            </a:extLst>
          </p:cNvPr>
          <p:cNvSpPr>
            <a:spLocks noGrp="1"/>
          </p:cNvSpPr>
          <p:nvPr>
            <p:ph type="sldNum" sz="quarter" idx="5"/>
          </p:nvPr>
        </p:nvSpPr>
        <p:spPr/>
        <p:txBody>
          <a:bodyPr/>
          <a:lstStyle/>
          <a:p>
            <a:fld id="{EE94831B-95E8-4741-AC9E-FAE0388C9AD4}" type="slidenum">
              <a:rPr kumimoji="1" lang="ja-JP" altLang="en-US" smtClean="0"/>
              <a:t>22</a:t>
            </a:fld>
            <a:endParaRPr kumimoji="1" lang="ja-JP" altLang="en-US"/>
          </a:p>
        </p:txBody>
      </p:sp>
    </p:spTree>
    <p:extLst>
      <p:ext uri="{BB962C8B-B14F-4D97-AF65-F5344CB8AC3E}">
        <p14:creationId xmlns:p14="http://schemas.microsoft.com/office/powerpoint/2010/main" val="4100115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08AF3-BDF5-3E21-F160-00FE81A457E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32C27C4-408A-2AB1-16C9-DC8C54FE1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AA7CF1E-A521-393D-FCC7-B6B7B9F8613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B3F8D59-BEE6-C9A2-8402-EA6E3F8BA9EB}"/>
              </a:ext>
            </a:extLst>
          </p:cNvPr>
          <p:cNvSpPr>
            <a:spLocks noGrp="1"/>
          </p:cNvSpPr>
          <p:nvPr>
            <p:ph type="sldNum" sz="quarter" idx="5"/>
          </p:nvPr>
        </p:nvSpPr>
        <p:spPr/>
        <p:txBody>
          <a:bodyPr/>
          <a:lstStyle/>
          <a:p>
            <a:fld id="{EE94831B-95E8-4741-AC9E-FAE0388C9AD4}" type="slidenum">
              <a:rPr kumimoji="1" lang="ja-JP" altLang="en-US" smtClean="0"/>
              <a:t>23</a:t>
            </a:fld>
            <a:endParaRPr kumimoji="1" lang="ja-JP" altLang="en-US"/>
          </a:p>
        </p:txBody>
      </p:sp>
    </p:spTree>
    <p:extLst>
      <p:ext uri="{BB962C8B-B14F-4D97-AF65-F5344CB8AC3E}">
        <p14:creationId xmlns:p14="http://schemas.microsoft.com/office/powerpoint/2010/main" val="2551640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8FB8B-20F2-D23E-CED6-B27B374DF55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4CA026F-7D82-1CA5-786E-732BB53494E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F5A2860-CC6D-6BAD-F2A2-2D48360527FF}"/>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DEBBD66-2413-F874-3684-2B132376DA3C}"/>
              </a:ext>
            </a:extLst>
          </p:cNvPr>
          <p:cNvSpPr>
            <a:spLocks noGrp="1"/>
          </p:cNvSpPr>
          <p:nvPr>
            <p:ph type="sldNum" sz="quarter" idx="5"/>
          </p:nvPr>
        </p:nvSpPr>
        <p:spPr/>
        <p:txBody>
          <a:bodyPr/>
          <a:lstStyle/>
          <a:p>
            <a:fld id="{EE94831B-95E8-4741-AC9E-FAE0388C9AD4}" type="slidenum">
              <a:rPr kumimoji="1" lang="ja-JP" altLang="en-US" smtClean="0"/>
              <a:t>24</a:t>
            </a:fld>
            <a:endParaRPr kumimoji="1" lang="ja-JP" altLang="en-US"/>
          </a:p>
        </p:txBody>
      </p:sp>
    </p:spTree>
    <p:extLst>
      <p:ext uri="{BB962C8B-B14F-4D97-AF65-F5344CB8AC3E}">
        <p14:creationId xmlns:p14="http://schemas.microsoft.com/office/powerpoint/2010/main" val="1572711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C1443-8A1C-38C1-50C6-99E47A94788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E76ACD4-D4C1-F008-4C92-71AD58CBF2D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6960A10-843B-C0EB-8A22-1109801E76A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A089CDA-1811-DAC8-4F13-AAF84E0E1919}"/>
              </a:ext>
            </a:extLst>
          </p:cNvPr>
          <p:cNvSpPr>
            <a:spLocks noGrp="1"/>
          </p:cNvSpPr>
          <p:nvPr>
            <p:ph type="sldNum" sz="quarter" idx="5"/>
          </p:nvPr>
        </p:nvSpPr>
        <p:spPr/>
        <p:txBody>
          <a:bodyPr/>
          <a:lstStyle/>
          <a:p>
            <a:fld id="{EE94831B-95E8-4741-AC9E-FAE0388C9AD4}" type="slidenum">
              <a:rPr kumimoji="1" lang="ja-JP" altLang="en-US" smtClean="0"/>
              <a:t>25</a:t>
            </a:fld>
            <a:endParaRPr kumimoji="1" lang="ja-JP" altLang="en-US"/>
          </a:p>
        </p:txBody>
      </p:sp>
    </p:spTree>
    <p:extLst>
      <p:ext uri="{BB962C8B-B14F-4D97-AF65-F5344CB8AC3E}">
        <p14:creationId xmlns:p14="http://schemas.microsoft.com/office/powerpoint/2010/main" val="2695818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C0C51-043E-126D-4E61-311A5CD9E76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B5E865A-8C95-05B5-B4C8-E9C305FA96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C3302B9-27CA-A94A-CA63-A6AF9126D16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B33447C-416E-028F-FE70-4A5B4528499C}"/>
              </a:ext>
            </a:extLst>
          </p:cNvPr>
          <p:cNvSpPr>
            <a:spLocks noGrp="1"/>
          </p:cNvSpPr>
          <p:nvPr>
            <p:ph type="sldNum" sz="quarter" idx="5"/>
          </p:nvPr>
        </p:nvSpPr>
        <p:spPr/>
        <p:txBody>
          <a:bodyPr/>
          <a:lstStyle/>
          <a:p>
            <a:fld id="{EE94831B-95E8-4741-AC9E-FAE0388C9AD4}" type="slidenum">
              <a:rPr kumimoji="1" lang="ja-JP" altLang="en-US" smtClean="0"/>
              <a:t>26</a:t>
            </a:fld>
            <a:endParaRPr kumimoji="1" lang="ja-JP" altLang="en-US"/>
          </a:p>
        </p:txBody>
      </p:sp>
    </p:spTree>
    <p:extLst>
      <p:ext uri="{BB962C8B-B14F-4D97-AF65-F5344CB8AC3E}">
        <p14:creationId xmlns:p14="http://schemas.microsoft.com/office/powerpoint/2010/main" val="2353854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6C084-6A94-1175-4BFF-410A4A646DB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AEB1C9-10D1-479B-3780-6551FEB20BE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2F13151-CE9C-9C35-BA93-EAA5A975DA9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D6455D8-37D3-C183-B015-3899851DDF7F}"/>
              </a:ext>
            </a:extLst>
          </p:cNvPr>
          <p:cNvSpPr>
            <a:spLocks noGrp="1"/>
          </p:cNvSpPr>
          <p:nvPr>
            <p:ph type="sldNum" sz="quarter" idx="5"/>
          </p:nvPr>
        </p:nvSpPr>
        <p:spPr/>
        <p:txBody>
          <a:bodyPr/>
          <a:lstStyle/>
          <a:p>
            <a:fld id="{EE94831B-95E8-4741-AC9E-FAE0388C9AD4}" type="slidenum">
              <a:rPr kumimoji="1" lang="ja-JP" altLang="en-US" smtClean="0"/>
              <a:t>29</a:t>
            </a:fld>
            <a:endParaRPr kumimoji="1" lang="ja-JP" altLang="en-US"/>
          </a:p>
        </p:txBody>
      </p:sp>
    </p:spTree>
    <p:extLst>
      <p:ext uri="{BB962C8B-B14F-4D97-AF65-F5344CB8AC3E}">
        <p14:creationId xmlns:p14="http://schemas.microsoft.com/office/powerpoint/2010/main" val="1815233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BF049-281A-D489-7325-5A1F65C11AE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A597974-E22A-BD0A-2BF7-49E76BE46DC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207E568-4EEC-E25A-942D-DF660EEF9766}"/>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870FC63-8E81-F8F5-4DEF-CF42EAE9F5AD}"/>
              </a:ext>
            </a:extLst>
          </p:cNvPr>
          <p:cNvSpPr>
            <a:spLocks noGrp="1"/>
          </p:cNvSpPr>
          <p:nvPr>
            <p:ph type="sldNum" sz="quarter" idx="5"/>
          </p:nvPr>
        </p:nvSpPr>
        <p:spPr/>
        <p:txBody>
          <a:bodyPr/>
          <a:lstStyle/>
          <a:p>
            <a:fld id="{EE94831B-95E8-4741-AC9E-FAE0388C9AD4}" type="slidenum">
              <a:rPr kumimoji="1" lang="ja-JP" altLang="en-US" smtClean="0"/>
              <a:t>8</a:t>
            </a:fld>
            <a:endParaRPr kumimoji="1" lang="ja-JP" altLang="en-US"/>
          </a:p>
        </p:txBody>
      </p:sp>
    </p:spTree>
    <p:extLst>
      <p:ext uri="{BB962C8B-B14F-4D97-AF65-F5344CB8AC3E}">
        <p14:creationId xmlns:p14="http://schemas.microsoft.com/office/powerpoint/2010/main" val="3203008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67FED-ACB8-409E-2A32-E4E1C9536C4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ACE2BAC-8D7F-CBFD-7915-1DA0C19AE3A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AAEE74A-33AB-9D38-0069-D47C7C66E8E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7ED7C25-C6A1-4859-FA2D-5729985CBF3D}"/>
              </a:ext>
            </a:extLst>
          </p:cNvPr>
          <p:cNvSpPr>
            <a:spLocks noGrp="1"/>
          </p:cNvSpPr>
          <p:nvPr>
            <p:ph type="sldNum" sz="quarter" idx="5"/>
          </p:nvPr>
        </p:nvSpPr>
        <p:spPr/>
        <p:txBody>
          <a:bodyPr/>
          <a:lstStyle/>
          <a:p>
            <a:fld id="{EE94831B-95E8-4741-AC9E-FAE0388C9AD4}" type="slidenum">
              <a:rPr kumimoji="1" lang="ja-JP" altLang="en-US" smtClean="0"/>
              <a:t>30</a:t>
            </a:fld>
            <a:endParaRPr kumimoji="1" lang="ja-JP" altLang="en-US"/>
          </a:p>
        </p:txBody>
      </p:sp>
    </p:spTree>
    <p:extLst>
      <p:ext uri="{BB962C8B-B14F-4D97-AF65-F5344CB8AC3E}">
        <p14:creationId xmlns:p14="http://schemas.microsoft.com/office/powerpoint/2010/main" val="3865878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2004-8444-3FB2-AA9A-D1324718F26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1FC0C8D-65A8-80FF-8D17-0EF939D79F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C62C05E-E0D0-5D5A-15E0-B7555F00FB1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3F3E30F-5978-6C55-6466-31ACEC8EA5A6}"/>
              </a:ext>
            </a:extLst>
          </p:cNvPr>
          <p:cNvSpPr>
            <a:spLocks noGrp="1"/>
          </p:cNvSpPr>
          <p:nvPr>
            <p:ph type="sldNum" sz="quarter" idx="5"/>
          </p:nvPr>
        </p:nvSpPr>
        <p:spPr/>
        <p:txBody>
          <a:bodyPr/>
          <a:lstStyle/>
          <a:p>
            <a:fld id="{EE94831B-95E8-4741-AC9E-FAE0388C9AD4}" type="slidenum">
              <a:rPr kumimoji="1" lang="ja-JP" altLang="en-US" smtClean="0"/>
              <a:t>31</a:t>
            </a:fld>
            <a:endParaRPr kumimoji="1" lang="ja-JP" altLang="en-US"/>
          </a:p>
        </p:txBody>
      </p:sp>
    </p:spTree>
    <p:extLst>
      <p:ext uri="{BB962C8B-B14F-4D97-AF65-F5344CB8AC3E}">
        <p14:creationId xmlns:p14="http://schemas.microsoft.com/office/powerpoint/2010/main" val="3500432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EFD07-766C-1C6D-248C-0837436973E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FB503F9-48FA-18E9-397E-72A843DE9BF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0BA7045-B7FE-BF34-5A8E-52E8F042991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2213C85-2E2E-E6DB-9C0F-5509CB08AFC2}"/>
              </a:ext>
            </a:extLst>
          </p:cNvPr>
          <p:cNvSpPr>
            <a:spLocks noGrp="1"/>
          </p:cNvSpPr>
          <p:nvPr>
            <p:ph type="sldNum" sz="quarter" idx="5"/>
          </p:nvPr>
        </p:nvSpPr>
        <p:spPr/>
        <p:txBody>
          <a:bodyPr/>
          <a:lstStyle/>
          <a:p>
            <a:fld id="{EE94831B-95E8-4741-AC9E-FAE0388C9AD4}" type="slidenum">
              <a:rPr kumimoji="1" lang="ja-JP" altLang="en-US" smtClean="0"/>
              <a:t>32</a:t>
            </a:fld>
            <a:endParaRPr kumimoji="1" lang="ja-JP" altLang="en-US"/>
          </a:p>
        </p:txBody>
      </p:sp>
    </p:spTree>
    <p:extLst>
      <p:ext uri="{BB962C8B-B14F-4D97-AF65-F5344CB8AC3E}">
        <p14:creationId xmlns:p14="http://schemas.microsoft.com/office/powerpoint/2010/main" val="117690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C2547-FD30-9556-3CBE-055D23AFEC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BF12267-7DF5-547F-904A-DD5BCE29042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7B31549-E5F3-298F-ECED-0AC5E99DC70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B10BE79-B6F9-F35B-AB52-B7BF58226578}"/>
              </a:ext>
            </a:extLst>
          </p:cNvPr>
          <p:cNvSpPr>
            <a:spLocks noGrp="1"/>
          </p:cNvSpPr>
          <p:nvPr>
            <p:ph type="sldNum" sz="quarter" idx="5"/>
          </p:nvPr>
        </p:nvSpPr>
        <p:spPr/>
        <p:txBody>
          <a:bodyPr/>
          <a:lstStyle/>
          <a:p>
            <a:fld id="{EE94831B-95E8-4741-AC9E-FAE0388C9AD4}" type="slidenum">
              <a:rPr kumimoji="1" lang="ja-JP" altLang="en-US" smtClean="0"/>
              <a:t>33</a:t>
            </a:fld>
            <a:endParaRPr kumimoji="1" lang="ja-JP" altLang="en-US"/>
          </a:p>
        </p:txBody>
      </p:sp>
    </p:spTree>
    <p:extLst>
      <p:ext uri="{BB962C8B-B14F-4D97-AF65-F5344CB8AC3E}">
        <p14:creationId xmlns:p14="http://schemas.microsoft.com/office/powerpoint/2010/main" val="1299708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BC6FD-2E95-51B0-0D82-63B8537C57C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88021B9-E8D9-FC6A-FB7C-388DF44B1E8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665EF0A-5C71-D480-579D-F032FC31F24F}"/>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1317C7E-251C-CC54-1FC7-52B2A6139EB0}"/>
              </a:ext>
            </a:extLst>
          </p:cNvPr>
          <p:cNvSpPr>
            <a:spLocks noGrp="1"/>
          </p:cNvSpPr>
          <p:nvPr>
            <p:ph type="sldNum" sz="quarter" idx="5"/>
          </p:nvPr>
        </p:nvSpPr>
        <p:spPr/>
        <p:txBody>
          <a:bodyPr/>
          <a:lstStyle/>
          <a:p>
            <a:fld id="{EE94831B-95E8-4741-AC9E-FAE0388C9AD4}" type="slidenum">
              <a:rPr kumimoji="1" lang="ja-JP" altLang="en-US" smtClean="0"/>
              <a:t>34</a:t>
            </a:fld>
            <a:endParaRPr kumimoji="1" lang="ja-JP" altLang="en-US"/>
          </a:p>
        </p:txBody>
      </p:sp>
    </p:spTree>
    <p:extLst>
      <p:ext uri="{BB962C8B-B14F-4D97-AF65-F5344CB8AC3E}">
        <p14:creationId xmlns:p14="http://schemas.microsoft.com/office/powerpoint/2010/main" val="2830835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8C012-2206-65BE-302D-034C5CED7A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7516286-9CDC-EB27-3281-ADEF9A195E8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2AE53E3-A792-A0E8-614D-57790F4BA27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6825D4D-CF8B-6C67-32BA-82B2C4501B5B}"/>
              </a:ext>
            </a:extLst>
          </p:cNvPr>
          <p:cNvSpPr>
            <a:spLocks noGrp="1"/>
          </p:cNvSpPr>
          <p:nvPr>
            <p:ph type="sldNum" sz="quarter" idx="5"/>
          </p:nvPr>
        </p:nvSpPr>
        <p:spPr/>
        <p:txBody>
          <a:bodyPr/>
          <a:lstStyle/>
          <a:p>
            <a:fld id="{EE94831B-95E8-4741-AC9E-FAE0388C9AD4}" type="slidenum">
              <a:rPr kumimoji="1" lang="ja-JP" altLang="en-US" smtClean="0"/>
              <a:t>35</a:t>
            </a:fld>
            <a:endParaRPr kumimoji="1" lang="ja-JP" altLang="en-US"/>
          </a:p>
        </p:txBody>
      </p:sp>
    </p:spTree>
    <p:extLst>
      <p:ext uri="{BB962C8B-B14F-4D97-AF65-F5344CB8AC3E}">
        <p14:creationId xmlns:p14="http://schemas.microsoft.com/office/powerpoint/2010/main" val="623385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CB49F-947C-AE55-7673-3686B6E1FF7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9D4C590-2167-F297-1512-590A5ED5B5C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FA7D23F-71A9-2F35-9EA4-69C4250B1C4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E2E28AC-9016-00B7-ACF5-05F1ECDA889B}"/>
              </a:ext>
            </a:extLst>
          </p:cNvPr>
          <p:cNvSpPr>
            <a:spLocks noGrp="1"/>
          </p:cNvSpPr>
          <p:nvPr>
            <p:ph type="sldNum" sz="quarter" idx="5"/>
          </p:nvPr>
        </p:nvSpPr>
        <p:spPr/>
        <p:txBody>
          <a:bodyPr/>
          <a:lstStyle/>
          <a:p>
            <a:fld id="{EE94831B-95E8-4741-AC9E-FAE0388C9AD4}" type="slidenum">
              <a:rPr kumimoji="1" lang="ja-JP" altLang="en-US" smtClean="0"/>
              <a:t>36</a:t>
            </a:fld>
            <a:endParaRPr kumimoji="1" lang="ja-JP" altLang="en-US"/>
          </a:p>
        </p:txBody>
      </p:sp>
    </p:spTree>
    <p:extLst>
      <p:ext uri="{BB962C8B-B14F-4D97-AF65-F5344CB8AC3E}">
        <p14:creationId xmlns:p14="http://schemas.microsoft.com/office/powerpoint/2010/main" val="2891048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6215C-A70B-51FE-4139-B50682CB57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C8AA038-C16F-0E68-F763-D63285BB895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A885E60-4DC8-046C-0140-47A6F53A4B16}"/>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993A38D-85AC-3236-9505-29664B7980F1}"/>
              </a:ext>
            </a:extLst>
          </p:cNvPr>
          <p:cNvSpPr>
            <a:spLocks noGrp="1"/>
          </p:cNvSpPr>
          <p:nvPr>
            <p:ph type="sldNum" sz="quarter" idx="5"/>
          </p:nvPr>
        </p:nvSpPr>
        <p:spPr/>
        <p:txBody>
          <a:bodyPr/>
          <a:lstStyle/>
          <a:p>
            <a:fld id="{EE94831B-95E8-4741-AC9E-FAE0388C9AD4}" type="slidenum">
              <a:rPr kumimoji="1" lang="ja-JP" altLang="en-US" smtClean="0"/>
              <a:t>37</a:t>
            </a:fld>
            <a:endParaRPr kumimoji="1" lang="ja-JP" altLang="en-US"/>
          </a:p>
        </p:txBody>
      </p:sp>
    </p:spTree>
    <p:extLst>
      <p:ext uri="{BB962C8B-B14F-4D97-AF65-F5344CB8AC3E}">
        <p14:creationId xmlns:p14="http://schemas.microsoft.com/office/powerpoint/2010/main" val="427418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E94A6-B944-F04E-D63B-51AA01517F7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0D15A7-8558-DC5B-11D9-309B9844E2C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E48CBD4-C7B0-C9A0-4712-751084F0F74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CA3F3C1-23A7-CBA6-60B3-B6440A9D98A8}"/>
              </a:ext>
            </a:extLst>
          </p:cNvPr>
          <p:cNvSpPr>
            <a:spLocks noGrp="1"/>
          </p:cNvSpPr>
          <p:nvPr>
            <p:ph type="sldNum" sz="quarter" idx="5"/>
          </p:nvPr>
        </p:nvSpPr>
        <p:spPr/>
        <p:txBody>
          <a:bodyPr/>
          <a:lstStyle/>
          <a:p>
            <a:fld id="{EE94831B-95E8-4741-AC9E-FAE0388C9AD4}" type="slidenum">
              <a:rPr kumimoji="1" lang="ja-JP" altLang="en-US" smtClean="0"/>
              <a:t>40</a:t>
            </a:fld>
            <a:endParaRPr kumimoji="1" lang="ja-JP" altLang="en-US"/>
          </a:p>
        </p:txBody>
      </p:sp>
    </p:spTree>
    <p:extLst>
      <p:ext uri="{BB962C8B-B14F-4D97-AF65-F5344CB8AC3E}">
        <p14:creationId xmlns:p14="http://schemas.microsoft.com/office/powerpoint/2010/main" val="3661001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F775C-4196-93A8-DFF1-DEEF2CF2752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3658547-8411-55FF-A573-9686F394921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A94ACA7-600A-3356-1576-79B793C7FD9F}"/>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7B2ED31-D55A-CC8B-F287-29CB4A7CB97E}"/>
              </a:ext>
            </a:extLst>
          </p:cNvPr>
          <p:cNvSpPr>
            <a:spLocks noGrp="1"/>
          </p:cNvSpPr>
          <p:nvPr>
            <p:ph type="sldNum" sz="quarter" idx="5"/>
          </p:nvPr>
        </p:nvSpPr>
        <p:spPr/>
        <p:txBody>
          <a:bodyPr/>
          <a:lstStyle/>
          <a:p>
            <a:fld id="{EE94831B-95E8-4741-AC9E-FAE0388C9AD4}" type="slidenum">
              <a:rPr kumimoji="1" lang="ja-JP" altLang="en-US" smtClean="0"/>
              <a:t>41</a:t>
            </a:fld>
            <a:endParaRPr kumimoji="1" lang="ja-JP" altLang="en-US"/>
          </a:p>
        </p:txBody>
      </p:sp>
    </p:spTree>
    <p:extLst>
      <p:ext uri="{BB962C8B-B14F-4D97-AF65-F5344CB8AC3E}">
        <p14:creationId xmlns:p14="http://schemas.microsoft.com/office/powerpoint/2010/main" val="2637613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CE4E1-9DC5-0C94-9BBD-EC0C0425138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E31FBB2-417D-927D-5A60-8525E0E0876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05F06C9-E41A-6871-3218-048B7241D02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554842B-70B0-1528-8DB2-8A32B9041B13}"/>
              </a:ext>
            </a:extLst>
          </p:cNvPr>
          <p:cNvSpPr>
            <a:spLocks noGrp="1"/>
          </p:cNvSpPr>
          <p:nvPr>
            <p:ph type="sldNum" sz="quarter" idx="5"/>
          </p:nvPr>
        </p:nvSpPr>
        <p:spPr/>
        <p:txBody>
          <a:bodyPr/>
          <a:lstStyle/>
          <a:p>
            <a:fld id="{EE94831B-95E8-4741-AC9E-FAE0388C9AD4}" type="slidenum">
              <a:rPr kumimoji="1" lang="ja-JP" altLang="en-US" smtClean="0"/>
              <a:t>9</a:t>
            </a:fld>
            <a:endParaRPr kumimoji="1" lang="ja-JP" altLang="en-US"/>
          </a:p>
        </p:txBody>
      </p:sp>
    </p:spTree>
    <p:extLst>
      <p:ext uri="{BB962C8B-B14F-4D97-AF65-F5344CB8AC3E}">
        <p14:creationId xmlns:p14="http://schemas.microsoft.com/office/powerpoint/2010/main" val="662074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EB80F-A4B2-F897-F8BC-C5966C5AD73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2A690AD-A96A-E24C-83D6-4763C1C3FD6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5C6D321-F60E-99F6-11AD-29E5F04BBA8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6CDEEDD-3657-2F8B-CB2B-3462EBE3638A}"/>
              </a:ext>
            </a:extLst>
          </p:cNvPr>
          <p:cNvSpPr>
            <a:spLocks noGrp="1"/>
          </p:cNvSpPr>
          <p:nvPr>
            <p:ph type="sldNum" sz="quarter" idx="5"/>
          </p:nvPr>
        </p:nvSpPr>
        <p:spPr/>
        <p:txBody>
          <a:bodyPr/>
          <a:lstStyle/>
          <a:p>
            <a:fld id="{EE94831B-95E8-4741-AC9E-FAE0388C9AD4}" type="slidenum">
              <a:rPr kumimoji="1" lang="ja-JP" altLang="en-US" smtClean="0"/>
              <a:t>42</a:t>
            </a:fld>
            <a:endParaRPr kumimoji="1" lang="ja-JP" altLang="en-US"/>
          </a:p>
        </p:txBody>
      </p:sp>
    </p:spTree>
    <p:extLst>
      <p:ext uri="{BB962C8B-B14F-4D97-AF65-F5344CB8AC3E}">
        <p14:creationId xmlns:p14="http://schemas.microsoft.com/office/powerpoint/2010/main" val="1451565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CADC9-7369-81B4-23BB-5092B824AA0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795FAB3-7E5C-1715-48DF-922F9C137B8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E4A8992-F27A-9F98-D454-B80124A3476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84F87F7-B253-00A3-74AA-6D4B9C419A6A}"/>
              </a:ext>
            </a:extLst>
          </p:cNvPr>
          <p:cNvSpPr>
            <a:spLocks noGrp="1"/>
          </p:cNvSpPr>
          <p:nvPr>
            <p:ph type="sldNum" sz="quarter" idx="5"/>
          </p:nvPr>
        </p:nvSpPr>
        <p:spPr/>
        <p:txBody>
          <a:bodyPr/>
          <a:lstStyle/>
          <a:p>
            <a:fld id="{EE94831B-95E8-4741-AC9E-FAE0388C9AD4}" type="slidenum">
              <a:rPr kumimoji="1" lang="ja-JP" altLang="en-US" smtClean="0"/>
              <a:t>43</a:t>
            </a:fld>
            <a:endParaRPr kumimoji="1" lang="ja-JP" altLang="en-US"/>
          </a:p>
        </p:txBody>
      </p:sp>
    </p:spTree>
    <p:extLst>
      <p:ext uri="{BB962C8B-B14F-4D97-AF65-F5344CB8AC3E}">
        <p14:creationId xmlns:p14="http://schemas.microsoft.com/office/powerpoint/2010/main" val="3760650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E7569-4882-330E-A77B-6DF6D31F28B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4F7B4D-E862-89A7-7B78-4E90349E77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BD9FF35-FA4B-CFBE-F7E0-20603FB9F0C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9CD2703-A17A-66FF-A83D-03C272D5A617}"/>
              </a:ext>
            </a:extLst>
          </p:cNvPr>
          <p:cNvSpPr>
            <a:spLocks noGrp="1"/>
          </p:cNvSpPr>
          <p:nvPr>
            <p:ph type="sldNum" sz="quarter" idx="5"/>
          </p:nvPr>
        </p:nvSpPr>
        <p:spPr/>
        <p:txBody>
          <a:bodyPr/>
          <a:lstStyle/>
          <a:p>
            <a:fld id="{EE94831B-95E8-4741-AC9E-FAE0388C9AD4}" type="slidenum">
              <a:rPr kumimoji="1" lang="ja-JP" altLang="en-US" smtClean="0"/>
              <a:t>44</a:t>
            </a:fld>
            <a:endParaRPr kumimoji="1" lang="ja-JP" altLang="en-US"/>
          </a:p>
        </p:txBody>
      </p:sp>
    </p:spTree>
    <p:extLst>
      <p:ext uri="{BB962C8B-B14F-4D97-AF65-F5344CB8AC3E}">
        <p14:creationId xmlns:p14="http://schemas.microsoft.com/office/powerpoint/2010/main" val="73896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70D24-4825-B566-2417-8F2705D1818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B112933-A4A1-B95A-951D-AA400D18A35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030015E-8261-6367-50F1-36C19062366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B022FDE-0B8F-7030-F220-C167406A6A3B}"/>
              </a:ext>
            </a:extLst>
          </p:cNvPr>
          <p:cNvSpPr>
            <a:spLocks noGrp="1"/>
          </p:cNvSpPr>
          <p:nvPr>
            <p:ph type="sldNum" sz="quarter" idx="5"/>
          </p:nvPr>
        </p:nvSpPr>
        <p:spPr/>
        <p:txBody>
          <a:bodyPr/>
          <a:lstStyle/>
          <a:p>
            <a:fld id="{EE94831B-95E8-4741-AC9E-FAE0388C9AD4}" type="slidenum">
              <a:rPr kumimoji="1" lang="ja-JP" altLang="en-US" smtClean="0"/>
              <a:t>45</a:t>
            </a:fld>
            <a:endParaRPr kumimoji="1" lang="ja-JP" altLang="en-US"/>
          </a:p>
        </p:txBody>
      </p:sp>
    </p:spTree>
    <p:extLst>
      <p:ext uri="{BB962C8B-B14F-4D97-AF65-F5344CB8AC3E}">
        <p14:creationId xmlns:p14="http://schemas.microsoft.com/office/powerpoint/2010/main" val="3915512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B9944-DB0D-380E-558B-17CEEB495BC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416E24E-40F4-0E91-5D76-506F0098164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8B87930-D13E-153A-C9AD-3B972C9889D9}"/>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5A269FC-2EC6-9A67-58FF-80F339D2065A}"/>
              </a:ext>
            </a:extLst>
          </p:cNvPr>
          <p:cNvSpPr>
            <a:spLocks noGrp="1"/>
          </p:cNvSpPr>
          <p:nvPr>
            <p:ph type="sldNum" sz="quarter" idx="5"/>
          </p:nvPr>
        </p:nvSpPr>
        <p:spPr/>
        <p:txBody>
          <a:bodyPr/>
          <a:lstStyle/>
          <a:p>
            <a:fld id="{EE94831B-95E8-4741-AC9E-FAE0388C9AD4}" type="slidenum">
              <a:rPr kumimoji="1" lang="ja-JP" altLang="en-US" smtClean="0"/>
              <a:t>46</a:t>
            </a:fld>
            <a:endParaRPr kumimoji="1" lang="ja-JP" altLang="en-US"/>
          </a:p>
        </p:txBody>
      </p:sp>
    </p:spTree>
    <p:extLst>
      <p:ext uri="{BB962C8B-B14F-4D97-AF65-F5344CB8AC3E}">
        <p14:creationId xmlns:p14="http://schemas.microsoft.com/office/powerpoint/2010/main" val="2687007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D0E22-F9E4-1D15-F9F0-865D4CA0246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FE7BC83-757D-E791-B2D1-B2B01BEB15E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A57461F-7CB1-D952-5B92-C48409F8412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9332409-7AE4-2836-04ED-EC60848C7654}"/>
              </a:ext>
            </a:extLst>
          </p:cNvPr>
          <p:cNvSpPr>
            <a:spLocks noGrp="1"/>
          </p:cNvSpPr>
          <p:nvPr>
            <p:ph type="sldNum" sz="quarter" idx="5"/>
          </p:nvPr>
        </p:nvSpPr>
        <p:spPr/>
        <p:txBody>
          <a:bodyPr/>
          <a:lstStyle/>
          <a:p>
            <a:fld id="{EE94831B-95E8-4741-AC9E-FAE0388C9AD4}" type="slidenum">
              <a:rPr kumimoji="1" lang="ja-JP" altLang="en-US" smtClean="0"/>
              <a:t>47</a:t>
            </a:fld>
            <a:endParaRPr kumimoji="1" lang="ja-JP" altLang="en-US"/>
          </a:p>
        </p:txBody>
      </p:sp>
    </p:spTree>
    <p:extLst>
      <p:ext uri="{BB962C8B-B14F-4D97-AF65-F5344CB8AC3E}">
        <p14:creationId xmlns:p14="http://schemas.microsoft.com/office/powerpoint/2010/main" val="6167647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B2752-9F2F-969D-7EE7-40CF2DF5CB7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3B3E3C0-FE79-2D6C-34D0-E245BC3FA5E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3CB1CF9-B7D9-1E46-29C8-4DB7D431633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54843BC-687E-0D8F-2E9C-E535CB51E0AA}"/>
              </a:ext>
            </a:extLst>
          </p:cNvPr>
          <p:cNvSpPr>
            <a:spLocks noGrp="1"/>
          </p:cNvSpPr>
          <p:nvPr>
            <p:ph type="sldNum" sz="quarter" idx="5"/>
          </p:nvPr>
        </p:nvSpPr>
        <p:spPr/>
        <p:txBody>
          <a:bodyPr/>
          <a:lstStyle/>
          <a:p>
            <a:fld id="{EE94831B-95E8-4741-AC9E-FAE0388C9AD4}" type="slidenum">
              <a:rPr kumimoji="1" lang="ja-JP" altLang="en-US" smtClean="0"/>
              <a:t>48</a:t>
            </a:fld>
            <a:endParaRPr kumimoji="1" lang="ja-JP" altLang="en-US"/>
          </a:p>
        </p:txBody>
      </p:sp>
    </p:spTree>
    <p:extLst>
      <p:ext uri="{BB962C8B-B14F-4D97-AF65-F5344CB8AC3E}">
        <p14:creationId xmlns:p14="http://schemas.microsoft.com/office/powerpoint/2010/main" val="3327424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B6959-24EC-779B-9E17-155D4B37C65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2821CD8-F303-93D3-687C-9624553F04B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52EFBD1-3A26-36A3-3071-853283B538F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05B93A3-CB20-988F-5055-F2A7BE3CF93A}"/>
              </a:ext>
            </a:extLst>
          </p:cNvPr>
          <p:cNvSpPr>
            <a:spLocks noGrp="1"/>
          </p:cNvSpPr>
          <p:nvPr>
            <p:ph type="sldNum" sz="quarter" idx="5"/>
          </p:nvPr>
        </p:nvSpPr>
        <p:spPr/>
        <p:txBody>
          <a:bodyPr/>
          <a:lstStyle/>
          <a:p>
            <a:fld id="{EE94831B-95E8-4741-AC9E-FAE0388C9AD4}" type="slidenum">
              <a:rPr kumimoji="1" lang="ja-JP" altLang="en-US" smtClean="0"/>
              <a:t>10</a:t>
            </a:fld>
            <a:endParaRPr kumimoji="1" lang="ja-JP" altLang="en-US"/>
          </a:p>
        </p:txBody>
      </p:sp>
    </p:spTree>
    <p:extLst>
      <p:ext uri="{BB962C8B-B14F-4D97-AF65-F5344CB8AC3E}">
        <p14:creationId xmlns:p14="http://schemas.microsoft.com/office/powerpoint/2010/main" val="3967066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ECF24-E11D-AD74-D1D0-F2EC4FCB5B2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E3C41AA-739D-FE4C-CD28-F9EB9E5B746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FFD37B5-3F34-A2CA-88EB-0280186B33E6}"/>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1666161-B03A-7E36-74FD-B604E445F107}"/>
              </a:ext>
            </a:extLst>
          </p:cNvPr>
          <p:cNvSpPr>
            <a:spLocks noGrp="1"/>
          </p:cNvSpPr>
          <p:nvPr>
            <p:ph type="sldNum" sz="quarter" idx="5"/>
          </p:nvPr>
        </p:nvSpPr>
        <p:spPr/>
        <p:txBody>
          <a:bodyPr/>
          <a:lstStyle/>
          <a:p>
            <a:fld id="{EE94831B-95E8-4741-AC9E-FAE0388C9AD4}" type="slidenum">
              <a:rPr kumimoji="1" lang="ja-JP" altLang="en-US" smtClean="0"/>
              <a:t>11</a:t>
            </a:fld>
            <a:endParaRPr kumimoji="1" lang="ja-JP" altLang="en-US"/>
          </a:p>
        </p:txBody>
      </p:sp>
    </p:spTree>
    <p:extLst>
      <p:ext uri="{BB962C8B-B14F-4D97-AF65-F5344CB8AC3E}">
        <p14:creationId xmlns:p14="http://schemas.microsoft.com/office/powerpoint/2010/main" val="2489748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7E84A-9A07-6BB1-84C3-033FB09C8A0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8308752-8887-7221-6A4A-A14B9D3BFD5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33894D0-FD9D-E8FB-F144-1746BC50AE5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95FEC71-3817-7086-77EF-AA9B40602702}"/>
              </a:ext>
            </a:extLst>
          </p:cNvPr>
          <p:cNvSpPr>
            <a:spLocks noGrp="1"/>
          </p:cNvSpPr>
          <p:nvPr>
            <p:ph type="sldNum" sz="quarter" idx="5"/>
          </p:nvPr>
        </p:nvSpPr>
        <p:spPr/>
        <p:txBody>
          <a:bodyPr/>
          <a:lstStyle/>
          <a:p>
            <a:fld id="{EE94831B-95E8-4741-AC9E-FAE0388C9AD4}" type="slidenum">
              <a:rPr kumimoji="1" lang="ja-JP" altLang="en-US" smtClean="0"/>
              <a:t>12</a:t>
            </a:fld>
            <a:endParaRPr kumimoji="1" lang="ja-JP" altLang="en-US"/>
          </a:p>
        </p:txBody>
      </p:sp>
    </p:spTree>
    <p:extLst>
      <p:ext uri="{BB962C8B-B14F-4D97-AF65-F5344CB8AC3E}">
        <p14:creationId xmlns:p14="http://schemas.microsoft.com/office/powerpoint/2010/main" val="2093708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7A602-865F-2CB4-8592-B75B72FADA3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D30E036-6F8E-EAB8-A303-E6F79DB2878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3911AF7-A1EF-82C7-4F9E-72947BDCB26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1FD2FA3-B674-A78C-E3DB-707EF53ED87A}"/>
              </a:ext>
            </a:extLst>
          </p:cNvPr>
          <p:cNvSpPr>
            <a:spLocks noGrp="1"/>
          </p:cNvSpPr>
          <p:nvPr>
            <p:ph type="sldNum" sz="quarter" idx="5"/>
          </p:nvPr>
        </p:nvSpPr>
        <p:spPr/>
        <p:txBody>
          <a:bodyPr/>
          <a:lstStyle/>
          <a:p>
            <a:fld id="{EE94831B-95E8-4741-AC9E-FAE0388C9AD4}" type="slidenum">
              <a:rPr kumimoji="1" lang="ja-JP" altLang="en-US" smtClean="0"/>
              <a:t>13</a:t>
            </a:fld>
            <a:endParaRPr kumimoji="1" lang="ja-JP" altLang="en-US"/>
          </a:p>
        </p:txBody>
      </p:sp>
    </p:spTree>
    <p:extLst>
      <p:ext uri="{BB962C8B-B14F-4D97-AF65-F5344CB8AC3E}">
        <p14:creationId xmlns:p14="http://schemas.microsoft.com/office/powerpoint/2010/main" val="80940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5EE65-CF53-67D3-7E5E-0202D386B74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2454584-8D8E-7FE8-C865-471AF9CEBF3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6B517AE-FCE0-B47B-778B-6FA5B2B28BD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1861B9D-B4D9-1F30-FF9F-78C067591E41}"/>
              </a:ext>
            </a:extLst>
          </p:cNvPr>
          <p:cNvSpPr>
            <a:spLocks noGrp="1"/>
          </p:cNvSpPr>
          <p:nvPr>
            <p:ph type="sldNum" sz="quarter" idx="5"/>
          </p:nvPr>
        </p:nvSpPr>
        <p:spPr/>
        <p:txBody>
          <a:bodyPr/>
          <a:lstStyle/>
          <a:p>
            <a:fld id="{EE94831B-95E8-4741-AC9E-FAE0388C9AD4}" type="slidenum">
              <a:rPr kumimoji="1" lang="ja-JP" altLang="en-US" smtClean="0"/>
              <a:t>14</a:t>
            </a:fld>
            <a:endParaRPr kumimoji="1" lang="ja-JP" altLang="en-US"/>
          </a:p>
        </p:txBody>
      </p:sp>
    </p:spTree>
    <p:extLst>
      <p:ext uri="{BB962C8B-B14F-4D97-AF65-F5344CB8AC3E}">
        <p14:creationId xmlns:p14="http://schemas.microsoft.com/office/powerpoint/2010/main" val="2895391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E0BA5-5EB6-3280-E061-8A752F4BBF9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8850A2A-0442-8C49-8410-ACEDA605552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685DF1E-D509-D978-E36E-51F9C78F063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CBBE7AE-CB71-4F26-7B7C-FA7DD6356882}"/>
              </a:ext>
            </a:extLst>
          </p:cNvPr>
          <p:cNvSpPr>
            <a:spLocks noGrp="1"/>
          </p:cNvSpPr>
          <p:nvPr>
            <p:ph type="sldNum" sz="quarter" idx="5"/>
          </p:nvPr>
        </p:nvSpPr>
        <p:spPr/>
        <p:txBody>
          <a:bodyPr/>
          <a:lstStyle/>
          <a:p>
            <a:fld id="{EE94831B-95E8-4741-AC9E-FAE0388C9AD4}" type="slidenum">
              <a:rPr kumimoji="1" lang="ja-JP" altLang="en-US" smtClean="0"/>
              <a:t>15</a:t>
            </a:fld>
            <a:endParaRPr kumimoji="1" lang="ja-JP" altLang="en-US"/>
          </a:p>
        </p:txBody>
      </p:sp>
    </p:spTree>
    <p:extLst>
      <p:ext uri="{BB962C8B-B14F-4D97-AF65-F5344CB8AC3E}">
        <p14:creationId xmlns:p14="http://schemas.microsoft.com/office/powerpoint/2010/main" val="2255542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2025/7/10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5575266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2025/7/10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3323171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2025/7/10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157945081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2025/7/10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41748268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2025/7/10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63175308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2025/7/10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995711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481BB68-B616-4D86-9C97-9FCD2C2CF585}" type="datetimeFigureOut">
              <a:rPr kumimoji="1" lang="ja-JP" altLang="en-US" smtClean="0"/>
              <a:t>2025/7/10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01985440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481BB68-B616-4D86-9C97-9FCD2C2CF585}" type="datetimeFigureOut">
              <a:rPr kumimoji="1" lang="ja-JP" altLang="en-US" smtClean="0"/>
              <a:t>2025/7/10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079422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1BB68-B616-4D86-9C97-9FCD2C2CF585}" type="datetimeFigureOut">
              <a:rPr kumimoji="1" lang="ja-JP" altLang="en-US" smtClean="0"/>
              <a:t>2025/7/10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6836132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2025/7/10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41003706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2025/7/10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1552718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1BB68-B616-4D86-9C97-9FCD2C2CF585}" type="datetimeFigureOut">
              <a:rPr kumimoji="1" lang="ja-JP" altLang="en-US" smtClean="0"/>
              <a:t>2025/7/10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194409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5.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20.xml.rels><?xml version="1.0" encoding="UTF-8" standalone="yes"?>
<Relationships xmlns="http://schemas.openxmlformats.org/package/2006/relationships"><Relationship Id="rId3" Type="http://schemas.microsoft.com/office/2007/relationships/media" Target="../media/media40.mp3"/><Relationship Id="rId7" Type="http://schemas.openxmlformats.org/officeDocument/2006/relationships/image" Target="../media/image2.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40.mp3"/></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4" Type="http://schemas.openxmlformats.org/officeDocument/2006/relationships/image" Target="../media/image2.png"/></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4" Type="http://schemas.openxmlformats.org/officeDocument/2006/relationships/image" Target="../media/image2.png"/></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4" Type="http://schemas.openxmlformats.org/officeDocument/2006/relationships/image" Target="../media/image2.pn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4" Type="http://schemas.openxmlformats.org/officeDocument/2006/relationships/image" Target="../media/image2.png"/></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4" Type="http://schemas.openxmlformats.org/officeDocument/2006/relationships/image" Target="../media/image2.pn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4" Type="http://schemas.openxmlformats.org/officeDocument/2006/relationships/image" Target="../media/image2.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4" Type="http://schemas.openxmlformats.org/officeDocument/2006/relationships/image" Target="../media/image2.pn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4" Type="http://schemas.openxmlformats.org/officeDocument/2006/relationships/image" Target="../media/image2.png"/></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4" Type="http://schemas.openxmlformats.org/officeDocument/2006/relationships/image" Target="../media/image2.pn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33.xml.rels><?xml version="1.0" encoding="UTF-8" standalone="yes"?>
<Relationships xmlns="http://schemas.openxmlformats.org/package/2006/relationships"><Relationship Id="rId3" Type="http://schemas.microsoft.com/office/2007/relationships/media" Target="../media/media41.mp3"/><Relationship Id="rId7" Type="http://schemas.openxmlformats.org/officeDocument/2006/relationships/image" Target="../media/image2.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12.png"/><Relationship Id="rId5" Type="http://schemas.openxmlformats.org/officeDocument/2006/relationships/slideLayout" Target="../slideLayouts/slideLayout1.xml"/><Relationship Id="rId4" Type="http://schemas.openxmlformats.org/officeDocument/2006/relationships/audio" Target="../media/media41.mp3"/></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8.xml"/></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p3"/><Relationship Id="rId1" Type="http://schemas.microsoft.com/office/2007/relationships/media" Target="../media/media42.mp3"/><Relationship Id="rId5" Type="http://schemas.openxmlformats.org/officeDocument/2006/relationships/image" Target="../media/image13.png"/><Relationship Id="rId4" Type="http://schemas.openxmlformats.org/officeDocument/2006/relationships/image" Target="../media/image2.png"/></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15.png"/><Relationship Id="rId4" Type="http://schemas.openxmlformats.org/officeDocument/2006/relationships/image" Target="../media/image2.png"/></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4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9.xml"/></Relationships>
</file>

<file path=ppt/slides/_rels/slide150.xml.rels><?xml version="1.0" encoding="UTF-8" standalone="yes"?>
<Relationships xmlns="http://schemas.openxmlformats.org/package/2006/relationships"><Relationship Id="rId3" Type="http://schemas.microsoft.com/office/2007/relationships/media" Target="../media/media45.wav"/><Relationship Id="rId7" Type="http://schemas.openxmlformats.org/officeDocument/2006/relationships/image" Target="../media/image2.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15.png"/><Relationship Id="rId5" Type="http://schemas.openxmlformats.org/officeDocument/2006/relationships/slideLayout" Target="../slideLayouts/slideLayout2.xml"/><Relationship Id="rId4" Type="http://schemas.openxmlformats.org/officeDocument/2006/relationships/audio" Target="../media/media45.wav"/></Relationships>
</file>

<file path=ppt/slides/_rels/slide1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microsoft.com/office/2007/relationships/media" Target="../media/media45.wav"/><Relationship Id="rId7" Type="http://schemas.openxmlformats.org/officeDocument/2006/relationships/image" Target="../media/image2.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15.png"/><Relationship Id="rId5" Type="http://schemas.openxmlformats.org/officeDocument/2006/relationships/slideLayout" Target="../slideLayouts/slideLayout2.xml"/><Relationship Id="rId4" Type="http://schemas.openxmlformats.org/officeDocument/2006/relationships/audio" Target="../media/media45.wav"/></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microsoft.com/office/2007/relationships/media" Target="../media/media45.wav"/><Relationship Id="rId7" Type="http://schemas.openxmlformats.org/officeDocument/2006/relationships/image" Target="../media/image2.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19.png"/><Relationship Id="rId5" Type="http://schemas.openxmlformats.org/officeDocument/2006/relationships/slideLayout" Target="../slideLayouts/slideLayout2.xml"/><Relationship Id="rId4" Type="http://schemas.openxmlformats.org/officeDocument/2006/relationships/audio" Target="../media/media45.wav"/></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46.mp3"/><Relationship Id="rId7" Type="http://schemas.openxmlformats.org/officeDocument/2006/relationships/slideLayout" Target="../slideLayouts/slideLayout1.xml"/><Relationship Id="rId12" Type="http://schemas.microsoft.com/office/2007/relationships/hdphoto" Target="../media/hdphoto1.wdp"/><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audio" Target="../media/media47.mp3"/><Relationship Id="rId11" Type="http://schemas.openxmlformats.org/officeDocument/2006/relationships/image" Target="../media/image10.png"/><Relationship Id="rId5" Type="http://schemas.microsoft.com/office/2007/relationships/media" Target="../media/media47.mp3"/><Relationship Id="rId10" Type="http://schemas.openxmlformats.org/officeDocument/2006/relationships/image" Target="../media/image9.png"/><Relationship Id="rId4" Type="http://schemas.openxmlformats.org/officeDocument/2006/relationships/audio" Target="../media/media46.mp3"/><Relationship Id="rId9" Type="http://schemas.openxmlformats.org/officeDocument/2006/relationships/image" Target="../media/image2.png"/></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5.png"/><Relationship Id="rId3" Type="http://schemas.microsoft.com/office/2007/relationships/media" Target="../media/media49.mp3"/><Relationship Id="rId7" Type="http://schemas.openxmlformats.org/officeDocument/2006/relationships/image" Target="../media/image10.png"/><Relationship Id="rId12" Type="http://schemas.openxmlformats.org/officeDocument/2006/relationships/image" Target="../media/image24.svg"/><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9.png"/><Relationship Id="rId11" Type="http://schemas.openxmlformats.org/officeDocument/2006/relationships/image" Target="../media/image23.png"/><Relationship Id="rId5" Type="http://schemas.openxmlformats.org/officeDocument/2006/relationships/slideLayout" Target="../slideLayouts/slideLayout1.xml"/><Relationship Id="rId10" Type="http://schemas.openxmlformats.org/officeDocument/2006/relationships/image" Target="../media/image22.svg"/><Relationship Id="rId4" Type="http://schemas.openxmlformats.org/officeDocument/2006/relationships/audio" Target="../media/media49.mp3"/><Relationship Id="rId9" Type="http://schemas.openxmlformats.org/officeDocument/2006/relationships/image" Target="../media/image21.png"/><Relationship Id="rId14" Type="http://schemas.openxmlformats.org/officeDocument/2006/relationships/image" Target="../media/image2.png"/></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4.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51.mp3"/><Relationship Id="rId7" Type="http://schemas.openxmlformats.org/officeDocument/2006/relationships/image" Target="../media/image10.png"/><Relationship Id="rId12" Type="http://schemas.openxmlformats.org/officeDocument/2006/relationships/image" Target="../media/image2.png"/><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slideLayout" Target="../slideLayouts/slideLayout1.xml"/><Relationship Id="rId10" Type="http://schemas.openxmlformats.org/officeDocument/2006/relationships/image" Target="../media/image27.png"/><Relationship Id="rId4" Type="http://schemas.openxmlformats.org/officeDocument/2006/relationships/audio" Target="../media/media51.mp3"/><Relationship Id="rId9" Type="http://schemas.openxmlformats.org/officeDocument/2006/relationships/image" Target="../media/image26.png"/></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1.xml.rels><?xml version="1.0" encoding="UTF-8" standalone="yes"?>
<Relationships xmlns="http://schemas.openxmlformats.org/package/2006/relationships"><Relationship Id="rId3" Type="http://schemas.microsoft.com/office/2007/relationships/media" Target="../media/media25.mp3"/><Relationship Id="rId7" Type="http://schemas.openxmlformats.org/officeDocument/2006/relationships/image" Target="../media/image2.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25.mp3"/></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5.png"/></Relationships>
</file>

<file path=ppt/slides/_rels/slide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microsoft.com/office/2007/relationships/media" Target="../media/media27.mp3"/><Relationship Id="rId7" Type="http://schemas.openxmlformats.org/officeDocument/2006/relationships/image" Target="../media/image2.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6.png"/><Relationship Id="rId5" Type="http://schemas.openxmlformats.org/officeDocument/2006/relationships/slideLayout" Target="../slideLayouts/slideLayout1.xml"/><Relationship Id="rId4" Type="http://schemas.openxmlformats.org/officeDocument/2006/relationships/audio" Target="../media/media27.mp3"/></Relationships>
</file>

<file path=ppt/slides/_rels/slide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microsoft.com/office/2007/relationships/media" Target="../media/media28.mp3"/><Relationship Id="rId7" Type="http://schemas.openxmlformats.org/officeDocument/2006/relationships/image" Target="../media/image7.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28.mp3"/></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0.mp3"/><Relationship Id="rId7" Type="http://schemas.openxmlformats.org/officeDocument/2006/relationships/image" Target="../media/image9.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8.PNG"/><Relationship Id="rId5" Type="http://schemas.openxmlformats.org/officeDocument/2006/relationships/slideLayout" Target="../slideLayouts/slideLayout1.xml"/><Relationship Id="rId10" Type="http://schemas.openxmlformats.org/officeDocument/2006/relationships/image" Target="../media/image2.png"/><Relationship Id="rId4" Type="http://schemas.openxmlformats.org/officeDocument/2006/relationships/audio" Target="../media/media30.mp3"/><Relationship Id="rId9" Type="http://schemas.microsoft.com/office/2007/relationships/hdphoto" Target="../media/hdphoto1.wdp"/></Relationships>
</file>

<file path=ppt/slides/_rels/slide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2.png"/><Relationship Id="rId4" Type="http://schemas.openxmlformats.org/officeDocument/2006/relationships/audio" Target="../media/audio1.wav"/></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2.png"/><Relationship Id="rId4" Type="http://schemas.openxmlformats.org/officeDocument/2006/relationships/audio" Target="../media/audio1.wav"/></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2.png"/><Relationship Id="rId4" Type="http://schemas.openxmlformats.org/officeDocument/2006/relationships/audio" Target="../media/audio1.wav"/></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84932D3-7250-2173-F0D3-86CE8023832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3" name="加工効果音　学校のチャイ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537" y="0"/>
            <a:ext cx="609600" cy="609600"/>
          </a:xfrm>
          <a:prstGeom prst="rect">
            <a:avLst/>
          </a:prstGeom>
        </p:spPr>
      </p:pic>
      <p:sp>
        <p:nvSpPr>
          <p:cNvPr id="4" name="Text Box 42">
            <a:extLst>
              <a:ext uri="{FF2B5EF4-FFF2-40B4-BE49-F238E27FC236}">
                <a16:creationId xmlns:a16="http://schemas.microsoft.com/office/drawing/2014/main" id="{DCA3B3F6-3222-7615-811E-13E01D911B78}"/>
              </a:ext>
            </a:extLst>
          </p:cNvPr>
          <p:cNvSpPr txBox="1">
            <a:spLocks noChangeArrowheads="1"/>
          </p:cNvSpPr>
          <p:nvPr/>
        </p:nvSpPr>
        <p:spPr bwMode="auto">
          <a:xfrm>
            <a:off x="269489" y="191512"/>
            <a:ext cx="3320999" cy="966013"/>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ja-JP" altLang="en-US" sz="5400" b="1" dirty="0">
                <a:solidFill>
                  <a:srgbClr val="FFFF00"/>
                </a:solidFill>
                <a:latin typeface="ＭＳ Ｐゴシック" panose="020B0600070205080204" pitchFamily="50" charset="-128"/>
                <a:ea typeface="ＭＳ Ｐゴシック" panose="020B0600070205080204" pitchFamily="50" charset="-128"/>
              </a:rPr>
              <a:t>講座</a:t>
            </a:r>
            <a:r>
              <a:rPr lang="en-US" altLang="ja-JP" sz="5400" b="1" dirty="0">
                <a:solidFill>
                  <a:srgbClr val="FFFF00"/>
                </a:solidFill>
                <a:latin typeface="ＭＳ Ｐゴシック" panose="020B0600070205080204" pitchFamily="50" charset="-128"/>
                <a:ea typeface="ＭＳ Ｐゴシック" panose="020B0600070205080204" pitchFamily="50" charset="-128"/>
              </a:rPr>
              <a:t>No.23 </a:t>
            </a:r>
            <a:endParaRPr lang="en-US" altLang="ja-JP" sz="8000" b="1" dirty="0">
              <a:solidFill>
                <a:srgbClr val="FFFF00"/>
              </a:solidFill>
              <a:latin typeface="ＭＳ Ｐゴシック" panose="020B0600070205080204" pitchFamily="50" charset="-128"/>
              <a:ea typeface="ＭＳ Ｐゴシック" panose="020B0600070205080204" pitchFamily="50" charset="-128"/>
            </a:endParaRPr>
          </a:p>
        </p:txBody>
      </p:sp>
      <p:sp>
        <p:nvSpPr>
          <p:cNvPr id="9" name="Text Box 40">
            <a:extLst>
              <a:ext uri="{FF2B5EF4-FFF2-40B4-BE49-F238E27FC236}">
                <a16:creationId xmlns:a16="http://schemas.microsoft.com/office/drawing/2014/main" id="{790F2007-BFFA-2AA6-900E-4C5C5A8B8E6A}"/>
              </a:ext>
            </a:extLst>
          </p:cNvPr>
          <p:cNvSpPr txBox="1">
            <a:spLocks noChangeArrowheads="1"/>
          </p:cNvSpPr>
          <p:nvPr/>
        </p:nvSpPr>
        <p:spPr bwMode="auto">
          <a:xfrm>
            <a:off x="519224" y="1372080"/>
            <a:ext cx="8624775"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ja-JP" altLang="en-US" sz="4800" b="1" dirty="0">
                <a:solidFill>
                  <a:schemeClr val="bg1"/>
                </a:solidFill>
                <a:latin typeface="ＭＳ Ｐゴシック" panose="020B0600070205080204" pitchFamily="50" charset="-128"/>
                <a:ea typeface="ＭＳ Ｐゴシック" panose="020B0600070205080204" pitchFamily="50" charset="-128"/>
              </a:rPr>
              <a:t>第</a:t>
            </a:r>
            <a:r>
              <a:rPr lang="en-US" altLang="ja-JP" sz="4800" b="1" dirty="0">
                <a:solidFill>
                  <a:schemeClr val="bg1"/>
                </a:solidFill>
                <a:latin typeface="ＭＳ Ｐゴシック" panose="020B0600070205080204" pitchFamily="50" charset="-128"/>
                <a:ea typeface="ＭＳ Ｐゴシック" panose="020B0600070205080204" pitchFamily="50" charset="-128"/>
              </a:rPr>
              <a:t>9</a:t>
            </a:r>
            <a:r>
              <a:rPr lang="ja-JP" altLang="en-US" sz="4800" b="1" dirty="0">
                <a:solidFill>
                  <a:schemeClr val="bg1"/>
                </a:solidFill>
                <a:latin typeface="ＭＳ Ｐゴシック" panose="020B0600070205080204" pitchFamily="50" charset="-128"/>
                <a:ea typeface="ＭＳ Ｐゴシック" panose="020B0600070205080204" pitchFamily="50" charset="-128"/>
              </a:rPr>
              <a:t>章　</a:t>
            </a:r>
            <a:r>
              <a:rPr kumimoji="0" lang="ja-JP" altLang="en-US" sz="4800" b="1" dirty="0">
                <a:solidFill>
                  <a:schemeClr val="bg1"/>
                </a:solidFill>
                <a:latin typeface="ＭＳ Ｐゴシック" panose="020B0600070205080204" pitchFamily="50" charset="-128"/>
                <a:ea typeface="ＭＳ Ｐゴシック" panose="020B0600070205080204" pitchFamily="50" charset="-128"/>
              </a:rPr>
              <a:t>接続詞・前置詞・代名詞</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sp>
        <p:nvSpPr>
          <p:cNvPr id="10" name="Text Box 40">
            <a:extLst>
              <a:ext uri="{FF2B5EF4-FFF2-40B4-BE49-F238E27FC236}">
                <a16:creationId xmlns:a16="http://schemas.microsoft.com/office/drawing/2014/main" id="{2718A281-BD8B-EA5B-D435-3E406C7153A7}"/>
              </a:ext>
            </a:extLst>
          </p:cNvPr>
          <p:cNvSpPr txBox="1">
            <a:spLocks noChangeArrowheads="1"/>
          </p:cNvSpPr>
          <p:nvPr/>
        </p:nvSpPr>
        <p:spPr bwMode="auto">
          <a:xfrm>
            <a:off x="519224" y="2605328"/>
            <a:ext cx="8210550"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ja-JP" sz="4800" b="1" dirty="0">
                <a:solidFill>
                  <a:schemeClr val="bg1"/>
                </a:solidFill>
                <a:latin typeface="ＭＳ Ｐゴシック" panose="020B0600070205080204" pitchFamily="50" charset="-128"/>
                <a:ea typeface="ＭＳ Ｐゴシック" panose="020B0600070205080204" pitchFamily="50" charset="-128"/>
              </a:rPr>
              <a:t>1. </a:t>
            </a:r>
            <a:r>
              <a:rPr lang="ja-JP" altLang="en-US" sz="4800" b="1" dirty="0">
                <a:solidFill>
                  <a:schemeClr val="bg1"/>
                </a:solidFill>
                <a:latin typeface="ＭＳ Ｐゴシック" panose="020B0600070205080204" pitchFamily="50" charset="-128"/>
                <a:ea typeface="ＭＳ Ｐゴシック" panose="020B0600070205080204" pitchFamily="50" charset="-128"/>
              </a:rPr>
              <a:t>接続詞</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cxnSp>
        <p:nvCxnSpPr>
          <p:cNvPr id="11" name="直線コネクタ 10">
            <a:extLst>
              <a:ext uri="{FF2B5EF4-FFF2-40B4-BE49-F238E27FC236}">
                <a16:creationId xmlns:a16="http://schemas.microsoft.com/office/drawing/2014/main" id="{2FF7D480-4EC3-987A-FA17-6A4390917BB2}"/>
              </a:ext>
            </a:extLst>
          </p:cNvPr>
          <p:cNvCxnSpPr/>
          <p:nvPr/>
        </p:nvCxnSpPr>
        <p:spPr>
          <a:xfrm>
            <a:off x="519223" y="2390775"/>
            <a:ext cx="82105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2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24F4F-BFD4-441E-C865-9A5C310AF395}"/>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EC2B4B77-89E4-EB24-CE2E-722CA6A542C5}"/>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B7C9082-F9A2-13C9-C062-7F37E024FC8E}"/>
              </a:ext>
            </a:extLst>
          </p:cNvPr>
          <p:cNvSpPr txBox="1"/>
          <p:nvPr/>
        </p:nvSpPr>
        <p:spPr>
          <a:xfrm>
            <a:off x="1318037" y="4129036"/>
            <a:ext cx="650792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Mary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knows</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that </a:t>
            </a:r>
            <a:r>
              <a:rPr kumimoji="1" lang="en-US" altLang="ja-JP" sz="4400" dirty="0">
                <a:solidFill>
                  <a:srgbClr val="00B0F0"/>
                </a:solidFill>
                <a:latin typeface="メイリオ" panose="020B0604030504040204" pitchFamily="50" charset="-128"/>
                <a:ea typeface="メイリオ" panose="020B0604030504040204" pitchFamily="50" charset="-128"/>
              </a:rPr>
              <a:t>Tom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is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accent2"/>
                </a:solidFill>
                <a:latin typeface="メイリオ" panose="020B0604030504040204" pitchFamily="50" charset="-128"/>
                <a:ea typeface="メイリオ" panose="020B0604030504040204" pitchFamily="50" charset="-128"/>
              </a:rPr>
              <a:t>a doctor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F97BFD0E-A8E5-5253-B798-6AA5578B53EA}"/>
              </a:ext>
            </a:extLst>
          </p:cNvPr>
          <p:cNvSpPr txBox="1"/>
          <p:nvPr/>
        </p:nvSpPr>
        <p:spPr>
          <a:xfrm>
            <a:off x="672381" y="689944"/>
            <a:ext cx="7799236"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メアリーは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知っています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トムが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dirty="0">
                <a:solidFill>
                  <a:schemeClr val="accent2"/>
                </a:solidFill>
                <a:latin typeface="メイリオ" panose="020B0604030504040204" pitchFamily="50" charset="-128"/>
                <a:ea typeface="メイリオ" panose="020B0604030504040204" pitchFamily="50" charset="-128"/>
              </a:rPr>
              <a:t>医者 </a:t>
            </a:r>
            <a:r>
              <a:rPr kumimoji="1" lang="ja-JP" altLang="en-US" sz="4800" dirty="0">
                <a:solidFill>
                  <a:srgbClr val="FF0000"/>
                </a:solidFill>
                <a:latin typeface="メイリオ" panose="020B0604030504040204" pitchFamily="50" charset="-128"/>
                <a:ea typeface="メイリオ" panose="020B0604030504040204" pitchFamily="50" charset="-128"/>
              </a:rPr>
              <a:t>である</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ことを</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dirty="0">
              <a:solidFill>
                <a:srgbClr val="FF0000"/>
              </a:solidFill>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CEF0A70C-9BAC-CBC0-8E1C-131360E2BF78}"/>
              </a:ext>
            </a:extLst>
          </p:cNvPr>
          <p:cNvSpPr/>
          <p:nvPr/>
        </p:nvSpPr>
        <p:spPr>
          <a:xfrm>
            <a:off x="647884" y="1938927"/>
            <a:ext cx="7384447" cy="967008"/>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738A9DFD-9DAA-4EA4-1BA3-06B784E0944A}"/>
              </a:ext>
            </a:extLst>
          </p:cNvPr>
          <p:cNvSpPr/>
          <p:nvPr/>
        </p:nvSpPr>
        <p:spPr>
          <a:xfrm>
            <a:off x="1237129" y="5148000"/>
            <a:ext cx="5766099" cy="967008"/>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2Mary knows that Tom is a doctor .">
            <a:hlinkClick r:id="" action="ppaction://media"/>
            <a:extLst>
              <a:ext uri="{FF2B5EF4-FFF2-40B4-BE49-F238E27FC236}">
                <a16:creationId xmlns:a16="http://schemas.microsoft.com/office/drawing/2014/main" id="{B9294B47-6A5F-E351-9A3E-C1776C9E04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8975" y="1263650"/>
            <a:ext cx="406400" cy="406400"/>
          </a:xfrm>
          <a:prstGeom prst="rect">
            <a:avLst/>
          </a:prstGeom>
        </p:spPr>
      </p:pic>
    </p:spTree>
    <p:extLst>
      <p:ext uri="{BB962C8B-B14F-4D97-AF65-F5344CB8AC3E}">
        <p14:creationId xmlns:p14="http://schemas.microsoft.com/office/powerpoint/2010/main" val="188666434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EFE393CA-181C-4F7A-B49A-006948B83A78}"/>
              </a:ext>
            </a:extLst>
          </p:cNvPr>
          <p:cNvGrpSpPr/>
          <p:nvPr/>
        </p:nvGrpSpPr>
        <p:grpSpPr>
          <a:xfrm>
            <a:off x="206477" y="1713146"/>
            <a:ext cx="8731046" cy="3431708"/>
            <a:chOff x="206477" y="2145587"/>
            <a:chExt cx="8731046" cy="343170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u-----</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7"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役に立つ</a:t>
              </a:r>
            </a:p>
          </p:txBody>
        </p:sp>
      </p:grpSp>
      <p:pic>
        <p:nvPicPr>
          <p:cNvPr id="3" name="useful">
            <a:hlinkClick r:id="" action="ppaction://media"/>
            <a:extLst>
              <a:ext uri="{FF2B5EF4-FFF2-40B4-BE49-F238E27FC236}">
                <a16:creationId xmlns:a16="http://schemas.microsoft.com/office/drawing/2014/main" id="{1D316C29-3D8F-C91C-A08E-7C0A8408D2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2775" y="896938"/>
            <a:ext cx="406400" cy="406400"/>
          </a:xfrm>
          <a:prstGeom prst="rect">
            <a:avLst/>
          </a:prstGeom>
        </p:spPr>
      </p:pic>
    </p:spTree>
    <p:extLst>
      <p:ext uri="{BB962C8B-B14F-4D97-AF65-F5344CB8AC3E}">
        <p14:creationId xmlns:p14="http://schemas.microsoft.com/office/powerpoint/2010/main" val="320498506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397565" y="2321005"/>
            <a:ext cx="834887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useful</a:t>
            </a:r>
            <a:endParaRPr kumimoji="1" lang="ja-JP" altLang="en-US" sz="7200" dirty="0">
              <a:solidFill>
                <a:schemeClr val="tx1">
                  <a:lumMod val="85000"/>
                  <a:lumOff val="15000"/>
                </a:schemeClr>
              </a:solidFill>
            </a:endParaRPr>
          </a:p>
        </p:txBody>
      </p:sp>
      <p:pic>
        <p:nvPicPr>
          <p:cNvPr id="2" name="useful">
            <a:hlinkClick r:id="" action="ppaction://media"/>
            <a:extLst>
              <a:ext uri="{FF2B5EF4-FFF2-40B4-BE49-F238E27FC236}">
                <a16:creationId xmlns:a16="http://schemas.microsoft.com/office/drawing/2014/main" id="{9787378E-B5B8-BA42-FEE5-088D6DF385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2775" y="896938"/>
            <a:ext cx="406400" cy="406400"/>
          </a:xfrm>
          <a:prstGeom prst="rect">
            <a:avLst/>
          </a:prstGeom>
        </p:spPr>
      </p:pic>
    </p:spTree>
    <p:extLst>
      <p:ext uri="{BB962C8B-B14F-4D97-AF65-F5344CB8AC3E}">
        <p14:creationId xmlns:p14="http://schemas.microsoft.com/office/powerpoint/2010/main" val="118948405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396259E-A92E-4E46-A99B-06C7BE67617D}"/>
              </a:ext>
            </a:extLst>
          </p:cNvPr>
          <p:cNvSpPr txBox="1"/>
          <p:nvPr/>
        </p:nvSpPr>
        <p:spPr>
          <a:xfrm>
            <a:off x="206478"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役に立つ</a:t>
            </a:r>
          </a:p>
        </p:txBody>
      </p:sp>
      <p:pic>
        <p:nvPicPr>
          <p:cNvPr id="2" name="useful">
            <a:hlinkClick r:id="" action="ppaction://media"/>
            <a:extLst>
              <a:ext uri="{FF2B5EF4-FFF2-40B4-BE49-F238E27FC236}">
                <a16:creationId xmlns:a16="http://schemas.microsoft.com/office/drawing/2014/main" id="{564C83C4-0262-1D8C-B4B0-8B4A72C23A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2775" y="896938"/>
            <a:ext cx="406400" cy="406400"/>
          </a:xfrm>
          <a:prstGeom prst="rect">
            <a:avLst/>
          </a:prstGeom>
        </p:spPr>
      </p:pic>
    </p:spTree>
    <p:extLst>
      <p:ext uri="{BB962C8B-B14F-4D97-AF65-F5344CB8AC3E}">
        <p14:creationId xmlns:p14="http://schemas.microsoft.com/office/powerpoint/2010/main" val="82511265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B39F81B1-3D25-42C9-9E2A-D41065438D80}"/>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簡単に</a:t>
              </a:r>
              <a:endParaRPr kumimoji="1" lang="ja-JP" altLang="en-US" sz="12500" dirty="0">
                <a:solidFill>
                  <a:schemeClr val="tx1">
                    <a:lumMod val="85000"/>
                    <a:lumOff val="15000"/>
                  </a:schemeClr>
                </a:solidFill>
              </a:endParaRPr>
            </a:p>
          </p:txBody>
        </p:sp>
      </p:grpSp>
      <p:pic>
        <p:nvPicPr>
          <p:cNvPr id="4" name="easily">
            <a:hlinkClick r:id="" action="ppaction://media"/>
            <a:extLst>
              <a:ext uri="{FF2B5EF4-FFF2-40B4-BE49-F238E27FC236}">
                <a16:creationId xmlns:a16="http://schemas.microsoft.com/office/drawing/2014/main" id="{64D790B1-37BA-90F2-7894-C5FB39ACEC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175" y="1065213"/>
            <a:ext cx="406400" cy="406400"/>
          </a:xfrm>
          <a:prstGeom prst="rect">
            <a:avLst/>
          </a:prstGeom>
        </p:spPr>
      </p:pic>
    </p:spTree>
    <p:extLst>
      <p:ext uri="{BB962C8B-B14F-4D97-AF65-F5344CB8AC3E}">
        <p14:creationId xmlns:p14="http://schemas.microsoft.com/office/powerpoint/2010/main" val="67804173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63826" y="2321005"/>
            <a:ext cx="8216348"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easily</a:t>
            </a:r>
            <a:endParaRPr kumimoji="1" lang="ja-JP" altLang="en-US" sz="7200" dirty="0">
              <a:solidFill>
                <a:schemeClr val="tx1">
                  <a:lumMod val="85000"/>
                  <a:lumOff val="15000"/>
                </a:schemeClr>
              </a:solidFill>
            </a:endParaRPr>
          </a:p>
        </p:txBody>
      </p:sp>
      <p:pic>
        <p:nvPicPr>
          <p:cNvPr id="2" name="easily">
            <a:hlinkClick r:id="" action="ppaction://media"/>
            <a:extLst>
              <a:ext uri="{FF2B5EF4-FFF2-40B4-BE49-F238E27FC236}">
                <a16:creationId xmlns:a16="http://schemas.microsoft.com/office/drawing/2014/main" id="{807C1FFE-BC3E-8BE9-C364-7C2F3B3537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175" y="1065213"/>
            <a:ext cx="406400" cy="406400"/>
          </a:xfrm>
          <a:prstGeom prst="rect">
            <a:avLst/>
          </a:prstGeom>
        </p:spPr>
      </p:pic>
    </p:spTree>
    <p:extLst>
      <p:ext uri="{BB962C8B-B14F-4D97-AF65-F5344CB8AC3E}">
        <p14:creationId xmlns:p14="http://schemas.microsoft.com/office/powerpoint/2010/main" val="35833224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簡単に</a:t>
            </a:r>
            <a:endParaRPr kumimoji="1" lang="ja-JP" altLang="en-US" sz="12500" dirty="0">
              <a:solidFill>
                <a:schemeClr val="tx1">
                  <a:lumMod val="85000"/>
                  <a:lumOff val="15000"/>
                </a:schemeClr>
              </a:solidFill>
            </a:endParaRPr>
          </a:p>
        </p:txBody>
      </p:sp>
      <p:pic>
        <p:nvPicPr>
          <p:cNvPr id="2" name="easily">
            <a:hlinkClick r:id="" action="ppaction://media"/>
            <a:extLst>
              <a:ext uri="{FF2B5EF4-FFF2-40B4-BE49-F238E27FC236}">
                <a16:creationId xmlns:a16="http://schemas.microsoft.com/office/drawing/2014/main" id="{77EA9DFC-D91D-7B5C-7D1E-A31436D2EC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175" y="1065213"/>
            <a:ext cx="406400" cy="406400"/>
          </a:xfrm>
          <a:prstGeom prst="rect">
            <a:avLst/>
          </a:prstGeom>
        </p:spPr>
      </p:pic>
    </p:spTree>
    <p:extLst>
      <p:ext uri="{BB962C8B-B14F-4D97-AF65-F5344CB8AC3E}">
        <p14:creationId xmlns:p14="http://schemas.microsoft.com/office/powerpoint/2010/main" val="17165233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3BF9597-D1E0-4629-A321-6BC4D68214D2}"/>
              </a:ext>
            </a:extLst>
          </p:cNvPr>
          <p:cNvGrpSpPr/>
          <p:nvPr/>
        </p:nvGrpSpPr>
        <p:grpSpPr>
          <a:xfrm>
            <a:off x="206477" y="1636202"/>
            <a:ext cx="8731046" cy="3462486"/>
            <a:chOff x="206477" y="1991699"/>
            <a:chExt cx="8731046" cy="346248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780176" y="4007635"/>
              <a:ext cx="7583648"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o-------</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7"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反対の</a:t>
              </a:r>
            </a:p>
          </p:txBody>
        </p:sp>
      </p:grpSp>
      <p:pic>
        <p:nvPicPr>
          <p:cNvPr id="2" name="opposite">
            <a:hlinkClick r:id="" action="ppaction://media"/>
            <a:extLst>
              <a:ext uri="{FF2B5EF4-FFF2-40B4-BE49-F238E27FC236}">
                <a16:creationId xmlns:a16="http://schemas.microsoft.com/office/drawing/2014/main" id="{B1BFE471-854A-4D59-F21B-95BD91D34F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9913" y="1031875"/>
            <a:ext cx="406400" cy="406400"/>
          </a:xfrm>
          <a:prstGeom prst="rect">
            <a:avLst/>
          </a:prstGeom>
        </p:spPr>
      </p:pic>
    </p:spTree>
    <p:extLst>
      <p:ext uri="{BB962C8B-B14F-4D97-AF65-F5344CB8AC3E}">
        <p14:creationId xmlns:p14="http://schemas.microsoft.com/office/powerpoint/2010/main" val="182919268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98255752-62A4-A8F1-5E0F-86647D9468DB}"/>
              </a:ext>
            </a:extLst>
          </p:cNvPr>
          <p:cNvSpPr txBox="1"/>
          <p:nvPr/>
        </p:nvSpPr>
        <p:spPr>
          <a:xfrm>
            <a:off x="291548" y="2459504"/>
            <a:ext cx="8560904" cy="1938992"/>
          </a:xfrm>
          <a:prstGeom prst="rect">
            <a:avLst/>
          </a:prstGeom>
          <a:noFill/>
        </p:spPr>
        <p:txBody>
          <a:bodyPr wrap="square" rtlCol="0">
            <a:spAutoFit/>
          </a:bodyPr>
          <a:lstStyle/>
          <a:p>
            <a:pPr algn="ctr"/>
            <a:r>
              <a:rPr lang="en-US" altLang="ja-JP" sz="12000" b="1" dirty="0">
                <a:solidFill>
                  <a:schemeClr val="tx1">
                    <a:lumMod val="85000"/>
                    <a:lumOff val="15000"/>
                  </a:schemeClr>
                </a:solidFill>
                <a:latin typeface="メイリオ" panose="020B0604030504040204" pitchFamily="50" charset="-128"/>
                <a:ea typeface="メイリオ" panose="020B0604030504040204" pitchFamily="50" charset="-128"/>
              </a:rPr>
              <a:t>opposite</a:t>
            </a:r>
            <a:endParaRPr kumimoji="1" lang="ja-JP" altLang="en-US" sz="12000" dirty="0">
              <a:solidFill>
                <a:schemeClr val="tx1">
                  <a:lumMod val="85000"/>
                  <a:lumOff val="15000"/>
                </a:schemeClr>
              </a:solidFill>
            </a:endParaRPr>
          </a:p>
        </p:txBody>
      </p:sp>
      <p:pic>
        <p:nvPicPr>
          <p:cNvPr id="3" name="opposite">
            <a:hlinkClick r:id="" action="ppaction://media"/>
            <a:extLst>
              <a:ext uri="{FF2B5EF4-FFF2-40B4-BE49-F238E27FC236}">
                <a16:creationId xmlns:a16="http://schemas.microsoft.com/office/drawing/2014/main" id="{68CE3C35-AF16-C5EE-6B68-BE9F42ED54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9913" y="1031875"/>
            <a:ext cx="406400" cy="406400"/>
          </a:xfrm>
          <a:prstGeom prst="rect">
            <a:avLst/>
          </a:prstGeom>
        </p:spPr>
      </p:pic>
    </p:spTree>
    <p:extLst>
      <p:ext uri="{BB962C8B-B14F-4D97-AF65-F5344CB8AC3E}">
        <p14:creationId xmlns:p14="http://schemas.microsoft.com/office/powerpoint/2010/main" val="148405487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396259E-A92E-4E46-A99B-06C7BE67617D}"/>
              </a:ext>
            </a:extLst>
          </p:cNvPr>
          <p:cNvSpPr txBox="1"/>
          <p:nvPr/>
        </p:nvSpPr>
        <p:spPr>
          <a:xfrm>
            <a:off x="206478" y="2421032"/>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反対の</a:t>
            </a:r>
          </a:p>
        </p:txBody>
      </p:sp>
      <p:pic>
        <p:nvPicPr>
          <p:cNvPr id="2" name="opposite">
            <a:hlinkClick r:id="" action="ppaction://media"/>
            <a:extLst>
              <a:ext uri="{FF2B5EF4-FFF2-40B4-BE49-F238E27FC236}">
                <a16:creationId xmlns:a16="http://schemas.microsoft.com/office/drawing/2014/main" id="{96F45573-9102-97B7-59F1-DE08926CCF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9913" y="1031875"/>
            <a:ext cx="406400" cy="406400"/>
          </a:xfrm>
          <a:prstGeom prst="rect">
            <a:avLst/>
          </a:prstGeom>
        </p:spPr>
      </p:pic>
    </p:spTree>
    <p:extLst>
      <p:ext uri="{BB962C8B-B14F-4D97-AF65-F5344CB8AC3E}">
        <p14:creationId xmlns:p14="http://schemas.microsoft.com/office/powerpoint/2010/main" val="12662786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C3ADF-BDD2-F81D-DDB9-FE8CBE9C0130}"/>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B5B57479-F6E8-AF71-6BF4-BFACBCC19D53}"/>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A0E09E02-15A9-5B93-37FD-16D39CA45364}"/>
              </a:ext>
            </a:extLst>
          </p:cNvPr>
          <p:cNvGrpSpPr/>
          <p:nvPr/>
        </p:nvGrpSpPr>
        <p:grpSpPr>
          <a:xfrm>
            <a:off x="0" y="1715332"/>
            <a:ext cx="9144000" cy="3304226"/>
            <a:chOff x="0" y="1983250"/>
            <a:chExt cx="9144000" cy="3304226"/>
          </a:xfrm>
        </p:grpSpPr>
        <p:sp>
          <p:nvSpPr>
            <p:cNvPr id="6" name="テキスト ボックス 5">
              <a:extLst>
                <a:ext uri="{FF2B5EF4-FFF2-40B4-BE49-F238E27FC236}">
                  <a16:creationId xmlns:a16="http://schemas.microsoft.com/office/drawing/2014/main" id="{7B7336F8-2141-423E-2C8F-9578F38F132C}"/>
                </a:ext>
              </a:extLst>
            </p:cNvPr>
            <p:cNvSpPr txBox="1"/>
            <p:nvPr/>
          </p:nvSpPr>
          <p:spPr>
            <a:xfrm>
              <a:off x="0" y="4087147"/>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[e--------] [e---]</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B57A6D21-7B30-967C-0ADF-DD931DF7B6DD}"/>
                </a:ext>
              </a:extLst>
            </p:cNvPr>
            <p:cNvSpPr txBox="1"/>
            <p:nvPr/>
          </p:nvSpPr>
          <p:spPr>
            <a:xfrm>
              <a:off x="815009" y="1983250"/>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非常出口</a:t>
              </a:r>
              <a:endParaRPr kumimoji="1" lang="ja-JP" altLang="en-US" sz="6600" dirty="0">
                <a:solidFill>
                  <a:schemeClr val="tx1">
                    <a:lumMod val="85000"/>
                    <a:lumOff val="15000"/>
                  </a:schemeClr>
                </a:solidFill>
              </a:endParaRPr>
            </a:p>
          </p:txBody>
        </p:sp>
      </p:grpSp>
      <p:pic>
        <p:nvPicPr>
          <p:cNvPr id="2" name="emergency exit">
            <a:hlinkClick r:id="" action="ppaction://media"/>
            <a:extLst>
              <a:ext uri="{FF2B5EF4-FFF2-40B4-BE49-F238E27FC236}">
                <a16:creationId xmlns:a16="http://schemas.microsoft.com/office/drawing/2014/main" id="{5D0CD1E2-3DEF-9044-F342-42672C21B7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1525" y="1601788"/>
            <a:ext cx="406400" cy="406400"/>
          </a:xfrm>
          <a:prstGeom prst="rect">
            <a:avLst/>
          </a:prstGeom>
        </p:spPr>
      </p:pic>
    </p:spTree>
    <p:extLst>
      <p:ext uri="{BB962C8B-B14F-4D97-AF65-F5344CB8AC3E}">
        <p14:creationId xmlns:p14="http://schemas.microsoft.com/office/powerpoint/2010/main" val="235353382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D1005-43E6-54C8-E7C1-9E5D01FF528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5B03E93-D403-AC1C-2E23-60328261E3E0}"/>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980BB84D-6CE1-8534-5035-63B39ACF99F5}"/>
              </a:ext>
            </a:extLst>
          </p:cNvPr>
          <p:cNvSpPr txBox="1"/>
          <p:nvPr/>
        </p:nvSpPr>
        <p:spPr>
          <a:xfrm>
            <a:off x="885987" y="2409490"/>
            <a:ext cx="737202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Mary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k----</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a:t>
            </a:r>
            <a:r>
              <a:rPr kumimoji="1" lang="en-US" altLang="ja-JP" sz="4400" dirty="0">
                <a:solidFill>
                  <a:srgbClr val="00B0F0"/>
                </a:solidFill>
                <a:latin typeface="メイリオ" panose="020B0604030504040204" pitchFamily="50" charset="-128"/>
                <a:ea typeface="メイリオ" panose="020B0604030504040204" pitchFamily="50" charset="-128"/>
              </a:rPr>
              <a:t>Tom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dirty="0" err="1">
                <a:solidFill>
                  <a:srgbClr val="FF0000"/>
                </a:solidFill>
                <a:latin typeface="メイリオ" panose="020B0604030504040204" pitchFamily="50" charset="-128"/>
                <a:ea typeface="メイリオ" panose="020B0604030504040204" pitchFamily="50" charset="-128"/>
              </a:rPr>
              <a:t>i</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accent2"/>
                </a:solidFill>
                <a:latin typeface="メイリオ" panose="020B0604030504040204" pitchFamily="50" charset="-128"/>
                <a:ea typeface="メイリオ" panose="020B0604030504040204" pitchFamily="50" charset="-128"/>
              </a:rPr>
              <a:t>a doctor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正方形/長方形 4">
            <a:extLst>
              <a:ext uri="{FF2B5EF4-FFF2-40B4-BE49-F238E27FC236}">
                <a16:creationId xmlns:a16="http://schemas.microsoft.com/office/drawing/2014/main" id="{084A196C-5FB1-6F3A-3983-00AB22565892}"/>
              </a:ext>
            </a:extLst>
          </p:cNvPr>
          <p:cNvSpPr/>
          <p:nvPr/>
        </p:nvSpPr>
        <p:spPr>
          <a:xfrm>
            <a:off x="885987" y="3481502"/>
            <a:ext cx="6529574" cy="967008"/>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2Mary knows that Tom is a doctor .">
            <a:hlinkClick r:id="" action="ppaction://media"/>
            <a:extLst>
              <a:ext uri="{FF2B5EF4-FFF2-40B4-BE49-F238E27FC236}">
                <a16:creationId xmlns:a16="http://schemas.microsoft.com/office/drawing/2014/main" id="{357C9525-E2E0-33EB-C8E7-53D6478F97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8975" y="1263650"/>
            <a:ext cx="406400" cy="406400"/>
          </a:xfrm>
          <a:prstGeom prst="rect">
            <a:avLst/>
          </a:prstGeom>
        </p:spPr>
      </p:pic>
    </p:spTree>
    <p:extLst>
      <p:ext uri="{BB962C8B-B14F-4D97-AF65-F5344CB8AC3E}">
        <p14:creationId xmlns:p14="http://schemas.microsoft.com/office/powerpoint/2010/main" val="311285776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3620F-D00F-3B52-6A6C-2A2D82A0535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9670BB2-BB3D-3B7A-3B9F-4986292178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865F5EA-E681-6516-357F-F89FA7220C33}"/>
              </a:ext>
            </a:extLst>
          </p:cNvPr>
          <p:cNvSpPr txBox="1"/>
          <p:nvPr/>
        </p:nvSpPr>
        <p:spPr>
          <a:xfrm>
            <a:off x="318052" y="2767281"/>
            <a:ext cx="8507896" cy="1323439"/>
          </a:xfrm>
          <a:prstGeom prst="rect">
            <a:avLst/>
          </a:prstGeom>
          <a:noFill/>
        </p:spPr>
        <p:txBody>
          <a:bodyPr wrap="square" rtlCol="0">
            <a:spAutoFit/>
          </a:bodyPr>
          <a:lstStyle/>
          <a:p>
            <a:pPr algn="ct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emergency exit</a:t>
            </a:r>
            <a:endParaRPr kumimoji="1" lang="ja-JP" altLang="en-US" sz="8000" dirty="0">
              <a:solidFill>
                <a:schemeClr val="tx1">
                  <a:lumMod val="85000"/>
                  <a:lumOff val="15000"/>
                </a:schemeClr>
              </a:solidFill>
            </a:endParaRPr>
          </a:p>
        </p:txBody>
      </p:sp>
      <p:pic>
        <p:nvPicPr>
          <p:cNvPr id="2" name="emergency exit">
            <a:hlinkClick r:id="" action="ppaction://media"/>
            <a:extLst>
              <a:ext uri="{FF2B5EF4-FFF2-40B4-BE49-F238E27FC236}">
                <a16:creationId xmlns:a16="http://schemas.microsoft.com/office/drawing/2014/main" id="{C799BBF9-3203-5150-81C5-094E237E42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1525" y="1601788"/>
            <a:ext cx="406400" cy="406400"/>
          </a:xfrm>
          <a:prstGeom prst="rect">
            <a:avLst/>
          </a:prstGeom>
        </p:spPr>
      </p:pic>
    </p:spTree>
    <p:extLst>
      <p:ext uri="{BB962C8B-B14F-4D97-AF65-F5344CB8AC3E}">
        <p14:creationId xmlns:p14="http://schemas.microsoft.com/office/powerpoint/2010/main" val="275653892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CA5A4-5F46-F632-775A-88CBD61F2C6D}"/>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FB61E0D4-E4F7-694F-123D-6DA5B6637DC4}"/>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45E655E-5FD1-482D-E215-4B259676FEAE}"/>
              </a:ext>
            </a:extLst>
          </p:cNvPr>
          <p:cNvSpPr txBox="1"/>
          <p:nvPr/>
        </p:nvSpPr>
        <p:spPr>
          <a:xfrm>
            <a:off x="815009" y="2497976"/>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非常出口</a:t>
            </a:r>
          </a:p>
        </p:txBody>
      </p:sp>
      <p:pic>
        <p:nvPicPr>
          <p:cNvPr id="2" name="emergency exit">
            <a:hlinkClick r:id="" action="ppaction://media"/>
            <a:extLst>
              <a:ext uri="{FF2B5EF4-FFF2-40B4-BE49-F238E27FC236}">
                <a16:creationId xmlns:a16="http://schemas.microsoft.com/office/drawing/2014/main" id="{BEC87560-5270-0029-20D1-8C52C27332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1525" y="1601788"/>
            <a:ext cx="406400" cy="406400"/>
          </a:xfrm>
          <a:prstGeom prst="rect">
            <a:avLst/>
          </a:prstGeom>
        </p:spPr>
      </p:pic>
    </p:spTree>
    <p:extLst>
      <p:ext uri="{BB962C8B-B14F-4D97-AF65-F5344CB8AC3E}">
        <p14:creationId xmlns:p14="http://schemas.microsoft.com/office/powerpoint/2010/main" val="87910169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BCE6D1AF-206A-419D-99F5-48FCD3F19B47}"/>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f---</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火事</a:t>
              </a:r>
              <a:endParaRPr kumimoji="1" lang="ja-JP" altLang="en-US" sz="7200" dirty="0">
                <a:solidFill>
                  <a:schemeClr val="tx1">
                    <a:lumMod val="85000"/>
                    <a:lumOff val="15000"/>
                  </a:schemeClr>
                </a:solidFill>
              </a:endParaRPr>
            </a:p>
          </p:txBody>
        </p:sp>
      </p:grpSp>
      <p:pic>
        <p:nvPicPr>
          <p:cNvPr id="2" name="fire">
            <a:hlinkClick r:id="" action="ppaction://media"/>
            <a:extLst>
              <a:ext uri="{FF2B5EF4-FFF2-40B4-BE49-F238E27FC236}">
                <a16:creationId xmlns:a16="http://schemas.microsoft.com/office/drawing/2014/main" id="{12B6BD1A-EF19-11FF-C461-D68D7D3650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4038" y="1292225"/>
            <a:ext cx="406400" cy="406400"/>
          </a:xfrm>
          <a:prstGeom prst="rect">
            <a:avLst/>
          </a:prstGeom>
        </p:spPr>
      </p:pic>
    </p:spTree>
    <p:extLst>
      <p:ext uri="{BB962C8B-B14F-4D97-AF65-F5344CB8AC3E}">
        <p14:creationId xmlns:p14="http://schemas.microsoft.com/office/powerpoint/2010/main" val="147477474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23900" y="2105561"/>
            <a:ext cx="76962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fire</a:t>
            </a:r>
            <a:endParaRPr kumimoji="1" lang="ja-JP" altLang="en-US" sz="8000" dirty="0">
              <a:solidFill>
                <a:schemeClr val="tx1">
                  <a:lumMod val="85000"/>
                  <a:lumOff val="15000"/>
                </a:schemeClr>
              </a:solidFill>
            </a:endParaRPr>
          </a:p>
        </p:txBody>
      </p:sp>
      <p:pic>
        <p:nvPicPr>
          <p:cNvPr id="2" name="fire">
            <a:hlinkClick r:id="" action="ppaction://media"/>
            <a:extLst>
              <a:ext uri="{FF2B5EF4-FFF2-40B4-BE49-F238E27FC236}">
                <a16:creationId xmlns:a16="http://schemas.microsoft.com/office/drawing/2014/main" id="{236332DA-7290-CEF4-32BC-894B0D2D48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4038" y="1292225"/>
            <a:ext cx="406400" cy="406400"/>
          </a:xfrm>
          <a:prstGeom prst="rect">
            <a:avLst/>
          </a:prstGeom>
        </p:spPr>
      </p:pic>
    </p:spTree>
    <p:extLst>
      <p:ext uri="{BB962C8B-B14F-4D97-AF65-F5344CB8AC3E}">
        <p14:creationId xmlns:p14="http://schemas.microsoft.com/office/powerpoint/2010/main" val="116399961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火事</a:t>
            </a:r>
            <a:endParaRPr kumimoji="1" lang="ja-JP" altLang="en-US" sz="7200" dirty="0">
              <a:solidFill>
                <a:schemeClr val="tx1">
                  <a:lumMod val="85000"/>
                  <a:lumOff val="15000"/>
                </a:schemeClr>
              </a:solidFill>
            </a:endParaRPr>
          </a:p>
        </p:txBody>
      </p:sp>
      <p:pic>
        <p:nvPicPr>
          <p:cNvPr id="2" name="fire">
            <a:hlinkClick r:id="" action="ppaction://media"/>
            <a:extLst>
              <a:ext uri="{FF2B5EF4-FFF2-40B4-BE49-F238E27FC236}">
                <a16:creationId xmlns:a16="http://schemas.microsoft.com/office/drawing/2014/main" id="{BB255DCD-E1DD-5739-0810-2056BEE7AB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4038" y="1292225"/>
            <a:ext cx="406400" cy="406400"/>
          </a:xfrm>
          <a:prstGeom prst="rect">
            <a:avLst/>
          </a:prstGeom>
        </p:spPr>
      </p:pic>
    </p:spTree>
    <p:extLst>
      <p:ext uri="{BB962C8B-B14F-4D97-AF65-F5344CB8AC3E}">
        <p14:creationId xmlns:p14="http://schemas.microsoft.com/office/powerpoint/2010/main" val="235938769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3EC9732-D173-4D50-B7EB-5AB6261BAC2C}"/>
              </a:ext>
            </a:extLst>
          </p:cNvPr>
          <p:cNvGrpSpPr/>
          <p:nvPr/>
        </p:nvGrpSpPr>
        <p:grpSpPr>
          <a:xfrm>
            <a:off x="206478" y="1713146"/>
            <a:ext cx="8731046" cy="3431708"/>
            <a:chOff x="206478" y="2145587"/>
            <a:chExt cx="8731046" cy="343170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553673" y="4007635"/>
              <a:ext cx="803665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o----</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発生する</a:t>
              </a:r>
            </a:p>
          </p:txBody>
        </p:sp>
      </p:grpSp>
      <p:pic>
        <p:nvPicPr>
          <p:cNvPr id="2" name="occur">
            <a:hlinkClick r:id="" action="ppaction://media"/>
            <a:extLst>
              <a:ext uri="{FF2B5EF4-FFF2-40B4-BE49-F238E27FC236}">
                <a16:creationId xmlns:a16="http://schemas.microsoft.com/office/drawing/2014/main" id="{8254EEB9-557B-6BBE-4C35-E421B2E4C8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3575" y="771525"/>
            <a:ext cx="406400" cy="406400"/>
          </a:xfrm>
          <a:prstGeom prst="rect">
            <a:avLst/>
          </a:prstGeom>
        </p:spPr>
      </p:pic>
    </p:spTree>
    <p:extLst>
      <p:ext uri="{BB962C8B-B14F-4D97-AF65-F5344CB8AC3E}">
        <p14:creationId xmlns:p14="http://schemas.microsoft.com/office/powerpoint/2010/main" val="271162619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51E3778-A2BE-215F-62BF-E608FB1E7DE1}"/>
              </a:ext>
            </a:extLst>
          </p:cNvPr>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occur</a:t>
            </a:r>
            <a:endParaRPr kumimoji="1" lang="ja-JP" altLang="en-US" sz="8000" dirty="0">
              <a:solidFill>
                <a:schemeClr val="tx1">
                  <a:lumMod val="85000"/>
                  <a:lumOff val="15000"/>
                </a:schemeClr>
              </a:solidFill>
            </a:endParaRPr>
          </a:p>
        </p:txBody>
      </p:sp>
      <p:pic>
        <p:nvPicPr>
          <p:cNvPr id="3" name="occur">
            <a:hlinkClick r:id="" action="ppaction://media"/>
            <a:extLst>
              <a:ext uri="{FF2B5EF4-FFF2-40B4-BE49-F238E27FC236}">
                <a16:creationId xmlns:a16="http://schemas.microsoft.com/office/drawing/2014/main" id="{061C5116-D1B4-86FD-E6BF-58768B3931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3575" y="771525"/>
            <a:ext cx="406400" cy="406400"/>
          </a:xfrm>
          <a:prstGeom prst="rect">
            <a:avLst/>
          </a:prstGeom>
        </p:spPr>
      </p:pic>
    </p:spTree>
    <p:extLst>
      <p:ext uri="{BB962C8B-B14F-4D97-AF65-F5344CB8AC3E}">
        <p14:creationId xmlns:p14="http://schemas.microsoft.com/office/powerpoint/2010/main" val="324325040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EECF3F9-944A-4755-B91D-82B3FCD30F8A}"/>
              </a:ext>
            </a:extLst>
          </p:cNvPr>
          <p:cNvSpPr txBox="1"/>
          <p:nvPr/>
        </p:nvSpPr>
        <p:spPr>
          <a:xfrm>
            <a:off x="206478"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発生する</a:t>
            </a:r>
          </a:p>
        </p:txBody>
      </p:sp>
      <p:pic>
        <p:nvPicPr>
          <p:cNvPr id="2" name="occur">
            <a:hlinkClick r:id="" action="ppaction://media"/>
            <a:extLst>
              <a:ext uri="{FF2B5EF4-FFF2-40B4-BE49-F238E27FC236}">
                <a16:creationId xmlns:a16="http://schemas.microsoft.com/office/drawing/2014/main" id="{1AC5E35F-DD3F-B646-D7EA-6B3E581F21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3575" y="771525"/>
            <a:ext cx="406400" cy="406400"/>
          </a:xfrm>
          <a:prstGeom prst="rect">
            <a:avLst/>
          </a:prstGeom>
        </p:spPr>
      </p:pic>
    </p:spTree>
    <p:extLst>
      <p:ext uri="{BB962C8B-B14F-4D97-AF65-F5344CB8AC3E}">
        <p14:creationId xmlns:p14="http://schemas.microsoft.com/office/powerpoint/2010/main" val="396388429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CC59C-C51E-FBEE-8012-C920FC9D2EE2}"/>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419A633A-6E9D-4F05-69B6-E1CB943FD0A7}"/>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5ECED17-CEC7-E960-D436-5A4F6E53E823}"/>
              </a:ext>
            </a:extLst>
          </p:cNvPr>
          <p:cNvGrpSpPr/>
          <p:nvPr/>
        </p:nvGrpSpPr>
        <p:grpSpPr>
          <a:xfrm>
            <a:off x="206478" y="1713146"/>
            <a:ext cx="8731046" cy="3431708"/>
            <a:chOff x="206478" y="2145587"/>
            <a:chExt cx="8731046" cy="3431708"/>
          </a:xfrm>
        </p:grpSpPr>
        <p:sp>
          <p:nvSpPr>
            <p:cNvPr id="6" name="テキスト ボックス 5">
              <a:extLst>
                <a:ext uri="{FF2B5EF4-FFF2-40B4-BE49-F238E27FC236}">
                  <a16:creationId xmlns:a16="http://schemas.microsoft.com/office/drawing/2014/main" id="{05184553-0B5E-ECEF-4F2A-B4F42860B773}"/>
                </a:ext>
              </a:extLst>
            </p:cNvPr>
            <p:cNvSpPr txBox="1"/>
            <p:nvPr/>
          </p:nvSpPr>
          <p:spPr>
            <a:xfrm>
              <a:off x="553673" y="4007635"/>
              <a:ext cx="803665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7E8B8558-9ED6-F90C-F89C-25691FC7DF32}"/>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鮮やかな</a:t>
              </a:r>
            </a:p>
          </p:txBody>
        </p:sp>
      </p:grpSp>
      <p:cxnSp>
        <p:nvCxnSpPr>
          <p:cNvPr id="2" name="直線コネクタ 1">
            <a:extLst>
              <a:ext uri="{FF2B5EF4-FFF2-40B4-BE49-F238E27FC236}">
                <a16:creationId xmlns:a16="http://schemas.microsoft.com/office/drawing/2014/main" id="{3D605E04-0DD0-EE20-540F-75EA1F1B4AED}"/>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bright">
            <a:hlinkClick r:id="" action="ppaction://media"/>
            <a:extLst>
              <a:ext uri="{FF2B5EF4-FFF2-40B4-BE49-F238E27FC236}">
                <a16:creationId xmlns:a16="http://schemas.microsoft.com/office/drawing/2014/main" id="{AA814BA9-3A50-A090-A562-B355F30932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9450" y="981075"/>
            <a:ext cx="406400" cy="406400"/>
          </a:xfrm>
          <a:prstGeom prst="rect">
            <a:avLst/>
          </a:prstGeom>
        </p:spPr>
      </p:pic>
    </p:spTree>
    <p:extLst>
      <p:ext uri="{BB962C8B-B14F-4D97-AF65-F5344CB8AC3E}">
        <p14:creationId xmlns:p14="http://schemas.microsoft.com/office/powerpoint/2010/main" val="222017249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17E80-32A9-4CE1-83BD-F224C25253D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B6F1665-BAC8-B6CF-76D6-CC416AF09C44}"/>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7FC66DD-8F67-A26C-F5E1-353F44D6717F}"/>
              </a:ext>
            </a:extLst>
          </p:cNvPr>
          <p:cNvSpPr txBox="1"/>
          <p:nvPr/>
        </p:nvSpPr>
        <p:spPr>
          <a:xfrm>
            <a:off x="897622" y="2321005"/>
            <a:ext cx="7348756"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bright</a:t>
            </a:r>
            <a:endParaRPr kumimoji="1" lang="ja-JP" altLang="en-US" sz="7200" dirty="0">
              <a:solidFill>
                <a:schemeClr val="tx1">
                  <a:lumMod val="85000"/>
                  <a:lumOff val="15000"/>
                </a:schemeClr>
              </a:solidFill>
            </a:endParaRPr>
          </a:p>
        </p:txBody>
      </p:sp>
      <p:cxnSp>
        <p:nvCxnSpPr>
          <p:cNvPr id="3" name="直線コネクタ 2">
            <a:extLst>
              <a:ext uri="{FF2B5EF4-FFF2-40B4-BE49-F238E27FC236}">
                <a16:creationId xmlns:a16="http://schemas.microsoft.com/office/drawing/2014/main" id="{E0674B3F-60F6-0A1E-DF0C-DC9076F31018}"/>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bright">
            <a:hlinkClick r:id="" action="ppaction://media"/>
            <a:extLst>
              <a:ext uri="{FF2B5EF4-FFF2-40B4-BE49-F238E27FC236}">
                <a16:creationId xmlns:a16="http://schemas.microsoft.com/office/drawing/2014/main" id="{6ABA2205-E3A4-2797-714E-74048CF91F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9450" y="981075"/>
            <a:ext cx="406400" cy="406400"/>
          </a:xfrm>
          <a:prstGeom prst="rect">
            <a:avLst/>
          </a:prstGeom>
        </p:spPr>
      </p:pic>
    </p:spTree>
    <p:extLst>
      <p:ext uri="{BB962C8B-B14F-4D97-AF65-F5344CB8AC3E}">
        <p14:creationId xmlns:p14="http://schemas.microsoft.com/office/powerpoint/2010/main" val="267491353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B9246-4E34-15D0-5417-2B0EC026F929}"/>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0E833A9-3329-755D-B11B-1891C96E3D6E}"/>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EE50C7A6-E65D-1862-A6AA-7C34239FCB37}"/>
              </a:ext>
            </a:extLst>
          </p:cNvPr>
          <p:cNvSpPr txBox="1"/>
          <p:nvPr/>
        </p:nvSpPr>
        <p:spPr>
          <a:xfrm>
            <a:off x="441515" y="2321003"/>
            <a:ext cx="826097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メアリーは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知っています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トムが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dirty="0">
                <a:solidFill>
                  <a:schemeClr val="accent2"/>
                </a:solidFill>
                <a:latin typeface="メイリオ" panose="020B0604030504040204" pitchFamily="50" charset="-128"/>
                <a:ea typeface="メイリオ" panose="020B0604030504040204" pitchFamily="50" charset="-128"/>
              </a:rPr>
              <a:t>医者 </a:t>
            </a:r>
            <a:r>
              <a:rPr kumimoji="1" lang="ja-JP" altLang="en-US" sz="4800" dirty="0">
                <a:solidFill>
                  <a:srgbClr val="FF0000"/>
                </a:solidFill>
                <a:latin typeface="メイリオ" panose="020B0604030504040204" pitchFamily="50" charset="-128"/>
                <a:ea typeface="メイリオ" panose="020B0604030504040204" pitchFamily="50" charset="-128"/>
              </a:rPr>
              <a:t>である</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ことを</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dirty="0">
              <a:solidFill>
                <a:srgbClr val="FF0000"/>
              </a:solidFill>
              <a:latin typeface="メイリオ" panose="020B0604030504040204" pitchFamily="50" charset="-128"/>
              <a:ea typeface="メイリオ" panose="020B0604030504040204" pitchFamily="50" charset="-128"/>
            </a:endParaRPr>
          </a:p>
        </p:txBody>
      </p:sp>
      <p:sp>
        <p:nvSpPr>
          <p:cNvPr id="3" name="正方形/長方形 2">
            <a:extLst>
              <a:ext uri="{FF2B5EF4-FFF2-40B4-BE49-F238E27FC236}">
                <a16:creationId xmlns:a16="http://schemas.microsoft.com/office/drawing/2014/main" id="{CFF85D02-13CD-94FD-7EA4-204CEC54BF78}"/>
              </a:ext>
            </a:extLst>
          </p:cNvPr>
          <p:cNvSpPr/>
          <p:nvPr/>
        </p:nvSpPr>
        <p:spPr>
          <a:xfrm>
            <a:off x="546409" y="3569986"/>
            <a:ext cx="7192537" cy="967008"/>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2Mary knows that Tom is a doctor .">
            <a:hlinkClick r:id="" action="ppaction://media"/>
            <a:extLst>
              <a:ext uri="{FF2B5EF4-FFF2-40B4-BE49-F238E27FC236}">
                <a16:creationId xmlns:a16="http://schemas.microsoft.com/office/drawing/2014/main" id="{0E929B6C-AEB0-89B3-76CC-8E7517DBA9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8975" y="1263650"/>
            <a:ext cx="406400" cy="406400"/>
          </a:xfrm>
          <a:prstGeom prst="rect">
            <a:avLst/>
          </a:prstGeom>
        </p:spPr>
      </p:pic>
    </p:spTree>
    <p:extLst>
      <p:ext uri="{BB962C8B-B14F-4D97-AF65-F5344CB8AC3E}">
        <p14:creationId xmlns:p14="http://schemas.microsoft.com/office/powerpoint/2010/main" val="337388534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AB55D-D821-0644-B6A8-104EA5058A87}"/>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D0FAA4BB-6999-FBA9-DCD6-4423647F8B1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50464E3-F3AF-1399-16CF-E5E134144F65}"/>
              </a:ext>
            </a:extLst>
          </p:cNvPr>
          <p:cNvSpPr txBox="1"/>
          <p:nvPr/>
        </p:nvSpPr>
        <p:spPr>
          <a:xfrm>
            <a:off x="206478"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鮮やかな</a:t>
            </a:r>
          </a:p>
        </p:txBody>
      </p:sp>
      <p:cxnSp>
        <p:nvCxnSpPr>
          <p:cNvPr id="5" name="直線コネクタ 4">
            <a:extLst>
              <a:ext uri="{FF2B5EF4-FFF2-40B4-BE49-F238E27FC236}">
                <a16:creationId xmlns:a16="http://schemas.microsoft.com/office/drawing/2014/main" id="{6A9199A5-9F6C-BE0E-E46E-91AD4902C30A}"/>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合格の鐘">
            <a:hlinkClick r:id="" action="ppaction://media"/>
            <a:extLst>
              <a:ext uri="{FF2B5EF4-FFF2-40B4-BE49-F238E27FC236}">
                <a16:creationId xmlns:a16="http://schemas.microsoft.com/office/drawing/2014/main" id="{867F45D5-43D4-F9B1-2CBE-CD17C43C71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8680" y="4244492"/>
            <a:ext cx="609601" cy="609600"/>
          </a:xfrm>
          <a:prstGeom prst="rect">
            <a:avLst/>
          </a:prstGeom>
        </p:spPr>
      </p:pic>
      <p:pic>
        <p:nvPicPr>
          <p:cNvPr id="3" name="bright">
            <a:hlinkClick r:id="" action="ppaction://media"/>
            <a:extLst>
              <a:ext uri="{FF2B5EF4-FFF2-40B4-BE49-F238E27FC236}">
                <a16:creationId xmlns:a16="http://schemas.microsoft.com/office/drawing/2014/main" id="{01C6D0F8-9F43-525A-13F7-9B0697957DF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79450" y="981075"/>
            <a:ext cx="406400" cy="406400"/>
          </a:xfrm>
          <a:prstGeom prst="rect">
            <a:avLst/>
          </a:prstGeom>
        </p:spPr>
      </p:pic>
    </p:spTree>
    <p:extLst>
      <p:ext uri="{BB962C8B-B14F-4D97-AF65-F5344CB8AC3E}">
        <p14:creationId xmlns:p14="http://schemas.microsoft.com/office/powerpoint/2010/main" val="3717454943"/>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0A682-1AFB-167C-EA06-98C7CE67C313}"/>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4B458CD-7DD8-011D-F9CE-61DAC187A166}"/>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9522498C-3037-4451-6F42-A820D3B5CC76}"/>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DF3D903A-FD75-EDC2-0F7E-B4D30FD2A720}"/>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1669079"/>
      </p:ext>
    </p:extLst>
  </p:cSld>
  <p:clrMapOvr>
    <a:masterClrMapping/>
  </p:clrMapOvr>
  <p:transition spd="slow">
    <p:push dir="u"/>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D3B6E-FC3E-70C7-3907-57187AEBB9B0}"/>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CBB46B82-02F9-BB7C-F4FB-BBA49AD0FDF6}"/>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28F6ECC4-3741-15BD-D167-C99DCBF3D66A}"/>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17E3E18-1E96-1A44-13EE-B8C0F1264865}"/>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3" name="グループ化 2">
            <a:extLst>
              <a:ext uri="{FF2B5EF4-FFF2-40B4-BE49-F238E27FC236}">
                <a16:creationId xmlns:a16="http://schemas.microsoft.com/office/drawing/2014/main" id="{9B1E3708-D1BD-C5EE-6E7E-8EF938B6E34B}"/>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CE060689-3488-2906-4EF8-FF5BBB046201}"/>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sign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BCF26121-59B8-F9EB-40B5-27E2F5426BAE}"/>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標識</a:t>
              </a:r>
              <a:endParaRPr kumimoji="1" lang="ja-JP" altLang="en-US" sz="7200" dirty="0">
                <a:solidFill>
                  <a:schemeClr val="tx1">
                    <a:lumMod val="85000"/>
                    <a:lumOff val="15000"/>
                  </a:schemeClr>
                </a:solidFill>
              </a:endParaRPr>
            </a:p>
          </p:txBody>
        </p:sp>
      </p:grpSp>
      <p:pic>
        <p:nvPicPr>
          <p:cNvPr id="2" name="sign">
            <a:hlinkClick r:id="" action="ppaction://media"/>
            <a:extLst>
              <a:ext uri="{FF2B5EF4-FFF2-40B4-BE49-F238E27FC236}">
                <a16:creationId xmlns:a16="http://schemas.microsoft.com/office/drawing/2014/main" id="{8D9763FA-1BDF-5F18-C610-A7A2828F0B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4838" y="1400175"/>
            <a:ext cx="406400" cy="406400"/>
          </a:xfrm>
          <a:prstGeom prst="rect">
            <a:avLst/>
          </a:prstGeom>
        </p:spPr>
      </p:pic>
      <p:sp>
        <p:nvSpPr>
          <p:cNvPr id="14" name="正方形/長方形 13">
            <a:extLst>
              <a:ext uri="{FF2B5EF4-FFF2-40B4-BE49-F238E27FC236}">
                <a16:creationId xmlns:a16="http://schemas.microsoft.com/office/drawing/2014/main" id="{43CE2564-1DFD-1A6C-291C-3FEC9DFB94E3}"/>
              </a:ext>
            </a:extLst>
          </p:cNvPr>
          <p:cNvSpPr/>
          <p:nvPr/>
        </p:nvSpPr>
        <p:spPr>
          <a:xfrm>
            <a:off x="2910980" y="3519516"/>
            <a:ext cx="332940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657824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4"/>
                                        </p:tgtEl>
                                      </p:cBhvr>
                                    </p:animEffect>
                                    <p:set>
                                      <p:cBhvr>
                                        <p:cTn id="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4"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FEC69-AE3F-B11D-14F1-7834B683A04C}"/>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F2628E5-6F4D-439E-8BBA-2FA02AB43C41}"/>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1A4DA397-4D2E-F62D-6A3F-C58220DED086}"/>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5ACB9FA1-BF48-98CC-032E-58F51DC4B9D2}"/>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3" name="グループ化 2">
            <a:extLst>
              <a:ext uri="{FF2B5EF4-FFF2-40B4-BE49-F238E27FC236}">
                <a16:creationId xmlns:a16="http://schemas.microsoft.com/office/drawing/2014/main" id="{7EE6F54A-B0B7-C589-75E1-B63BD5420E19}"/>
              </a:ext>
            </a:extLst>
          </p:cNvPr>
          <p:cNvGrpSpPr/>
          <p:nvPr/>
        </p:nvGrpSpPr>
        <p:grpSpPr>
          <a:xfrm>
            <a:off x="206478" y="1636202"/>
            <a:ext cx="8731046" cy="3585596"/>
            <a:chOff x="206478" y="1991699"/>
            <a:chExt cx="8731046" cy="3585596"/>
          </a:xfrm>
        </p:grpSpPr>
        <p:sp>
          <p:nvSpPr>
            <p:cNvPr id="6" name="テキスト ボックス 5">
              <a:extLst>
                <a:ext uri="{FF2B5EF4-FFF2-40B4-BE49-F238E27FC236}">
                  <a16:creationId xmlns:a16="http://schemas.microsoft.com/office/drawing/2014/main" id="{C34E4636-C160-37C4-756F-6DE037856669}"/>
                </a:ext>
              </a:extLst>
            </p:cNvPr>
            <p:cNvSpPr txBox="1"/>
            <p:nvPr/>
          </p:nvSpPr>
          <p:spPr>
            <a:xfrm>
              <a:off x="1057013" y="4007635"/>
              <a:ext cx="702997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simple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E951C48D-7FAF-4A60-AC7E-55F9E9E81F3C}"/>
                </a:ext>
              </a:extLst>
            </p:cNvPr>
            <p:cNvSpPr txBox="1"/>
            <p:nvPr/>
          </p:nvSpPr>
          <p:spPr>
            <a:xfrm>
              <a:off x="206478"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簡単な</a:t>
              </a:r>
            </a:p>
          </p:txBody>
        </p:sp>
      </p:grpSp>
      <p:pic>
        <p:nvPicPr>
          <p:cNvPr id="4" name="simple">
            <a:hlinkClick r:id="" action="ppaction://media"/>
            <a:extLst>
              <a:ext uri="{FF2B5EF4-FFF2-40B4-BE49-F238E27FC236}">
                <a16:creationId xmlns:a16="http://schemas.microsoft.com/office/drawing/2014/main" id="{A4E69CB6-7184-C505-C3E3-332EAE3907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325" y="981075"/>
            <a:ext cx="406400" cy="406400"/>
          </a:xfrm>
          <a:prstGeom prst="rect">
            <a:avLst/>
          </a:prstGeom>
        </p:spPr>
      </p:pic>
      <p:sp>
        <p:nvSpPr>
          <p:cNvPr id="14" name="正方形/長方形 13">
            <a:extLst>
              <a:ext uri="{FF2B5EF4-FFF2-40B4-BE49-F238E27FC236}">
                <a16:creationId xmlns:a16="http://schemas.microsoft.com/office/drawing/2014/main" id="{9F4463A8-5344-65BA-A958-C21803172C66}"/>
              </a:ext>
            </a:extLst>
          </p:cNvPr>
          <p:cNvSpPr/>
          <p:nvPr/>
        </p:nvSpPr>
        <p:spPr>
          <a:xfrm>
            <a:off x="2223083" y="3429000"/>
            <a:ext cx="4705200"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34298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4"/>
                                        </p:tgtEl>
                                      </p:cBhvr>
                                    </p:animEffect>
                                    <p:set>
                                      <p:cBhvr>
                                        <p:cTn id="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14"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53F3B-7C46-CB6C-AE45-B306B2889A7A}"/>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0F2B039E-6DC2-CE19-C7B3-A1AB0AC564B4}"/>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790287C-62C2-5E45-F9B0-6FDB9AB9F844}"/>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E049E589-359A-C0F3-4283-D4B6A3E50D3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3" name="グループ化 2">
            <a:extLst>
              <a:ext uri="{FF2B5EF4-FFF2-40B4-BE49-F238E27FC236}">
                <a16:creationId xmlns:a16="http://schemas.microsoft.com/office/drawing/2014/main" id="{67268D43-C3C4-2AD3-B6FB-707B547A4A0D}"/>
              </a:ext>
            </a:extLst>
          </p:cNvPr>
          <p:cNvGrpSpPr/>
          <p:nvPr/>
        </p:nvGrpSpPr>
        <p:grpSpPr>
          <a:xfrm>
            <a:off x="206477" y="1850631"/>
            <a:ext cx="8731046" cy="2910517"/>
            <a:chOff x="206477" y="2420557"/>
            <a:chExt cx="8731046" cy="2910517"/>
          </a:xfrm>
        </p:grpSpPr>
        <p:sp>
          <p:nvSpPr>
            <p:cNvPr id="6" name="テキスト ボックス 5">
              <a:extLst>
                <a:ext uri="{FF2B5EF4-FFF2-40B4-BE49-F238E27FC236}">
                  <a16:creationId xmlns:a16="http://schemas.microsoft.com/office/drawing/2014/main" id="{D1DC045D-EC95-172E-8F1C-6DEC1166F185}"/>
                </a:ext>
              </a:extLst>
            </p:cNvPr>
            <p:cNvSpPr txBox="1"/>
            <p:nvPr/>
          </p:nvSpPr>
          <p:spPr>
            <a:xfrm>
              <a:off x="436228" y="4007635"/>
              <a:ext cx="8271544" cy="1323439"/>
            </a:xfrm>
            <a:prstGeom prst="rect">
              <a:avLst/>
            </a:prstGeom>
            <a:noFill/>
          </p:spPr>
          <p:txBody>
            <a:bodyPr wrap="square" rtlCol="0">
              <a:spAutoFit/>
            </a:bodyPr>
            <a:lstStyle/>
            <a:p>
              <a:pPr algn="ct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pictogram</a:t>
              </a: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8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3B771608-A91E-EF5B-1B46-3DF2FCF8DDF7}"/>
                </a:ext>
              </a:extLst>
            </p:cNvPr>
            <p:cNvSpPr txBox="1"/>
            <p:nvPr/>
          </p:nvSpPr>
          <p:spPr>
            <a:xfrm>
              <a:off x="206477" y="2420557"/>
              <a:ext cx="8731046" cy="1477328"/>
            </a:xfrm>
            <a:prstGeom prst="rect">
              <a:avLst/>
            </a:prstGeom>
            <a:noFill/>
          </p:spPr>
          <p:txBody>
            <a:bodyPr wrap="square" rtlCol="0">
              <a:spAutoFit/>
            </a:bodyPr>
            <a:lstStyle/>
            <a:p>
              <a:pPr algn="ctr"/>
              <a:r>
                <a:rPr kumimoji="1" lang="ja-JP" altLang="en-US" sz="9000" b="1" dirty="0">
                  <a:solidFill>
                    <a:schemeClr val="tx1">
                      <a:lumMod val="85000"/>
                      <a:lumOff val="15000"/>
                    </a:schemeClr>
                  </a:solidFill>
                  <a:latin typeface="メイリオ" panose="020B0604030504040204" pitchFamily="50" charset="-128"/>
                  <a:ea typeface="メイリオ" panose="020B0604030504040204" pitchFamily="50" charset="-128"/>
                </a:rPr>
                <a:t>ピクトグラム</a:t>
              </a:r>
            </a:p>
          </p:txBody>
        </p:sp>
      </p:grpSp>
      <p:pic>
        <p:nvPicPr>
          <p:cNvPr id="4" name="pictogram">
            <a:hlinkClick r:id="" action="ppaction://media"/>
            <a:extLst>
              <a:ext uri="{FF2B5EF4-FFF2-40B4-BE49-F238E27FC236}">
                <a16:creationId xmlns:a16="http://schemas.microsoft.com/office/drawing/2014/main" id="{C4BAFDC1-66F8-A987-233F-547B6EDC4D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188" y="1200150"/>
            <a:ext cx="406400" cy="406400"/>
          </a:xfrm>
          <a:prstGeom prst="rect">
            <a:avLst/>
          </a:prstGeom>
        </p:spPr>
      </p:pic>
      <p:sp>
        <p:nvSpPr>
          <p:cNvPr id="10" name="正方形/長方形 9">
            <a:extLst>
              <a:ext uri="{FF2B5EF4-FFF2-40B4-BE49-F238E27FC236}">
                <a16:creationId xmlns:a16="http://schemas.microsoft.com/office/drawing/2014/main" id="{01CB97F8-5B2F-EF1C-E4FB-1FD605EAE2E8}"/>
              </a:ext>
            </a:extLst>
          </p:cNvPr>
          <p:cNvSpPr/>
          <p:nvPr/>
        </p:nvSpPr>
        <p:spPr>
          <a:xfrm>
            <a:off x="1795244" y="3254716"/>
            <a:ext cx="556087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4491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9F8C4-14AE-ECEE-46C5-5A54CC673C66}"/>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07D899A-D39D-C86C-0DE0-79C710F298ED}"/>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8CB5D5F-255C-95E6-AC38-AAE5FE5E4C50}"/>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3469E83F-9024-AC23-15A8-A46DC4BA7F35}"/>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2" name="グループ化 1">
            <a:extLst>
              <a:ext uri="{FF2B5EF4-FFF2-40B4-BE49-F238E27FC236}">
                <a16:creationId xmlns:a16="http://schemas.microsoft.com/office/drawing/2014/main" id="{5668DD07-9538-9CC4-E08C-F508B74568A3}"/>
              </a:ext>
            </a:extLst>
          </p:cNvPr>
          <p:cNvGrpSpPr/>
          <p:nvPr/>
        </p:nvGrpSpPr>
        <p:grpSpPr>
          <a:xfrm>
            <a:off x="206477" y="1713146"/>
            <a:ext cx="8731046" cy="3431708"/>
            <a:chOff x="206477" y="2145587"/>
            <a:chExt cx="8731046" cy="3431708"/>
          </a:xfrm>
        </p:grpSpPr>
        <p:sp>
          <p:nvSpPr>
            <p:cNvPr id="6" name="テキスト ボックス 5">
              <a:extLst>
                <a:ext uri="{FF2B5EF4-FFF2-40B4-BE49-F238E27FC236}">
                  <a16:creationId xmlns:a16="http://schemas.microsoft.com/office/drawing/2014/main" id="{26D608D9-2780-4638-D82A-11477DFB6437}"/>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useful</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E75B21B1-8E8E-1150-EC7E-1AFAB990F8FD}"/>
                </a:ext>
              </a:extLst>
            </p:cNvPr>
            <p:cNvSpPr txBox="1"/>
            <p:nvPr/>
          </p:nvSpPr>
          <p:spPr>
            <a:xfrm>
              <a:off x="206477"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役に立つ</a:t>
              </a:r>
            </a:p>
          </p:txBody>
        </p:sp>
      </p:grpSp>
      <p:pic>
        <p:nvPicPr>
          <p:cNvPr id="3" name="useful">
            <a:hlinkClick r:id="" action="ppaction://media"/>
            <a:extLst>
              <a:ext uri="{FF2B5EF4-FFF2-40B4-BE49-F238E27FC236}">
                <a16:creationId xmlns:a16="http://schemas.microsoft.com/office/drawing/2014/main" id="{95A406D7-2C32-7912-43F4-B52A1B4521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2775" y="896938"/>
            <a:ext cx="406400" cy="406400"/>
          </a:xfrm>
          <a:prstGeom prst="rect">
            <a:avLst/>
          </a:prstGeom>
        </p:spPr>
      </p:pic>
      <p:sp>
        <p:nvSpPr>
          <p:cNvPr id="10" name="正方形/長方形 9">
            <a:extLst>
              <a:ext uri="{FF2B5EF4-FFF2-40B4-BE49-F238E27FC236}">
                <a16:creationId xmlns:a16="http://schemas.microsoft.com/office/drawing/2014/main" id="{07D07305-B833-EC47-C08F-FAD1985330D7}"/>
              </a:ext>
            </a:extLst>
          </p:cNvPr>
          <p:cNvSpPr/>
          <p:nvPr/>
        </p:nvSpPr>
        <p:spPr>
          <a:xfrm>
            <a:off x="2357306" y="3355383"/>
            <a:ext cx="443675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44762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F1181-617F-79CE-967E-24B177AE067A}"/>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C51DE783-075E-4A1C-6D9F-ED99D084F9C3}"/>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90F6C4C-4114-51FA-D6FF-A43F87CD29E1}"/>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C8119CF-19F2-A686-1042-0269424FA870}"/>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3" name="グループ化 2">
            <a:extLst>
              <a:ext uri="{FF2B5EF4-FFF2-40B4-BE49-F238E27FC236}">
                <a16:creationId xmlns:a16="http://schemas.microsoft.com/office/drawing/2014/main" id="{8BF5C4D6-E8E9-DEF6-7DB9-D8D308891D4D}"/>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B75B967C-5460-BA80-02A6-08477EC4348B}"/>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easily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1A142DD0-A679-C2B2-F714-184ADB39BC18}"/>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簡単に</a:t>
              </a:r>
              <a:endParaRPr kumimoji="1" lang="ja-JP" altLang="en-US" sz="12500" dirty="0">
                <a:solidFill>
                  <a:schemeClr val="tx1">
                    <a:lumMod val="85000"/>
                    <a:lumOff val="15000"/>
                  </a:schemeClr>
                </a:solidFill>
              </a:endParaRPr>
            </a:p>
          </p:txBody>
        </p:sp>
      </p:grpSp>
      <p:pic>
        <p:nvPicPr>
          <p:cNvPr id="4" name="easily">
            <a:hlinkClick r:id="" action="ppaction://media"/>
            <a:extLst>
              <a:ext uri="{FF2B5EF4-FFF2-40B4-BE49-F238E27FC236}">
                <a16:creationId xmlns:a16="http://schemas.microsoft.com/office/drawing/2014/main" id="{3F2CA775-47F0-DC90-EE9B-0CAB99E361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8175" y="1065213"/>
            <a:ext cx="406400" cy="406400"/>
          </a:xfrm>
          <a:prstGeom prst="rect">
            <a:avLst/>
          </a:prstGeom>
        </p:spPr>
      </p:pic>
      <p:sp>
        <p:nvSpPr>
          <p:cNvPr id="10" name="正方形/長方形 9">
            <a:extLst>
              <a:ext uri="{FF2B5EF4-FFF2-40B4-BE49-F238E27FC236}">
                <a16:creationId xmlns:a16="http://schemas.microsoft.com/office/drawing/2014/main" id="{EEECAA93-3773-1B86-09FA-75BF1A6B32BB}"/>
              </a:ext>
            </a:extLst>
          </p:cNvPr>
          <p:cNvSpPr/>
          <p:nvPr/>
        </p:nvSpPr>
        <p:spPr>
          <a:xfrm>
            <a:off x="2516697" y="3429000"/>
            <a:ext cx="411797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5026715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6D457-CD25-B67B-5074-25402D37CC6D}"/>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218FECAC-797C-7440-EF81-AFD49070969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ED291D3B-2853-10B4-35DF-AB99C9BE2FB6}"/>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3BD536BC-A01B-B771-9247-67546662CD3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3" name="グループ化 2">
            <a:extLst>
              <a:ext uri="{FF2B5EF4-FFF2-40B4-BE49-F238E27FC236}">
                <a16:creationId xmlns:a16="http://schemas.microsoft.com/office/drawing/2014/main" id="{9219BA5C-EFDB-F216-7C36-4B4AAD4CA5C3}"/>
              </a:ext>
            </a:extLst>
          </p:cNvPr>
          <p:cNvGrpSpPr/>
          <p:nvPr/>
        </p:nvGrpSpPr>
        <p:grpSpPr>
          <a:xfrm>
            <a:off x="206477" y="1636202"/>
            <a:ext cx="8731046" cy="3462486"/>
            <a:chOff x="206477" y="1991699"/>
            <a:chExt cx="8731046" cy="3462486"/>
          </a:xfrm>
        </p:grpSpPr>
        <p:sp>
          <p:nvSpPr>
            <p:cNvPr id="6" name="テキスト ボックス 5">
              <a:extLst>
                <a:ext uri="{FF2B5EF4-FFF2-40B4-BE49-F238E27FC236}">
                  <a16:creationId xmlns:a16="http://schemas.microsoft.com/office/drawing/2014/main" id="{B0CFB604-19FC-9F40-CE6E-DBB737D4587A}"/>
                </a:ext>
              </a:extLst>
            </p:cNvPr>
            <p:cNvSpPr txBox="1"/>
            <p:nvPr/>
          </p:nvSpPr>
          <p:spPr>
            <a:xfrm>
              <a:off x="780176" y="4007635"/>
              <a:ext cx="7583648"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opposite</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976A83DE-32F4-E6B2-74A6-9313010FA936}"/>
                </a:ext>
              </a:extLst>
            </p:cNvPr>
            <p:cNvSpPr txBox="1"/>
            <p:nvPr/>
          </p:nvSpPr>
          <p:spPr>
            <a:xfrm>
              <a:off x="206477"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反対の</a:t>
              </a:r>
            </a:p>
          </p:txBody>
        </p:sp>
      </p:grpSp>
      <p:pic>
        <p:nvPicPr>
          <p:cNvPr id="2" name="opposite">
            <a:hlinkClick r:id="" action="ppaction://media"/>
            <a:extLst>
              <a:ext uri="{FF2B5EF4-FFF2-40B4-BE49-F238E27FC236}">
                <a16:creationId xmlns:a16="http://schemas.microsoft.com/office/drawing/2014/main" id="{CD2E9B88-D1CB-FCD1-A376-D7C3327D91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9913" y="1031875"/>
            <a:ext cx="406400" cy="406400"/>
          </a:xfrm>
          <a:prstGeom prst="rect">
            <a:avLst/>
          </a:prstGeom>
        </p:spPr>
      </p:pic>
      <p:sp>
        <p:nvSpPr>
          <p:cNvPr id="10" name="正方形/長方形 9">
            <a:extLst>
              <a:ext uri="{FF2B5EF4-FFF2-40B4-BE49-F238E27FC236}">
                <a16:creationId xmlns:a16="http://schemas.microsoft.com/office/drawing/2014/main" id="{00EC3C28-DA82-AB32-4B71-E848CDA4EACF}"/>
              </a:ext>
            </a:extLst>
          </p:cNvPr>
          <p:cNvSpPr/>
          <p:nvPr/>
        </p:nvSpPr>
        <p:spPr>
          <a:xfrm>
            <a:off x="1870745" y="3385090"/>
            <a:ext cx="540987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749544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C5F7E-6262-9F39-BCBD-B384492F1808}"/>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BFB76BA9-2199-9679-0469-AAF20160A606}"/>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B4ABA60-98F4-843E-9B0E-C0A37256E64D}"/>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90892B7B-7764-2670-5B7A-B52F5CFDA2F5}"/>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3" name="グループ化 2">
            <a:extLst>
              <a:ext uri="{FF2B5EF4-FFF2-40B4-BE49-F238E27FC236}">
                <a16:creationId xmlns:a16="http://schemas.microsoft.com/office/drawing/2014/main" id="{F2843D5F-3B3F-A281-D0F7-AD264414AF2B}"/>
              </a:ext>
            </a:extLst>
          </p:cNvPr>
          <p:cNvGrpSpPr/>
          <p:nvPr/>
        </p:nvGrpSpPr>
        <p:grpSpPr>
          <a:xfrm>
            <a:off x="0" y="1931737"/>
            <a:ext cx="9144000" cy="2994526"/>
            <a:chOff x="0" y="1983250"/>
            <a:chExt cx="9144000" cy="2994526"/>
          </a:xfrm>
        </p:grpSpPr>
        <p:sp>
          <p:nvSpPr>
            <p:cNvPr id="6" name="テキスト ボックス 5">
              <a:extLst>
                <a:ext uri="{FF2B5EF4-FFF2-40B4-BE49-F238E27FC236}">
                  <a16:creationId xmlns:a16="http://schemas.microsoft.com/office/drawing/2014/main" id="{C2C19015-29B1-5055-28CB-3050B0F59402}"/>
                </a:ext>
              </a:extLst>
            </p:cNvPr>
            <p:cNvSpPr txBox="1"/>
            <p:nvPr/>
          </p:nvSpPr>
          <p:spPr>
            <a:xfrm>
              <a:off x="0" y="3962113"/>
              <a:ext cx="9144000" cy="1015663"/>
            </a:xfrm>
            <a:prstGeom prst="rect">
              <a:avLst/>
            </a:prstGeom>
            <a:noFill/>
          </p:spPr>
          <p:txBody>
            <a:bodyPr wrap="square" rtlCol="0">
              <a:spAutoFit/>
            </a:bodyPr>
            <a:lstStyle/>
            <a:p>
              <a:pPr algn="ctr"/>
              <a:r>
                <a:rPr lang="en-US" altLang="ja-JP" sz="6000" b="1" dirty="0">
                  <a:solidFill>
                    <a:schemeClr val="tx1">
                      <a:lumMod val="85000"/>
                      <a:lumOff val="15000"/>
                    </a:schemeClr>
                  </a:solidFill>
                  <a:latin typeface="メイリオ" panose="020B0604030504040204" pitchFamily="50" charset="-128"/>
                  <a:ea typeface="メイリオ" panose="020B0604030504040204" pitchFamily="50" charset="-128"/>
                </a:rPr>
                <a:t>[emergency] [exit]</a:t>
              </a:r>
              <a:endParaRPr kumimoji="1" lang="ja-JP" altLang="en-US" sz="4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DB178244-467B-C209-30DB-42B53374CF70}"/>
                </a:ext>
              </a:extLst>
            </p:cNvPr>
            <p:cNvSpPr txBox="1"/>
            <p:nvPr/>
          </p:nvSpPr>
          <p:spPr>
            <a:xfrm>
              <a:off x="815009" y="1983250"/>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非常出口</a:t>
              </a:r>
              <a:endParaRPr kumimoji="1" lang="ja-JP" altLang="en-US" sz="6600" dirty="0">
                <a:solidFill>
                  <a:schemeClr val="tx1">
                    <a:lumMod val="85000"/>
                    <a:lumOff val="15000"/>
                  </a:schemeClr>
                </a:solidFill>
              </a:endParaRPr>
            </a:p>
          </p:txBody>
        </p:sp>
      </p:grpSp>
      <p:pic>
        <p:nvPicPr>
          <p:cNvPr id="2" name="emergency exit">
            <a:hlinkClick r:id="" action="ppaction://media"/>
            <a:extLst>
              <a:ext uri="{FF2B5EF4-FFF2-40B4-BE49-F238E27FC236}">
                <a16:creationId xmlns:a16="http://schemas.microsoft.com/office/drawing/2014/main" id="{4D2B51A4-EEC0-FB22-88FD-03F314D6E1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1525" y="1601788"/>
            <a:ext cx="406400" cy="406400"/>
          </a:xfrm>
          <a:prstGeom prst="rect">
            <a:avLst/>
          </a:prstGeom>
        </p:spPr>
      </p:pic>
      <p:sp>
        <p:nvSpPr>
          <p:cNvPr id="10" name="正方形/長方形 9">
            <a:extLst>
              <a:ext uri="{FF2B5EF4-FFF2-40B4-BE49-F238E27FC236}">
                <a16:creationId xmlns:a16="http://schemas.microsoft.com/office/drawing/2014/main" id="{EBD35A5C-C375-4132-4478-3456FE35ECFB}"/>
              </a:ext>
            </a:extLst>
          </p:cNvPr>
          <p:cNvSpPr/>
          <p:nvPr/>
        </p:nvSpPr>
        <p:spPr>
          <a:xfrm>
            <a:off x="940266" y="3711189"/>
            <a:ext cx="4713913" cy="1414484"/>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D8DA1068-1903-7B9E-25C2-0569297BF98B}"/>
              </a:ext>
            </a:extLst>
          </p:cNvPr>
          <p:cNvSpPr/>
          <p:nvPr/>
        </p:nvSpPr>
        <p:spPr>
          <a:xfrm>
            <a:off x="6333688" y="3711189"/>
            <a:ext cx="1870046" cy="1414484"/>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32725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5"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10" grpId="0" animBg="1"/>
      <p:bldP spid="11"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5716C-27E2-2448-C899-A79786B4A162}"/>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8C653103-951B-7F93-5928-25688CE18B75}"/>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CF56B7D7-D876-4AFD-4064-61F06B6CC28D}"/>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2EEE85D1-7146-A033-A7BF-8356FDED91DD}"/>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3" name="グループ化 2">
            <a:extLst>
              <a:ext uri="{FF2B5EF4-FFF2-40B4-BE49-F238E27FC236}">
                <a16:creationId xmlns:a16="http://schemas.microsoft.com/office/drawing/2014/main" id="{13A3D135-DD60-D9A9-DF59-51591EE0B4BB}"/>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6012CFDE-EE81-31FF-0ACA-2410B17E63F9}"/>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fire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95BEC5F1-EFD1-6615-CE35-AA044FFB2937}"/>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火事</a:t>
              </a:r>
              <a:endParaRPr kumimoji="1" lang="ja-JP" altLang="en-US" sz="7200" dirty="0">
                <a:solidFill>
                  <a:schemeClr val="tx1">
                    <a:lumMod val="85000"/>
                    <a:lumOff val="15000"/>
                  </a:schemeClr>
                </a:solidFill>
              </a:endParaRPr>
            </a:p>
          </p:txBody>
        </p:sp>
      </p:grpSp>
      <p:pic>
        <p:nvPicPr>
          <p:cNvPr id="2" name="fire">
            <a:hlinkClick r:id="" action="ppaction://media"/>
            <a:extLst>
              <a:ext uri="{FF2B5EF4-FFF2-40B4-BE49-F238E27FC236}">
                <a16:creationId xmlns:a16="http://schemas.microsoft.com/office/drawing/2014/main" id="{5F0324F4-7EF9-5283-7507-6D2B6449C3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4038" y="1292225"/>
            <a:ext cx="406400" cy="406400"/>
          </a:xfrm>
          <a:prstGeom prst="rect">
            <a:avLst/>
          </a:prstGeom>
        </p:spPr>
      </p:pic>
      <p:sp>
        <p:nvSpPr>
          <p:cNvPr id="10" name="正方形/長方形 9">
            <a:extLst>
              <a:ext uri="{FF2B5EF4-FFF2-40B4-BE49-F238E27FC236}">
                <a16:creationId xmlns:a16="http://schemas.microsoft.com/office/drawing/2014/main" id="{3E28CD25-1F73-C5D2-9B8C-4BBC29D93216}"/>
              </a:ext>
            </a:extLst>
          </p:cNvPr>
          <p:cNvSpPr/>
          <p:nvPr/>
        </p:nvSpPr>
        <p:spPr>
          <a:xfrm>
            <a:off x="3439486" y="3519516"/>
            <a:ext cx="227239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977514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F7989-78E3-7C16-4573-E7BEA3FDA406}"/>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B2E8CEC1-BD61-8C80-2BC6-D0C6A9538FD6}"/>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5A6D8F6-82CD-9150-D540-B4A10670A7A8}"/>
              </a:ext>
            </a:extLst>
          </p:cNvPr>
          <p:cNvSpPr txBox="1"/>
          <p:nvPr/>
        </p:nvSpPr>
        <p:spPr>
          <a:xfrm>
            <a:off x="965611" y="4129036"/>
            <a:ext cx="7212777"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heard</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that </a:t>
            </a:r>
            <a:r>
              <a:rPr kumimoji="1" lang="en-US" altLang="ja-JP" sz="4400" dirty="0">
                <a:solidFill>
                  <a:srgbClr val="00B0F0"/>
                </a:solidFill>
                <a:latin typeface="メイリオ" panose="020B0604030504040204" pitchFamily="50" charset="-128"/>
                <a:ea typeface="メイリオ" panose="020B0604030504040204" pitchFamily="50" charset="-128"/>
              </a:rPr>
              <a:t>Tom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u="sng" dirty="0">
                <a:solidFill>
                  <a:srgbClr val="FF0000"/>
                </a:solidFill>
                <a:latin typeface="メイリオ" panose="020B0604030504040204" pitchFamily="50" charset="-128"/>
                <a:ea typeface="メイリオ" panose="020B0604030504040204" pitchFamily="50" charset="-128"/>
              </a:rPr>
              <a:t>was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accent2"/>
                </a:solidFill>
                <a:latin typeface="メイリオ" panose="020B0604030504040204" pitchFamily="50" charset="-128"/>
                <a:ea typeface="メイリオ" panose="020B0604030504040204" pitchFamily="50" charset="-128"/>
              </a:rPr>
              <a:t>a doctor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A3FCE3E6-8C70-7CFF-5379-A75A018B8B17}"/>
              </a:ext>
            </a:extLst>
          </p:cNvPr>
          <p:cNvSpPr txBox="1"/>
          <p:nvPr/>
        </p:nvSpPr>
        <p:spPr>
          <a:xfrm>
            <a:off x="644503" y="689944"/>
            <a:ext cx="7854992"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聞きました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トムが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dirty="0">
                <a:solidFill>
                  <a:schemeClr val="accent2"/>
                </a:solidFill>
                <a:latin typeface="メイリオ" panose="020B0604030504040204" pitchFamily="50" charset="-128"/>
                <a:ea typeface="メイリオ" panose="020B0604030504040204" pitchFamily="50" charset="-128"/>
              </a:rPr>
              <a:t>医者 </a:t>
            </a:r>
            <a:r>
              <a:rPr kumimoji="1" lang="ja-JP" altLang="en-US" sz="4800" dirty="0">
                <a:solidFill>
                  <a:srgbClr val="FF0000"/>
                </a:solidFill>
                <a:latin typeface="メイリオ" panose="020B0604030504040204" pitchFamily="50" charset="-128"/>
                <a:ea typeface="メイリオ" panose="020B0604030504040204" pitchFamily="50" charset="-128"/>
              </a:rPr>
              <a:t>である</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ことを</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dirty="0">
              <a:solidFill>
                <a:srgbClr val="FF0000"/>
              </a:solidFill>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18332683-44D2-46A8-68A6-0DF9AB4A9F7D}"/>
              </a:ext>
            </a:extLst>
          </p:cNvPr>
          <p:cNvSpPr/>
          <p:nvPr/>
        </p:nvSpPr>
        <p:spPr>
          <a:xfrm>
            <a:off x="747132" y="1938927"/>
            <a:ext cx="7195876" cy="967008"/>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476DF86B-8AE4-E1E9-9CBE-D70F64C1BE54}"/>
              </a:ext>
            </a:extLst>
          </p:cNvPr>
          <p:cNvSpPr/>
          <p:nvPr/>
        </p:nvSpPr>
        <p:spPr>
          <a:xfrm>
            <a:off x="965611" y="5148000"/>
            <a:ext cx="6349589" cy="967008"/>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3I heard that Tom was a doctor .">
            <a:hlinkClick r:id="" action="ppaction://media"/>
            <a:extLst>
              <a:ext uri="{FF2B5EF4-FFF2-40B4-BE49-F238E27FC236}">
                <a16:creationId xmlns:a16="http://schemas.microsoft.com/office/drawing/2014/main" id="{EB3F2724-5440-9B4D-D23E-3D91672A99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7575" y="1016000"/>
            <a:ext cx="406400" cy="406400"/>
          </a:xfrm>
          <a:prstGeom prst="rect">
            <a:avLst/>
          </a:prstGeom>
        </p:spPr>
      </p:pic>
    </p:spTree>
    <p:extLst>
      <p:ext uri="{BB962C8B-B14F-4D97-AF65-F5344CB8AC3E}">
        <p14:creationId xmlns:p14="http://schemas.microsoft.com/office/powerpoint/2010/main" val="342773362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DFE14-B024-2443-4DEA-FA99D05FABF5}"/>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C5F226D-1DA2-64FA-EE90-92783386CA0E}"/>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F53CCD8-ED98-626B-CB3A-CE3244E3E4A5}"/>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F415F2E0-033B-3361-E50A-E8BC5ED4DDEB}"/>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確認テスト⑨</a:t>
            </a:r>
          </a:p>
        </p:txBody>
      </p:sp>
      <p:grpSp>
        <p:nvGrpSpPr>
          <p:cNvPr id="3" name="グループ化 2">
            <a:extLst>
              <a:ext uri="{FF2B5EF4-FFF2-40B4-BE49-F238E27FC236}">
                <a16:creationId xmlns:a16="http://schemas.microsoft.com/office/drawing/2014/main" id="{813363EB-2221-E5F9-BF65-C09772E6ACB5}"/>
              </a:ext>
            </a:extLst>
          </p:cNvPr>
          <p:cNvGrpSpPr/>
          <p:nvPr/>
        </p:nvGrpSpPr>
        <p:grpSpPr>
          <a:xfrm>
            <a:off x="206478" y="1713146"/>
            <a:ext cx="8731046" cy="3431708"/>
            <a:chOff x="206478" y="2145587"/>
            <a:chExt cx="8731046" cy="3431708"/>
          </a:xfrm>
        </p:grpSpPr>
        <p:sp>
          <p:nvSpPr>
            <p:cNvPr id="6" name="テキスト ボックス 5">
              <a:extLst>
                <a:ext uri="{FF2B5EF4-FFF2-40B4-BE49-F238E27FC236}">
                  <a16:creationId xmlns:a16="http://schemas.microsoft.com/office/drawing/2014/main" id="{786E8C84-D00C-9E4C-B52A-64D4AC3AC7EE}"/>
                </a:ext>
              </a:extLst>
            </p:cNvPr>
            <p:cNvSpPr txBox="1"/>
            <p:nvPr/>
          </p:nvSpPr>
          <p:spPr>
            <a:xfrm>
              <a:off x="553673" y="4007635"/>
              <a:ext cx="803665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occur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119AF3EA-7ABF-D43B-B012-831744CE9C39}"/>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発生する</a:t>
              </a:r>
            </a:p>
          </p:txBody>
        </p:sp>
      </p:grpSp>
      <p:pic>
        <p:nvPicPr>
          <p:cNvPr id="2" name="occur">
            <a:hlinkClick r:id="" action="ppaction://media"/>
            <a:extLst>
              <a:ext uri="{FF2B5EF4-FFF2-40B4-BE49-F238E27FC236}">
                <a16:creationId xmlns:a16="http://schemas.microsoft.com/office/drawing/2014/main" id="{FD463F89-5D3E-8E7D-475B-A53CFC7EB4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3575" y="771525"/>
            <a:ext cx="406400" cy="406400"/>
          </a:xfrm>
          <a:prstGeom prst="rect">
            <a:avLst/>
          </a:prstGeom>
        </p:spPr>
      </p:pic>
      <p:sp>
        <p:nvSpPr>
          <p:cNvPr id="10" name="正方形/長方形 9">
            <a:extLst>
              <a:ext uri="{FF2B5EF4-FFF2-40B4-BE49-F238E27FC236}">
                <a16:creationId xmlns:a16="http://schemas.microsoft.com/office/drawing/2014/main" id="{9908016D-D081-8574-7D97-FAE76669C727}"/>
              </a:ext>
            </a:extLst>
          </p:cNvPr>
          <p:cNvSpPr/>
          <p:nvPr/>
        </p:nvSpPr>
        <p:spPr>
          <a:xfrm>
            <a:off x="2819401" y="3282806"/>
            <a:ext cx="351256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62822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FDF73-3F60-0622-7646-AFBA0B2CF3B7}"/>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B9DAB05-B67D-86DB-91E3-37611178C316}"/>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42B53BC-2FD6-5489-FCDC-67B9E544C0C4}"/>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2949ED0B-9180-307D-FE90-6DA2BECE943A}"/>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確認テスト⑩</a:t>
            </a:r>
          </a:p>
        </p:txBody>
      </p:sp>
      <p:grpSp>
        <p:nvGrpSpPr>
          <p:cNvPr id="3" name="グループ化 2">
            <a:extLst>
              <a:ext uri="{FF2B5EF4-FFF2-40B4-BE49-F238E27FC236}">
                <a16:creationId xmlns:a16="http://schemas.microsoft.com/office/drawing/2014/main" id="{22F98F2F-515C-6316-2AEE-F9638950A577}"/>
              </a:ext>
            </a:extLst>
          </p:cNvPr>
          <p:cNvGrpSpPr/>
          <p:nvPr/>
        </p:nvGrpSpPr>
        <p:grpSpPr>
          <a:xfrm>
            <a:off x="206478" y="1713146"/>
            <a:ext cx="8731046" cy="3431708"/>
            <a:chOff x="206478" y="2145587"/>
            <a:chExt cx="8731046" cy="3431708"/>
          </a:xfrm>
        </p:grpSpPr>
        <p:sp>
          <p:nvSpPr>
            <p:cNvPr id="6" name="テキスト ボックス 5">
              <a:extLst>
                <a:ext uri="{FF2B5EF4-FFF2-40B4-BE49-F238E27FC236}">
                  <a16:creationId xmlns:a16="http://schemas.microsoft.com/office/drawing/2014/main" id="{6E6F0978-1155-C6BE-42BD-A48F923E1C4D}"/>
                </a:ext>
              </a:extLst>
            </p:cNvPr>
            <p:cNvSpPr txBox="1"/>
            <p:nvPr/>
          </p:nvSpPr>
          <p:spPr>
            <a:xfrm>
              <a:off x="553673" y="4007635"/>
              <a:ext cx="803665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bright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328F1C8-890C-8810-928F-0234CF7241D6}"/>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鮮やかな</a:t>
              </a:r>
            </a:p>
          </p:txBody>
        </p:sp>
      </p:grpSp>
      <p:cxnSp>
        <p:nvCxnSpPr>
          <p:cNvPr id="2" name="直線コネクタ 1">
            <a:extLst>
              <a:ext uri="{FF2B5EF4-FFF2-40B4-BE49-F238E27FC236}">
                <a16:creationId xmlns:a16="http://schemas.microsoft.com/office/drawing/2014/main" id="{9DA4E0B0-7B1A-7BB5-7BAB-56498296ADAA}"/>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bright">
            <a:hlinkClick r:id="" action="ppaction://media"/>
            <a:extLst>
              <a:ext uri="{FF2B5EF4-FFF2-40B4-BE49-F238E27FC236}">
                <a16:creationId xmlns:a16="http://schemas.microsoft.com/office/drawing/2014/main" id="{3531338B-7F9B-790A-BFAB-BF5B48C7EA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9450" y="981075"/>
            <a:ext cx="406400" cy="406400"/>
          </a:xfrm>
          <a:prstGeom prst="rect">
            <a:avLst/>
          </a:prstGeom>
        </p:spPr>
      </p:pic>
      <p:sp>
        <p:nvSpPr>
          <p:cNvPr id="11" name="正方形/長方形 10">
            <a:extLst>
              <a:ext uri="{FF2B5EF4-FFF2-40B4-BE49-F238E27FC236}">
                <a16:creationId xmlns:a16="http://schemas.microsoft.com/office/drawing/2014/main" id="{E4171915-8F33-7811-E58C-E62C87AAFCAA}"/>
              </a:ext>
            </a:extLst>
          </p:cNvPr>
          <p:cNvSpPr/>
          <p:nvPr/>
        </p:nvSpPr>
        <p:spPr>
          <a:xfrm>
            <a:off x="2390862" y="3346970"/>
            <a:ext cx="436964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23843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 fill="hold"/>
                                        <p:tgtEl>
                                          <p:spTgt spid="5"/>
                                        </p:tgtEl>
                                      </p:cBhvr>
                                    </p:cmd>
                                  </p:childTnLst>
                                </p:cTn>
                              </p:par>
                              <p:par>
                                <p:cTn id="7" presetID="22" presetClass="exit" presetSubtype="8" fill="hold" grpId="0" nodeType="withEffect">
                                  <p:stCondLst>
                                    <p:cond delay="0"/>
                                  </p:stCondLst>
                                  <p:childTnLst>
                                    <p:animEffect transition="out" filter="wipe(left)">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11"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745F7D-5335-E828-252C-AA02C11424A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２ </a:t>
            </a:r>
            <a:r>
              <a:rPr kumimoji="1" lang="en-US" altLang="ja-JP" sz="4400" b="1" dirty="0">
                <a:solidFill>
                  <a:schemeClr val="bg1"/>
                </a:solidFill>
                <a:latin typeface="メイリオ" panose="020B0604030504040204" pitchFamily="50" charset="-128"/>
                <a:ea typeface="メイリオ" panose="020B0604030504040204" pitchFamily="50" charset="-128"/>
              </a:rPr>
              <a:t>Slash Reading</a:t>
            </a:r>
          </a:p>
          <a:p>
            <a:r>
              <a:rPr kumimoji="1" lang="ja-JP" altLang="en-US" sz="4400" b="1" dirty="0">
                <a:solidFill>
                  <a:schemeClr val="bg1"/>
                </a:solidFill>
                <a:latin typeface="メイリオ" panose="020B0604030504040204" pitchFamily="50" charset="-128"/>
                <a:ea typeface="メイリオ" panose="020B0604030504040204" pitchFamily="50" charset="-128"/>
              </a:rPr>
              <a:t>意味のまとまりに分ける！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974241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75568A41-A987-4335-9B5C-037F8550143C}"/>
              </a:ext>
            </a:extLst>
          </p:cNvPr>
          <p:cNvSpPr/>
          <p:nvPr/>
        </p:nvSpPr>
        <p:spPr>
          <a:xfrm>
            <a:off x="0" y="945942"/>
            <a:ext cx="9144000" cy="591205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F6820F1C-1091-D0FD-C48F-868AC5B746F0}"/>
              </a:ext>
            </a:extLst>
          </p:cNvPr>
          <p:cNvPicPr>
            <a:picLocks noChangeAspect="1"/>
          </p:cNvPicPr>
          <p:nvPr/>
        </p:nvPicPr>
        <p:blipFill>
          <a:blip r:embed="rId6"/>
          <a:stretch>
            <a:fillRect/>
          </a:stretch>
        </p:blipFill>
        <p:spPr>
          <a:xfrm>
            <a:off x="147600" y="1309687"/>
            <a:ext cx="8848800" cy="4639655"/>
          </a:xfrm>
          <a:prstGeom prst="rect">
            <a:avLst/>
          </a:prstGeom>
        </p:spPr>
      </p:pic>
      <p:sp>
        <p:nvSpPr>
          <p:cNvPr id="37" name="正方形/長方形 36">
            <a:extLst>
              <a:ext uri="{FF2B5EF4-FFF2-40B4-BE49-F238E27FC236}">
                <a16:creationId xmlns:a16="http://schemas.microsoft.com/office/drawing/2014/main" id="{10FFBC08-3118-4839-B864-2D408BDBAD51}"/>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PT_49">
            <a:hlinkClick r:id="" action="ppaction://media"/>
            <a:extLst>
              <a:ext uri="{FF2B5EF4-FFF2-40B4-BE49-F238E27FC236}">
                <a16:creationId xmlns:a16="http://schemas.microsoft.com/office/drawing/2014/main" id="{F6165926-E8A0-4FB0-A984-E41AD3321F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7613" y="2613097"/>
            <a:ext cx="609600" cy="609600"/>
          </a:xfrm>
          <a:prstGeom prst="rect">
            <a:avLst/>
          </a:prstGeom>
        </p:spPr>
      </p:pic>
      <p:sp>
        <p:nvSpPr>
          <p:cNvPr id="2" name="テキスト ボックス 1">
            <a:extLst>
              <a:ext uri="{FF2B5EF4-FFF2-40B4-BE49-F238E27FC236}">
                <a16:creationId xmlns:a16="http://schemas.microsoft.com/office/drawing/2014/main" id="{98E01A49-73DE-F3B1-D4DC-0EE2AA028869}"/>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意味のまとまりごとに、短いポーズが入りますので、</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スラッシュで区切って</a:t>
            </a:r>
            <a:r>
              <a:rPr lang="ja-JP" altLang="en-US" sz="2400" dirty="0">
                <a:solidFill>
                  <a:srgbClr val="FFFF00"/>
                </a:solidFill>
                <a:effectLst/>
                <a:latin typeface="ＭＳ Ｐゴシック" panose="020B0600070205080204" pitchFamily="50" charset="-128"/>
                <a:ea typeface="ＭＳ Ｐゴシック" panose="020B0600070205080204" pitchFamily="50" charset="-128"/>
              </a:rPr>
              <a:t>意味を考えながら</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音声を聞いてみましょう。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cxnSp>
        <p:nvCxnSpPr>
          <p:cNvPr id="5" name="直線コネクタ 4">
            <a:extLst>
              <a:ext uri="{FF2B5EF4-FFF2-40B4-BE49-F238E27FC236}">
                <a16:creationId xmlns:a16="http://schemas.microsoft.com/office/drawing/2014/main" id="{DA848524-435A-E6AA-AE53-0B73E78B31EA}"/>
              </a:ext>
            </a:extLst>
          </p:cNvPr>
          <p:cNvCxnSpPr/>
          <p:nvPr/>
        </p:nvCxnSpPr>
        <p:spPr>
          <a:xfrm flipH="1">
            <a:off x="2959406" y="144987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AS_G3_23_07_reading_s2">
            <a:hlinkClick r:id="" action="ppaction://media"/>
            <a:extLst>
              <a:ext uri="{FF2B5EF4-FFF2-40B4-BE49-F238E27FC236}">
                <a16:creationId xmlns:a16="http://schemas.microsoft.com/office/drawing/2014/main" id="{767ECA56-D420-B08F-A5B3-B565210DD84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247313" y="1411288"/>
            <a:ext cx="406400" cy="406400"/>
          </a:xfrm>
          <a:prstGeom prst="rect">
            <a:avLst/>
          </a:prstGeom>
        </p:spPr>
      </p:pic>
      <p:pic>
        <p:nvPicPr>
          <p:cNvPr id="4" name="AS_G3_23_07_reading_s2">
            <a:hlinkClick r:id="" action="ppaction://media"/>
            <a:extLst>
              <a:ext uri="{FF2B5EF4-FFF2-40B4-BE49-F238E27FC236}">
                <a16:creationId xmlns:a16="http://schemas.microsoft.com/office/drawing/2014/main" id="{192164CF-6DC9-128A-D6A6-683A5F43996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231437" y="2279583"/>
            <a:ext cx="406400" cy="406400"/>
          </a:xfrm>
          <a:prstGeom prst="rect">
            <a:avLst/>
          </a:prstGeom>
        </p:spPr>
      </p:pic>
      <p:cxnSp>
        <p:nvCxnSpPr>
          <p:cNvPr id="13" name="直線コネクタ 12">
            <a:extLst>
              <a:ext uri="{FF2B5EF4-FFF2-40B4-BE49-F238E27FC236}">
                <a16:creationId xmlns:a16="http://schemas.microsoft.com/office/drawing/2014/main" id="{2D98C03F-0589-13EB-1EA8-ED7AB7850A7B}"/>
              </a:ext>
            </a:extLst>
          </p:cNvPr>
          <p:cNvCxnSpPr/>
          <p:nvPr/>
        </p:nvCxnSpPr>
        <p:spPr>
          <a:xfrm flipH="1">
            <a:off x="6473294" y="144987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EE23D939-EA39-DB48-B6D9-6E4EE8061594}"/>
              </a:ext>
            </a:extLst>
          </p:cNvPr>
          <p:cNvCxnSpPr/>
          <p:nvPr/>
        </p:nvCxnSpPr>
        <p:spPr>
          <a:xfrm flipH="1">
            <a:off x="7642867" y="144987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88D35C59-1241-8E22-BD64-E236BE372A5F}"/>
              </a:ext>
            </a:extLst>
          </p:cNvPr>
          <p:cNvCxnSpPr/>
          <p:nvPr/>
        </p:nvCxnSpPr>
        <p:spPr>
          <a:xfrm flipH="1">
            <a:off x="2416817" y="209757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AF1EF97A-E4B4-5488-B224-CE6114E7A183}"/>
              </a:ext>
            </a:extLst>
          </p:cNvPr>
          <p:cNvCxnSpPr/>
          <p:nvPr/>
        </p:nvCxnSpPr>
        <p:spPr>
          <a:xfrm flipH="1">
            <a:off x="4264667" y="209757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9CF74D58-21B9-2753-2BE4-6EC751C2B08C}"/>
              </a:ext>
            </a:extLst>
          </p:cNvPr>
          <p:cNvCxnSpPr/>
          <p:nvPr/>
        </p:nvCxnSpPr>
        <p:spPr>
          <a:xfrm flipH="1">
            <a:off x="6125444" y="209757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1E3D3332-FE0E-7455-7329-1697B36FB6D9}"/>
              </a:ext>
            </a:extLst>
          </p:cNvPr>
          <p:cNvCxnSpPr/>
          <p:nvPr/>
        </p:nvCxnSpPr>
        <p:spPr>
          <a:xfrm flipH="1">
            <a:off x="8316194" y="209757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81AF0868-3B81-862D-E6BB-4F563603A22F}"/>
              </a:ext>
            </a:extLst>
          </p:cNvPr>
          <p:cNvCxnSpPr/>
          <p:nvPr/>
        </p:nvCxnSpPr>
        <p:spPr>
          <a:xfrm flipH="1">
            <a:off x="2575192" y="268598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C6CDF409-B6E8-8759-E9E9-3C9E56637DAA}"/>
              </a:ext>
            </a:extLst>
          </p:cNvPr>
          <p:cNvCxnSpPr/>
          <p:nvPr/>
        </p:nvCxnSpPr>
        <p:spPr>
          <a:xfrm flipH="1">
            <a:off x="4829442" y="268598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928A7ACB-FC07-3833-42D2-5AA8AB64F97D}"/>
              </a:ext>
            </a:extLst>
          </p:cNvPr>
          <p:cNvCxnSpPr/>
          <p:nvPr/>
        </p:nvCxnSpPr>
        <p:spPr>
          <a:xfrm flipH="1">
            <a:off x="955942" y="329558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F2D4143-7775-904C-920F-5E71DB2A04F4}"/>
              </a:ext>
            </a:extLst>
          </p:cNvPr>
          <p:cNvCxnSpPr/>
          <p:nvPr/>
        </p:nvCxnSpPr>
        <p:spPr>
          <a:xfrm flipH="1">
            <a:off x="1978292" y="329558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78BF132C-70FC-E919-9FCC-0E6B35388854}"/>
              </a:ext>
            </a:extLst>
          </p:cNvPr>
          <p:cNvCxnSpPr/>
          <p:nvPr/>
        </p:nvCxnSpPr>
        <p:spPr>
          <a:xfrm flipH="1">
            <a:off x="5813692" y="329558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0EDA910D-FC64-58D0-76A2-E70F1D671907}"/>
              </a:ext>
            </a:extLst>
          </p:cNvPr>
          <p:cNvCxnSpPr/>
          <p:nvPr/>
        </p:nvCxnSpPr>
        <p:spPr>
          <a:xfrm flipH="1">
            <a:off x="7385848" y="329558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976FC53E-33F1-0BD9-51C3-DAE003ADA87A}"/>
              </a:ext>
            </a:extLst>
          </p:cNvPr>
          <p:cNvCxnSpPr/>
          <p:nvPr/>
        </p:nvCxnSpPr>
        <p:spPr>
          <a:xfrm flipH="1">
            <a:off x="1537498" y="394328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F6AF0195-1250-1889-92A7-CC10E642BEB2}"/>
              </a:ext>
            </a:extLst>
          </p:cNvPr>
          <p:cNvCxnSpPr/>
          <p:nvPr/>
        </p:nvCxnSpPr>
        <p:spPr>
          <a:xfrm flipH="1">
            <a:off x="3334548" y="394328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9C7DCE67-070B-04E0-8CC1-E7CE1DD48C5B}"/>
              </a:ext>
            </a:extLst>
          </p:cNvPr>
          <p:cNvCxnSpPr/>
          <p:nvPr/>
        </p:nvCxnSpPr>
        <p:spPr>
          <a:xfrm flipH="1">
            <a:off x="7360447" y="394328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A17C6631-3EC4-4557-30DF-D641E67A7389}"/>
              </a:ext>
            </a:extLst>
          </p:cNvPr>
          <p:cNvCxnSpPr/>
          <p:nvPr/>
        </p:nvCxnSpPr>
        <p:spPr>
          <a:xfrm flipH="1">
            <a:off x="8345152" y="393893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E84747A7-EA11-01B8-F9B9-D27C4BF21D76}"/>
              </a:ext>
            </a:extLst>
          </p:cNvPr>
          <p:cNvCxnSpPr/>
          <p:nvPr/>
        </p:nvCxnSpPr>
        <p:spPr>
          <a:xfrm flipH="1">
            <a:off x="2966702" y="454853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0A5B93D3-B219-D82A-7C69-7F1FF430D6D3}"/>
              </a:ext>
            </a:extLst>
          </p:cNvPr>
          <p:cNvCxnSpPr/>
          <p:nvPr/>
        </p:nvCxnSpPr>
        <p:spPr>
          <a:xfrm flipH="1">
            <a:off x="5144752" y="454853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2E705ED1-514C-3CB9-59C9-F137897A0807}"/>
              </a:ext>
            </a:extLst>
          </p:cNvPr>
          <p:cNvCxnSpPr/>
          <p:nvPr/>
        </p:nvCxnSpPr>
        <p:spPr>
          <a:xfrm flipH="1">
            <a:off x="6865602" y="454853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9DE08D7F-4391-ACE2-7D20-2BFCCE63354E}"/>
              </a:ext>
            </a:extLst>
          </p:cNvPr>
          <p:cNvCxnSpPr/>
          <p:nvPr/>
        </p:nvCxnSpPr>
        <p:spPr>
          <a:xfrm flipH="1">
            <a:off x="7811603" y="454853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F738D4A2-D53B-B903-B83E-EDA7F9B0A74C}"/>
              </a:ext>
            </a:extLst>
          </p:cNvPr>
          <p:cNvCxnSpPr/>
          <p:nvPr/>
        </p:nvCxnSpPr>
        <p:spPr>
          <a:xfrm flipH="1">
            <a:off x="1296503" y="511513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BB67774E-1DDF-E849-697F-FCFAFEF9BDAD}"/>
              </a:ext>
            </a:extLst>
          </p:cNvPr>
          <p:cNvCxnSpPr/>
          <p:nvPr/>
        </p:nvCxnSpPr>
        <p:spPr>
          <a:xfrm flipH="1">
            <a:off x="5012231" y="511513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61CD1C4D-1418-FC9C-0CF4-D714F93ACA9E}"/>
              </a:ext>
            </a:extLst>
          </p:cNvPr>
          <p:cNvCxnSpPr>
            <a:cxnSpLocks/>
          </p:cNvCxnSpPr>
          <p:nvPr/>
        </p:nvCxnSpPr>
        <p:spPr>
          <a:xfrm flipH="1">
            <a:off x="7726292" y="511118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D59CDE8B-35EF-D1E7-C49B-F82DC48C9592}"/>
              </a:ext>
            </a:extLst>
          </p:cNvPr>
          <p:cNvCxnSpPr>
            <a:cxnSpLocks/>
          </p:cNvCxnSpPr>
          <p:nvPr/>
        </p:nvCxnSpPr>
        <p:spPr>
          <a:xfrm flipH="1">
            <a:off x="8727959" y="511118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650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8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5487"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up)">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up)">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up)">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up)">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up)">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up)">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up)">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up)">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up)">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wipe(up)">
                                      <p:cBhvr>
                                        <p:cTn id="89" dur="500"/>
                                        <p:tgtEl>
                                          <p:spTgt spid="27"/>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wipe(up)">
                                      <p:cBhvr>
                                        <p:cTn id="94" dur="500"/>
                                        <p:tgtEl>
                                          <p:spTgt spid="28"/>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wipe(up)">
                                      <p:cBhvr>
                                        <p:cTn id="99" dur="500"/>
                                        <p:tgtEl>
                                          <p:spTgt spid="29"/>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wipe(up)">
                                      <p:cBhvr>
                                        <p:cTn id="104" dur="500"/>
                                        <p:tgtEl>
                                          <p:spTgt spid="30"/>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38"/>
                                        </p:tgtEl>
                                        <p:attrNameLst>
                                          <p:attrName>style.visibility</p:attrName>
                                        </p:attrNameLst>
                                      </p:cBhvr>
                                      <p:to>
                                        <p:strVal val="visible"/>
                                      </p:to>
                                    </p:set>
                                    <p:animEffect transition="in" filter="wipe(up)">
                                      <p:cBhvr>
                                        <p:cTn id="109" dur="500"/>
                                        <p:tgtEl>
                                          <p:spTgt spid="38"/>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39"/>
                                        </p:tgtEl>
                                        <p:attrNameLst>
                                          <p:attrName>style.visibility</p:attrName>
                                        </p:attrNameLst>
                                      </p:cBhvr>
                                      <p:to>
                                        <p:strVal val="visible"/>
                                      </p:to>
                                    </p:set>
                                    <p:animEffect transition="in" filter="wipe(up)">
                                      <p:cBhvr>
                                        <p:cTn id="114" dur="500"/>
                                        <p:tgtEl>
                                          <p:spTgt spid="39"/>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40"/>
                                        </p:tgtEl>
                                        <p:attrNameLst>
                                          <p:attrName>style.visibility</p:attrName>
                                        </p:attrNameLst>
                                      </p:cBhvr>
                                      <p:to>
                                        <p:strVal val="visible"/>
                                      </p:to>
                                    </p:set>
                                    <p:animEffect transition="in" filter="wipe(up)">
                                      <p:cBhvr>
                                        <p:cTn id="119" dur="500"/>
                                        <p:tgtEl>
                                          <p:spTgt spid="40"/>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41"/>
                                        </p:tgtEl>
                                        <p:attrNameLst>
                                          <p:attrName>style.visibility</p:attrName>
                                        </p:attrNameLst>
                                      </p:cBhvr>
                                      <p:to>
                                        <p:strVal val="visible"/>
                                      </p:to>
                                    </p:set>
                                    <p:animEffect transition="in" filter="wipe(up)">
                                      <p:cBhvr>
                                        <p:cTn id="124" dur="500"/>
                                        <p:tgtEl>
                                          <p:spTgt spid="41"/>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42"/>
                                        </p:tgtEl>
                                        <p:attrNameLst>
                                          <p:attrName>style.visibility</p:attrName>
                                        </p:attrNameLst>
                                      </p:cBhvr>
                                      <p:to>
                                        <p:strVal val="visible"/>
                                      </p:to>
                                    </p:set>
                                    <p:animEffect transition="in" filter="wipe(up)">
                                      <p:cBhvr>
                                        <p:cTn id="129" dur="500"/>
                                        <p:tgtEl>
                                          <p:spTgt spid="42"/>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1" fill="hold" nodeType="clickEffect">
                                  <p:stCondLst>
                                    <p:cond delay="0"/>
                                  </p:stCondLst>
                                  <p:childTnLst>
                                    <p:set>
                                      <p:cBhvr>
                                        <p:cTn id="133" dur="1" fill="hold">
                                          <p:stCondLst>
                                            <p:cond delay="0"/>
                                          </p:stCondLst>
                                        </p:cTn>
                                        <p:tgtEl>
                                          <p:spTgt spid="45"/>
                                        </p:tgtEl>
                                        <p:attrNameLst>
                                          <p:attrName>style.visibility</p:attrName>
                                        </p:attrNameLst>
                                      </p:cBhvr>
                                      <p:to>
                                        <p:strVal val="visible"/>
                                      </p:to>
                                    </p:set>
                                    <p:animEffect transition="in" filter="wipe(up)">
                                      <p:cBhvr>
                                        <p:cTn id="134" dur="500"/>
                                        <p:tgtEl>
                                          <p:spTgt spid="45"/>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1" fill="hold" nodeType="clickEffect">
                                  <p:stCondLst>
                                    <p:cond delay="0"/>
                                  </p:stCondLst>
                                  <p:childTnLst>
                                    <p:set>
                                      <p:cBhvr>
                                        <p:cTn id="138" dur="1" fill="hold">
                                          <p:stCondLst>
                                            <p:cond delay="0"/>
                                          </p:stCondLst>
                                        </p:cTn>
                                        <p:tgtEl>
                                          <p:spTgt spid="46"/>
                                        </p:tgtEl>
                                        <p:attrNameLst>
                                          <p:attrName>style.visibility</p:attrName>
                                        </p:attrNameLst>
                                      </p:cBhvr>
                                      <p:to>
                                        <p:strVal val="visible"/>
                                      </p:to>
                                    </p:set>
                                    <p:animEffect transition="in" filter="wipe(up)">
                                      <p:cBhvr>
                                        <p:cTn id="13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0" fill="hold" display="0">
                  <p:stCondLst>
                    <p:cond delay="indefinite"/>
                  </p:stCondLst>
                  <p:endCondLst>
                    <p:cond evt="onStopAudio" delay="0">
                      <p:tgtEl>
                        <p:sldTgt/>
                      </p:tgtEl>
                    </p:cond>
                    <p:cond evt="onNext" delay="0">
                      <p:tgtEl>
                        <p:sldTgt/>
                      </p:tgtEl>
                    </p:cond>
                  </p:endCondLst>
                </p:cTn>
                <p:tgtEl>
                  <p:spTgt spid="33"/>
                </p:tgtEl>
              </p:cMediaNode>
            </p:audio>
            <p:audio>
              <p:cMediaNode vol="80000">
                <p:cTn id="141"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142" fill="hold" display="0">
                  <p:stCondLst>
                    <p:cond delay="indefinite"/>
                  </p:stCondLst>
                  <p:endCondLst>
                    <p:cond evt="onStopAudio" delay="0">
                      <p:tgtEl>
                        <p:sldTgt/>
                      </p:tgtEl>
                    </p:cond>
                  </p:endCondLst>
                </p:cTn>
                <p:tgtEl>
                  <p:spTgt spid="4"/>
                </p:tgtEl>
              </p:cMediaNode>
            </p:audi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2E754-2A77-2F41-5116-DD89B5631FC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648F03B-C962-3D60-4677-0FF25B9F9A28}"/>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3DD9FE13-4172-2969-BAB2-3609D3A1F728}"/>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02498486"/>
      </p:ext>
    </p:extLst>
  </p:cSld>
  <p:clrMapOvr>
    <a:masterClrMapping/>
  </p:clrMapOvr>
  <p:transition spd="slow">
    <p:push dir="u"/>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3A22C-47B5-D2F0-F006-A746C69C936A}"/>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68BA5CB8-4972-A362-222B-9788192F36E0}"/>
              </a:ext>
            </a:extLst>
          </p:cNvPr>
          <p:cNvPicPr>
            <a:picLocks noChangeAspect="1"/>
          </p:cNvPicPr>
          <p:nvPr/>
        </p:nvPicPr>
        <p:blipFill>
          <a:blip r:embed="rId2"/>
          <a:srcRect b="78711"/>
          <a:stretch/>
        </p:blipFill>
        <p:spPr>
          <a:xfrm>
            <a:off x="292215" y="771235"/>
            <a:ext cx="8589600" cy="1896412"/>
          </a:xfrm>
          <a:prstGeom prst="rect">
            <a:avLst/>
          </a:prstGeom>
        </p:spPr>
      </p:pic>
      <p:sp>
        <p:nvSpPr>
          <p:cNvPr id="15" name="正方形/長方形 14">
            <a:extLst>
              <a:ext uri="{FF2B5EF4-FFF2-40B4-BE49-F238E27FC236}">
                <a16:creationId xmlns:a16="http://schemas.microsoft.com/office/drawing/2014/main" id="{0F337888-7825-4DC5-D5C8-A96B9CDBCB92}"/>
              </a:ext>
            </a:extLst>
          </p:cNvPr>
          <p:cNvSpPr/>
          <p:nvPr/>
        </p:nvSpPr>
        <p:spPr>
          <a:xfrm>
            <a:off x="0" y="3499149"/>
            <a:ext cx="9144000" cy="335885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0569C70A-8E1E-D01D-A17C-B33C7A80FDB6}"/>
              </a:ext>
            </a:extLst>
          </p:cNvPr>
          <p:cNvSpPr txBox="1"/>
          <p:nvPr/>
        </p:nvSpPr>
        <p:spPr>
          <a:xfrm>
            <a:off x="537493" y="3747799"/>
            <a:ext cx="8069014" cy="286232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Have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seen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signs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with simple pictures designed to make information easy to understand </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for everyone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signs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を説明しています。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designed to make information easy to understand for everyone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修飾語で形容詞のはたらきです。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simple pictures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を説明しています。</a:t>
            </a:r>
          </a:p>
        </p:txBody>
      </p:sp>
      <p:pic>
        <p:nvPicPr>
          <p:cNvPr id="17" name="図 16">
            <a:extLst>
              <a:ext uri="{FF2B5EF4-FFF2-40B4-BE49-F238E27FC236}">
                <a16:creationId xmlns:a16="http://schemas.microsoft.com/office/drawing/2014/main" id="{9A5074DB-A730-E75F-5D3F-B7A7D60B56EA}"/>
              </a:ext>
            </a:extLst>
          </p:cNvPr>
          <p:cNvPicPr>
            <a:picLocks noChangeAspect="1"/>
          </p:cNvPicPr>
          <p:nvPr/>
        </p:nvPicPr>
        <p:blipFill>
          <a:blip r:embed="rId3"/>
          <a:stretch>
            <a:fillRect/>
          </a:stretch>
        </p:blipFill>
        <p:spPr>
          <a:xfrm>
            <a:off x="205673" y="145059"/>
            <a:ext cx="8732655" cy="531020"/>
          </a:xfrm>
          <a:prstGeom prst="rect">
            <a:avLst/>
          </a:prstGeom>
        </p:spPr>
      </p:pic>
      <p:sp>
        <p:nvSpPr>
          <p:cNvPr id="5" name="テキスト ボックス 4">
            <a:extLst>
              <a:ext uri="{FF2B5EF4-FFF2-40B4-BE49-F238E27FC236}">
                <a16:creationId xmlns:a16="http://schemas.microsoft.com/office/drawing/2014/main" id="{C8ED65DA-6A75-67AF-C023-0B35DA4480B6}"/>
              </a:ext>
            </a:extLst>
          </p:cNvPr>
          <p:cNvSpPr txBox="1"/>
          <p:nvPr/>
        </p:nvSpPr>
        <p:spPr>
          <a:xfrm>
            <a:off x="537494" y="2726092"/>
            <a:ext cx="8250906" cy="646331"/>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誰にとっても情報をわかりやすくするためにデザインされた簡単なイラストのついた標識を、これまでに見たことがありますか。</a:t>
            </a:r>
          </a:p>
        </p:txBody>
      </p:sp>
    </p:spTree>
    <p:extLst>
      <p:ext uri="{BB962C8B-B14F-4D97-AF65-F5344CB8AC3E}">
        <p14:creationId xmlns:p14="http://schemas.microsoft.com/office/powerpoint/2010/main" val="3408078285"/>
      </p:ext>
    </p:extLst>
  </p:cSld>
  <p:clrMapOvr>
    <a:masterClrMapping/>
  </p:clrMapOvr>
  <p:transition spd="slow">
    <p:push dir="u"/>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B75C5-1C84-D7F9-07C1-510F9841A86A}"/>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3AE203E0-BA3E-0E73-8C89-106FF7E93AA8}"/>
              </a:ext>
            </a:extLst>
          </p:cNvPr>
          <p:cNvPicPr>
            <a:picLocks noChangeAspect="1"/>
          </p:cNvPicPr>
          <p:nvPr/>
        </p:nvPicPr>
        <p:blipFill>
          <a:blip r:embed="rId2"/>
          <a:srcRect b="78711"/>
          <a:stretch/>
        </p:blipFill>
        <p:spPr>
          <a:xfrm>
            <a:off x="292215" y="771235"/>
            <a:ext cx="8589600" cy="1896412"/>
          </a:xfrm>
          <a:prstGeom prst="rect">
            <a:avLst/>
          </a:prstGeom>
        </p:spPr>
      </p:pic>
      <p:sp>
        <p:nvSpPr>
          <p:cNvPr id="15" name="正方形/長方形 14">
            <a:extLst>
              <a:ext uri="{FF2B5EF4-FFF2-40B4-BE49-F238E27FC236}">
                <a16:creationId xmlns:a16="http://schemas.microsoft.com/office/drawing/2014/main" id="{B8CAA0FB-0341-E465-4E58-3447AD2B2390}"/>
              </a:ext>
            </a:extLst>
          </p:cNvPr>
          <p:cNvSpPr/>
          <p:nvPr/>
        </p:nvSpPr>
        <p:spPr>
          <a:xfrm>
            <a:off x="0" y="3499149"/>
            <a:ext cx="9144000" cy="335885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75A928A-537D-76A9-2D4D-01CD0DAC2C49}"/>
              </a:ext>
            </a:extLst>
          </p:cNvPr>
          <p:cNvSpPr txBox="1"/>
          <p:nvPr/>
        </p:nvSpPr>
        <p:spPr>
          <a:xfrm>
            <a:off x="537493" y="3747799"/>
            <a:ext cx="8069014" cy="193899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make information easy to understand for everyone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「誰にとっても情報をわかりやすい状態にするために」という意味で、</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副詞のはたらきです。</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designed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の目的を説明しています。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for everyone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「みんなにとって」という意味をもち、</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understand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p:txBody>
      </p:sp>
      <p:pic>
        <p:nvPicPr>
          <p:cNvPr id="17" name="図 16">
            <a:extLst>
              <a:ext uri="{FF2B5EF4-FFF2-40B4-BE49-F238E27FC236}">
                <a16:creationId xmlns:a16="http://schemas.microsoft.com/office/drawing/2014/main" id="{A2AFABD4-F5B3-3EFF-F658-9D1DCB22A5D5}"/>
              </a:ext>
            </a:extLst>
          </p:cNvPr>
          <p:cNvPicPr>
            <a:picLocks noChangeAspect="1"/>
          </p:cNvPicPr>
          <p:nvPr/>
        </p:nvPicPr>
        <p:blipFill>
          <a:blip r:embed="rId3"/>
          <a:stretch>
            <a:fillRect/>
          </a:stretch>
        </p:blipFill>
        <p:spPr>
          <a:xfrm>
            <a:off x="205673" y="145059"/>
            <a:ext cx="8732655" cy="531020"/>
          </a:xfrm>
          <a:prstGeom prst="rect">
            <a:avLst/>
          </a:prstGeom>
        </p:spPr>
      </p:pic>
      <p:sp>
        <p:nvSpPr>
          <p:cNvPr id="5" name="テキスト ボックス 4">
            <a:extLst>
              <a:ext uri="{FF2B5EF4-FFF2-40B4-BE49-F238E27FC236}">
                <a16:creationId xmlns:a16="http://schemas.microsoft.com/office/drawing/2014/main" id="{82A83290-4836-D92F-FBD7-429848323E43}"/>
              </a:ext>
            </a:extLst>
          </p:cNvPr>
          <p:cNvSpPr txBox="1"/>
          <p:nvPr/>
        </p:nvSpPr>
        <p:spPr>
          <a:xfrm>
            <a:off x="537494" y="2726092"/>
            <a:ext cx="8250906" cy="646331"/>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誰にとっても情報をわかりやすくするためにデザインされた簡単なイラストのついた標識を、これまでに見たことがありますか。</a:t>
            </a:r>
          </a:p>
        </p:txBody>
      </p:sp>
    </p:spTree>
    <p:extLst>
      <p:ext uri="{BB962C8B-B14F-4D97-AF65-F5344CB8AC3E}">
        <p14:creationId xmlns:p14="http://schemas.microsoft.com/office/powerpoint/2010/main" val="4082074959"/>
      </p:ext>
    </p:extLst>
  </p:cSld>
  <p:clrMapOvr>
    <a:masterClrMapping/>
  </p:clrMapOvr>
  <p:transition spd="med">
    <p:pull/>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4A3D-3D08-AC71-4267-7A27801021A8}"/>
            </a:ext>
          </a:extLst>
        </p:cNvPr>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B7A8DEB1-C440-1938-B9C3-63399C591475}"/>
              </a:ext>
            </a:extLst>
          </p:cNvPr>
          <p:cNvSpPr/>
          <p:nvPr/>
        </p:nvSpPr>
        <p:spPr>
          <a:xfrm>
            <a:off x="0" y="2362201"/>
            <a:ext cx="9144000" cy="44958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9F96ECDC-2F60-7F5B-6FC6-E56FC1EAE3B4}"/>
              </a:ext>
            </a:extLst>
          </p:cNvPr>
          <p:cNvSpPr txBox="1"/>
          <p:nvPr/>
        </p:nvSpPr>
        <p:spPr>
          <a:xfrm>
            <a:off x="537493" y="2668299"/>
            <a:ext cx="8069014" cy="707886"/>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These pictures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are called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pictograms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20C194B2-B163-C5B8-69D9-D1F8BB81D703}"/>
              </a:ext>
            </a:extLst>
          </p:cNvPr>
          <p:cNvPicPr>
            <a:picLocks noChangeAspect="1"/>
          </p:cNvPicPr>
          <p:nvPr/>
        </p:nvPicPr>
        <p:blipFill>
          <a:blip r:embed="rId2"/>
          <a:stretch>
            <a:fillRect/>
          </a:stretch>
        </p:blipFill>
        <p:spPr>
          <a:xfrm>
            <a:off x="205673" y="145059"/>
            <a:ext cx="8732655" cy="531020"/>
          </a:xfrm>
          <a:prstGeom prst="rect">
            <a:avLst/>
          </a:prstGeom>
        </p:spPr>
      </p:pic>
      <p:sp>
        <p:nvSpPr>
          <p:cNvPr id="5" name="テキスト ボックス 4">
            <a:extLst>
              <a:ext uri="{FF2B5EF4-FFF2-40B4-BE49-F238E27FC236}">
                <a16:creationId xmlns:a16="http://schemas.microsoft.com/office/drawing/2014/main" id="{B16E00B0-4B5B-7AE0-D3A0-8DFC5E940E41}"/>
              </a:ext>
            </a:extLst>
          </p:cNvPr>
          <p:cNvSpPr txBox="1"/>
          <p:nvPr/>
        </p:nvSpPr>
        <p:spPr>
          <a:xfrm>
            <a:off x="537494" y="1718282"/>
            <a:ext cx="40345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これらの絵はピクトグラムと呼ばれます。</a:t>
            </a:r>
          </a:p>
        </p:txBody>
      </p:sp>
      <p:pic>
        <p:nvPicPr>
          <p:cNvPr id="2" name="図 1">
            <a:extLst>
              <a:ext uri="{FF2B5EF4-FFF2-40B4-BE49-F238E27FC236}">
                <a16:creationId xmlns:a16="http://schemas.microsoft.com/office/drawing/2014/main" id="{1B8D2D1B-21AC-DCD2-1E5E-A70E551B4E07}"/>
              </a:ext>
            </a:extLst>
          </p:cNvPr>
          <p:cNvPicPr>
            <a:picLocks noChangeAspect="1"/>
          </p:cNvPicPr>
          <p:nvPr/>
        </p:nvPicPr>
        <p:blipFill>
          <a:blip r:embed="rId3"/>
          <a:srcRect t="21805" b="68122"/>
          <a:stretch/>
        </p:blipFill>
        <p:spPr>
          <a:xfrm>
            <a:off x="292215" y="771235"/>
            <a:ext cx="8589600" cy="897292"/>
          </a:xfrm>
          <a:prstGeom prst="rect">
            <a:avLst/>
          </a:prstGeom>
        </p:spPr>
      </p:pic>
    </p:spTree>
    <p:extLst>
      <p:ext uri="{BB962C8B-B14F-4D97-AF65-F5344CB8AC3E}">
        <p14:creationId xmlns:p14="http://schemas.microsoft.com/office/powerpoint/2010/main" val="179704300"/>
      </p:ext>
    </p:extLst>
  </p:cSld>
  <p:clrMapOvr>
    <a:masterClrMapping/>
  </p:clrMapOvr>
  <p:transition spd="slow">
    <p:push dir="u"/>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1539F-4969-FEF6-F81D-C1B591A17E0D}"/>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E4AE628B-7A2B-B97E-DDBD-8CCFD19ECC19}"/>
              </a:ext>
            </a:extLst>
          </p:cNvPr>
          <p:cNvPicPr>
            <a:picLocks noChangeAspect="1"/>
          </p:cNvPicPr>
          <p:nvPr/>
        </p:nvPicPr>
        <p:blipFill>
          <a:blip r:embed="rId2"/>
          <a:srcRect t="32945" b="57095"/>
          <a:stretch/>
        </p:blipFill>
        <p:spPr>
          <a:xfrm>
            <a:off x="292215" y="745835"/>
            <a:ext cx="8589600" cy="887164"/>
          </a:xfrm>
          <a:prstGeom prst="rect">
            <a:avLst/>
          </a:prstGeom>
        </p:spPr>
      </p:pic>
      <p:sp>
        <p:nvSpPr>
          <p:cNvPr id="15" name="正方形/長方形 14">
            <a:extLst>
              <a:ext uri="{FF2B5EF4-FFF2-40B4-BE49-F238E27FC236}">
                <a16:creationId xmlns:a16="http://schemas.microsoft.com/office/drawing/2014/main" id="{4120E646-346E-4113-C038-AA31A0A3B137}"/>
              </a:ext>
            </a:extLst>
          </p:cNvPr>
          <p:cNvSpPr/>
          <p:nvPr/>
        </p:nvSpPr>
        <p:spPr>
          <a:xfrm>
            <a:off x="0" y="2362201"/>
            <a:ext cx="9144000" cy="44958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66AD98CB-A8FE-5683-8A02-6CB775711C21}"/>
              </a:ext>
            </a:extLst>
          </p:cNvPr>
          <p:cNvSpPr txBox="1"/>
          <p:nvPr/>
        </p:nvSpPr>
        <p:spPr>
          <a:xfrm>
            <a:off x="537493" y="2668299"/>
            <a:ext cx="8344322" cy="2554545"/>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They are useful</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They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are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a:t>
            </a:r>
            <a:r>
              <a:rPr lang="en-US" altLang="ja-JP" sz="2000" b="1" dirty="0">
                <a:latin typeface="ＭＳ Ｐゴシック" panose="020B0600070205080204" pitchFamily="50" charset="-128"/>
                <a:ea typeface="ＭＳ Ｐゴシック" panose="020B0600070205080204" pitchFamily="50" charset="-128"/>
              </a:rPr>
              <a:t>useful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C</a:t>
            </a:r>
            <a:r>
              <a:rPr lang="ja-JP" altLang="en-US" sz="2000" b="1" dirty="0">
                <a:latin typeface="ＭＳ Ｐゴシック" panose="020B0600070205080204" pitchFamily="50" charset="-128"/>
                <a:ea typeface="ＭＳ Ｐゴシック" panose="020B0600070205080204" pitchFamily="50" charset="-128"/>
              </a:rPr>
              <a:t>（補語）です。</a:t>
            </a:r>
            <a:endParaRPr lang="en-US" altLang="ja-JP" sz="2000" b="1" dirty="0">
              <a:latin typeface="ＭＳ Ｐゴシック" panose="020B0600070205080204" pitchFamily="50" charset="-128"/>
              <a:ea typeface="ＭＳ Ｐゴシック" panose="020B0600070205080204" pitchFamily="50" charset="-128"/>
            </a:endParaRPr>
          </a:p>
          <a:p>
            <a:endParaRPr lang="ja-JP" altLang="en-US" sz="2000" b="1" dirty="0">
              <a:latin typeface="ＭＳ Ｐゴシック" panose="020B0600070205080204" pitchFamily="50" charset="-128"/>
              <a:ea typeface="ＭＳ Ｐゴシック" panose="020B0600070205080204" pitchFamily="50" charset="-128"/>
            </a:endParaRPr>
          </a:p>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because people can understand them easily.</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people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can understand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them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　</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easily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「簡単に」という意味をもち、動詞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understand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because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は、前の文の理由を示すために使われています。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6CEFEA9D-CA49-8E82-587C-A97237E77181}"/>
              </a:ext>
            </a:extLst>
          </p:cNvPr>
          <p:cNvPicPr>
            <a:picLocks noChangeAspect="1"/>
          </p:cNvPicPr>
          <p:nvPr/>
        </p:nvPicPr>
        <p:blipFill>
          <a:blip r:embed="rId3"/>
          <a:stretch>
            <a:fillRect/>
          </a:stretch>
        </p:blipFill>
        <p:spPr>
          <a:xfrm>
            <a:off x="205673" y="145059"/>
            <a:ext cx="8732655" cy="531020"/>
          </a:xfrm>
          <a:prstGeom prst="rect">
            <a:avLst/>
          </a:prstGeom>
        </p:spPr>
      </p:pic>
      <p:sp>
        <p:nvSpPr>
          <p:cNvPr id="5" name="テキスト ボックス 4">
            <a:extLst>
              <a:ext uri="{FF2B5EF4-FFF2-40B4-BE49-F238E27FC236}">
                <a16:creationId xmlns:a16="http://schemas.microsoft.com/office/drawing/2014/main" id="{69AD5A89-21CD-2ABA-1FB4-34033674C75A}"/>
              </a:ext>
            </a:extLst>
          </p:cNvPr>
          <p:cNvSpPr txBox="1"/>
          <p:nvPr/>
        </p:nvSpPr>
        <p:spPr>
          <a:xfrm>
            <a:off x="537494" y="1718282"/>
            <a:ext cx="52029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人々はそれらを簡単に理解できるので、役立ちます。</a:t>
            </a:r>
          </a:p>
        </p:txBody>
      </p:sp>
    </p:spTree>
    <p:extLst>
      <p:ext uri="{BB962C8B-B14F-4D97-AF65-F5344CB8AC3E}">
        <p14:creationId xmlns:p14="http://schemas.microsoft.com/office/powerpoint/2010/main" val="3530757827"/>
      </p:ext>
    </p:extLst>
  </p:cSld>
  <p:clrMapOvr>
    <a:masterClrMapping/>
  </p:clrMapOvr>
  <p:transition spd="slow">
    <p:push dir="u"/>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EDE32-49CA-E53B-D990-EE35D8FB413E}"/>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16D6E19B-65B5-3C12-28F2-70D723E255DC}"/>
              </a:ext>
            </a:extLst>
          </p:cNvPr>
          <p:cNvPicPr>
            <a:picLocks noChangeAspect="1"/>
          </p:cNvPicPr>
          <p:nvPr/>
        </p:nvPicPr>
        <p:blipFill>
          <a:blip r:embed="rId2"/>
          <a:srcRect t="45516" b="46500"/>
          <a:stretch/>
        </p:blipFill>
        <p:spPr>
          <a:xfrm>
            <a:off x="292215" y="833817"/>
            <a:ext cx="8589600" cy="711200"/>
          </a:xfrm>
          <a:prstGeom prst="rect">
            <a:avLst/>
          </a:prstGeom>
        </p:spPr>
      </p:pic>
      <p:sp>
        <p:nvSpPr>
          <p:cNvPr id="15" name="正方形/長方形 14">
            <a:extLst>
              <a:ext uri="{FF2B5EF4-FFF2-40B4-BE49-F238E27FC236}">
                <a16:creationId xmlns:a16="http://schemas.microsoft.com/office/drawing/2014/main" id="{CCBABFB6-1359-6909-00A0-1BE9A5A94281}"/>
              </a:ext>
            </a:extLst>
          </p:cNvPr>
          <p:cNvSpPr/>
          <p:nvPr/>
        </p:nvSpPr>
        <p:spPr>
          <a:xfrm>
            <a:off x="0" y="2362201"/>
            <a:ext cx="9144000" cy="44958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D752885-35C9-2A8C-B9CC-376B2C9E818C}"/>
              </a:ext>
            </a:extLst>
          </p:cNvPr>
          <p:cNvSpPr txBox="1"/>
          <p:nvPr/>
        </p:nvSpPr>
        <p:spPr>
          <a:xfrm>
            <a:off x="537493" y="2668299"/>
            <a:ext cx="8344322" cy="2862322"/>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When pictograms are used on a sign,</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pictograms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are used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（動詞）です。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on a sign </a:t>
            </a:r>
            <a:r>
              <a:rPr lang="ja-JP" altLang="en-US" sz="2000" b="1" dirty="0">
                <a:latin typeface="ＭＳ Ｐゴシック" panose="020B0600070205080204" pitchFamily="50" charset="-128"/>
                <a:ea typeface="ＭＳ Ｐゴシック" panose="020B0600070205080204" pitchFamily="50" charset="-128"/>
              </a:rPr>
              <a:t>は修飾語で副詞のはたらきです。</a:t>
            </a:r>
          </a:p>
          <a:p>
            <a:r>
              <a:rPr lang="ja-JP" altLang="en-US" sz="2000" b="1" dirty="0">
                <a:latin typeface="ＭＳ Ｐゴシック" panose="020B0600070205080204" pitchFamily="50" charset="-128"/>
                <a:ea typeface="ＭＳ Ｐゴシック" panose="020B0600070205080204" pitchFamily="50" charset="-128"/>
              </a:rPr>
              <a:t> 　 「標識で」という意味をもち、</a:t>
            </a:r>
            <a:r>
              <a:rPr lang="en-US" altLang="ja-JP" sz="2000" b="1" dirty="0">
                <a:latin typeface="ＭＳ Ｐゴシック" panose="020B0600070205080204" pitchFamily="50" charset="-128"/>
                <a:ea typeface="ＭＳ Ｐゴシック" panose="020B0600070205080204" pitchFamily="50" charset="-128"/>
              </a:rPr>
              <a:t>used </a:t>
            </a:r>
            <a:r>
              <a:rPr lang="ja-JP" altLang="en-US" sz="2000" b="1" dirty="0">
                <a:latin typeface="ＭＳ Ｐゴシック" panose="020B0600070205080204" pitchFamily="50" charset="-128"/>
                <a:ea typeface="ＭＳ Ｐゴシック" panose="020B0600070205080204" pitchFamily="50" charset="-128"/>
              </a:rPr>
              <a:t>を修飾しています。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When </a:t>
            </a:r>
            <a:r>
              <a:rPr lang="ja-JP" altLang="en-US" sz="2000" b="1" dirty="0">
                <a:latin typeface="ＭＳ Ｐゴシック" panose="020B0600070205080204" pitchFamily="50" charset="-128"/>
                <a:ea typeface="ＭＳ Ｐゴシック" panose="020B0600070205080204" pitchFamily="50" charset="-128"/>
              </a:rPr>
              <a:t>は、時間を表す接続詞で、「～するとき」という意味をもちます。</a:t>
            </a:r>
          </a:p>
          <a:p>
            <a:endParaRPr lang="ja-JP" altLang="en-US" sz="2000" b="1" dirty="0">
              <a:latin typeface="ＭＳ Ｐゴシック" panose="020B0600070205080204" pitchFamily="50" charset="-128"/>
              <a:ea typeface="ＭＳ Ｐゴシック" panose="020B0600070205080204" pitchFamily="50" charset="-128"/>
            </a:endParaRPr>
          </a:p>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colors are important. </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colors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are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important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colors = important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C4A1B81E-01B2-5992-4497-60E58C2A810F}"/>
              </a:ext>
            </a:extLst>
          </p:cNvPr>
          <p:cNvPicPr>
            <a:picLocks noChangeAspect="1"/>
          </p:cNvPicPr>
          <p:nvPr/>
        </p:nvPicPr>
        <p:blipFill>
          <a:blip r:embed="rId3"/>
          <a:stretch>
            <a:fillRect/>
          </a:stretch>
        </p:blipFill>
        <p:spPr>
          <a:xfrm>
            <a:off x="205673" y="145059"/>
            <a:ext cx="8732655" cy="531020"/>
          </a:xfrm>
          <a:prstGeom prst="rect">
            <a:avLst/>
          </a:prstGeom>
        </p:spPr>
      </p:pic>
      <p:sp>
        <p:nvSpPr>
          <p:cNvPr id="5" name="テキスト ボックス 4">
            <a:extLst>
              <a:ext uri="{FF2B5EF4-FFF2-40B4-BE49-F238E27FC236}">
                <a16:creationId xmlns:a16="http://schemas.microsoft.com/office/drawing/2014/main" id="{537962A1-9E18-3DA7-5846-F74840D4C703}"/>
              </a:ext>
            </a:extLst>
          </p:cNvPr>
          <p:cNvSpPr txBox="1"/>
          <p:nvPr/>
        </p:nvSpPr>
        <p:spPr>
          <a:xfrm>
            <a:off x="537494" y="1718282"/>
            <a:ext cx="50505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ピクトグラムが標識に使われるとき、色が重要です。</a:t>
            </a:r>
          </a:p>
        </p:txBody>
      </p:sp>
    </p:spTree>
    <p:extLst>
      <p:ext uri="{BB962C8B-B14F-4D97-AF65-F5344CB8AC3E}">
        <p14:creationId xmlns:p14="http://schemas.microsoft.com/office/powerpoint/2010/main" val="165912355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015F4-0E0D-655C-8DF2-4D8B38AE53F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DEABB868-F173-347D-6A27-6698897AD51B}"/>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F37C6604-495A-7642-7930-C596EBB92125}"/>
              </a:ext>
            </a:extLst>
          </p:cNvPr>
          <p:cNvSpPr txBox="1"/>
          <p:nvPr/>
        </p:nvSpPr>
        <p:spPr>
          <a:xfrm>
            <a:off x="613017" y="2409490"/>
            <a:ext cx="791796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h----</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a:t>
            </a:r>
            <a:r>
              <a:rPr kumimoji="1" lang="en-US" altLang="ja-JP" sz="4400" dirty="0">
                <a:solidFill>
                  <a:srgbClr val="00B0F0"/>
                </a:solidFill>
                <a:latin typeface="メイリオ" panose="020B0604030504040204" pitchFamily="50" charset="-128"/>
                <a:ea typeface="メイリオ" panose="020B0604030504040204" pitchFamily="50" charset="-128"/>
              </a:rPr>
              <a:t>Tom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u="sng" dirty="0">
                <a:solidFill>
                  <a:srgbClr val="FF0000"/>
                </a:solidFill>
                <a:latin typeface="メイリオ" panose="020B0604030504040204" pitchFamily="50" charset="-128"/>
                <a:ea typeface="メイリオ" panose="020B0604030504040204" pitchFamily="50" charset="-128"/>
              </a:rPr>
              <a:t>w--</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accent2"/>
                </a:solidFill>
                <a:latin typeface="メイリオ" panose="020B0604030504040204" pitchFamily="50" charset="-128"/>
                <a:ea typeface="メイリオ" panose="020B0604030504040204" pitchFamily="50" charset="-128"/>
              </a:rPr>
              <a:t>a doctor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正方形/長方形 4">
            <a:extLst>
              <a:ext uri="{FF2B5EF4-FFF2-40B4-BE49-F238E27FC236}">
                <a16:creationId xmlns:a16="http://schemas.microsoft.com/office/drawing/2014/main" id="{5700D8D4-EAA2-BE16-E0A8-7DEF826F6B6A}"/>
              </a:ext>
            </a:extLst>
          </p:cNvPr>
          <p:cNvSpPr/>
          <p:nvPr/>
        </p:nvSpPr>
        <p:spPr>
          <a:xfrm>
            <a:off x="617476" y="3481502"/>
            <a:ext cx="7088017" cy="967008"/>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3I heard that Tom was a doctor .">
            <a:hlinkClick r:id="" action="ppaction://media"/>
            <a:extLst>
              <a:ext uri="{FF2B5EF4-FFF2-40B4-BE49-F238E27FC236}">
                <a16:creationId xmlns:a16="http://schemas.microsoft.com/office/drawing/2014/main" id="{839A6A7B-9FBA-5AC2-4221-3C61F447E3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7575" y="1016000"/>
            <a:ext cx="406400" cy="406400"/>
          </a:xfrm>
          <a:prstGeom prst="rect">
            <a:avLst/>
          </a:prstGeom>
        </p:spPr>
      </p:pic>
    </p:spTree>
    <p:extLst>
      <p:ext uri="{BB962C8B-B14F-4D97-AF65-F5344CB8AC3E}">
        <p14:creationId xmlns:p14="http://schemas.microsoft.com/office/powerpoint/2010/main" val="306750910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10607-74C5-B147-305B-D4D157B24AD7}"/>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5E226515-F1C2-479B-1F58-4AD042BDC5D8}"/>
              </a:ext>
            </a:extLst>
          </p:cNvPr>
          <p:cNvPicPr>
            <a:picLocks noChangeAspect="1"/>
          </p:cNvPicPr>
          <p:nvPr/>
        </p:nvPicPr>
        <p:blipFill>
          <a:blip r:embed="rId2"/>
          <a:stretch>
            <a:fillRect/>
          </a:stretch>
        </p:blipFill>
        <p:spPr>
          <a:xfrm>
            <a:off x="292215" y="592517"/>
            <a:ext cx="8590008" cy="1743607"/>
          </a:xfrm>
          <a:prstGeom prst="rect">
            <a:avLst/>
          </a:prstGeom>
        </p:spPr>
      </p:pic>
      <p:sp>
        <p:nvSpPr>
          <p:cNvPr id="15" name="正方形/長方形 14">
            <a:extLst>
              <a:ext uri="{FF2B5EF4-FFF2-40B4-BE49-F238E27FC236}">
                <a16:creationId xmlns:a16="http://schemas.microsoft.com/office/drawing/2014/main" id="{4D3A5343-6D4B-739E-D10F-91BDC2024A7D}"/>
              </a:ext>
            </a:extLst>
          </p:cNvPr>
          <p:cNvSpPr/>
          <p:nvPr/>
        </p:nvSpPr>
        <p:spPr>
          <a:xfrm>
            <a:off x="0" y="3111501"/>
            <a:ext cx="9144000" cy="374649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8C49C8F-73ED-8C9C-F19A-06ED7DBE6038}"/>
              </a:ext>
            </a:extLst>
          </p:cNvPr>
          <p:cNvSpPr txBox="1"/>
          <p:nvPr/>
        </p:nvSpPr>
        <p:spPr>
          <a:xfrm>
            <a:off x="537493" y="3417599"/>
            <a:ext cx="8344322" cy="2862322"/>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For example,</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ja-JP" altLang="en-US" sz="2000" b="1" dirty="0">
                <a:latin typeface="ＭＳ Ｐゴシック" panose="020B0600070205080204" pitchFamily="50" charset="-128"/>
                <a:ea typeface="ＭＳ Ｐゴシック" panose="020B0600070205080204" pitchFamily="50" charset="-128"/>
              </a:rPr>
              <a:t>修飾語で副詞のはたらきです。</a:t>
            </a:r>
          </a:p>
          <a:p>
            <a:pPr algn="just"/>
            <a:r>
              <a:rPr lang="ja-JP" altLang="en-US" sz="2000" b="1" dirty="0">
                <a:latin typeface="ＭＳ Ｐゴシック" panose="020B0600070205080204" pitchFamily="50" charset="-128"/>
                <a:ea typeface="ＭＳ Ｐゴシック" panose="020B0600070205080204" pitchFamily="50" charset="-128"/>
              </a:rPr>
              <a:t>　 「たとえば」という意味をもち、</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文全体を修飾しています。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endParaRPr lang="ja-JP" altLang="en-US" sz="2000" b="1" dirty="0">
              <a:latin typeface="ＭＳ Ｐゴシック" panose="020B0600070205080204" pitchFamily="50" charset="-128"/>
              <a:ea typeface="ＭＳ Ｐゴシック" panose="020B0600070205080204" pitchFamily="50" charset="-128"/>
            </a:endParaRPr>
          </a:p>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green, the opposite color of red, is used for emergency exit signs. </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green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used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opposite color of red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green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を説明する同格表現です。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of red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opposite color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を説明しています。</a:t>
            </a:r>
          </a:p>
        </p:txBody>
      </p:sp>
      <p:pic>
        <p:nvPicPr>
          <p:cNvPr id="17" name="図 16">
            <a:extLst>
              <a:ext uri="{FF2B5EF4-FFF2-40B4-BE49-F238E27FC236}">
                <a16:creationId xmlns:a16="http://schemas.microsoft.com/office/drawing/2014/main" id="{16FEE672-69F6-CE35-6770-E2CBD12821F4}"/>
              </a:ext>
            </a:extLst>
          </p:cNvPr>
          <p:cNvPicPr>
            <a:picLocks noChangeAspect="1"/>
          </p:cNvPicPr>
          <p:nvPr/>
        </p:nvPicPr>
        <p:blipFill>
          <a:blip r:embed="rId3"/>
          <a:stretch>
            <a:fillRect/>
          </a:stretch>
        </p:blipFill>
        <p:spPr>
          <a:xfrm>
            <a:off x="205673" y="145059"/>
            <a:ext cx="8732655" cy="531020"/>
          </a:xfrm>
          <a:prstGeom prst="rect">
            <a:avLst/>
          </a:prstGeom>
        </p:spPr>
      </p:pic>
      <p:sp>
        <p:nvSpPr>
          <p:cNvPr id="5" name="テキスト ボックス 4">
            <a:extLst>
              <a:ext uri="{FF2B5EF4-FFF2-40B4-BE49-F238E27FC236}">
                <a16:creationId xmlns:a16="http://schemas.microsoft.com/office/drawing/2014/main" id="{542C2005-3018-4A41-34A7-C6B4CBE756DA}"/>
              </a:ext>
            </a:extLst>
          </p:cNvPr>
          <p:cNvSpPr txBox="1"/>
          <p:nvPr/>
        </p:nvSpPr>
        <p:spPr>
          <a:xfrm>
            <a:off x="537494" y="2467582"/>
            <a:ext cx="69174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例えば、赤色の反対色である緑色は非常出口の標識に使用されます。</a:t>
            </a:r>
          </a:p>
        </p:txBody>
      </p:sp>
    </p:spTree>
    <p:extLst>
      <p:ext uri="{BB962C8B-B14F-4D97-AF65-F5344CB8AC3E}">
        <p14:creationId xmlns:p14="http://schemas.microsoft.com/office/powerpoint/2010/main" val="3459574887"/>
      </p:ext>
    </p:extLst>
  </p:cSld>
  <p:clrMapOvr>
    <a:masterClrMapping/>
  </p:clrMapOvr>
  <p:transition spd="slow">
    <p:push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492D0-6E8F-79FC-A67B-09F28C60F340}"/>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9512793D-943E-83E6-3E22-AF2951EEDB90}"/>
              </a:ext>
            </a:extLst>
          </p:cNvPr>
          <p:cNvPicPr>
            <a:picLocks noChangeAspect="1"/>
          </p:cNvPicPr>
          <p:nvPr/>
        </p:nvPicPr>
        <p:blipFill>
          <a:blip r:embed="rId2"/>
          <a:srcRect t="66924" b="23322"/>
          <a:stretch/>
        </p:blipFill>
        <p:spPr>
          <a:xfrm>
            <a:off x="292215" y="770317"/>
            <a:ext cx="8589600" cy="868880"/>
          </a:xfrm>
          <a:prstGeom prst="rect">
            <a:avLst/>
          </a:prstGeom>
        </p:spPr>
      </p:pic>
      <p:sp>
        <p:nvSpPr>
          <p:cNvPr id="15" name="正方形/長方形 14">
            <a:extLst>
              <a:ext uri="{FF2B5EF4-FFF2-40B4-BE49-F238E27FC236}">
                <a16:creationId xmlns:a16="http://schemas.microsoft.com/office/drawing/2014/main" id="{25DA04B0-5832-761A-2EC8-22FED4F501C2}"/>
              </a:ext>
            </a:extLst>
          </p:cNvPr>
          <p:cNvSpPr/>
          <p:nvPr/>
        </p:nvSpPr>
        <p:spPr>
          <a:xfrm>
            <a:off x="0" y="2362201"/>
            <a:ext cx="9144000" cy="44958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EE2D66A-9276-6883-A55F-BAF62E711B5B}"/>
              </a:ext>
            </a:extLst>
          </p:cNvPr>
          <p:cNvSpPr txBox="1"/>
          <p:nvPr/>
        </p:nvSpPr>
        <p:spPr>
          <a:xfrm>
            <a:off x="537493" y="2668299"/>
            <a:ext cx="8344322" cy="3170099"/>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If a fire occurs,</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a fire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occurs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（動詞）です。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If </a:t>
            </a:r>
            <a:r>
              <a:rPr lang="ja-JP" altLang="en-US" sz="2000" b="1" dirty="0">
                <a:latin typeface="ＭＳ Ｐゴシック" panose="020B0600070205080204" pitchFamily="50" charset="-128"/>
                <a:ea typeface="ＭＳ Ｐゴシック" panose="020B0600070205080204" pitchFamily="50" charset="-128"/>
              </a:rPr>
              <a:t>は、条件を表す接続詞で、「もし</a:t>
            </a:r>
            <a:r>
              <a:rPr lang="en-US" altLang="ja-JP" sz="2000" b="1" dirty="0">
                <a:latin typeface="ＭＳ Ｐゴシック" panose="020B0600070205080204" pitchFamily="50" charset="-128"/>
                <a:ea typeface="ＭＳ Ｐゴシック" panose="020B0600070205080204" pitchFamily="50" charset="-128"/>
              </a:rPr>
              <a:t>〜</a:t>
            </a:r>
            <a:r>
              <a:rPr lang="ja-JP" altLang="en-US" sz="2000" b="1" dirty="0">
                <a:latin typeface="ＭＳ Ｐゴシック" panose="020B0600070205080204" pitchFamily="50" charset="-128"/>
                <a:ea typeface="ＭＳ Ｐゴシック" panose="020B0600070205080204" pitchFamily="50" charset="-128"/>
              </a:rPr>
              <a:t>なら」という意味をもちます。</a:t>
            </a:r>
          </a:p>
          <a:p>
            <a:endParaRPr lang="ja-JP" altLang="en-US" sz="2000" b="1" dirty="0">
              <a:latin typeface="ＭＳ Ｐゴシック" panose="020B0600070205080204" pitchFamily="50" charset="-128"/>
              <a:ea typeface="ＭＳ Ｐゴシック" panose="020B0600070205080204" pitchFamily="50" charset="-128"/>
            </a:endParaRPr>
          </a:p>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green is easy to see. </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green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easy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green = easy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see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は「見るのが」という意味で、副詞のはたらきです。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形容詞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easy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157AFFF2-0D20-866B-23FA-687F6AD5CD80}"/>
              </a:ext>
            </a:extLst>
          </p:cNvPr>
          <p:cNvPicPr>
            <a:picLocks noChangeAspect="1"/>
          </p:cNvPicPr>
          <p:nvPr/>
        </p:nvPicPr>
        <p:blipFill>
          <a:blip r:embed="rId3"/>
          <a:stretch>
            <a:fillRect/>
          </a:stretch>
        </p:blipFill>
        <p:spPr>
          <a:xfrm>
            <a:off x="205673" y="145059"/>
            <a:ext cx="8732655" cy="531020"/>
          </a:xfrm>
          <a:prstGeom prst="rect">
            <a:avLst/>
          </a:prstGeom>
        </p:spPr>
      </p:pic>
      <p:sp>
        <p:nvSpPr>
          <p:cNvPr id="5" name="テキスト ボックス 4">
            <a:extLst>
              <a:ext uri="{FF2B5EF4-FFF2-40B4-BE49-F238E27FC236}">
                <a16:creationId xmlns:a16="http://schemas.microsoft.com/office/drawing/2014/main" id="{6B35DA3F-27C8-6265-63C1-F954DB235CB1}"/>
              </a:ext>
            </a:extLst>
          </p:cNvPr>
          <p:cNvSpPr txBox="1"/>
          <p:nvPr/>
        </p:nvSpPr>
        <p:spPr>
          <a:xfrm>
            <a:off x="3941094" y="1718282"/>
            <a:ext cx="47711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もし火事が発生すると、緑は見えやすいのです。</a:t>
            </a:r>
          </a:p>
        </p:txBody>
      </p:sp>
      <p:sp>
        <p:nvSpPr>
          <p:cNvPr id="4" name="正方形/長方形 3">
            <a:extLst>
              <a:ext uri="{FF2B5EF4-FFF2-40B4-BE49-F238E27FC236}">
                <a16:creationId xmlns:a16="http://schemas.microsoft.com/office/drawing/2014/main" id="{DF139FA1-42F7-E09A-B047-1444004A1193}"/>
              </a:ext>
            </a:extLst>
          </p:cNvPr>
          <p:cNvSpPr/>
          <p:nvPr/>
        </p:nvSpPr>
        <p:spPr>
          <a:xfrm>
            <a:off x="537493" y="809969"/>
            <a:ext cx="3272507" cy="5891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41468564"/>
      </p:ext>
    </p:extLst>
  </p:cSld>
  <p:clrMapOvr>
    <a:masterClrMapping/>
  </p:clrMapOvr>
  <p:transition spd="slow">
    <p:push dir="u"/>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22E7D-1E85-1AA5-CF1C-6C8DD0714B0E}"/>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B3EC8A70-7DE1-8566-54FB-DFD25013450F}"/>
              </a:ext>
            </a:extLst>
          </p:cNvPr>
          <p:cNvPicPr>
            <a:picLocks noChangeAspect="1"/>
          </p:cNvPicPr>
          <p:nvPr/>
        </p:nvPicPr>
        <p:blipFill>
          <a:blip r:embed="rId2"/>
          <a:srcRect t="79303" b="452"/>
          <a:stretch/>
        </p:blipFill>
        <p:spPr>
          <a:xfrm>
            <a:off x="292215" y="643317"/>
            <a:ext cx="8589600" cy="1803399"/>
          </a:xfrm>
          <a:prstGeom prst="rect">
            <a:avLst/>
          </a:prstGeom>
        </p:spPr>
      </p:pic>
      <p:sp>
        <p:nvSpPr>
          <p:cNvPr id="15" name="正方形/長方形 14">
            <a:extLst>
              <a:ext uri="{FF2B5EF4-FFF2-40B4-BE49-F238E27FC236}">
                <a16:creationId xmlns:a16="http://schemas.microsoft.com/office/drawing/2014/main" id="{9BB7495C-7B7E-6B0E-A641-6CDF8764BA98}"/>
              </a:ext>
            </a:extLst>
          </p:cNvPr>
          <p:cNvSpPr/>
          <p:nvPr/>
        </p:nvSpPr>
        <p:spPr>
          <a:xfrm>
            <a:off x="0" y="3111501"/>
            <a:ext cx="9144000" cy="374649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2DC742DE-6777-90EF-7C66-CD6197D4C9C6}"/>
              </a:ext>
            </a:extLst>
          </p:cNvPr>
          <p:cNvSpPr txBox="1"/>
          <p:nvPr/>
        </p:nvSpPr>
        <p:spPr>
          <a:xfrm>
            <a:off x="537492" y="3149601"/>
            <a:ext cx="8589599" cy="3477875"/>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When you put these opposite colors together,</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you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put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these opposite colors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O</a:t>
            </a:r>
            <a:r>
              <a:rPr lang="ja-JP" altLang="en-US" sz="2000" b="1" dirty="0">
                <a:latin typeface="ＭＳ Ｐゴシック" panose="020B0600070205080204" pitchFamily="50" charset="-128"/>
                <a:ea typeface="ＭＳ Ｐゴシック" panose="020B0600070205080204" pitchFamily="50" charset="-128"/>
              </a:rPr>
              <a:t>（目的語）です。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together </a:t>
            </a:r>
            <a:r>
              <a:rPr lang="ja-JP" altLang="en-US" sz="2000" b="1" dirty="0">
                <a:latin typeface="ＭＳ Ｐゴシック" panose="020B0600070205080204" pitchFamily="50" charset="-128"/>
                <a:ea typeface="ＭＳ Ｐゴシック" panose="020B0600070205080204" pitchFamily="50" charset="-128"/>
              </a:rPr>
              <a:t>は副詞です。</a:t>
            </a:r>
          </a:p>
          <a:p>
            <a:r>
              <a:rPr lang="ja-JP" altLang="en-US" sz="2000" b="1" dirty="0">
                <a:latin typeface="ＭＳ Ｐゴシック" panose="020B0600070205080204" pitchFamily="50" charset="-128"/>
                <a:ea typeface="ＭＳ Ｐゴシック" panose="020B0600070205080204" pitchFamily="50" charset="-128"/>
              </a:rPr>
              <a:t>　　「一緒</a:t>
            </a:r>
            <a:r>
              <a:rPr lang="ja-JP" altLang="en-US" sz="2000" b="1">
                <a:latin typeface="ＭＳ Ｐゴシック" panose="020B0600070205080204" pitchFamily="50" charset="-128"/>
                <a:ea typeface="ＭＳ Ｐゴシック" panose="020B0600070205080204" pitchFamily="50" charset="-128"/>
              </a:rPr>
              <a:t>に」と</a:t>
            </a:r>
            <a:r>
              <a:rPr lang="ja-JP" altLang="en-US" sz="2000" b="1" dirty="0">
                <a:latin typeface="ＭＳ Ｐゴシック" panose="020B0600070205080204" pitchFamily="50" charset="-128"/>
                <a:ea typeface="ＭＳ Ｐゴシック" panose="020B0600070205080204" pitchFamily="50" charset="-128"/>
              </a:rPr>
              <a:t>いう意味をもち、動詞 </a:t>
            </a:r>
            <a:r>
              <a:rPr lang="en-US" altLang="ja-JP" sz="2000" b="1" dirty="0">
                <a:latin typeface="ＭＳ Ｐゴシック" panose="020B0600070205080204" pitchFamily="50" charset="-128"/>
                <a:ea typeface="ＭＳ Ｐゴシック" panose="020B0600070205080204" pitchFamily="50" charset="-128"/>
              </a:rPr>
              <a:t>put </a:t>
            </a:r>
            <a:r>
              <a:rPr lang="ja-JP" altLang="en-US" sz="2000" b="1" dirty="0">
                <a:latin typeface="ＭＳ Ｐゴシック" panose="020B0600070205080204" pitchFamily="50" charset="-128"/>
                <a:ea typeface="ＭＳ Ｐゴシック" panose="020B0600070205080204" pitchFamily="50" charset="-128"/>
              </a:rPr>
              <a:t>を修飾しています。</a:t>
            </a: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when </a:t>
            </a:r>
            <a:r>
              <a:rPr lang="ja-JP" altLang="en-US" sz="2000" b="1" dirty="0">
                <a:latin typeface="ＭＳ Ｐゴシック" panose="020B0600070205080204" pitchFamily="50" charset="-128"/>
                <a:ea typeface="ＭＳ Ｐゴシック" panose="020B0600070205080204" pitchFamily="50" charset="-128"/>
              </a:rPr>
              <a:t>は、時間を表す接続詞で、「～したとき」という意味をもちます。</a:t>
            </a:r>
          </a:p>
          <a:p>
            <a:endParaRPr lang="ja-JP" altLang="en-US" sz="2000" b="1" dirty="0">
              <a:latin typeface="ＭＳ Ｐゴシック" panose="020B0600070205080204" pitchFamily="50" charset="-128"/>
              <a:ea typeface="ＭＳ Ｐゴシック" panose="020B0600070205080204" pitchFamily="50" charset="-128"/>
            </a:endParaRPr>
          </a:p>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they make each other brighter. </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make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each other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brighter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each other = brighter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p>
        </p:txBody>
      </p:sp>
      <p:pic>
        <p:nvPicPr>
          <p:cNvPr id="17" name="図 16">
            <a:extLst>
              <a:ext uri="{FF2B5EF4-FFF2-40B4-BE49-F238E27FC236}">
                <a16:creationId xmlns:a16="http://schemas.microsoft.com/office/drawing/2014/main" id="{7FFCD958-ECDA-9D90-2727-6677CCBF9A8D}"/>
              </a:ext>
            </a:extLst>
          </p:cNvPr>
          <p:cNvPicPr>
            <a:picLocks noChangeAspect="1"/>
          </p:cNvPicPr>
          <p:nvPr/>
        </p:nvPicPr>
        <p:blipFill>
          <a:blip r:embed="rId3"/>
          <a:stretch>
            <a:fillRect/>
          </a:stretch>
        </p:blipFill>
        <p:spPr>
          <a:xfrm>
            <a:off x="205673" y="145059"/>
            <a:ext cx="8732655" cy="531020"/>
          </a:xfrm>
          <a:prstGeom prst="rect">
            <a:avLst/>
          </a:prstGeom>
        </p:spPr>
      </p:pic>
      <p:sp>
        <p:nvSpPr>
          <p:cNvPr id="5" name="テキスト ボックス 4">
            <a:extLst>
              <a:ext uri="{FF2B5EF4-FFF2-40B4-BE49-F238E27FC236}">
                <a16:creationId xmlns:a16="http://schemas.microsoft.com/office/drawing/2014/main" id="{E2D49C35-4C53-A7BD-58EF-05868F833FE3}"/>
              </a:ext>
            </a:extLst>
          </p:cNvPr>
          <p:cNvSpPr txBox="1"/>
          <p:nvPr/>
        </p:nvSpPr>
        <p:spPr>
          <a:xfrm>
            <a:off x="537494" y="2537542"/>
            <a:ext cx="64348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それらの反対色を組み合わせると、お互いをより鮮やかにします。</a:t>
            </a:r>
          </a:p>
        </p:txBody>
      </p:sp>
    </p:spTree>
    <p:extLst>
      <p:ext uri="{BB962C8B-B14F-4D97-AF65-F5344CB8AC3E}">
        <p14:creationId xmlns:p14="http://schemas.microsoft.com/office/powerpoint/2010/main" val="2128108260"/>
      </p:ext>
    </p:extLst>
  </p:cSld>
  <p:clrMapOvr>
    <a:masterClrMapping/>
  </p:clrMapOvr>
  <p:transition spd="slow">
    <p:push dir="u"/>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AFB38-8D11-360D-BD64-3CC592B4360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DEA442-D1BE-2E5D-BD7C-9E8C12175852}"/>
              </a:ext>
            </a:extLst>
          </p:cNvPr>
          <p:cNvSpPr txBox="1"/>
          <p:nvPr/>
        </p:nvSpPr>
        <p:spPr>
          <a:xfrm>
            <a:off x="446847" y="2037213"/>
            <a:ext cx="8440806" cy="1754326"/>
          </a:xfrm>
          <a:prstGeom prst="rect">
            <a:avLst/>
          </a:prstGeom>
          <a:noFill/>
        </p:spPr>
        <p:txBody>
          <a:bodyPr wrap="square" rtlCol="0">
            <a:spAutoFit/>
          </a:bodyPr>
          <a:lstStyle/>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語順を意識しながら</a:t>
            </a:r>
            <a:endParaRPr kumimoji="1" lang="en-US" altLang="ja-JP" sz="5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音声を聞いてみましょう。</a:t>
            </a:r>
          </a:p>
        </p:txBody>
      </p:sp>
      <p:sp>
        <p:nvSpPr>
          <p:cNvPr id="3" name="正方形/長方形 2">
            <a:extLst>
              <a:ext uri="{FF2B5EF4-FFF2-40B4-BE49-F238E27FC236}">
                <a16:creationId xmlns:a16="http://schemas.microsoft.com/office/drawing/2014/main" id="{4FEEE4E7-8BC6-2A5F-9992-08A49D4A3BD3}"/>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9758443"/>
      </p:ext>
    </p:extLst>
  </p:cSld>
  <p:clrMapOvr>
    <a:masterClrMapping/>
  </p:clrMapOvr>
  <p:transition spd="slow">
    <p:push dir="u"/>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407AF-B6C4-11E3-E5FC-AA672C35101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A468B55-0853-5E17-740D-AD6E364A9D8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AS_G3_23_09_reading_str">
            <a:hlinkClick r:id="" action="ppaction://media"/>
            <a:extLst>
              <a:ext uri="{FF2B5EF4-FFF2-40B4-BE49-F238E27FC236}">
                <a16:creationId xmlns:a16="http://schemas.microsoft.com/office/drawing/2014/main" id="{931A2039-963F-3EF1-0A05-196E392190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02975" y="1238250"/>
            <a:ext cx="406400" cy="406400"/>
          </a:xfrm>
          <a:prstGeom prst="rect">
            <a:avLst/>
          </a:prstGeom>
        </p:spPr>
      </p:pic>
      <p:pic>
        <p:nvPicPr>
          <p:cNvPr id="7" name="図 6">
            <a:extLst>
              <a:ext uri="{FF2B5EF4-FFF2-40B4-BE49-F238E27FC236}">
                <a16:creationId xmlns:a16="http://schemas.microsoft.com/office/drawing/2014/main" id="{D76F7D66-F08E-F119-5DA6-59547BFEE7AD}"/>
              </a:ext>
            </a:extLst>
          </p:cNvPr>
          <p:cNvPicPr>
            <a:picLocks noChangeAspect="1"/>
          </p:cNvPicPr>
          <p:nvPr/>
        </p:nvPicPr>
        <p:blipFill>
          <a:blip r:embed="rId5"/>
          <a:stretch>
            <a:fillRect/>
          </a:stretch>
        </p:blipFill>
        <p:spPr>
          <a:xfrm>
            <a:off x="1315800" y="52200"/>
            <a:ext cx="6512400" cy="6753600"/>
          </a:xfrm>
          <a:prstGeom prst="rect">
            <a:avLst/>
          </a:prstGeom>
        </p:spPr>
      </p:pic>
    </p:spTree>
    <p:extLst>
      <p:ext uri="{BB962C8B-B14F-4D97-AF65-F5344CB8AC3E}">
        <p14:creationId xmlns:p14="http://schemas.microsoft.com/office/powerpoint/2010/main" val="2602478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FE0F803-EA1C-4994-ABEC-41170338D70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877437"/>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３ </a:t>
            </a:r>
            <a:r>
              <a:rPr kumimoji="1" lang="en-US" altLang="ja-JP" sz="4400" b="1" dirty="0">
                <a:solidFill>
                  <a:schemeClr val="bg1"/>
                </a:solidFill>
                <a:latin typeface="メイリオ" panose="020B0604030504040204" pitchFamily="50" charset="-128"/>
                <a:ea typeface="メイリオ" panose="020B0604030504040204" pitchFamily="50" charset="-128"/>
              </a:rPr>
              <a:t>Repeating</a:t>
            </a:r>
          </a:p>
          <a:p>
            <a:r>
              <a:rPr kumimoji="1" lang="ja-JP" altLang="en-US" sz="3600" b="1" dirty="0">
                <a:solidFill>
                  <a:schemeClr val="bg1"/>
                </a:solidFill>
                <a:latin typeface="メイリオ" panose="020B0604030504040204" pitchFamily="50" charset="-128"/>
                <a:ea typeface="メイリオ" panose="020B0604030504040204" pitchFamily="50" charset="-128"/>
              </a:rPr>
              <a:t>ネイティブスピーカーに続いて音読する！</a:t>
            </a: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435718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正方形/長方形 95">
            <a:extLst>
              <a:ext uri="{FF2B5EF4-FFF2-40B4-BE49-F238E27FC236}">
                <a16:creationId xmlns:a16="http://schemas.microsoft.com/office/drawing/2014/main" id="{F4E8B40C-C6F4-4572-AC80-9B77C150102E}"/>
              </a:ext>
            </a:extLst>
          </p:cNvPr>
          <p:cNvSpPr/>
          <p:nvPr/>
        </p:nvSpPr>
        <p:spPr>
          <a:xfrm>
            <a:off x="0" y="572522"/>
            <a:ext cx="9144000" cy="62854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5814C3A0-B340-49EC-B252-9A29E66FBC30}"/>
              </a:ext>
            </a:extLst>
          </p:cNvPr>
          <p:cNvSpPr/>
          <p:nvPr/>
        </p:nvSpPr>
        <p:spPr>
          <a:xfrm>
            <a:off x="0" y="-1"/>
            <a:ext cx="9144000" cy="58957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1025C19-8E67-A476-46E4-CDA8767EB700}"/>
              </a:ext>
            </a:extLst>
          </p:cNvPr>
          <p:cNvSpPr txBox="1"/>
          <p:nvPr/>
        </p:nvSpPr>
        <p:spPr>
          <a:xfrm>
            <a:off x="302136" y="55428"/>
            <a:ext cx="8716030" cy="461665"/>
          </a:xfrm>
          <a:prstGeom prst="rect">
            <a:avLst/>
          </a:prstGeom>
          <a:noFill/>
          <a:ln>
            <a:noFill/>
          </a:ln>
        </p:spPr>
        <p:txBody>
          <a:bodyPr wrap="square" rtlCol="0">
            <a:spAutoFit/>
          </a:bodyPr>
          <a:lstStyle/>
          <a:p>
            <a:r>
              <a:rPr lang="en-US" altLang="ja-JP" sz="2400" spc="-15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spc="-150" dirty="0">
                <a:solidFill>
                  <a:schemeClr val="bg1"/>
                </a:solidFill>
                <a:effectLst/>
                <a:latin typeface="ＭＳ Ｐゴシック" panose="020B0600070205080204" pitchFamily="50" charset="-128"/>
                <a:ea typeface="ＭＳ Ｐゴシック" panose="020B0600070205080204" pitchFamily="50" charset="-128"/>
              </a:rPr>
              <a:t>４の本文を見ながら、音声の後に続いて、リピートしてみましょう。</a:t>
            </a:r>
            <a:endParaRPr kumimoji="1" lang="ja-JP" altLang="en-US" sz="2400" b="1" spc="-150" dirty="0">
              <a:solidFill>
                <a:schemeClr val="bg1"/>
              </a:solidFill>
              <a:latin typeface="ＭＳ Ｐゴシック" panose="020B0600070205080204" pitchFamily="50" charset="-128"/>
              <a:ea typeface="ＭＳ Ｐゴシック" panose="020B0600070205080204" pitchFamily="50" charset="-128"/>
            </a:endParaRPr>
          </a:p>
        </p:txBody>
      </p:sp>
      <p:pic>
        <p:nvPicPr>
          <p:cNvPr id="2" name="AS_G3_23_10_reading_s3">
            <a:hlinkClick r:id="" action="ppaction://media"/>
            <a:extLst>
              <a:ext uri="{FF2B5EF4-FFF2-40B4-BE49-F238E27FC236}">
                <a16:creationId xmlns:a16="http://schemas.microsoft.com/office/drawing/2014/main" id="{FBF2FF1B-73D5-2905-812B-EACA3DE882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18800" y="2027238"/>
            <a:ext cx="406400" cy="406400"/>
          </a:xfrm>
          <a:prstGeom prst="rect">
            <a:avLst/>
          </a:prstGeom>
        </p:spPr>
      </p:pic>
      <p:pic>
        <p:nvPicPr>
          <p:cNvPr id="5" name="図 4">
            <a:extLst>
              <a:ext uri="{FF2B5EF4-FFF2-40B4-BE49-F238E27FC236}">
                <a16:creationId xmlns:a16="http://schemas.microsoft.com/office/drawing/2014/main" id="{6A003CE6-06C0-A904-B9FB-FE36B4F18E88}"/>
              </a:ext>
            </a:extLst>
          </p:cNvPr>
          <p:cNvPicPr>
            <a:picLocks noChangeAspect="1"/>
          </p:cNvPicPr>
          <p:nvPr/>
        </p:nvPicPr>
        <p:blipFill>
          <a:blip r:embed="rId5"/>
          <a:stretch>
            <a:fillRect/>
          </a:stretch>
        </p:blipFill>
        <p:spPr>
          <a:xfrm>
            <a:off x="1094400" y="637846"/>
            <a:ext cx="6955200" cy="6178959"/>
          </a:xfrm>
          <a:prstGeom prst="rect">
            <a:avLst/>
          </a:prstGeom>
        </p:spPr>
      </p:pic>
    </p:spTree>
    <p:extLst>
      <p:ext uri="{BB962C8B-B14F-4D97-AF65-F5344CB8AC3E}">
        <p14:creationId xmlns:p14="http://schemas.microsoft.com/office/powerpoint/2010/main" val="537692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8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451C5C3-0504-D018-10C6-B797A378CE54}"/>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2000548"/>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４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①</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ja-JP" altLang="en-US" sz="4400" dirty="0">
              <a:solidFill>
                <a:schemeClr val="bg1"/>
              </a:solidFill>
              <a:latin typeface="メイリオ" panose="020B0604030504040204" pitchFamily="50" charset="-128"/>
              <a:ea typeface="メイリオ" panose="020B0604030504040204" pitchFamily="50" charset="-128"/>
            </a:endParaRP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758616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2120E39-9C6D-4F9E-AAD1-B3D9C45B9B15}"/>
              </a:ext>
            </a:extLst>
          </p:cNvPr>
          <p:cNvSpPr txBox="1"/>
          <p:nvPr/>
        </p:nvSpPr>
        <p:spPr>
          <a:xfrm>
            <a:off x="533401" y="854574"/>
            <a:ext cx="4571999" cy="2677656"/>
          </a:xfrm>
          <a:prstGeom prst="rect">
            <a:avLst/>
          </a:prstGeom>
          <a:noFill/>
        </p:spPr>
        <p:txBody>
          <a:bodyPr wrap="square" rtlCol="0">
            <a:spAutoFit/>
          </a:bodyPr>
          <a:lstStyle/>
          <a:p>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自主練</a:t>
            </a:r>
            <a:endParaRPr kumimoji="1" lang="ja-JP" altLang="en-US" sz="6000" b="1" dirty="0">
              <a:solidFill>
                <a:schemeClr val="tx1">
                  <a:lumMod val="85000"/>
                  <a:lumOff val="15000"/>
                </a:schemeClr>
              </a:solidFill>
            </a:endParaRPr>
          </a:p>
          <a:p>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１分間</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21AE6ED-8140-440B-8C13-6D45F6803B50}"/>
              </a:ext>
            </a:extLst>
          </p:cNvPr>
          <p:cNvSpPr txBox="1"/>
          <p:nvPr/>
        </p:nvSpPr>
        <p:spPr>
          <a:xfrm>
            <a:off x="533401" y="4710469"/>
            <a:ext cx="8077200" cy="1323439"/>
          </a:xfrm>
          <a:prstGeom prst="rect">
            <a:avLst/>
          </a:prstGeom>
          <a:solidFill>
            <a:srgbClr val="FFFF00"/>
          </a:solidFill>
        </p:spPr>
        <p:txBody>
          <a:bodyPr wrap="square" rtlCol="0">
            <a:spAutoFit/>
          </a:bodyPr>
          <a:lstStyle/>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スラッシュごとに、</a:t>
            </a:r>
            <a:r>
              <a:rPr kumimoji="1" lang="ja-JP" altLang="en-US" sz="4000" b="1" dirty="0">
                <a:solidFill>
                  <a:srgbClr val="C00000"/>
                </a:solidFill>
                <a:latin typeface="メイリオ" panose="020B0604030504040204" pitchFamily="50" charset="-128"/>
                <a:ea typeface="メイリオ" panose="020B0604030504040204" pitchFamily="50" charset="-128"/>
              </a:rPr>
              <a:t>英語</a:t>
            </a:r>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000" b="1" dirty="0">
                <a:solidFill>
                  <a:srgbClr val="0043C8"/>
                </a:solidFill>
                <a:latin typeface="メイリオ" panose="020B0604030504040204" pitchFamily="50" charset="-128"/>
                <a:ea typeface="メイリオ" panose="020B0604030504040204" pitchFamily="50" charset="-128"/>
              </a:rPr>
              <a:t>日本語</a:t>
            </a:r>
          </a:p>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声に出して覚えましょう</a:t>
            </a:r>
          </a:p>
        </p:txBody>
      </p:sp>
      <p:pic>
        <p:nvPicPr>
          <p:cNvPr id="3" name="グラフィックス 2" descr="ストップウォッチ">
            <a:extLst>
              <a:ext uri="{FF2B5EF4-FFF2-40B4-BE49-F238E27FC236}">
                <a16:creationId xmlns:a16="http://schemas.microsoft.com/office/drawing/2014/main" id="{375A78A2-C117-0FE0-9430-D075102E06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3601" y="507461"/>
            <a:ext cx="4057008" cy="4057008"/>
          </a:xfrm>
          <a:prstGeom prst="rect">
            <a:avLst/>
          </a:prstGeom>
        </p:spPr>
      </p:pic>
      <p:sp>
        <p:nvSpPr>
          <p:cNvPr id="7" name="正方形/長方形 6">
            <a:extLst>
              <a:ext uri="{FF2B5EF4-FFF2-40B4-BE49-F238E27FC236}">
                <a16:creationId xmlns:a16="http://schemas.microsoft.com/office/drawing/2014/main" id="{3558C93E-5D59-34E9-F4FB-C7802ED8F2E7}"/>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3212488"/>
      </p:ext>
    </p:extLst>
  </p:cSld>
  <p:clrMapOvr>
    <a:masterClrMapping/>
  </p:clrMapOvr>
  <p:transition spd="slow">
    <p:push dir="u"/>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1109809"/>
            <a:ext cx="7951304" cy="3631763"/>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Don’t  be quiet !</a:t>
            </a:r>
          </a:p>
        </p:txBody>
      </p:sp>
    </p:spTree>
    <p:extLst>
      <p:ext uri="{BB962C8B-B14F-4D97-AF65-F5344CB8AC3E}">
        <p14:creationId xmlns:p14="http://schemas.microsoft.com/office/powerpoint/2010/main" val="1540139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2C4DC-7B3E-5EDD-307C-E46D9C83C52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0CCF9E8-FDD1-8EF7-A056-17019A1E0C88}"/>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4D11EEE6-6D91-2B2D-540B-06FA84A740AA}"/>
              </a:ext>
            </a:extLst>
          </p:cNvPr>
          <p:cNvSpPr txBox="1"/>
          <p:nvPr/>
        </p:nvSpPr>
        <p:spPr>
          <a:xfrm>
            <a:off x="661230" y="2321003"/>
            <a:ext cx="7821539"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聞きました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トムが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dirty="0">
                <a:solidFill>
                  <a:schemeClr val="accent2"/>
                </a:solidFill>
                <a:latin typeface="メイリオ" panose="020B0604030504040204" pitchFamily="50" charset="-128"/>
                <a:ea typeface="メイリオ" panose="020B0604030504040204" pitchFamily="50" charset="-128"/>
              </a:rPr>
              <a:t>医者 </a:t>
            </a:r>
            <a:r>
              <a:rPr kumimoji="1" lang="ja-JP" altLang="en-US" sz="4800" dirty="0">
                <a:solidFill>
                  <a:srgbClr val="FF0000"/>
                </a:solidFill>
                <a:latin typeface="メイリオ" panose="020B0604030504040204" pitchFamily="50" charset="-128"/>
                <a:ea typeface="メイリオ" panose="020B0604030504040204" pitchFamily="50" charset="-128"/>
              </a:rPr>
              <a:t>である</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ことを</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dirty="0">
              <a:solidFill>
                <a:srgbClr val="FF0000"/>
              </a:solidFill>
              <a:latin typeface="メイリオ" panose="020B0604030504040204" pitchFamily="50" charset="-128"/>
              <a:ea typeface="メイリオ" panose="020B0604030504040204" pitchFamily="50" charset="-128"/>
            </a:endParaRPr>
          </a:p>
        </p:txBody>
      </p:sp>
      <p:sp>
        <p:nvSpPr>
          <p:cNvPr id="3" name="正方形/長方形 2">
            <a:extLst>
              <a:ext uri="{FF2B5EF4-FFF2-40B4-BE49-F238E27FC236}">
                <a16:creationId xmlns:a16="http://schemas.microsoft.com/office/drawing/2014/main" id="{D9E9979F-C26D-40B2-E0BF-8647AFD29AB6}"/>
              </a:ext>
            </a:extLst>
          </p:cNvPr>
          <p:cNvSpPr/>
          <p:nvPr/>
        </p:nvSpPr>
        <p:spPr>
          <a:xfrm>
            <a:off x="769434" y="3569986"/>
            <a:ext cx="7189258" cy="967008"/>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3I heard that Tom was a doctor .">
            <a:hlinkClick r:id="" action="ppaction://media"/>
            <a:extLst>
              <a:ext uri="{FF2B5EF4-FFF2-40B4-BE49-F238E27FC236}">
                <a16:creationId xmlns:a16="http://schemas.microsoft.com/office/drawing/2014/main" id="{1F252FCB-B312-3BFB-D9A2-5C5F935FFB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7575" y="1016000"/>
            <a:ext cx="406400" cy="406400"/>
          </a:xfrm>
          <a:prstGeom prst="rect">
            <a:avLst/>
          </a:prstGeom>
        </p:spPr>
      </p:pic>
    </p:spTree>
    <p:extLst>
      <p:ext uri="{BB962C8B-B14F-4D97-AF65-F5344CB8AC3E}">
        <p14:creationId xmlns:p14="http://schemas.microsoft.com/office/powerpoint/2010/main" val="197134845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4A1C7414-05BE-2203-2C4B-83D5DFFEDADC}"/>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3632357C-45A2-A425-27FC-725E00235907}"/>
              </a:ext>
            </a:extLst>
          </p:cNvPr>
          <p:cNvPicPr>
            <a:picLocks noChangeAspect="1"/>
          </p:cNvPicPr>
          <p:nvPr/>
        </p:nvPicPr>
        <p:blipFill>
          <a:blip r:embed="rId6"/>
          <a:stretch>
            <a:fillRect/>
          </a:stretch>
        </p:blipFill>
        <p:spPr>
          <a:xfrm>
            <a:off x="1094400" y="191165"/>
            <a:ext cx="6955200" cy="6178959"/>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grpSp>
        <p:nvGrpSpPr>
          <p:cNvPr id="49" name="グループ化 48">
            <a:extLst>
              <a:ext uri="{FF2B5EF4-FFF2-40B4-BE49-F238E27FC236}">
                <a16:creationId xmlns:a16="http://schemas.microsoft.com/office/drawing/2014/main" id="{129884B3-2F93-5186-36B1-A706339E5A58}"/>
              </a:ext>
            </a:extLst>
          </p:cNvPr>
          <p:cNvGrpSpPr/>
          <p:nvPr/>
        </p:nvGrpSpPr>
        <p:grpSpPr>
          <a:xfrm>
            <a:off x="0" y="1093632"/>
            <a:ext cx="9144000" cy="3473939"/>
            <a:chOff x="0" y="1093632"/>
            <a:chExt cx="9144000" cy="3473939"/>
          </a:xfrm>
        </p:grpSpPr>
        <p:sp>
          <p:nvSpPr>
            <p:cNvPr id="46" name="正方形/長方形 45">
              <a:extLst>
                <a:ext uri="{FF2B5EF4-FFF2-40B4-BE49-F238E27FC236}">
                  <a16:creationId xmlns:a16="http://schemas.microsoft.com/office/drawing/2014/main" id="{0B46B9E4-D6C8-EFC7-0118-DD914BA9F85C}"/>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00C167E-9ED8-FAB1-5E8A-33565342F8E4}"/>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208050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9"/>
                                        </p:tgtEl>
                                      </p:cBhvr>
                                    </p:animEffect>
                                    <p:set>
                                      <p:cBhvr>
                                        <p:cTn id="9" dur="1" fill="hold">
                                          <p:stCondLst>
                                            <p:cond delay="499"/>
                                          </p:stCondLst>
                                        </p:cTn>
                                        <p:tgtEl>
                                          <p:spTgt spid="49"/>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60000"/>
                                        <p:tgtEl>
                                          <p:spTgt spid="6"/>
                                        </p:tgtEl>
                                        <p:attrNameLst>
                                          <p:attrName>ppt_x</p:attrName>
                                        </p:attrNameLst>
                                      </p:cBhvr>
                                      <p:tavLst>
                                        <p:tav tm="0">
                                          <p:val>
                                            <p:strVal val="ppt_x"/>
                                          </p:val>
                                        </p:tav>
                                        <p:tav tm="100000">
                                          <p:val>
                                            <p:strVal val="1+ppt_w/2"/>
                                          </p:val>
                                        </p:tav>
                                      </p:tavLst>
                                    </p:anim>
                                    <p:anim calcmode="lin" valueType="num">
                                      <p:cBhvr additive="base">
                                        <p:cTn id="12" dur="60000"/>
                                        <p:tgtEl>
                                          <p:spTgt spid="6"/>
                                        </p:tgtEl>
                                        <p:attrNameLst>
                                          <p:attrName>ppt_y</p:attrName>
                                        </p:attrNameLst>
                                      </p:cBhvr>
                                      <p:tavLst>
                                        <p:tav tm="0">
                                          <p:val>
                                            <p:strVal val="ppt_y"/>
                                          </p:val>
                                        </p:tav>
                                        <p:tav tm="100000">
                                          <p:val>
                                            <p:strVal val="ppt_y"/>
                                          </p:val>
                                        </p:tav>
                                      </p:tavLst>
                                    </p:anim>
                                    <p:set>
                                      <p:cBhvr>
                                        <p:cTn id="13" dur="1" fill="hold">
                                          <p:stCondLst>
                                            <p:cond delay="59999"/>
                                          </p:stCondLst>
                                        </p:cTn>
                                        <p:tgtEl>
                                          <p:spTgt spid="6"/>
                                        </p:tgtEl>
                                        <p:attrNameLst>
                                          <p:attrName>style.visibility</p:attrName>
                                        </p:attrNameLst>
                                      </p:cBhvr>
                                      <p:to>
                                        <p:strVal val="hidden"/>
                                      </p:to>
                                    </p:set>
                                  </p:childTnLst>
                                </p:cTn>
                              </p:par>
                            </p:childTnLst>
                          </p:cTn>
                        </p:par>
                        <p:par>
                          <p:cTn id="14" fill="hold">
                            <p:stCondLst>
                              <p:cond delay="60000"/>
                            </p:stCondLst>
                            <p:childTnLst>
                              <p:par>
                                <p:cTn id="15" presetID="1" presetClass="mediacall" presetSubtype="0" fill="hold" nodeType="afterEffect">
                                  <p:stCondLst>
                                    <p:cond delay="0"/>
                                  </p:stCondLst>
                                  <p:childTnLst>
                                    <p:cmd type="call" cmd="playFrom(0.0)">
                                      <p:cBhvr>
                                        <p:cTn id="16" dur="14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5F5844C-917B-B688-91F7-CCB76BD11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57" y="542377"/>
            <a:ext cx="4697280" cy="4697280"/>
          </a:xfrm>
          <a:prstGeom prst="rect">
            <a:avLst/>
          </a:prstGeom>
        </p:spPr>
      </p:pic>
      <p:sp>
        <p:nvSpPr>
          <p:cNvPr id="8" name="正方形/長方形 7">
            <a:extLst>
              <a:ext uri="{FF2B5EF4-FFF2-40B4-BE49-F238E27FC236}">
                <a16:creationId xmlns:a16="http://schemas.microsoft.com/office/drawing/2014/main" id="{D29D603F-DD35-3B92-3D5A-F52DC69864CC}"/>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968E8BF2-80F3-C7CD-7412-864F8CDD30FD}"/>
              </a:ext>
            </a:extLst>
          </p:cNvPr>
          <p:cNvGrpSpPr/>
          <p:nvPr/>
        </p:nvGrpSpPr>
        <p:grpSpPr>
          <a:xfrm>
            <a:off x="2217138" y="3836504"/>
            <a:ext cx="8468376" cy="3021496"/>
            <a:chOff x="2217138" y="3836504"/>
            <a:chExt cx="8468376" cy="3021496"/>
          </a:xfrm>
        </p:grpSpPr>
        <p:sp>
          <p:nvSpPr>
            <p:cNvPr id="9" name="タイトル 1">
              <a:extLst>
                <a:ext uri="{FF2B5EF4-FFF2-40B4-BE49-F238E27FC236}">
                  <a16:creationId xmlns:a16="http://schemas.microsoft.com/office/drawing/2014/main" id="{A3D3352E-0763-630D-6C66-369453AA070D}"/>
                </a:ext>
              </a:extLst>
            </p:cNvPr>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ln w="76200">
                    <a:solidFill>
                      <a:schemeClr val="bg1"/>
                    </a:solidFill>
                  </a:ln>
                  <a:noFill/>
                  <a:latin typeface="メイリオ" panose="020B0604030504040204" pitchFamily="50" charset="-128"/>
                  <a:ea typeface="メイリオ" panose="020B0604030504040204" pitchFamily="50" charset="-128"/>
                </a:rPr>
                <a:t>Work in Pairs</a:t>
              </a:r>
              <a:r>
                <a:rPr lang="ja-JP" altLang="en-US" sz="8800" b="1" dirty="0">
                  <a:ln w="76200">
                    <a:solidFill>
                      <a:schemeClr val="bg1"/>
                    </a:solidFill>
                  </a:ln>
                  <a:noFill/>
                  <a:latin typeface="メイリオ" panose="020B0604030504040204" pitchFamily="50" charset="-128"/>
                  <a:ea typeface="メイリオ" panose="020B0604030504040204" pitchFamily="50" charset="-128"/>
                </a:rPr>
                <a:t>！</a:t>
              </a:r>
            </a:p>
          </p:txBody>
        </p:sp>
        <p:sp>
          <p:nvSpPr>
            <p:cNvPr id="4" name="タイトル 1"/>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solidFill>
                    <a:srgbClr val="002060"/>
                  </a:solidFill>
                  <a:latin typeface="メイリオ" panose="020B0604030504040204" pitchFamily="50" charset="-128"/>
                  <a:ea typeface="メイリオ" panose="020B0604030504040204" pitchFamily="50" charset="-128"/>
                </a:rPr>
                <a:t>Work in </a:t>
              </a:r>
              <a:r>
                <a:rPr lang="en-US" altLang="ja-JP" sz="8800" b="1" dirty="0">
                  <a:solidFill>
                    <a:srgbClr val="C00000"/>
                  </a:solidFill>
                  <a:latin typeface="メイリオ" panose="020B0604030504040204" pitchFamily="50" charset="-128"/>
                  <a:ea typeface="メイリオ" panose="020B0604030504040204" pitchFamily="50" charset="-128"/>
                </a:rPr>
                <a:t>Pairs</a:t>
              </a:r>
              <a:r>
                <a:rPr lang="ja-JP" altLang="en-US" sz="8800" b="1" dirty="0">
                  <a:solidFill>
                    <a:srgbClr val="C00000"/>
                  </a:solidFill>
                  <a:latin typeface="メイリオ" panose="020B0604030504040204" pitchFamily="50" charset="-128"/>
                  <a:ea typeface="メイリオ" panose="020B0604030504040204" pitchFamily="50" charset="-128"/>
                </a:rPr>
                <a:t>！</a:t>
              </a:r>
            </a:p>
          </p:txBody>
        </p:sp>
      </p:grpSp>
    </p:spTree>
    <p:extLst>
      <p:ext uri="{BB962C8B-B14F-4D97-AF65-F5344CB8AC3E}">
        <p14:creationId xmlns:p14="http://schemas.microsoft.com/office/powerpoint/2010/main" val="3020194738"/>
      </p:ext>
    </p:extLst>
  </p:cSld>
  <p:clrMapOvr>
    <a:masterClrMapping/>
  </p:clrMapOvr>
  <p:transition spd="slow">
    <p:push dir="u"/>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978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0FA1F9D-48C1-BC88-A431-72822240BCF9}"/>
              </a:ext>
            </a:extLst>
          </p:cNvPr>
          <p:cNvSpPr/>
          <p:nvPr/>
        </p:nvSpPr>
        <p:spPr>
          <a:xfrm>
            <a:off x="0" y="912252"/>
            <a:ext cx="9144000" cy="594574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7097FE5-6A18-A381-8EDE-DF79802D065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353E78D-F433-C296-0A6D-815CD69F7EF8}"/>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スラッシュごとに英語と日本語を交互に音読してください。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E3D62132-1517-4DA2-9DD0-0F6B669B30A4}"/>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4D226FD-0D2C-4A5C-9F76-ED9D45562FD8}"/>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C775FC5C-57DA-4C29-8632-BEA0459676F3}"/>
              </a:ext>
            </a:extLst>
          </p:cNvPr>
          <p:cNvSpPr txBox="1"/>
          <p:nvPr/>
        </p:nvSpPr>
        <p:spPr>
          <a:xfrm>
            <a:off x="804241" y="2506431"/>
            <a:ext cx="7802218" cy="954107"/>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AC0BCF0-3374-4A01-AE7C-2DB6415C55DC}"/>
              </a:ext>
            </a:extLst>
          </p:cNvPr>
          <p:cNvSpPr txBox="1"/>
          <p:nvPr/>
        </p:nvSpPr>
        <p:spPr>
          <a:xfrm>
            <a:off x="804241" y="5231681"/>
            <a:ext cx="7802218" cy="954107"/>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5DBE0A10-7312-49C3-9A76-9F919653034E}"/>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2ABB009C-0138-40E7-8FD8-65A058C4C1E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795750"/>
      </p:ext>
    </p:extLst>
  </p:cSld>
  <p:clrMapOvr>
    <a:masterClrMapping/>
  </p:clrMapOvr>
  <p:transition spd="slow">
    <p:push dir="u"/>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19BC80AF-8930-0316-8F79-16902F96FF8B}"/>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F90BF9E5-DC69-AA4A-2D37-D881655ECDA4}"/>
              </a:ext>
            </a:extLst>
          </p:cNvPr>
          <p:cNvPicPr>
            <a:picLocks noChangeAspect="1"/>
          </p:cNvPicPr>
          <p:nvPr/>
        </p:nvPicPr>
        <p:blipFill>
          <a:blip r:embed="rId6"/>
          <a:stretch>
            <a:fillRect/>
          </a:stretch>
        </p:blipFill>
        <p:spPr>
          <a:xfrm>
            <a:off x="1094400" y="191165"/>
            <a:ext cx="6955200" cy="6178959"/>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5" name="Rectangle 2">
            <a:extLst>
              <a:ext uri="{FF2B5EF4-FFF2-40B4-BE49-F238E27FC236}">
                <a16:creationId xmlns:a16="http://schemas.microsoft.com/office/drawing/2014/main" id="{1FA1AE36-D27E-4308-8B08-F6DA695DBD5A}"/>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42" name="グループ化 41">
            <a:extLst>
              <a:ext uri="{FF2B5EF4-FFF2-40B4-BE49-F238E27FC236}">
                <a16:creationId xmlns:a16="http://schemas.microsoft.com/office/drawing/2014/main" id="{615243AA-08B8-D310-936A-C83DBBD1CABA}"/>
              </a:ext>
            </a:extLst>
          </p:cNvPr>
          <p:cNvGrpSpPr/>
          <p:nvPr/>
        </p:nvGrpSpPr>
        <p:grpSpPr>
          <a:xfrm>
            <a:off x="0" y="1093632"/>
            <a:ext cx="9144000" cy="3473939"/>
            <a:chOff x="0" y="1093632"/>
            <a:chExt cx="9144000" cy="3473939"/>
          </a:xfrm>
        </p:grpSpPr>
        <p:sp>
          <p:nvSpPr>
            <p:cNvPr id="43" name="正方形/長方形 42">
              <a:extLst>
                <a:ext uri="{FF2B5EF4-FFF2-40B4-BE49-F238E27FC236}">
                  <a16:creationId xmlns:a16="http://schemas.microsoft.com/office/drawing/2014/main" id="{C16024F7-174C-7E8B-7B14-B59053A77310}"/>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E6018E17-3E28-B8D0-044E-C53AFBA0EE81}"/>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500023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2"/>
                                        </p:tgtEl>
                                      </p:cBhvr>
                                    </p:animEffect>
                                    <p:set>
                                      <p:cBhvr>
                                        <p:cTn id="9" dur="1" fill="hold">
                                          <p:stCondLst>
                                            <p:cond delay="499"/>
                                          </p:stCondLst>
                                        </p:cTn>
                                        <p:tgtEl>
                                          <p:spTgt spid="42"/>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E7977E-772C-66C1-9ADE-C9B7B2389F2A}"/>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５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②</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25473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1756B-F3C2-15F5-A2FB-B5AF8382F20D}"/>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502067B-980B-954A-DBAB-B1D45B37F591}"/>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75917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5EB1E-EE6B-A59E-72D6-4760E5B318CE}"/>
            </a:ext>
          </a:extLst>
        </p:cNvPr>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6B46D7F0-95A7-9F91-2768-74E10AB3714D}"/>
              </a:ext>
            </a:extLst>
          </p:cNvPr>
          <p:cNvSpPr/>
          <p:nvPr/>
        </p:nvSpPr>
        <p:spPr>
          <a:xfrm>
            <a:off x="0" y="912252"/>
            <a:ext cx="9144000" cy="592962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FD64176-FDE6-E95D-D19C-F185143D69D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01992B7-3FE5-36C5-26F7-1EA9AD3B5D34}"/>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スラッシュごとに英語を音読し、日本語に訳してください。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1474ADA8-AF8D-BC24-88CB-B47577A088F6}"/>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3F5F5C3-7101-29FB-76B5-A766019AF05A}"/>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03FD2652-20A1-42F2-2DC5-79CD473B8D26}"/>
              </a:ext>
            </a:extLst>
          </p:cNvPr>
          <p:cNvSpPr txBox="1"/>
          <p:nvPr/>
        </p:nvSpPr>
        <p:spPr>
          <a:xfrm>
            <a:off x="804241" y="2506431"/>
            <a:ext cx="7802218" cy="1384995"/>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パートナーに伝わるように一生懸命音読する。</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さんは、あなたの声だけが頼りです！</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47097649-8F03-4F88-D44E-85A5C9F91EC0}"/>
              </a:ext>
            </a:extLst>
          </p:cNvPr>
          <p:cNvSpPr txBox="1"/>
          <p:nvPr/>
        </p:nvSpPr>
        <p:spPr>
          <a:xfrm>
            <a:off x="804241" y="5231681"/>
            <a:ext cx="7802218" cy="1384995"/>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テキストは見ない！</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不自然な日本語でいいのでクイックレスポンス。</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反射神経＆集中力を高めろ！</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36A4A52B-77C4-B6B6-514C-CBAA69502C62}"/>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B6003BA8-7E0B-17AE-C530-36CFA7AA209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153817"/>
      </p:ext>
    </p:extLst>
  </p:cSld>
  <p:clrMapOvr>
    <a:masterClrMapping/>
  </p:clrMapOvr>
  <p:transition spd="slow">
    <p:push dir="u"/>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B0E002E-AFED-FCA8-1B19-B78249D5653A}"/>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9FCCE4C3-4E93-DB37-2648-A7CD843C6405}"/>
              </a:ext>
            </a:extLst>
          </p:cNvPr>
          <p:cNvPicPr>
            <a:picLocks noChangeAspect="1"/>
          </p:cNvPicPr>
          <p:nvPr/>
        </p:nvPicPr>
        <p:blipFill>
          <a:blip r:embed="rId6"/>
          <a:stretch>
            <a:fillRect/>
          </a:stretch>
        </p:blipFill>
        <p:spPr>
          <a:xfrm>
            <a:off x="1126800" y="191164"/>
            <a:ext cx="6890400" cy="6108838"/>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6" name="Rectangle 2">
            <a:extLst>
              <a:ext uri="{FF2B5EF4-FFF2-40B4-BE49-F238E27FC236}">
                <a16:creationId xmlns:a16="http://schemas.microsoft.com/office/drawing/2014/main" id="{3D9DF37B-8401-4B36-A293-9F54BDF3132E}"/>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51" name="グループ化 50">
            <a:extLst>
              <a:ext uri="{FF2B5EF4-FFF2-40B4-BE49-F238E27FC236}">
                <a16:creationId xmlns:a16="http://schemas.microsoft.com/office/drawing/2014/main" id="{4AAD4E0E-56C7-39DF-C79D-7ED29440CBA0}"/>
              </a:ext>
            </a:extLst>
          </p:cNvPr>
          <p:cNvGrpSpPr/>
          <p:nvPr/>
        </p:nvGrpSpPr>
        <p:grpSpPr>
          <a:xfrm>
            <a:off x="0" y="1807715"/>
            <a:ext cx="9144000" cy="3473939"/>
            <a:chOff x="0" y="1093632"/>
            <a:chExt cx="9144000" cy="3473939"/>
          </a:xfrm>
        </p:grpSpPr>
        <p:sp>
          <p:nvSpPr>
            <p:cNvPr id="52" name="正方形/長方形 51">
              <a:extLst>
                <a:ext uri="{FF2B5EF4-FFF2-40B4-BE49-F238E27FC236}">
                  <a16:creationId xmlns:a16="http://schemas.microsoft.com/office/drawing/2014/main" id="{A067ECA5-A52D-336D-BDB8-E0A60825FE01}"/>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027F7D23-52D6-9593-90C9-B56B717A8D3D}"/>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3262915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51"/>
                                        </p:tgtEl>
                                      </p:cBhvr>
                                    </p:animEffect>
                                    <p:set>
                                      <p:cBhvr>
                                        <p:cTn id="9" dur="1" fill="hold">
                                          <p:stCondLst>
                                            <p:cond delay="499"/>
                                          </p:stCondLst>
                                        </p:cTn>
                                        <p:tgtEl>
                                          <p:spTgt spid="51"/>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ACA4ADF-EA90-1CF8-A4FC-759F46A444D5}"/>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６ </a:t>
            </a:r>
            <a:r>
              <a:rPr kumimoji="1" lang="en-US" altLang="ja-JP" sz="4400" b="1" dirty="0">
                <a:solidFill>
                  <a:schemeClr val="bg1"/>
                </a:solidFill>
                <a:latin typeface="メイリオ" panose="020B0604030504040204" pitchFamily="50" charset="-128"/>
                <a:ea typeface="メイリオ" panose="020B0604030504040204" pitchFamily="50" charset="-128"/>
              </a:rPr>
              <a:t>Dictation</a:t>
            </a:r>
          </a:p>
          <a:p>
            <a:r>
              <a:rPr kumimoji="1" lang="ja-JP" altLang="en-US" sz="4400" b="1" dirty="0">
                <a:solidFill>
                  <a:schemeClr val="bg1"/>
                </a:solidFill>
                <a:latin typeface="メイリオ" panose="020B0604030504040204" pitchFamily="50" charset="-128"/>
                <a:ea typeface="メイリオ" panose="020B0604030504040204" pitchFamily="50" charset="-128"/>
              </a:rPr>
              <a:t>英語の音声を書き取る！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673562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17F55-4CBA-1156-EE4D-DF81C00F3B4E}"/>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03B32821-7356-F5A6-E134-8B0F7B63921B}"/>
              </a:ext>
            </a:extLst>
          </p:cNvPr>
          <p:cNvPicPr>
            <a:picLocks noChangeAspect="1"/>
          </p:cNvPicPr>
          <p:nvPr/>
        </p:nvPicPr>
        <p:blipFill>
          <a:blip r:embed="rId2"/>
          <a:srcRect t="41918" b="43620"/>
          <a:stretch/>
        </p:blipFill>
        <p:spPr>
          <a:xfrm>
            <a:off x="245278" y="878438"/>
            <a:ext cx="8560800" cy="698500"/>
          </a:xfrm>
          <a:prstGeom prst="rect">
            <a:avLst/>
          </a:prstGeom>
        </p:spPr>
      </p:pic>
      <p:pic>
        <p:nvPicPr>
          <p:cNvPr id="17" name="図 16">
            <a:extLst>
              <a:ext uri="{FF2B5EF4-FFF2-40B4-BE49-F238E27FC236}">
                <a16:creationId xmlns:a16="http://schemas.microsoft.com/office/drawing/2014/main" id="{27F72248-1990-7AF2-B7CC-25DA0559B61D}"/>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203C8423-4AD6-8043-1F26-8853CEE00643}"/>
              </a:ext>
            </a:extLst>
          </p:cNvPr>
          <p:cNvSpPr txBox="1"/>
          <p:nvPr/>
        </p:nvSpPr>
        <p:spPr>
          <a:xfrm>
            <a:off x="1032444" y="1814828"/>
            <a:ext cx="453015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私は子どものとき、北海道に住んでいました。</a:t>
            </a:r>
          </a:p>
        </p:txBody>
      </p:sp>
      <p:sp>
        <p:nvSpPr>
          <p:cNvPr id="4" name="正方形/長方形 3">
            <a:extLst>
              <a:ext uri="{FF2B5EF4-FFF2-40B4-BE49-F238E27FC236}">
                <a16:creationId xmlns:a16="http://schemas.microsoft.com/office/drawing/2014/main" id="{29E3F6E4-F831-6F56-7A72-EAA9B553C762}"/>
              </a:ext>
            </a:extLst>
          </p:cNvPr>
          <p:cNvSpPr/>
          <p:nvPr/>
        </p:nvSpPr>
        <p:spPr>
          <a:xfrm>
            <a:off x="0" y="2406782"/>
            <a:ext cx="9144000" cy="4451217"/>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476E6CC-0277-1882-9B6F-AB10916814F7}"/>
              </a:ext>
            </a:extLst>
          </p:cNvPr>
          <p:cNvSpPr txBox="1"/>
          <p:nvPr/>
        </p:nvSpPr>
        <p:spPr>
          <a:xfrm>
            <a:off x="537493" y="2544308"/>
            <a:ext cx="8400836" cy="4154984"/>
          </a:xfrm>
          <a:prstGeom prst="rect">
            <a:avLst/>
          </a:prstGeom>
          <a:noFill/>
          <a:ln>
            <a:noFill/>
          </a:ln>
        </p:spPr>
        <p:txBody>
          <a:bodyPr wrap="square" rtlCol="0">
            <a:spAutoFit/>
          </a:bodyPr>
          <a:lstStyle/>
          <a:p>
            <a:pPr algn="just"/>
            <a:r>
              <a:rPr lang="ja-JP" altLang="en-US" sz="24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400" b="1" u="sng" dirty="0">
                <a:solidFill>
                  <a:srgbClr val="0043C8"/>
                </a:solidFill>
                <a:latin typeface="ＭＳ Ｐゴシック" panose="020B0600070205080204" pitchFamily="50" charset="-128"/>
                <a:ea typeface="ＭＳ Ｐゴシック" panose="020B0600070205080204" pitchFamily="50" charset="-128"/>
              </a:rPr>
              <a:t>I lived in Hokkaido</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lived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Hokkaido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「北海道に」という意味をもち、</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lived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lang="ja-JP" altLang="en-US" sz="24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400" b="1" u="sng" dirty="0">
                <a:solidFill>
                  <a:srgbClr val="0043C8"/>
                </a:solidFill>
                <a:latin typeface="ＭＳ Ｐゴシック" panose="020B0600070205080204" pitchFamily="50" charset="-128"/>
                <a:ea typeface="ＭＳ Ｐゴシック" panose="020B0600070205080204" pitchFamily="50" charset="-128"/>
              </a:rPr>
              <a:t>when I was a child</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was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child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「私は子どものとき」という意味をもち、</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lived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pPr algn="just"/>
            <a:r>
              <a:rPr lang="ja-JP" altLang="en-US" sz="2400" b="1" dirty="0">
                <a:latin typeface="ＭＳ Ｐゴシック" panose="020B0600070205080204" pitchFamily="50" charset="-128"/>
                <a:ea typeface="ＭＳ Ｐゴシック" panose="020B0600070205080204" pitchFamily="50" charset="-128"/>
              </a:rPr>
              <a:t>〇 </a:t>
            </a:r>
            <a:r>
              <a:rPr lang="en-US" altLang="ja-JP" sz="2400" b="1" dirty="0">
                <a:latin typeface="ＭＳ Ｐゴシック" panose="020B0600070205080204" pitchFamily="50" charset="-128"/>
                <a:ea typeface="ＭＳ Ｐゴシック" panose="020B0600070205080204" pitchFamily="50" charset="-128"/>
              </a:rPr>
              <a:t>when </a:t>
            </a:r>
            <a:r>
              <a:rPr lang="ja-JP" altLang="en-US" sz="2400" b="1" dirty="0">
                <a:latin typeface="ＭＳ Ｐゴシック" panose="020B0600070205080204" pitchFamily="50" charset="-128"/>
                <a:ea typeface="ＭＳ Ｐゴシック" panose="020B0600070205080204" pitchFamily="50" charset="-128"/>
              </a:rPr>
              <a:t>は、時間を表す接続詞で、「～したとき」という意味を</a:t>
            </a:r>
            <a:endParaRPr lang="en-US" altLang="ja-JP" sz="2400" b="1" dirty="0">
              <a:latin typeface="ＭＳ Ｐゴシック" panose="020B0600070205080204" pitchFamily="50" charset="-128"/>
              <a:ea typeface="ＭＳ Ｐゴシック" panose="020B0600070205080204" pitchFamily="50" charset="-128"/>
            </a:endParaRPr>
          </a:p>
          <a:p>
            <a:pPr algn="just"/>
            <a:r>
              <a:rPr lang="ja-JP" altLang="en-US" sz="2400" b="1" dirty="0">
                <a:latin typeface="ＭＳ Ｐゴシック" panose="020B0600070205080204" pitchFamily="50" charset="-128"/>
                <a:ea typeface="ＭＳ Ｐゴシック" panose="020B0600070205080204" pitchFamily="50" charset="-128"/>
              </a:rPr>
              <a:t>　　もちます。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p>
        </p:txBody>
      </p:sp>
    </p:spTree>
    <p:extLst>
      <p:ext uri="{BB962C8B-B14F-4D97-AF65-F5344CB8AC3E}">
        <p14:creationId xmlns:p14="http://schemas.microsoft.com/office/powerpoint/2010/main" val="3456205804"/>
      </p:ext>
    </p:extLst>
  </p:cSld>
  <p:clrMapOvr>
    <a:masterClrMapping/>
  </p:clrMapOvr>
  <p:transition spd="slow">
    <p:push dir="u"/>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DC326798-9AF0-4268-A024-AB2BF7D2F27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07A9513A-82E0-7245-09FE-129C4C40B9DF}"/>
              </a:ext>
            </a:extLst>
          </p:cNvPr>
          <p:cNvPicPr>
            <a:picLocks noChangeAspect="1"/>
          </p:cNvPicPr>
          <p:nvPr/>
        </p:nvPicPr>
        <p:blipFill>
          <a:blip r:embed="rId8"/>
          <a:stretch>
            <a:fillRect/>
          </a:stretch>
        </p:blipFill>
        <p:spPr>
          <a:xfrm>
            <a:off x="212400" y="1872128"/>
            <a:ext cx="8719200" cy="4507863"/>
          </a:xfrm>
          <a:prstGeom prst="rect">
            <a:avLst/>
          </a:prstGeom>
        </p:spPr>
      </p:pic>
      <p:pic>
        <p:nvPicPr>
          <p:cNvPr id="20" name="PPT_20">
            <a:hlinkClick r:id="" action="ppaction://media"/>
            <a:extLst>
              <a:ext uri="{FF2B5EF4-FFF2-40B4-BE49-F238E27FC236}">
                <a16:creationId xmlns:a16="http://schemas.microsoft.com/office/drawing/2014/main" id="{8A39EAC2-8D25-4F65-9D0D-4272A124E1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33868" y="1220261"/>
            <a:ext cx="609600" cy="609600"/>
          </a:xfrm>
          <a:prstGeom prst="rect">
            <a:avLst/>
          </a:prstGeom>
        </p:spPr>
      </p:pic>
      <p:sp>
        <p:nvSpPr>
          <p:cNvPr id="21" name="正方形/長方形 20">
            <a:extLst>
              <a:ext uri="{FF2B5EF4-FFF2-40B4-BE49-F238E27FC236}">
                <a16:creationId xmlns:a16="http://schemas.microsoft.com/office/drawing/2014/main" id="{ECC31C78-C7F1-4EBA-BD73-DDE98B3288C8}"/>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D31121AF-649C-47B2-8D92-081E43F9D17E}"/>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013DE844-5730-4396-ACAC-B946ADD5A92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FB5ABDDB-BCAF-4D66-AC53-2DBDB77218E9}"/>
              </a:ext>
            </a:extLst>
          </p:cNvPr>
          <p:cNvGrpSpPr/>
          <p:nvPr/>
        </p:nvGrpSpPr>
        <p:grpSpPr>
          <a:xfrm>
            <a:off x="6668436" y="307677"/>
            <a:ext cx="603315" cy="601350"/>
            <a:chOff x="1765300" y="3319886"/>
            <a:chExt cx="2131151" cy="2124211"/>
          </a:xfrm>
        </p:grpSpPr>
        <p:sp>
          <p:nvSpPr>
            <p:cNvPr id="33" name="正方形/長方形 32">
              <a:extLst>
                <a:ext uri="{FF2B5EF4-FFF2-40B4-BE49-F238E27FC236}">
                  <a16:creationId xmlns:a16="http://schemas.microsoft.com/office/drawing/2014/main" id="{842196D1-EE66-456A-8241-6EC4587168C2}"/>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a:extLst>
                <a:ext uri="{FF2B5EF4-FFF2-40B4-BE49-F238E27FC236}">
                  <a16:creationId xmlns:a16="http://schemas.microsoft.com/office/drawing/2014/main" id="{03A3D3AD-4D1B-4E2D-8681-24BF2D49EF7F}"/>
                </a:ext>
              </a:extLst>
            </p:cNvPr>
            <p:cNvPicPr>
              <a:picLocks noChangeAspect="1"/>
            </p:cNvPicPr>
            <p:nvPr/>
          </p:nvPicPr>
          <p:blipFill rotWithShape="1">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35" name="グループ化 34">
            <a:extLst>
              <a:ext uri="{FF2B5EF4-FFF2-40B4-BE49-F238E27FC236}">
                <a16:creationId xmlns:a16="http://schemas.microsoft.com/office/drawing/2014/main" id="{6122E27F-992C-4D10-8A15-79AB98918DF9}"/>
              </a:ext>
            </a:extLst>
          </p:cNvPr>
          <p:cNvGrpSpPr/>
          <p:nvPr/>
        </p:nvGrpSpPr>
        <p:grpSpPr>
          <a:xfrm>
            <a:off x="7869333" y="307676"/>
            <a:ext cx="606442" cy="601351"/>
            <a:chOff x="5070178" y="3319886"/>
            <a:chExt cx="2142195" cy="2124211"/>
          </a:xfrm>
        </p:grpSpPr>
        <p:sp>
          <p:nvSpPr>
            <p:cNvPr id="36" name="正方形/長方形 35">
              <a:extLst>
                <a:ext uri="{FF2B5EF4-FFF2-40B4-BE49-F238E27FC236}">
                  <a16:creationId xmlns:a16="http://schemas.microsoft.com/office/drawing/2014/main" id="{4F1E48CA-C0C7-4ACF-9C62-2FEF85FE9B31}"/>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1FB3E4F0-45BA-4511-86CC-CB4E5C91FFC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 name="テキスト ボックス 3">
            <a:extLst>
              <a:ext uri="{FF2B5EF4-FFF2-40B4-BE49-F238E27FC236}">
                <a16:creationId xmlns:a16="http://schemas.microsoft.com/office/drawing/2014/main" id="{FC5CDEEF-2A83-8AA4-DFBD-A0E2D96CBF9B}"/>
              </a:ext>
            </a:extLst>
          </p:cNvPr>
          <p:cNvSpPr txBox="1"/>
          <p:nvPr/>
        </p:nvSpPr>
        <p:spPr>
          <a:xfrm>
            <a:off x="302136" y="190561"/>
            <a:ext cx="5696511" cy="1138773"/>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音声を聞いて、単語を書き取りましょう。 </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spc="-15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1</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書き取るためのポーズが入った音声</a:t>
            </a:r>
            <a:endParaRPr lang="en-US" altLang="ja-JP" sz="20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2</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ナチュラルスピードの音声</a:t>
            </a:r>
            <a:endParaRPr kumimoji="1" lang="ja-JP" altLang="en-US" sz="2200" b="1" dirty="0">
              <a:solidFill>
                <a:schemeClr val="bg1"/>
              </a:solidFill>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CDE73772-5A84-7C50-8CBE-CF843B1D6B84}"/>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D73E6105-E9B3-16D9-D369-CCEBA0B68F85}"/>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6" name="テキスト ボックス 5">
            <a:extLst>
              <a:ext uri="{FF2B5EF4-FFF2-40B4-BE49-F238E27FC236}">
                <a16:creationId xmlns:a16="http://schemas.microsoft.com/office/drawing/2014/main" id="{338370B8-E08A-77F8-B16B-26E0ED239D4E}"/>
              </a:ext>
            </a:extLst>
          </p:cNvPr>
          <p:cNvSpPr txBox="1"/>
          <p:nvPr/>
        </p:nvSpPr>
        <p:spPr>
          <a:xfrm>
            <a:off x="4772220" y="1833636"/>
            <a:ext cx="2595053"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simple  pictures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pic>
        <p:nvPicPr>
          <p:cNvPr id="2" name="AS_G3_23_11_reading_s6_1">
            <a:hlinkClick r:id="" action="ppaction://media"/>
            <a:extLst>
              <a:ext uri="{FF2B5EF4-FFF2-40B4-BE49-F238E27FC236}">
                <a16:creationId xmlns:a16="http://schemas.microsoft.com/office/drawing/2014/main" id="{64B3FCA5-7CBC-9D19-6979-EBB035D75CF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230100" y="1487488"/>
            <a:ext cx="406400" cy="406400"/>
          </a:xfrm>
          <a:prstGeom prst="rect">
            <a:avLst/>
          </a:prstGeom>
        </p:spPr>
      </p:pic>
      <p:pic>
        <p:nvPicPr>
          <p:cNvPr id="3" name="AS_G3_23_12_reading_s6_2">
            <a:hlinkClick r:id="" action="ppaction://media"/>
            <a:extLst>
              <a:ext uri="{FF2B5EF4-FFF2-40B4-BE49-F238E27FC236}">
                <a16:creationId xmlns:a16="http://schemas.microsoft.com/office/drawing/2014/main" id="{B6C7D4D9-F6AD-67B6-789F-1636869865A4}"/>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2230100" y="2230600"/>
            <a:ext cx="406400" cy="406400"/>
          </a:xfrm>
          <a:prstGeom prst="rect">
            <a:avLst/>
          </a:prstGeom>
        </p:spPr>
      </p:pic>
      <p:pic>
        <p:nvPicPr>
          <p:cNvPr id="5" name="AS_G3_23_11_reading_s6_1">
            <a:hlinkClick r:id="" action="ppaction://media"/>
            <a:extLst>
              <a:ext uri="{FF2B5EF4-FFF2-40B4-BE49-F238E27FC236}">
                <a16:creationId xmlns:a16="http://schemas.microsoft.com/office/drawing/2014/main" id="{CCB449B3-A3E4-EDEF-AA65-CFE32E85CFD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198684" y="3223990"/>
            <a:ext cx="406400" cy="406400"/>
          </a:xfrm>
          <a:prstGeom prst="rect">
            <a:avLst/>
          </a:prstGeom>
        </p:spPr>
      </p:pic>
      <p:sp>
        <p:nvSpPr>
          <p:cNvPr id="15" name="テキスト ボックス 14">
            <a:extLst>
              <a:ext uri="{FF2B5EF4-FFF2-40B4-BE49-F238E27FC236}">
                <a16:creationId xmlns:a16="http://schemas.microsoft.com/office/drawing/2014/main" id="{A95E7543-9B8C-0965-7354-6A05CFF75531}"/>
              </a:ext>
            </a:extLst>
          </p:cNvPr>
          <p:cNvSpPr txBox="1"/>
          <p:nvPr/>
        </p:nvSpPr>
        <p:spPr>
          <a:xfrm>
            <a:off x="3150391" y="2291572"/>
            <a:ext cx="962540"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easy</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E883D052-C43A-80B2-3887-53575BC57C08}"/>
              </a:ext>
            </a:extLst>
          </p:cNvPr>
          <p:cNvSpPr txBox="1"/>
          <p:nvPr/>
        </p:nvSpPr>
        <p:spPr>
          <a:xfrm>
            <a:off x="2115150" y="2774873"/>
            <a:ext cx="2177450"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are      called</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F0A59449-AB79-0ED9-9FAD-4C008AB160B9}"/>
              </a:ext>
            </a:extLst>
          </p:cNvPr>
          <p:cNvSpPr txBox="1"/>
          <p:nvPr/>
        </p:nvSpPr>
        <p:spPr>
          <a:xfrm>
            <a:off x="667974" y="3232809"/>
            <a:ext cx="4253275"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because    people       can</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A12F7B0A-4EB5-5E98-EC9E-6476A3106A4C}"/>
              </a:ext>
            </a:extLst>
          </p:cNvPr>
          <p:cNvSpPr txBox="1"/>
          <p:nvPr/>
        </p:nvSpPr>
        <p:spPr>
          <a:xfrm>
            <a:off x="667974" y="3690745"/>
            <a:ext cx="108505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When</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A9059553-A760-D01D-7D89-26F8E6CC3488}"/>
              </a:ext>
            </a:extLst>
          </p:cNvPr>
          <p:cNvSpPr txBox="1"/>
          <p:nvPr/>
        </p:nvSpPr>
        <p:spPr>
          <a:xfrm>
            <a:off x="5769316" y="3690745"/>
            <a:ext cx="108505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colors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2B782EFE-DB80-2CB8-AAFC-C6C4347E32C5}"/>
              </a:ext>
            </a:extLst>
          </p:cNvPr>
          <p:cNvSpPr txBox="1"/>
          <p:nvPr/>
        </p:nvSpPr>
        <p:spPr>
          <a:xfrm>
            <a:off x="724500" y="4614886"/>
            <a:ext cx="3339500"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emergency       exit</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209E3DBD-B60B-3338-08E9-45C6E19622ED}"/>
              </a:ext>
            </a:extLst>
          </p:cNvPr>
          <p:cNvSpPr txBox="1"/>
          <p:nvPr/>
        </p:nvSpPr>
        <p:spPr>
          <a:xfrm>
            <a:off x="6022011" y="4614886"/>
            <a:ext cx="646425"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If</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5C714CB1-0F76-52F0-4031-3FA41BE693FA}"/>
              </a:ext>
            </a:extLst>
          </p:cNvPr>
          <p:cNvSpPr txBox="1"/>
          <p:nvPr/>
        </p:nvSpPr>
        <p:spPr>
          <a:xfrm>
            <a:off x="3721170" y="5098222"/>
            <a:ext cx="108505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When</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FC85920F-BBF7-1309-F205-7BF1C721FECA}"/>
              </a:ext>
            </a:extLst>
          </p:cNvPr>
          <p:cNvSpPr txBox="1"/>
          <p:nvPr/>
        </p:nvSpPr>
        <p:spPr>
          <a:xfrm>
            <a:off x="3264500" y="5581558"/>
            <a:ext cx="2412400"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each      other</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60678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70681"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9562"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9"/>
                                        </p:tgtEl>
                                      </p:cBhvr>
                                    </p:animEffect>
                                    <p:set>
                                      <p:cBhvr>
                                        <p:cTn id="24" dur="1" fill="hold">
                                          <p:stCondLst>
                                            <p:cond delay="499"/>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039" fill="hold"/>
                                        <p:tgtEl>
                                          <p:spTgt spid="20"/>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70681" fill="hold"/>
                                        <p:tgtEl>
                                          <p:spTgt spid="5"/>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500"/>
                                        <p:tgtEl>
                                          <p:spTgt spid="3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3" fill="hold" display="0">
                  <p:stCondLst>
                    <p:cond delay="indefinite"/>
                  </p:stCondLst>
                  <p:endCondLst>
                    <p:cond evt="onStopAudio" delay="0">
                      <p:tgtEl>
                        <p:sldTgt/>
                      </p:tgtEl>
                    </p:cond>
                    <p:cond evt="onNext" delay="0">
                      <p:tgtEl>
                        <p:sldTgt/>
                      </p:tgtEl>
                    </p:cond>
                  </p:endCondLst>
                </p:cTn>
                <p:tgtEl>
                  <p:spTgt spid="20"/>
                </p:tgtEl>
              </p:cMediaNode>
            </p:audio>
            <p:audio>
              <p:cMediaNode vol="80000">
                <p:cTn id="84"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85"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86" fill="hold" display="0">
                  <p:stCondLst>
                    <p:cond delay="indefinite"/>
                  </p:stCondLst>
                  <p:endCondLst>
                    <p:cond evt="onStopAudio" delay="0">
                      <p:tgtEl>
                        <p:sldTgt/>
                      </p:tgtEl>
                    </p:cond>
                  </p:endCondLst>
                </p:cTn>
                <p:tgtEl>
                  <p:spTgt spid="5"/>
                </p:tgtEl>
              </p:cMediaNode>
            </p:audio>
          </p:childTnLst>
        </p:cTn>
      </p:par>
    </p:tnLst>
    <p:bldLst>
      <p:bldP spid="28" grpId="0" animBg="1"/>
      <p:bldP spid="28" grpId="1" animBg="1"/>
      <p:bldP spid="29" grpId="0" animBg="1"/>
      <p:bldP spid="29" grpId="1" animBg="1"/>
      <p:bldP spid="6" grpId="0"/>
      <p:bldP spid="15" grpId="0"/>
      <p:bldP spid="17" grpId="0"/>
      <p:bldP spid="24" grpId="0"/>
      <p:bldP spid="26" grpId="0"/>
      <p:bldP spid="27" grpId="0"/>
      <p:bldP spid="30" grpId="0"/>
      <p:bldP spid="31" grpId="0"/>
      <p:bldP spid="38" grpId="0"/>
      <p:bldP spid="39"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9DB4B3-B1EF-9D2F-5B06-C49DC523285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323439"/>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７ </a:t>
            </a:r>
            <a:r>
              <a:rPr kumimoji="1" lang="en-US" altLang="ja-JP" sz="4400" b="1" dirty="0">
                <a:solidFill>
                  <a:schemeClr val="bg1"/>
                </a:solidFill>
                <a:latin typeface="メイリオ" panose="020B0604030504040204" pitchFamily="50" charset="-128"/>
                <a:ea typeface="メイリオ" panose="020B0604030504040204" pitchFamily="50" charset="-128"/>
              </a:rPr>
              <a:t>Shadowing</a:t>
            </a:r>
          </a:p>
          <a:p>
            <a:r>
              <a:rPr kumimoji="1" lang="ja-JP" altLang="en-US" sz="3600" b="1" spc="-150" dirty="0">
                <a:solidFill>
                  <a:schemeClr val="bg1"/>
                </a:solidFill>
                <a:latin typeface="メイリオ" panose="020B0604030504040204" pitchFamily="50" charset="-128"/>
                <a:ea typeface="メイリオ" panose="020B0604030504040204" pitchFamily="50" charset="-128"/>
              </a:rPr>
              <a:t>ネイティブスピーカーのすぐ後に音読する！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485779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6AF05EBC-C40C-48D0-9785-3F015673614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F45D6E9-967A-406A-8860-C923C2A4E33F}"/>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8E2AD2C-303B-46B0-A676-6A8512767379}"/>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967D8E71-8E5B-4F5B-9BF7-FAC4F3016C3B}"/>
              </a:ext>
            </a:extLst>
          </p:cNvPr>
          <p:cNvGrpSpPr/>
          <p:nvPr/>
        </p:nvGrpSpPr>
        <p:grpSpPr>
          <a:xfrm>
            <a:off x="6668436" y="307677"/>
            <a:ext cx="603315" cy="601350"/>
            <a:chOff x="1765300" y="3319886"/>
            <a:chExt cx="2131151" cy="2124211"/>
          </a:xfrm>
        </p:grpSpPr>
        <p:sp>
          <p:nvSpPr>
            <p:cNvPr id="22" name="正方形/長方形 21">
              <a:extLst>
                <a:ext uri="{FF2B5EF4-FFF2-40B4-BE49-F238E27FC236}">
                  <a16:creationId xmlns:a16="http://schemas.microsoft.com/office/drawing/2014/main" id="{7F44E80A-5259-4DAE-9BC9-4C4905DD549C}"/>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0E4AFCEF-9AE6-4983-9B69-93FCB3BBA9E0}"/>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24" name="グループ化 23">
            <a:extLst>
              <a:ext uri="{FF2B5EF4-FFF2-40B4-BE49-F238E27FC236}">
                <a16:creationId xmlns:a16="http://schemas.microsoft.com/office/drawing/2014/main" id="{B9023138-A620-4626-89C8-7FF59CF75E2A}"/>
              </a:ext>
            </a:extLst>
          </p:cNvPr>
          <p:cNvGrpSpPr/>
          <p:nvPr/>
        </p:nvGrpSpPr>
        <p:grpSpPr>
          <a:xfrm>
            <a:off x="7869333" y="307676"/>
            <a:ext cx="606442" cy="601351"/>
            <a:chOff x="5070178" y="3319886"/>
            <a:chExt cx="2142195" cy="2124211"/>
          </a:xfrm>
        </p:grpSpPr>
        <p:sp>
          <p:nvSpPr>
            <p:cNvPr id="25" name="正方形/長方形 24">
              <a:extLst>
                <a:ext uri="{FF2B5EF4-FFF2-40B4-BE49-F238E27FC236}">
                  <a16:creationId xmlns:a16="http://schemas.microsoft.com/office/drawing/2014/main" id="{229BE232-AA89-4A95-8701-E1D24EB593F0}"/>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87C2F656-A125-4830-9D98-128A19148C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7" name="テキスト ボックス 26">
            <a:extLst>
              <a:ext uri="{FF2B5EF4-FFF2-40B4-BE49-F238E27FC236}">
                <a16:creationId xmlns:a16="http://schemas.microsoft.com/office/drawing/2014/main" id="{B739CF87-56A3-4A42-AF08-0643F04852AF}"/>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28" name="テキスト ボックス 27">
            <a:extLst>
              <a:ext uri="{FF2B5EF4-FFF2-40B4-BE49-F238E27FC236}">
                <a16:creationId xmlns:a16="http://schemas.microsoft.com/office/drawing/2014/main" id="{47C8D521-7210-4B27-8BE0-64F46D9072DF}"/>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4" name="テキスト ボックス 3">
            <a:extLst>
              <a:ext uri="{FF2B5EF4-FFF2-40B4-BE49-F238E27FC236}">
                <a16:creationId xmlns:a16="http://schemas.microsoft.com/office/drawing/2014/main" id="{2E83B54F-57E2-02C8-8552-028AD0038D01}"/>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本文を見ないで、音声のすぐあとを追いかけるように、音読してください。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0C75F08F-9017-333A-5684-E9D7F4635E4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グラフィックス 10" descr="走る">
            <a:extLst>
              <a:ext uri="{FF2B5EF4-FFF2-40B4-BE49-F238E27FC236}">
                <a16:creationId xmlns:a16="http://schemas.microsoft.com/office/drawing/2014/main" id="{1A322E24-4E65-AA45-87B8-E128E1107B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08980" y="2172840"/>
            <a:ext cx="4177666" cy="4177666"/>
          </a:xfrm>
          <a:prstGeom prst="rect">
            <a:avLst/>
          </a:prstGeom>
        </p:spPr>
      </p:pic>
      <p:pic>
        <p:nvPicPr>
          <p:cNvPr id="9" name="グラフィックス 8" descr="走る">
            <a:extLst>
              <a:ext uri="{FF2B5EF4-FFF2-40B4-BE49-F238E27FC236}">
                <a16:creationId xmlns:a16="http://schemas.microsoft.com/office/drawing/2014/main" id="{DE6CA95E-9AB6-CAAA-87DD-B6ABAA8638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2622" y="2172840"/>
            <a:ext cx="4177666" cy="4177666"/>
          </a:xfrm>
          <a:prstGeom prst="rect">
            <a:avLst/>
          </a:prstGeom>
        </p:spPr>
      </p:pic>
      <p:sp>
        <p:nvSpPr>
          <p:cNvPr id="15" name="正方形/長方形 14">
            <a:extLst>
              <a:ext uri="{FF2B5EF4-FFF2-40B4-BE49-F238E27FC236}">
                <a16:creationId xmlns:a16="http://schemas.microsoft.com/office/drawing/2014/main" id="{2A812610-58B5-E7A6-35D5-CF16F69632B2}"/>
              </a:ext>
            </a:extLst>
          </p:cNvPr>
          <p:cNvSpPr/>
          <p:nvPr/>
        </p:nvSpPr>
        <p:spPr>
          <a:xfrm>
            <a:off x="-2858182" y="1445538"/>
            <a:ext cx="1220834" cy="57708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音声</a:t>
            </a:r>
          </a:p>
        </p:txBody>
      </p:sp>
      <p:sp>
        <p:nvSpPr>
          <p:cNvPr id="16" name="正方形/長方形 15">
            <a:extLst>
              <a:ext uri="{FF2B5EF4-FFF2-40B4-BE49-F238E27FC236}">
                <a16:creationId xmlns:a16="http://schemas.microsoft.com/office/drawing/2014/main" id="{94BF6C05-5C6A-C925-B62A-0EB074DCAAB8}"/>
              </a:ext>
            </a:extLst>
          </p:cNvPr>
          <p:cNvSpPr/>
          <p:nvPr/>
        </p:nvSpPr>
        <p:spPr>
          <a:xfrm>
            <a:off x="-5808840" y="1445538"/>
            <a:ext cx="1484508" cy="577084"/>
          </a:xfrm>
          <a:prstGeom prst="rect">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あなた</a:t>
            </a:r>
          </a:p>
        </p:txBody>
      </p:sp>
      <p:cxnSp>
        <p:nvCxnSpPr>
          <p:cNvPr id="18" name="直線コネクタ 17">
            <a:extLst>
              <a:ext uri="{FF2B5EF4-FFF2-40B4-BE49-F238E27FC236}">
                <a16:creationId xmlns:a16="http://schemas.microsoft.com/office/drawing/2014/main" id="{4840F21E-62A9-7F43-7AA4-871E1872E32E}"/>
              </a:ext>
            </a:extLst>
          </p:cNvPr>
          <p:cNvCxnSpPr/>
          <p:nvPr/>
        </p:nvCxnSpPr>
        <p:spPr>
          <a:xfrm flipH="1">
            <a:off x="-7440230" y="3117659"/>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26568A1-77A6-ED54-C76A-4D57348C07D9}"/>
              </a:ext>
            </a:extLst>
          </p:cNvPr>
          <p:cNvCxnSpPr/>
          <p:nvPr/>
        </p:nvCxnSpPr>
        <p:spPr>
          <a:xfrm flipH="1">
            <a:off x="-7722241" y="3775686"/>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A901BF9-2914-3A39-50EF-DC7E9A1E4F16}"/>
              </a:ext>
            </a:extLst>
          </p:cNvPr>
          <p:cNvCxnSpPr/>
          <p:nvPr/>
        </p:nvCxnSpPr>
        <p:spPr>
          <a:xfrm flipH="1">
            <a:off x="-6489878" y="2442542"/>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32" name="図 31">
            <a:extLst>
              <a:ext uri="{FF2B5EF4-FFF2-40B4-BE49-F238E27FC236}">
                <a16:creationId xmlns:a16="http://schemas.microsoft.com/office/drawing/2014/main" id="{AF321B35-C986-FC34-8DA9-08A0A5946FCF}"/>
              </a:ext>
            </a:extLst>
          </p:cNvPr>
          <p:cNvPicPr>
            <a:picLocks noChangeAspect="1"/>
          </p:cNvPicPr>
          <p:nvPr/>
        </p:nvPicPr>
        <p:blipFill>
          <a:blip r:embed="rId13"/>
          <a:stretch>
            <a:fillRect/>
          </a:stretch>
        </p:blipFill>
        <p:spPr>
          <a:xfrm>
            <a:off x="963750" y="1983709"/>
            <a:ext cx="5814135" cy="4017493"/>
          </a:xfrm>
          <a:prstGeom prst="rect">
            <a:avLst/>
          </a:prstGeom>
        </p:spPr>
      </p:pic>
      <p:pic>
        <p:nvPicPr>
          <p:cNvPr id="6" name="AS_G3_23_14_reading_s7_1">
            <a:hlinkClick r:id="" action="ppaction://media"/>
            <a:extLst>
              <a:ext uri="{FF2B5EF4-FFF2-40B4-BE49-F238E27FC236}">
                <a16:creationId xmlns:a16="http://schemas.microsoft.com/office/drawing/2014/main" id="{EBA85708-1257-BEC2-F775-AEA9C66EE39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56975" y="2314575"/>
            <a:ext cx="406400" cy="406400"/>
          </a:xfrm>
          <a:prstGeom prst="rect">
            <a:avLst/>
          </a:prstGeom>
        </p:spPr>
      </p:pic>
      <p:pic>
        <p:nvPicPr>
          <p:cNvPr id="7" name="AS_G3_23_15_reading_s7_2">
            <a:hlinkClick r:id="" action="ppaction://media"/>
            <a:extLst>
              <a:ext uri="{FF2B5EF4-FFF2-40B4-BE49-F238E27FC236}">
                <a16:creationId xmlns:a16="http://schemas.microsoft.com/office/drawing/2014/main" id="{C9B8D9E5-805A-80F9-511D-DD3489F8AFE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410950" y="3508375"/>
            <a:ext cx="406400" cy="406400"/>
          </a:xfrm>
          <a:prstGeom prst="rect">
            <a:avLst/>
          </a:prstGeom>
        </p:spPr>
      </p:pic>
    </p:spTree>
    <p:extLst>
      <p:ext uri="{BB962C8B-B14F-4D97-AF65-F5344CB8AC3E}">
        <p14:creationId xmlns:p14="http://schemas.microsoft.com/office/powerpoint/2010/main" val="29709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5565" fill="hold"/>
                                        <p:tgtEl>
                                          <p:spTgt spid="6"/>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9536"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19" grpId="0" animBg="1"/>
      <p:bldP spid="19" grpId="1" animBg="1"/>
      <p:bldP spid="5" grpId="0" animBg="1"/>
      <p:bldP spid="5" grpId="1"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9E7D-E954-0522-C262-B18FD6CD2CE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48651276-0DC3-E108-6AFB-85B0FE7841C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81085AAB-4BF2-6D93-9BB2-898C4168713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7078B88-E9EC-7FBD-56D1-1B09DB653FC1}"/>
              </a:ext>
            </a:extLst>
          </p:cNvPr>
          <p:cNvSpPr txBox="1"/>
          <p:nvPr/>
        </p:nvSpPr>
        <p:spPr>
          <a:xfrm>
            <a:off x="166165" y="1712857"/>
            <a:ext cx="10688648"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８ </a:t>
            </a:r>
            <a:r>
              <a:rPr kumimoji="1" lang="en-US" altLang="ja-JP" sz="4400" b="1" dirty="0">
                <a:solidFill>
                  <a:schemeClr val="bg1"/>
                </a:solidFill>
                <a:latin typeface="メイリオ" panose="020B0604030504040204" pitchFamily="50" charset="-128"/>
                <a:ea typeface="メイリオ" panose="020B0604030504040204" pitchFamily="50" charset="-128"/>
              </a:rPr>
              <a:t>Listening Check</a:t>
            </a:r>
          </a:p>
          <a:p>
            <a:r>
              <a:rPr kumimoji="1" lang="ja-JP" altLang="en-US" sz="4400" b="1" spc="-150" dirty="0">
                <a:solidFill>
                  <a:schemeClr val="bg1"/>
                </a:solidFill>
                <a:latin typeface="メイリオ" panose="020B0604030504040204" pitchFamily="50" charset="-128"/>
                <a:ea typeface="メイリオ" panose="020B0604030504040204" pitchFamily="50" charset="-128"/>
              </a:rPr>
              <a:t>学習の成果を確かめよう！</a:t>
            </a:r>
            <a:endParaRPr kumimoji="1" lang="en-US" altLang="ja-JP" sz="44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EBFBF20B-0647-5D38-E4A5-9CD39ADEBB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49527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D9C5AD66-F7E8-44C5-A3B9-0E91EBB6B121}"/>
              </a:ext>
            </a:extLst>
          </p:cNvPr>
          <p:cNvSpPr/>
          <p:nvPr/>
        </p:nvSpPr>
        <p:spPr>
          <a:xfrm>
            <a:off x="0" y="-1"/>
            <a:ext cx="9144000" cy="1353132"/>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 name="テキスト ボックス 1">
            <a:extLst>
              <a:ext uri="{FF2B5EF4-FFF2-40B4-BE49-F238E27FC236}">
                <a16:creationId xmlns:a16="http://schemas.microsoft.com/office/drawing/2014/main" id="{5E7B68E4-CFFF-111C-0330-675F1D7C220E}"/>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最初に聞いた音声が、どれくらい聞ける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ようになったか確認しておきましょう。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236D7AA2-1417-AC64-A33C-219016254401}"/>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408F9EB8-D545-C9DE-6678-60032516BB0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7" name="正方形/長方形 26">
            <a:extLst>
              <a:ext uri="{FF2B5EF4-FFF2-40B4-BE49-F238E27FC236}">
                <a16:creationId xmlns:a16="http://schemas.microsoft.com/office/drawing/2014/main" id="{D897E505-E056-B136-918C-FFF69096BA4B}"/>
              </a:ext>
            </a:extLst>
          </p:cNvPr>
          <p:cNvSpPr/>
          <p:nvPr/>
        </p:nvSpPr>
        <p:spPr>
          <a:xfrm>
            <a:off x="0" y="3021977"/>
            <a:ext cx="9144000" cy="182343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3BF69D6A-584B-E68E-ACF1-7E37C4ACFC5D}"/>
              </a:ext>
            </a:extLst>
          </p:cNvPr>
          <p:cNvPicPr>
            <a:picLocks noChangeAspect="1"/>
          </p:cNvPicPr>
          <p:nvPr/>
        </p:nvPicPr>
        <p:blipFill>
          <a:blip r:embed="rId9"/>
          <a:srcRect l="66820"/>
          <a:stretch/>
        </p:blipFill>
        <p:spPr>
          <a:xfrm>
            <a:off x="4585711" y="5537605"/>
            <a:ext cx="3937658" cy="1000109"/>
          </a:xfrm>
          <a:prstGeom prst="rect">
            <a:avLst/>
          </a:prstGeom>
        </p:spPr>
      </p:pic>
      <p:pic>
        <p:nvPicPr>
          <p:cNvPr id="29" name="図 28">
            <a:extLst>
              <a:ext uri="{FF2B5EF4-FFF2-40B4-BE49-F238E27FC236}">
                <a16:creationId xmlns:a16="http://schemas.microsoft.com/office/drawing/2014/main" id="{AB84C4D6-3864-29E5-2E54-08AC5E282A40}"/>
              </a:ext>
            </a:extLst>
          </p:cNvPr>
          <p:cNvPicPr>
            <a:picLocks noChangeAspect="1"/>
          </p:cNvPicPr>
          <p:nvPr/>
        </p:nvPicPr>
        <p:blipFill>
          <a:blip r:embed="rId10"/>
          <a:srcRect l="24003" t="68019" r="24375" b="6274"/>
          <a:stretch/>
        </p:blipFill>
        <p:spPr>
          <a:xfrm>
            <a:off x="274970" y="1989801"/>
            <a:ext cx="8594062" cy="1000110"/>
          </a:xfrm>
          <a:prstGeom prst="rect">
            <a:avLst/>
          </a:prstGeom>
        </p:spPr>
      </p:pic>
      <p:sp>
        <p:nvSpPr>
          <p:cNvPr id="30" name="楕円 29">
            <a:extLst>
              <a:ext uri="{FF2B5EF4-FFF2-40B4-BE49-F238E27FC236}">
                <a16:creationId xmlns:a16="http://schemas.microsoft.com/office/drawing/2014/main" id="{6AF92A97-C56B-05E9-70F7-5BFB6EB02AF3}"/>
              </a:ext>
            </a:extLst>
          </p:cNvPr>
          <p:cNvSpPr/>
          <p:nvPr/>
        </p:nvSpPr>
        <p:spPr>
          <a:xfrm>
            <a:off x="3736959" y="2116259"/>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D7FA4E1D-509A-1261-3102-6C2B5248463F}"/>
              </a:ext>
            </a:extLst>
          </p:cNvPr>
          <p:cNvSpPr/>
          <p:nvPr/>
        </p:nvSpPr>
        <p:spPr>
          <a:xfrm>
            <a:off x="5775053" y="2116259"/>
            <a:ext cx="447187" cy="3979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矢印: 右 34">
            <a:extLst>
              <a:ext uri="{FF2B5EF4-FFF2-40B4-BE49-F238E27FC236}">
                <a16:creationId xmlns:a16="http://schemas.microsoft.com/office/drawing/2014/main" id="{5D5ECAA2-73DC-941B-AC67-DB4296D352EA}"/>
              </a:ext>
            </a:extLst>
          </p:cNvPr>
          <p:cNvSpPr/>
          <p:nvPr/>
        </p:nvSpPr>
        <p:spPr>
          <a:xfrm>
            <a:off x="3962400" y="3151680"/>
            <a:ext cx="2036247" cy="1269085"/>
          </a:xfrm>
          <a:prstGeom prst="rightArrow">
            <a:avLst>
              <a:gd name="adj1" fmla="val 50000"/>
              <a:gd name="adj2" fmla="val 47788"/>
            </a:avLst>
          </a:prstGeom>
          <a:solidFill>
            <a:schemeClr val="accent6">
              <a:lumMod val="7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四角形: 角を丸くする 44">
            <a:extLst>
              <a:ext uri="{FF2B5EF4-FFF2-40B4-BE49-F238E27FC236}">
                <a16:creationId xmlns:a16="http://schemas.microsoft.com/office/drawing/2014/main" id="{7CDF13C5-8829-EDD0-AA8D-244ECF3DAA14}"/>
              </a:ext>
            </a:extLst>
          </p:cNvPr>
          <p:cNvSpPr/>
          <p:nvPr/>
        </p:nvSpPr>
        <p:spPr>
          <a:xfrm>
            <a:off x="4609477" y="5591799"/>
            <a:ext cx="3863475" cy="845754"/>
          </a:xfrm>
          <a:prstGeom prst="round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52F76B9D-7075-6ACF-8533-1A40E1F17936}"/>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BBF0F8F7-4541-191D-BCE2-BAE4B8548F59}"/>
              </a:ext>
            </a:extLst>
          </p:cNvPr>
          <p:cNvPicPr>
            <a:picLocks noChangeAspect="1"/>
          </p:cNvPicPr>
          <p:nvPr/>
        </p:nvPicPr>
        <p:blipFill>
          <a:blip r:embed="rId11"/>
          <a:srcRect t="73556"/>
          <a:stretch/>
        </p:blipFill>
        <p:spPr>
          <a:xfrm>
            <a:off x="274969" y="1567312"/>
            <a:ext cx="8594062" cy="169547"/>
          </a:xfrm>
          <a:prstGeom prst="rect">
            <a:avLst/>
          </a:prstGeom>
        </p:spPr>
      </p:pic>
      <p:pic>
        <p:nvPicPr>
          <p:cNvPr id="8" name="図 7">
            <a:extLst>
              <a:ext uri="{FF2B5EF4-FFF2-40B4-BE49-F238E27FC236}">
                <a16:creationId xmlns:a16="http://schemas.microsoft.com/office/drawing/2014/main" id="{8584ED1D-2A9A-F67D-90EC-8F8D572E82B5}"/>
              </a:ext>
            </a:extLst>
          </p:cNvPr>
          <p:cNvPicPr>
            <a:picLocks noChangeAspect="1"/>
          </p:cNvPicPr>
          <p:nvPr/>
        </p:nvPicPr>
        <p:blipFill>
          <a:blip r:embed="rId9"/>
          <a:srcRect r="34836"/>
          <a:stretch/>
        </p:blipFill>
        <p:spPr>
          <a:xfrm>
            <a:off x="520699" y="4942889"/>
            <a:ext cx="4345523" cy="561980"/>
          </a:xfrm>
          <a:prstGeom prst="rect">
            <a:avLst/>
          </a:prstGeom>
        </p:spPr>
      </p:pic>
      <p:cxnSp>
        <p:nvCxnSpPr>
          <p:cNvPr id="10" name="直線コネクタ 9">
            <a:extLst>
              <a:ext uri="{FF2B5EF4-FFF2-40B4-BE49-F238E27FC236}">
                <a16:creationId xmlns:a16="http://schemas.microsoft.com/office/drawing/2014/main" id="{4805DEAC-E155-334C-E73D-154A23BA4BB5}"/>
              </a:ext>
            </a:extLst>
          </p:cNvPr>
          <p:cNvCxnSpPr>
            <a:cxnSpLocks/>
          </p:cNvCxnSpPr>
          <p:nvPr/>
        </p:nvCxnSpPr>
        <p:spPr>
          <a:xfrm>
            <a:off x="3947852" y="2102024"/>
            <a:ext cx="0" cy="2318741"/>
          </a:xfrm>
          <a:prstGeom prst="line">
            <a:avLst/>
          </a:prstGeom>
          <a:ln w="57150">
            <a:solidFill>
              <a:srgbClr val="0043C8"/>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EC606346-3BD2-A28D-F819-963663456D75}"/>
              </a:ext>
            </a:extLst>
          </p:cNvPr>
          <p:cNvCxnSpPr>
            <a:cxnSpLocks/>
          </p:cNvCxnSpPr>
          <p:nvPr/>
        </p:nvCxnSpPr>
        <p:spPr>
          <a:xfrm>
            <a:off x="5971398" y="2102024"/>
            <a:ext cx="0" cy="2318741"/>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8DD4C63-AAF8-3881-957A-9792F51B7685}"/>
              </a:ext>
            </a:extLst>
          </p:cNvPr>
          <p:cNvCxnSpPr>
            <a:cxnSpLocks/>
          </p:cNvCxnSpPr>
          <p:nvPr/>
        </p:nvCxnSpPr>
        <p:spPr>
          <a:xfrm>
            <a:off x="4712845" y="3953031"/>
            <a:ext cx="619917" cy="160066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746798C-0E1C-850D-6286-250AC0799A72}"/>
              </a:ext>
            </a:extLst>
          </p:cNvPr>
          <p:cNvCxnSpPr>
            <a:cxnSpLocks/>
          </p:cNvCxnSpPr>
          <p:nvPr/>
        </p:nvCxnSpPr>
        <p:spPr>
          <a:xfrm>
            <a:off x="4685597" y="3900482"/>
            <a:ext cx="1383362" cy="1691317"/>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B3F7A9E-A87D-368C-3E6D-8FDC5712E37F}"/>
              </a:ext>
            </a:extLst>
          </p:cNvPr>
          <p:cNvSpPr txBox="1"/>
          <p:nvPr/>
        </p:nvSpPr>
        <p:spPr>
          <a:xfrm>
            <a:off x="2834709" y="3944387"/>
            <a:ext cx="1114067" cy="461665"/>
          </a:xfrm>
          <a:prstGeom prst="rect">
            <a:avLst/>
          </a:prstGeom>
          <a:noFill/>
          <a:ln>
            <a:noFill/>
          </a:ln>
        </p:spPr>
        <p:txBody>
          <a:bodyPr wrap="square" rtlCol="0">
            <a:spAutoFit/>
          </a:bodyPr>
          <a:lstStyle/>
          <a:p>
            <a:r>
              <a:rPr lang="en-US" altLang="ja-JP" sz="2400" dirty="0">
                <a:solidFill>
                  <a:srgbClr val="0043C8"/>
                </a:solidFill>
                <a:effectLst/>
                <a:latin typeface="ＭＳ Ｐゴシック" panose="020B0600070205080204" pitchFamily="50" charset="-128"/>
                <a:ea typeface="ＭＳ Ｐゴシック" panose="020B0600070205080204" pitchFamily="50" charset="-128"/>
              </a:rPr>
              <a:t>STEP1</a:t>
            </a:r>
            <a:endParaRPr kumimoji="1" lang="ja-JP" altLang="en-US" sz="2400" b="1" dirty="0">
              <a:solidFill>
                <a:srgbClr val="0043C8"/>
              </a:solidFill>
              <a:latin typeface="ＭＳ Ｐゴシック" panose="020B0600070205080204" pitchFamily="50" charset="-128"/>
              <a:ea typeface="ＭＳ Ｐゴシック" panose="020B0600070205080204" pitchFamily="50" charset="-128"/>
            </a:endParaRPr>
          </a:p>
        </p:txBody>
      </p:sp>
      <p:sp>
        <p:nvSpPr>
          <p:cNvPr id="49" name="テキスト ボックス 48">
            <a:extLst>
              <a:ext uri="{FF2B5EF4-FFF2-40B4-BE49-F238E27FC236}">
                <a16:creationId xmlns:a16="http://schemas.microsoft.com/office/drawing/2014/main" id="{D554C6A2-7E98-F06E-31C9-E76BB64DE3BA}"/>
              </a:ext>
            </a:extLst>
          </p:cNvPr>
          <p:cNvSpPr txBox="1"/>
          <p:nvPr/>
        </p:nvSpPr>
        <p:spPr>
          <a:xfrm>
            <a:off x="6111402" y="3944387"/>
            <a:ext cx="1114067" cy="461665"/>
          </a:xfrm>
          <a:prstGeom prst="rect">
            <a:avLst/>
          </a:prstGeom>
          <a:noFill/>
          <a:ln>
            <a:noFill/>
          </a:ln>
        </p:spPr>
        <p:txBody>
          <a:bodyPr wrap="square" rtlCol="0">
            <a:spAutoFit/>
          </a:bodyPr>
          <a:lstStyle/>
          <a:p>
            <a:r>
              <a:rPr lang="en-US" altLang="ja-JP" sz="2400" dirty="0">
                <a:solidFill>
                  <a:srgbClr val="FF0000"/>
                </a:solidFill>
                <a:effectLst/>
                <a:latin typeface="ＭＳ Ｐゴシック" panose="020B0600070205080204" pitchFamily="50" charset="-128"/>
                <a:ea typeface="ＭＳ Ｐゴシック" panose="020B0600070205080204" pitchFamily="50" charset="-128"/>
              </a:rPr>
              <a:t>STEP8</a:t>
            </a:r>
            <a:endParaRPr kumimoji="1" lang="ja-JP" altLang="en-US" sz="2400" b="1" dirty="0">
              <a:solidFill>
                <a:srgbClr val="FF0000"/>
              </a:solidFill>
              <a:latin typeface="ＭＳ Ｐゴシック" panose="020B0600070205080204" pitchFamily="50" charset="-128"/>
              <a:ea typeface="ＭＳ Ｐゴシック" panose="020B0600070205080204" pitchFamily="50" charset="-128"/>
            </a:endParaRPr>
          </a:p>
        </p:txBody>
      </p:sp>
      <p:pic>
        <p:nvPicPr>
          <p:cNvPr id="9" name="AS_G3_23_16_reading_s8_1">
            <a:hlinkClick r:id="" action="ppaction://media"/>
            <a:extLst>
              <a:ext uri="{FF2B5EF4-FFF2-40B4-BE49-F238E27FC236}">
                <a16:creationId xmlns:a16="http://schemas.microsoft.com/office/drawing/2014/main" id="{2B42A877-9BC2-DBAF-86B7-996055F3B99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44275" y="282575"/>
            <a:ext cx="406400" cy="406400"/>
          </a:xfrm>
          <a:prstGeom prst="rect">
            <a:avLst/>
          </a:prstGeom>
        </p:spPr>
      </p:pic>
      <p:pic>
        <p:nvPicPr>
          <p:cNvPr id="12" name="AS_G3_23_17_reading_s8_2">
            <a:hlinkClick r:id="" action="ppaction://media"/>
            <a:extLst>
              <a:ext uri="{FF2B5EF4-FFF2-40B4-BE49-F238E27FC236}">
                <a16:creationId xmlns:a16="http://schemas.microsoft.com/office/drawing/2014/main" id="{25644518-8B39-18CE-0479-8BCCB7E6318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344275" y="1448885"/>
            <a:ext cx="406400" cy="406400"/>
          </a:xfrm>
          <a:prstGeom prst="rect">
            <a:avLst/>
          </a:prstGeom>
        </p:spPr>
      </p:pic>
    </p:spTree>
    <p:extLst>
      <p:ext uri="{BB962C8B-B14F-4D97-AF65-F5344CB8AC3E}">
        <p14:creationId xmlns:p14="http://schemas.microsoft.com/office/powerpoint/2010/main" val="1382070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9380" fill="hold"/>
                                        <p:tgtEl>
                                          <p:spTgt spid="9"/>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3803" fill="hold"/>
                                        <p:tgtEl>
                                          <p:spTgt spid="12"/>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12"/>
                </p:tgtEl>
              </p:cMediaNode>
            </p:audio>
          </p:childTnLst>
        </p:cTn>
      </p:par>
    </p:tnLst>
    <p:bldLst>
      <p:bldP spid="37" grpId="0" animBg="1"/>
      <p:bldP spid="37" grpId="1" animBg="1"/>
      <p:bldP spid="3" grpId="0" animBg="1"/>
      <p:bldP spid="3" grpId="1"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ECD2F7A-29A8-1199-C962-7CDDCBEAAE78}"/>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9" name="合格の鐘">
            <a:hlinkClick r:id="" action="ppaction://media"/>
            <a:extLst>
              <a:ext uri="{FF2B5EF4-FFF2-40B4-BE49-F238E27FC236}">
                <a16:creationId xmlns:a16="http://schemas.microsoft.com/office/drawing/2014/main" id="{B665D7A6-C68C-4AB5-9FFF-B07275182F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680" y="4244492"/>
            <a:ext cx="609601" cy="609600"/>
          </a:xfrm>
          <a:prstGeom prst="rect">
            <a:avLst/>
          </a:prstGeom>
        </p:spPr>
      </p:pic>
      <p:sp>
        <p:nvSpPr>
          <p:cNvPr id="8" name="テキスト ボックス 7">
            <a:extLst>
              <a:ext uri="{FF2B5EF4-FFF2-40B4-BE49-F238E27FC236}">
                <a16:creationId xmlns:a16="http://schemas.microsoft.com/office/drawing/2014/main" id="{1A486E7B-290D-4A20-93CB-5810801F5E00}"/>
              </a:ext>
            </a:extLst>
          </p:cNvPr>
          <p:cNvSpPr txBox="1"/>
          <p:nvPr/>
        </p:nvSpPr>
        <p:spPr>
          <a:xfrm>
            <a:off x="696811" y="1068765"/>
            <a:ext cx="7750379" cy="3631763"/>
          </a:xfrm>
          <a:prstGeom prst="rect">
            <a:avLst/>
          </a:prstGeom>
          <a:noFill/>
        </p:spPr>
        <p:txBody>
          <a:bodyPr wrap="square" rtlCol="0">
            <a:spAutoFit/>
          </a:bodyPr>
          <a:lstStyle/>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That’s all </a:t>
            </a:r>
          </a:p>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for today.</a:t>
            </a:r>
            <a:endParaRPr kumimoji="1" lang="ja-JP" altLang="en-US" sz="11500" b="1" dirty="0">
              <a:ln w="38100">
                <a:noFill/>
              </a:ln>
              <a:solidFill>
                <a:srgbClr val="FFFF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0683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DA0F1-CE46-AB46-E469-6363A3F65668}"/>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759B59C5-2764-F637-C618-B27D3F5E95C0}"/>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C0F61556-30E0-AD85-B3A9-F3C47F3A6E5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B27487B-7212-099E-4A12-B75377F34B8B}"/>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559A42-B9B3-8B04-1675-204CA2AA6D87}"/>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3E81C259-3788-4F0D-5A96-8C95E5400BFA}"/>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283622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5A22B-C9B9-387D-7B2C-152E5572C156}"/>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D94C30B-426A-8017-3DD7-A84BBA6BA1FF}"/>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B797325-B4FA-A155-9E75-0F78264ADB27}"/>
              </a:ext>
            </a:extLst>
          </p:cNvPr>
          <p:cNvSpPr txBox="1"/>
          <p:nvPr/>
        </p:nvSpPr>
        <p:spPr>
          <a:xfrm>
            <a:off x="1406561" y="4128490"/>
            <a:ext cx="6330877"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lived</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Hokkaido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when </a:t>
            </a:r>
            <a:r>
              <a:rPr kumimoji="1" lang="en-US" altLang="ja-JP" sz="4400"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was </a:t>
            </a:r>
            <a:r>
              <a:rPr kumimoji="1" lang="en-US" altLang="ja-JP" sz="4400" dirty="0">
                <a:solidFill>
                  <a:schemeClr val="accent2"/>
                </a:solidFill>
                <a:latin typeface="メイリオ" panose="020B0604030504040204" pitchFamily="50" charset="-128"/>
                <a:ea typeface="メイリオ" panose="020B0604030504040204" pitchFamily="50" charset="-128"/>
              </a:rPr>
              <a:t>a child</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63E3DA1C-FB28-792E-B107-6DC1238FD3CF}"/>
              </a:ext>
            </a:extLst>
          </p:cNvPr>
          <p:cNvSpPr txBox="1"/>
          <p:nvPr/>
        </p:nvSpPr>
        <p:spPr>
          <a:xfrm>
            <a:off x="929190" y="96013"/>
            <a:ext cx="7285618"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住んでいました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北海道に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私が </a:t>
            </a:r>
            <a:r>
              <a:rPr kumimoji="1" lang="ja-JP" altLang="en-US" sz="4800" dirty="0">
                <a:solidFill>
                  <a:schemeClr val="accent2"/>
                </a:solidFill>
                <a:latin typeface="メイリオ" panose="020B0604030504040204" pitchFamily="50" charset="-128"/>
                <a:ea typeface="メイリオ" panose="020B0604030504040204" pitchFamily="50" charset="-128"/>
              </a:rPr>
              <a:t>子ども</a:t>
            </a:r>
            <a:r>
              <a:rPr kumimoji="1" lang="ja-JP" altLang="en-US" sz="4800" dirty="0">
                <a:solidFill>
                  <a:srgbClr val="FF0000"/>
                </a:solidFill>
                <a:latin typeface="メイリオ" panose="020B0604030504040204" pitchFamily="50" charset="-128"/>
                <a:ea typeface="メイリオ" panose="020B0604030504040204" pitchFamily="50" charset="-128"/>
              </a:rPr>
              <a:t>だった</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とき</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4I lived  in Hokkaido when I was a child.">
            <a:hlinkClick r:id="" action="ppaction://media"/>
            <a:extLst>
              <a:ext uri="{FF2B5EF4-FFF2-40B4-BE49-F238E27FC236}">
                <a16:creationId xmlns:a16="http://schemas.microsoft.com/office/drawing/2014/main" id="{F5F0AC1A-8878-1AF2-976B-0FDC625674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7525" y="1073150"/>
            <a:ext cx="406400" cy="406400"/>
          </a:xfrm>
          <a:prstGeom prst="rect">
            <a:avLst/>
          </a:prstGeom>
        </p:spPr>
      </p:pic>
    </p:spTree>
    <p:extLst>
      <p:ext uri="{BB962C8B-B14F-4D97-AF65-F5344CB8AC3E}">
        <p14:creationId xmlns:p14="http://schemas.microsoft.com/office/powerpoint/2010/main" val="276403509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C30C8-317C-DCD8-2018-B589C6EF0DB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445268E-3685-9761-86F5-3FA507A0D16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81B14606-2F74-899A-BF46-65B7246938BC}"/>
              </a:ext>
            </a:extLst>
          </p:cNvPr>
          <p:cNvSpPr txBox="1"/>
          <p:nvPr/>
        </p:nvSpPr>
        <p:spPr>
          <a:xfrm>
            <a:off x="1015252" y="2409490"/>
            <a:ext cx="711349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[l----]</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err="1">
                <a:solidFill>
                  <a:schemeClr val="bg1">
                    <a:lumMod val="50000"/>
                  </a:schemeClr>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Hokkaido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[w---] </a:t>
            </a:r>
            <a:r>
              <a:rPr kumimoji="1" lang="en-US" altLang="ja-JP" sz="4400"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[w--] </a:t>
            </a:r>
            <a:r>
              <a:rPr kumimoji="1" lang="en-US" altLang="ja-JP" sz="4400" dirty="0">
                <a:solidFill>
                  <a:schemeClr val="accent2"/>
                </a:solidFill>
                <a:latin typeface="メイリオ" panose="020B0604030504040204" pitchFamily="50" charset="-128"/>
                <a:ea typeface="メイリオ" panose="020B0604030504040204" pitchFamily="50" charset="-128"/>
              </a:rPr>
              <a:t>a child</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4I lived  in Hokkaido when I was a child.">
            <a:hlinkClick r:id="" action="ppaction://media"/>
            <a:extLst>
              <a:ext uri="{FF2B5EF4-FFF2-40B4-BE49-F238E27FC236}">
                <a16:creationId xmlns:a16="http://schemas.microsoft.com/office/drawing/2014/main" id="{57D40E0A-1736-58D5-DA2C-F437C35C52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7525" y="1073150"/>
            <a:ext cx="406400" cy="406400"/>
          </a:xfrm>
          <a:prstGeom prst="rect">
            <a:avLst/>
          </a:prstGeom>
        </p:spPr>
      </p:pic>
    </p:spTree>
    <p:extLst>
      <p:ext uri="{BB962C8B-B14F-4D97-AF65-F5344CB8AC3E}">
        <p14:creationId xmlns:p14="http://schemas.microsoft.com/office/powerpoint/2010/main" val="321017105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33797D22-9AC1-86CF-8195-69D0F9300D71}"/>
              </a:ext>
            </a:extLst>
          </p:cNvPr>
          <p:cNvSpPr/>
          <p:nvPr/>
        </p:nvSpPr>
        <p:spPr>
          <a:xfrm>
            <a:off x="620815" y="3657964"/>
            <a:ext cx="6573735"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2136F25-9AE3-2A79-FA7A-8DE81DB0A4B7}"/>
              </a:ext>
            </a:extLst>
          </p:cNvPr>
          <p:cNvSpPr/>
          <p:nvPr/>
        </p:nvSpPr>
        <p:spPr>
          <a:xfrm>
            <a:off x="889233" y="2871356"/>
            <a:ext cx="4673367"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EF0CB66-6AF8-EA60-6D51-8042248F9135}"/>
              </a:ext>
            </a:extLst>
          </p:cNvPr>
          <p:cNvSpPr/>
          <p:nvPr/>
        </p:nvSpPr>
        <p:spPr>
          <a:xfrm>
            <a:off x="620816" y="3265683"/>
            <a:ext cx="8053401"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5C8B1FA-9F62-CB8D-69AC-639CC2E33738}"/>
              </a:ext>
            </a:extLst>
          </p:cNvPr>
          <p:cNvSpPr/>
          <p:nvPr/>
        </p:nvSpPr>
        <p:spPr>
          <a:xfrm>
            <a:off x="889233" y="1746140"/>
            <a:ext cx="7784984"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79DC6000-DC47-7C91-DB41-66B6F66FCA75}"/>
              </a:ext>
            </a:extLst>
          </p:cNvPr>
          <p:cNvSpPr/>
          <p:nvPr/>
        </p:nvSpPr>
        <p:spPr>
          <a:xfrm>
            <a:off x="620816" y="2140467"/>
            <a:ext cx="6757884"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B50E4FDB-24E1-F485-DA43-5A1A086BBF4B}"/>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P.182</a:t>
            </a:r>
            <a:r>
              <a:rPr lang="ja-JP" altLang="en-US" sz="5400" b="1" dirty="0">
                <a:solidFill>
                  <a:schemeClr val="bg1"/>
                </a:solidFill>
                <a:latin typeface="ＭＳ Ｐゴシック" panose="020B0600070205080204" pitchFamily="50" charset="-128"/>
                <a:ea typeface="ＭＳ Ｐゴシック" panose="020B0600070205080204" pitchFamily="50" charset="-128"/>
              </a:rPr>
              <a:t> 基本文法の整理</a:t>
            </a:r>
          </a:p>
        </p:txBody>
      </p:sp>
      <p:sp>
        <p:nvSpPr>
          <p:cNvPr id="3" name="テキスト ボックス 2">
            <a:extLst>
              <a:ext uri="{FF2B5EF4-FFF2-40B4-BE49-F238E27FC236}">
                <a16:creationId xmlns:a16="http://schemas.microsoft.com/office/drawing/2014/main" id="{95C25A84-2B03-2C57-C3F4-C0C803B88189}"/>
              </a:ext>
            </a:extLst>
          </p:cNvPr>
          <p:cNvSpPr txBox="1"/>
          <p:nvPr/>
        </p:nvSpPr>
        <p:spPr>
          <a:xfrm>
            <a:off x="620817" y="1714563"/>
            <a:ext cx="8128900" cy="2308324"/>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・接続詞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that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〈that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の形で、「～ということ」の意味になり、直前の動詞や形容詞の内容を表す。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・時・条件・理由などを表す接続詞は、</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接続詞＋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en-US" altLang="ja-JP" sz="2400" b="1" baseline="-25000"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1</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en-US" altLang="ja-JP" sz="2400" b="1" baseline="-25000"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1</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en-US" altLang="ja-JP" sz="2400" b="1" baseline="-25000"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en-US" altLang="ja-JP" sz="2400" b="1" baseline="-25000"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en-US" altLang="ja-JP" sz="2400" b="1" baseline="-25000"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en-US" altLang="ja-JP" sz="2400" b="1" baseline="-25000"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＋接続詞＋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en-US" altLang="ja-JP" sz="2400" b="1" baseline="-25000"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1</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en-US" altLang="ja-JP" sz="2400" b="1" baseline="-25000"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1</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の形で表す。</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en-US" altLang="ja-JP" sz="2400" b="1" baseline="-25000"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1</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en-US" altLang="ja-JP" sz="2400" b="1" baseline="-25000"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1</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は、未来のことも現在形で表す。</a:t>
            </a:r>
          </a:p>
        </p:txBody>
      </p:sp>
      <p:sp>
        <p:nvSpPr>
          <p:cNvPr id="7" name="正方形/長方形 6">
            <a:extLst>
              <a:ext uri="{FF2B5EF4-FFF2-40B4-BE49-F238E27FC236}">
                <a16:creationId xmlns:a16="http://schemas.microsoft.com/office/drawing/2014/main" id="{AFA0203C-156E-7709-19DE-5DBC56B166F4}"/>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4385C575-7A0C-E5B9-BCE7-7D5CD027EC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1063932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par>
                          <p:cTn id="7" fill="hold">
                            <p:stCondLst>
                              <p:cond delay="2768"/>
                            </p:stCondLst>
                            <p:childTnLst>
                              <p:par>
                                <p:cTn id="8" presetID="22" presetClass="entr" presetSubtype="8"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3268"/>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3768"/>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4268"/>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4768"/>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7" fill="hold" display="0">
                  <p:stCondLst>
                    <p:cond delay="indefinite"/>
                  </p:stCondLst>
                  <p:endCondLst>
                    <p:cond evt="onStopAudio" delay="0">
                      <p:tgtEl>
                        <p:sldTgt/>
                      </p:tgtEl>
                    </p:cond>
                  </p:endCondLst>
                </p:cTn>
                <p:tgtEl>
                  <p:spTgt spid="5"/>
                </p:tgtEl>
              </p:cMediaNode>
            </p:audio>
          </p:childTnLst>
        </p:cTn>
      </p:par>
    </p:tnLst>
    <p:bldLst>
      <p:bldP spid="6" grpId="0" animBg="1"/>
      <p:bldP spid="8" grpId="0" animBg="1"/>
      <p:bldP spid="13"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25A62-15B1-AE5E-AA88-B81059EFAF8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9E4D409-277E-468F-2876-D51C96CCEDC9}"/>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BE490716-03E9-B348-2100-90FF3E8FCA08}"/>
              </a:ext>
            </a:extLst>
          </p:cNvPr>
          <p:cNvSpPr txBox="1"/>
          <p:nvPr/>
        </p:nvSpPr>
        <p:spPr>
          <a:xfrm>
            <a:off x="929191" y="1767005"/>
            <a:ext cx="7285618"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住んでいました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北海道に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私が </a:t>
            </a:r>
            <a:r>
              <a:rPr kumimoji="1" lang="ja-JP" altLang="en-US" sz="4800" dirty="0">
                <a:solidFill>
                  <a:schemeClr val="accent2"/>
                </a:solidFill>
                <a:latin typeface="メイリオ" panose="020B0604030504040204" pitchFamily="50" charset="-128"/>
                <a:ea typeface="メイリオ" panose="020B0604030504040204" pitchFamily="50" charset="-128"/>
              </a:rPr>
              <a:t>子ども</a:t>
            </a:r>
            <a:r>
              <a:rPr kumimoji="1" lang="ja-JP" altLang="en-US" sz="4800" dirty="0">
                <a:solidFill>
                  <a:srgbClr val="FF0000"/>
                </a:solidFill>
                <a:latin typeface="メイリオ" panose="020B0604030504040204" pitchFamily="50" charset="-128"/>
                <a:ea typeface="メイリオ" panose="020B0604030504040204" pitchFamily="50" charset="-128"/>
              </a:rPr>
              <a:t>だった</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とき</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4I lived  in Hokkaido when I was a child.">
            <a:hlinkClick r:id="" action="ppaction://media"/>
            <a:extLst>
              <a:ext uri="{FF2B5EF4-FFF2-40B4-BE49-F238E27FC236}">
                <a16:creationId xmlns:a16="http://schemas.microsoft.com/office/drawing/2014/main" id="{59D5EC72-5609-22F2-ACDE-53C6C47111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7525" y="1073150"/>
            <a:ext cx="406400" cy="406400"/>
          </a:xfrm>
          <a:prstGeom prst="rect">
            <a:avLst/>
          </a:prstGeom>
        </p:spPr>
      </p:pic>
    </p:spTree>
    <p:extLst>
      <p:ext uri="{BB962C8B-B14F-4D97-AF65-F5344CB8AC3E}">
        <p14:creationId xmlns:p14="http://schemas.microsoft.com/office/powerpoint/2010/main" val="401423912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2284B-C409-0F84-BD84-BE979EC66DA7}"/>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04857BFC-AF48-B273-FFFA-B2EC72B00A14}"/>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FC5A24A-C081-654C-4585-16770346DBF8}"/>
              </a:ext>
            </a:extLst>
          </p:cNvPr>
          <p:cNvSpPr txBox="1"/>
          <p:nvPr/>
        </p:nvSpPr>
        <p:spPr>
          <a:xfrm>
            <a:off x="166742" y="4128490"/>
            <a:ext cx="8977258" cy="2039020"/>
          </a:xfrm>
          <a:prstGeom prst="rect">
            <a:avLst/>
          </a:prstGeom>
          <a:noFill/>
        </p:spPr>
        <p:txBody>
          <a:bodyPr wrap="square" rtlCol="0">
            <a:spAutoFit/>
          </a:bodyPr>
          <a:lstStyle/>
          <a:p>
            <a:pPr>
              <a:lnSpc>
                <a:spcPct val="150000"/>
              </a:lnSpc>
            </a:pP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When</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was </a:t>
            </a:r>
            <a:r>
              <a:rPr kumimoji="1" lang="en-US" altLang="ja-JP" sz="4400" dirty="0">
                <a:solidFill>
                  <a:schemeClr val="accent2"/>
                </a:solidFill>
                <a:latin typeface="メイリオ" panose="020B0604030504040204" pitchFamily="50" charset="-128"/>
                <a:ea typeface="メイリオ" panose="020B0604030504040204" pitchFamily="50" charset="-128"/>
              </a:rPr>
              <a:t>a child</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went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a swimming class.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C72ED662-A11E-7C0F-62B6-FA627E6E4B15}"/>
              </a:ext>
            </a:extLst>
          </p:cNvPr>
          <p:cNvSpPr txBox="1"/>
          <p:nvPr/>
        </p:nvSpPr>
        <p:spPr>
          <a:xfrm>
            <a:off x="965498" y="105013"/>
            <a:ext cx="7213004" cy="3323987"/>
          </a:xfrm>
          <a:prstGeom prst="rect">
            <a:avLst/>
          </a:prstGeom>
          <a:noFill/>
        </p:spPr>
        <p:txBody>
          <a:bodyPr wrap="square" rtlCol="0">
            <a:spAutoFit/>
          </a:bodyPr>
          <a:lstStyle/>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私が </a:t>
            </a:r>
            <a:r>
              <a:rPr kumimoji="1" lang="ja-JP" altLang="en-US" sz="4800" dirty="0">
                <a:solidFill>
                  <a:schemeClr val="accent2"/>
                </a:solidFill>
                <a:latin typeface="メイリオ" panose="020B0604030504040204" pitchFamily="50" charset="-128"/>
                <a:ea typeface="メイリオ" panose="020B0604030504040204" pitchFamily="50" charset="-128"/>
              </a:rPr>
              <a:t>子ども</a:t>
            </a:r>
            <a:r>
              <a:rPr kumimoji="1" lang="ja-JP" altLang="en-US" sz="4800" dirty="0">
                <a:solidFill>
                  <a:srgbClr val="FF0000"/>
                </a:solidFill>
                <a:latin typeface="メイリオ" panose="020B0604030504040204" pitchFamily="50" charset="-128"/>
                <a:ea typeface="メイリオ" panose="020B0604030504040204" pitchFamily="50" charset="-128"/>
              </a:rPr>
              <a:t>だった</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とき</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行っていました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スイミングスクールに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5When I was a child, I went  to a swimming class.">
            <a:hlinkClick r:id="" action="ppaction://media"/>
            <a:extLst>
              <a:ext uri="{FF2B5EF4-FFF2-40B4-BE49-F238E27FC236}">
                <a16:creationId xmlns:a16="http://schemas.microsoft.com/office/drawing/2014/main" id="{C3591EBF-839E-4898-8DBD-AECFFD4422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7075" y="844550"/>
            <a:ext cx="406400" cy="406400"/>
          </a:xfrm>
          <a:prstGeom prst="rect">
            <a:avLst/>
          </a:prstGeom>
        </p:spPr>
      </p:pic>
    </p:spTree>
    <p:extLst>
      <p:ext uri="{BB962C8B-B14F-4D97-AF65-F5344CB8AC3E}">
        <p14:creationId xmlns:p14="http://schemas.microsoft.com/office/powerpoint/2010/main" val="100181417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9BE76-E527-67C4-098A-AF013544F70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3AC80F5-A408-9B99-3ADB-85F8F40E889F}"/>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60CAD3E8-27B1-4004-DC39-AADF620729FD}"/>
              </a:ext>
            </a:extLst>
          </p:cNvPr>
          <p:cNvSpPr txBox="1"/>
          <p:nvPr/>
        </p:nvSpPr>
        <p:spPr>
          <a:xfrm>
            <a:off x="1202166" y="1901659"/>
            <a:ext cx="6739667" cy="3054682"/>
          </a:xfrm>
          <a:prstGeom prst="rect">
            <a:avLst/>
          </a:prstGeom>
          <a:noFill/>
        </p:spPr>
        <p:txBody>
          <a:bodyPr wrap="square" rtlCol="0">
            <a:spAutoFit/>
          </a:bodyPr>
          <a:lstStyle/>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W---</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[w--] </a:t>
            </a:r>
            <a:r>
              <a:rPr kumimoji="1" lang="en-US" altLang="ja-JP" sz="4400" dirty="0">
                <a:solidFill>
                  <a:schemeClr val="accent2"/>
                </a:solidFill>
                <a:latin typeface="メイリオ" panose="020B0604030504040204" pitchFamily="50" charset="-128"/>
                <a:ea typeface="メイリオ" panose="020B0604030504040204" pitchFamily="50" charset="-128"/>
              </a:rPr>
              <a:t>a child</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w---</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 swimming class.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5When I was a child, I went  to a swimming class.">
            <a:hlinkClick r:id="" action="ppaction://media"/>
            <a:extLst>
              <a:ext uri="{FF2B5EF4-FFF2-40B4-BE49-F238E27FC236}">
                <a16:creationId xmlns:a16="http://schemas.microsoft.com/office/drawing/2014/main" id="{E69D58D4-42B2-7FFB-CE99-CD2DDE785B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7075" y="844550"/>
            <a:ext cx="406400" cy="406400"/>
          </a:xfrm>
          <a:prstGeom prst="rect">
            <a:avLst/>
          </a:prstGeom>
        </p:spPr>
      </p:pic>
    </p:spTree>
    <p:extLst>
      <p:ext uri="{BB962C8B-B14F-4D97-AF65-F5344CB8AC3E}">
        <p14:creationId xmlns:p14="http://schemas.microsoft.com/office/powerpoint/2010/main" val="309012190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952CD-A9ED-8409-0A3E-9F4754DE0EF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F6AEEE8-C452-E75A-794D-69E046BB03AB}"/>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ED58DCD1-8C0B-BA27-243B-276B7DA8C85C}"/>
              </a:ext>
            </a:extLst>
          </p:cNvPr>
          <p:cNvSpPr txBox="1"/>
          <p:nvPr/>
        </p:nvSpPr>
        <p:spPr>
          <a:xfrm>
            <a:off x="965498" y="1767005"/>
            <a:ext cx="7213004" cy="3323987"/>
          </a:xfrm>
          <a:prstGeom prst="rect">
            <a:avLst/>
          </a:prstGeom>
          <a:noFill/>
        </p:spPr>
        <p:txBody>
          <a:bodyPr wrap="square" rtlCol="0">
            <a:spAutoFit/>
          </a:bodyPr>
          <a:lstStyle/>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私が </a:t>
            </a:r>
            <a:r>
              <a:rPr kumimoji="1" lang="ja-JP" altLang="en-US" sz="4800" dirty="0">
                <a:solidFill>
                  <a:schemeClr val="accent2"/>
                </a:solidFill>
                <a:latin typeface="メイリオ" panose="020B0604030504040204" pitchFamily="50" charset="-128"/>
                <a:ea typeface="メイリオ" panose="020B0604030504040204" pitchFamily="50" charset="-128"/>
              </a:rPr>
              <a:t>子ども</a:t>
            </a:r>
            <a:r>
              <a:rPr kumimoji="1" lang="ja-JP" altLang="en-US" sz="4800" dirty="0">
                <a:solidFill>
                  <a:srgbClr val="FF0000"/>
                </a:solidFill>
                <a:latin typeface="メイリオ" panose="020B0604030504040204" pitchFamily="50" charset="-128"/>
                <a:ea typeface="メイリオ" panose="020B0604030504040204" pitchFamily="50" charset="-128"/>
              </a:rPr>
              <a:t>だった</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とき</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行っていました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スイミングスクールに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5When I was a child, I went  to a swimming class.">
            <a:hlinkClick r:id="" action="ppaction://media"/>
            <a:extLst>
              <a:ext uri="{FF2B5EF4-FFF2-40B4-BE49-F238E27FC236}">
                <a16:creationId xmlns:a16="http://schemas.microsoft.com/office/drawing/2014/main" id="{A723EE47-3A84-3846-B8ED-F3A0493628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7075" y="844550"/>
            <a:ext cx="406400" cy="406400"/>
          </a:xfrm>
          <a:prstGeom prst="rect">
            <a:avLst/>
          </a:prstGeom>
        </p:spPr>
      </p:pic>
    </p:spTree>
    <p:extLst>
      <p:ext uri="{BB962C8B-B14F-4D97-AF65-F5344CB8AC3E}">
        <p14:creationId xmlns:p14="http://schemas.microsoft.com/office/powerpoint/2010/main" val="32462336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2AF47-A0B2-B24C-C496-D4141EE732A3}"/>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3F057FD-7773-ADF0-346B-355FC47E155F}"/>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804EFA4E-1280-E609-F142-132E05D6ED96}"/>
              </a:ext>
            </a:extLst>
          </p:cNvPr>
          <p:cNvSpPr txBox="1"/>
          <p:nvPr/>
        </p:nvSpPr>
        <p:spPr>
          <a:xfrm>
            <a:off x="1257297" y="4128490"/>
            <a:ext cx="662940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Ken</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looked</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sleepy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because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00B0F0"/>
                </a:solidFill>
                <a:latin typeface="メイリオ" panose="020B0604030504040204" pitchFamily="50" charset="-128"/>
                <a:ea typeface="メイリオ" panose="020B0604030504040204" pitchFamily="50" charset="-128"/>
              </a:rPr>
              <a:t>he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was </a:t>
            </a:r>
            <a:r>
              <a:rPr kumimoji="1" lang="en-US" altLang="ja-JP" sz="4400" dirty="0">
                <a:solidFill>
                  <a:schemeClr val="accent2"/>
                </a:solidFill>
                <a:latin typeface="メイリオ" panose="020B0604030504040204" pitchFamily="50" charset="-128"/>
                <a:ea typeface="メイリオ" panose="020B0604030504040204" pitchFamily="50" charset="-128"/>
              </a:rPr>
              <a:t>busy</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50341171-326C-D6E3-0283-91FE3A9527E6}"/>
              </a:ext>
            </a:extLst>
          </p:cNvPr>
          <p:cNvSpPr txBox="1"/>
          <p:nvPr/>
        </p:nvSpPr>
        <p:spPr>
          <a:xfrm>
            <a:off x="168758" y="690490"/>
            <a:ext cx="880648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ケンは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見えました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眠そうに</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なぜなら</a:t>
            </a:r>
            <a:r>
              <a:rPr kumimoji="1" lang="ja-JP" altLang="en-US" sz="4800" dirty="0">
                <a:solidFill>
                  <a:srgbClr val="00B0F0"/>
                </a:solidFill>
                <a:latin typeface="メイリオ" panose="020B0604030504040204" pitchFamily="50" charset="-128"/>
                <a:ea typeface="メイリオ" panose="020B0604030504040204" pitchFamily="50" charset="-128"/>
              </a:rPr>
              <a:t>彼は </a:t>
            </a:r>
            <a:r>
              <a:rPr kumimoji="1" lang="ja-JP" altLang="en-US" sz="4800" dirty="0">
                <a:solidFill>
                  <a:schemeClr val="accent2"/>
                </a:solidFill>
                <a:latin typeface="メイリオ" panose="020B0604030504040204" pitchFamily="50" charset="-128"/>
                <a:ea typeface="メイリオ" panose="020B0604030504040204" pitchFamily="50" charset="-128"/>
              </a:rPr>
              <a:t>忙し</a:t>
            </a:r>
            <a:r>
              <a:rPr kumimoji="1" lang="ja-JP" altLang="en-US" sz="4800" dirty="0">
                <a:solidFill>
                  <a:srgbClr val="FF0000"/>
                </a:solidFill>
                <a:latin typeface="メイリオ" panose="020B0604030504040204" pitchFamily="50" charset="-128"/>
                <a:ea typeface="メイリオ" panose="020B0604030504040204" pitchFamily="50" charset="-128"/>
              </a:rPr>
              <a:t>かった</a:t>
            </a: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から</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6Ken looked sleepy because he was busy.">
            <a:hlinkClick r:id="" action="ppaction://media"/>
            <a:extLst>
              <a:ext uri="{FF2B5EF4-FFF2-40B4-BE49-F238E27FC236}">
                <a16:creationId xmlns:a16="http://schemas.microsoft.com/office/drawing/2014/main" id="{53D7B70F-DDA0-FAFB-1C4A-A0A8FC4895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8525" y="977900"/>
            <a:ext cx="406400" cy="406400"/>
          </a:xfrm>
          <a:prstGeom prst="rect">
            <a:avLst/>
          </a:prstGeom>
        </p:spPr>
      </p:pic>
    </p:spTree>
    <p:extLst>
      <p:ext uri="{BB962C8B-B14F-4D97-AF65-F5344CB8AC3E}">
        <p14:creationId xmlns:p14="http://schemas.microsoft.com/office/powerpoint/2010/main" val="16166774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6509A-9B80-4A82-9309-55EBD3A6CD7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138066A-A151-7C8E-3965-36E9FA44C7A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E6B20F64-865C-6CC1-6935-34BDC9365625}"/>
              </a:ext>
            </a:extLst>
          </p:cNvPr>
          <p:cNvSpPr txBox="1"/>
          <p:nvPr/>
        </p:nvSpPr>
        <p:spPr>
          <a:xfrm>
            <a:off x="1042818" y="2409490"/>
            <a:ext cx="7058364"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Ken</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l-----</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sleepy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b------</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00B0F0"/>
                </a:solidFill>
                <a:latin typeface="メイリオ" panose="020B0604030504040204" pitchFamily="50" charset="-128"/>
                <a:ea typeface="メイリオ" panose="020B0604030504040204" pitchFamily="50" charset="-128"/>
              </a:rPr>
              <a:t>he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[w--] </a:t>
            </a:r>
            <a:r>
              <a:rPr kumimoji="1" lang="en-US" altLang="ja-JP" sz="4400" dirty="0">
                <a:solidFill>
                  <a:schemeClr val="accent2"/>
                </a:solidFill>
                <a:latin typeface="メイリオ" panose="020B0604030504040204" pitchFamily="50" charset="-128"/>
                <a:ea typeface="メイリオ" panose="020B0604030504040204" pitchFamily="50" charset="-128"/>
              </a:rPr>
              <a:t>busy</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6Ken looked sleepy because he was busy.">
            <a:hlinkClick r:id="" action="ppaction://media"/>
            <a:extLst>
              <a:ext uri="{FF2B5EF4-FFF2-40B4-BE49-F238E27FC236}">
                <a16:creationId xmlns:a16="http://schemas.microsoft.com/office/drawing/2014/main" id="{10AE0C8C-DCE6-A1F5-34A4-A5514EB753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8525" y="977900"/>
            <a:ext cx="406400" cy="406400"/>
          </a:xfrm>
          <a:prstGeom prst="rect">
            <a:avLst/>
          </a:prstGeom>
        </p:spPr>
      </p:pic>
    </p:spTree>
    <p:extLst>
      <p:ext uri="{BB962C8B-B14F-4D97-AF65-F5344CB8AC3E}">
        <p14:creationId xmlns:p14="http://schemas.microsoft.com/office/powerpoint/2010/main" val="372881167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624F4-CB1C-39D5-70C0-A6EC070D4F4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49B67C4F-18E6-F4DE-4F0D-EAE113E080D0}"/>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960F1AB7-43A7-1A83-7EDE-8A53F6C1D079}"/>
              </a:ext>
            </a:extLst>
          </p:cNvPr>
          <p:cNvSpPr txBox="1"/>
          <p:nvPr/>
        </p:nvSpPr>
        <p:spPr>
          <a:xfrm>
            <a:off x="168759" y="2321003"/>
            <a:ext cx="880648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ケンは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見えました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眠そうに</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なぜなら</a:t>
            </a:r>
            <a:r>
              <a:rPr kumimoji="1" lang="ja-JP" altLang="en-US" sz="4800" dirty="0">
                <a:solidFill>
                  <a:srgbClr val="00B0F0"/>
                </a:solidFill>
                <a:latin typeface="メイリオ" panose="020B0604030504040204" pitchFamily="50" charset="-128"/>
                <a:ea typeface="メイリオ" panose="020B0604030504040204" pitchFamily="50" charset="-128"/>
              </a:rPr>
              <a:t>彼は </a:t>
            </a:r>
            <a:r>
              <a:rPr kumimoji="1" lang="ja-JP" altLang="en-US" sz="4800" dirty="0">
                <a:solidFill>
                  <a:schemeClr val="accent2"/>
                </a:solidFill>
                <a:latin typeface="メイリオ" panose="020B0604030504040204" pitchFamily="50" charset="-128"/>
                <a:ea typeface="メイリオ" panose="020B0604030504040204" pitchFamily="50" charset="-128"/>
              </a:rPr>
              <a:t>忙し</a:t>
            </a:r>
            <a:r>
              <a:rPr kumimoji="1" lang="ja-JP" altLang="en-US" sz="4800" dirty="0">
                <a:solidFill>
                  <a:srgbClr val="FF0000"/>
                </a:solidFill>
                <a:latin typeface="メイリオ" panose="020B0604030504040204" pitchFamily="50" charset="-128"/>
                <a:ea typeface="メイリオ" panose="020B0604030504040204" pitchFamily="50" charset="-128"/>
              </a:rPr>
              <a:t>かった</a:t>
            </a: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から</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6Ken looked sleepy because he was busy.">
            <a:hlinkClick r:id="" action="ppaction://media"/>
            <a:extLst>
              <a:ext uri="{FF2B5EF4-FFF2-40B4-BE49-F238E27FC236}">
                <a16:creationId xmlns:a16="http://schemas.microsoft.com/office/drawing/2014/main" id="{A826DA02-6CAF-767C-8DF5-334E13DA65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8525" y="977900"/>
            <a:ext cx="406400" cy="406400"/>
          </a:xfrm>
          <a:prstGeom prst="rect">
            <a:avLst/>
          </a:prstGeom>
        </p:spPr>
      </p:pic>
    </p:spTree>
    <p:extLst>
      <p:ext uri="{BB962C8B-B14F-4D97-AF65-F5344CB8AC3E}">
        <p14:creationId xmlns:p14="http://schemas.microsoft.com/office/powerpoint/2010/main" val="66094448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79217-F366-AB67-3312-D7BCBE2E4CBA}"/>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056F4B1D-73F6-124B-D783-33D76CDCBA6E}"/>
              </a:ext>
            </a:extLst>
          </p:cNvPr>
          <p:cNvPicPr>
            <a:picLocks noChangeAspect="1"/>
          </p:cNvPicPr>
          <p:nvPr/>
        </p:nvPicPr>
        <p:blipFill>
          <a:blip r:embed="rId2"/>
          <a:srcRect t="58220" b="25735"/>
          <a:stretch/>
        </p:blipFill>
        <p:spPr>
          <a:xfrm>
            <a:off x="245278" y="651303"/>
            <a:ext cx="8560800" cy="774939"/>
          </a:xfrm>
          <a:prstGeom prst="rect">
            <a:avLst/>
          </a:prstGeom>
        </p:spPr>
      </p:pic>
      <p:sp>
        <p:nvSpPr>
          <p:cNvPr id="2" name="テキスト ボックス 1">
            <a:extLst>
              <a:ext uri="{FF2B5EF4-FFF2-40B4-BE49-F238E27FC236}">
                <a16:creationId xmlns:a16="http://schemas.microsoft.com/office/drawing/2014/main" id="{C7C235B6-73C3-395D-E843-C788888E1281}"/>
              </a:ext>
            </a:extLst>
          </p:cNvPr>
          <p:cNvSpPr txBox="1"/>
          <p:nvPr/>
        </p:nvSpPr>
        <p:spPr>
          <a:xfrm>
            <a:off x="1032444" y="1625793"/>
            <a:ext cx="378085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走れば、遅れずに学校に着けますよ。</a:t>
            </a:r>
          </a:p>
        </p:txBody>
      </p:sp>
      <p:pic>
        <p:nvPicPr>
          <p:cNvPr id="17" name="図 16">
            <a:extLst>
              <a:ext uri="{FF2B5EF4-FFF2-40B4-BE49-F238E27FC236}">
                <a16:creationId xmlns:a16="http://schemas.microsoft.com/office/drawing/2014/main" id="{60456A5E-9FF5-E533-0DD0-F910EFB0E036}"/>
              </a:ext>
            </a:extLst>
          </p:cNvPr>
          <p:cNvPicPr>
            <a:picLocks noChangeAspect="1"/>
          </p:cNvPicPr>
          <p:nvPr/>
        </p:nvPicPr>
        <p:blipFill>
          <a:blip r:embed="rId3"/>
          <a:stretch>
            <a:fillRect/>
          </a:stretch>
        </p:blipFill>
        <p:spPr>
          <a:xfrm>
            <a:off x="205673" y="145059"/>
            <a:ext cx="8732655" cy="531020"/>
          </a:xfrm>
          <a:prstGeom prst="rect">
            <a:avLst/>
          </a:prstGeom>
        </p:spPr>
      </p:pic>
      <p:sp>
        <p:nvSpPr>
          <p:cNvPr id="4" name="正方形/長方形 3">
            <a:extLst>
              <a:ext uri="{FF2B5EF4-FFF2-40B4-BE49-F238E27FC236}">
                <a16:creationId xmlns:a16="http://schemas.microsoft.com/office/drawing/2014/main" id="{C3ADD1C2-1DCE-448C-D940-C87D9E747969}"/>
              </a:ext>
            </a:extLst>
          </p:cNvPr>
          <p:cNvSpPr/>
          <p:nvPr/>
        </p:nvSpPr>
        <p:spPr>
          <a:xfrm>
            <a:off x="0" y="2133600"/>
            <a:ext cx="9144000" cy="472439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ABAAE8F8-EAC5-9D5E-0845-ABE02DAFC28B}"/>
              </a:ext>
            </a:extLst>
          </p:cNvPr>
          <p:cNvSpPr txBox="1"/>
          <p:nvPr/>
        </p:nvSpPr>
        <p:spPr>
          <a:xfrm>
            <a:off x="537493" y="2188626"/>
            <a:ext cx="8284774" cy="4524315"/>
          </a:xfrm>
          <a:prstGeom prst="rect">
            <a:avLst/>
          </a:prstGeom>
          <a:noFill/>
          <a:ln>
            <a:noFill/>
          </a:ln>
        </p:spPr>
        <p:txBody>
          <a:bodyPr wrap="square" rtlCol="0">
            <a:spAutoFit/>
          </a:bodyPr>
          <a:lstStyle/>
          <a:p>
            <a:r>
              <a:rPr lang="ja-JP" altLang="en-US" sz="24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400" b="1" u="sng" dirty="0">
                <a:solidFill>
                  <a:srgbClr val="0043C8"/>
                </a:solidFill>
                <a:latin typeface="ＭＳ Ｐゴシック" panose="020B0600070205080204" pitchFamily="50" charset="-128"/>
                <a:ea typeface="ＭＳ Ｐゴシック" panose="020B0600070205080204" pitchFamily="50" charset="-128"/>
              </a:rPr>
              <a:t>If you run,</a:t>
            </a:r>
          </a:p>
          <a:p>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run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if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は、条件を表す接続詞で、「もし～ならば」という</a:t>
            </a:r>
          </a:p>
          <a:p>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意味をもちます。</a:t>
            </a:r>
          </a:p>
          <a:p>
            <a:endParaRPr lang="en-US" altLang="ja-JP" sz="2400" b="1" u="sng" dirty="0">
              <a:solidFill>
                <a:srgbClr val="0043C8"/>
              </a:solidFill>
              <a:latin typeface="ＭＳ Ｐゴシック" panose="020B0600070205080204" pitchFamily="50" charset="-128"/>
              <a:ea typeface="ＭＳ Ｐゴシック" panose="020B0600070205080204" pitchFamily="50" charset="-128"/>
            </a:endParaRPr>
          </a:p>
          <a:p>
            <a:r>
              <a:rPr lang="ja-JP" altLang="en-US" sz="24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400" b="1" u="sng" dirty="0">
                <a:solidFill>
                  <a:srgbClr val="0043C8"/>
                </a:solidFill>
                <a:latin typeface="ＭＳ Ｐゴシック" panose="020B0600070205080204" pitchFamily="50" charset="-128"/>
                <a:ea typeface="ＭＳ Ｐゴシック" panose="020B0600070205080204" pitchFamily="50" charset="-128"/>
              </a:rPr>
              <a:t>you can get to school in time.</a:t>
            </a:r>
          </a:p>
          <a:p>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400" b="1" dirty="0">
                <a:latin typeface="ＭＳ Ｐゴシック" panose="020B0600070205080204" pitchFamily="50" charset="-128"/>
                <a:ea typeface="ＭＳ Ｐゴシック" panose="020B0600070205080204" pitchFamily="50" charset="-128"/>
              </a:rPr>
              <a:t>you </a:t>
            </a:r>
            <a:r>
              <a:rPr lang="ja-JP" altLang="en-US" sz="2400" b="1" dirty="0">
                <a:latin typeface="ＭＳ Ｐゴシック" panose="020B0600070205080204" pitchFamily="50" charset="-128"/>
                <a:ea typeface="ＭＳ Ｐゴシック" panose="020B0600070205080204" pitchFamily="50" charset="-128"/>
              </a:rPr>
              <a:t>が</a:t>
            </a:r>
            <a:r>
              <a:rPr lang="en-US" altLang="ja-JP" sz="2400" b="1" dirty="0">
                <a:latin typeface="ＭＳ Ｐゴシック" panose="020B0600070205080204" pitchFamily="50" charset="-128"/>
                <a:ea typeface="ＭＳ Ｐゴシック" panose="020B0600070205080204" pitchFamily="50" charset="-128"/>
              </a:rPr>
              <a:t>S</a:t>
            </a:r>
            <a:r>
              <a:rPr lang="ja-JP" altLang="en-US" sz="2400" b="1" dirty="0">
                <a:latin typeface="ＭＳ Ｐゴシック" panose="020B0600070205080204" pitchFamily="50" charset="-128"/>
                <a:ea typeface="ＭＳ Ｐゴシック" panose="020B0600070205080204" pitchFamily="50" charset="-128"/>
              </a:rPr>
              <a:t>（主語）、</a:t>
            </a:r>
            <a:r>
              <a:rPr lang="en-US" altLang="ja-JP" sz="2400" b="1" dirty="0">
                <a:latin typeface="ＭＳ Ｐゴシック" panose="020B0600070205080204" pitchFamily="50" charset="-128"/>
                <a:ea typeface="ＭＳ Ｐゴシック" panose="020B0600070205080204" pitchFamily="50" charset="-128"/>
              </a:rPr>
              <a:t> can get </a:t>
            </a:r>
            <a:r>
              <a:rPr lang="ja-JP" altLang="en-US" sz="2400" b="1" dirty="0">
                <a:latin typeface="ＭＳ Ｐゴシック" panose="020B0600070205080204" pitchFamily="50" charset="-128"/>
                <a:ea typeface="ＭＳ Ｐゴシック" panose="020B0600070205080204" pitchFamily="50" charset="-128"/>
              </a:rPr>
              <a:t>が</a:t>
            </a:r>
            <a:r>
              <a:rPr lang="en-US" altLang="ja-JP" sz="2400" b="1" dirty="0">
                <a:latin typeface="ＭＳ Ｐゴシック" panose="020B0600070205080204" pitchFamily="50" charset="-128"/>
                <a:ea typeface="ＭＳ Ｐゴシック" panose="020B0600070205080204" pitchFamily="50" charset="-128"/>
              </a:rPr>
              <a:t>V</a:t>
            </a:r>
            <a:r>
              <a:rPr lang="ja-JP" altLang="en-US" sz="2400" b="1" dirty="0">
                <a:latin typeface="ＭＳ Ｐゴシック" panose="020B0600070205080204" pitchFamily="50" charset="-128"/>
                <a:ea typeface="ＭＳ Ｐゴシック" panose="020B0600070205080204" pitchFamily="50" charset="-128"/>
              </a:rPr>
              <a:t>（動詞）です。</a:t>
            </a:r>
            <a:endParaRPr lang="en-US" altLang="ja-JP" sz="2400" b="1" dirty="0">
              <a:latin typeface="ＭＳ Ｐゴシック" panose="020B0600070205080204" pitchFamily="50" charset="-128"/>
              <a:ea typeface="ＭＳ Ｐゴシック" panose="020B0600070205080204" pitchFamily="50" charset="-128"/>
            </a:endParaRPr>
          </a:p>
          <a:p>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school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「学校へ」という意味をもち、動詞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get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time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「時間に間に合って」という意味をもち、</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get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p:txBody>
      </p:sp>
    </p:spTree>
    <p:extLst>
      <p:ext uri="{BB962C8B-B14F-4D97-AF65-F5344CB8AC3E}">
        <p14:creationId xmlns:p14="http://schemas.microsoft.com/office/powerpoint/2010/main" val="353623151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B8BA-3184-F810-E268-7474FC7A0C4E}"/>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5C96EFFB-41F3-716B-532F-F5D8ABEBC5F3}"/>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9308E00F-1CB1-EF45-0055-13ED23F9A40F}"/>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176F57B8-1C97-EED2-74B8-BCB2C5952082}"/>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F4C6C9-DB44-660D-B72E-04E2E4C9BD85}"/>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94493A30-6C40-9E03-C2B7-AE870C6F8717}"/>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7712022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79504-10DA-931D-FB43-03EEF59D04D0}"/>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428586F-0FDC-C136-A602-2B29E794D776}"/>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34D63F5-C663-E276-FA5E-6A140E7F0F90}"/>
              </a:ext>
            </a:extLst>
          </p:cNvPr>
          <p:cNvSpPr txBox="1"/>
          <p:nvPr/>
        </p:nvSpPr>
        <p:spPr>
          <a:xfrm>
            <a:off x="970876" y="3620659"/>
            <a:ext cx="7202246" cy="3054682"/>
          </a:xfrm>
          <a:prstGeom prst="rect">
            <a:avLst/>
          </a:prstGeom>
          <a:noFill/>
        </p:spPr>
        <p:txBody>
          <a:bodyPr wrap="square" rtlCol="0">
            <a:spAutoFit/>
          </a:bodyPr>
          <a:lstStyle/>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If </a:t>
            </a:r>
            <a:r>
              <a:rPr kumimoji="1" lang="en-US" altLang="ja-JP" sz="4400" dirty="0">
                <a:solidFill>
                  <a:srgbClr val="00B0F0"/>
                </a:solidFill>
                <a:latin typeface="メイリオ" panose="020B0604030504040204" pitchFamily="50" charset="-128"/>
                <a:ea typeface="メイリオ" panose="020B0604030504040204" pitchFamily="50" charset="-128"/>
              </a:rPr>
              <a:t>you</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run</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you</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can get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school</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time.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17A44674-38A5-7C31-C7E5-AD92CF12519A}"/>
              </a:ext>
            </a:extLst>
          </p:cNvPr>
          <p:cNvSpPr txBox="1"/>
          <p:nvPr/>
        </p:nvSpPr>
        <p:spPr>
          <a:xfrm>
            <a:off x="146572" y="114013"/>
            <a:ext cx="8850855" cy="3323987"/>
          </a:xfrm>
          <a:prstGeom prst="rect">
            <a:avLst/>
          </a:prstGeom>
          <a:noFill/>
        </p:spPr>
        <p:txBody>
          <a:bodyPr wrap="square" rtlCol="0">
            <a:spAutoFit/>
          </a:bodyPr>
          <a:lstStyle/>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もし </a:t>
            </a:r>
            <a:r>
              <a:rPr kumimoji="1" lang="ja-JP" altLang="en-US" sz="4800" dirty="0">
                <a:solidFill>
                  <a:srgbClr val="00B0F0"/>
                </a:solidFill>
                <a:latin typeface="メイリオ" panose="020B0604030504040204" pitchFamily="50" charset="-128"/>
                <a:ea typeface="メイリオ" panose="020B0604030504040204" pitchFamily="50" charset="-128"/>
              </a:rPr>
              <a:t>あなたが </a:t>
            </a:r>
            <a:r>
              <a:rPr kumimoji="1" lang="ja-JP" altLang="en-US" sz="4800" dirty="0">
                <a:solidFill>
                  <a:srgbClr val="FF0000"/>
                </a:solidFill>
                <a:latin typeface="メイリオ" panose="020B0604030504040204" pitchFamily="50" charset="-128"/>
                <a:ea typeface="メイリオ" panose="020B0604030504040204" pitchFamily="50" charset="-128"/>
              </a:rPr>
              <a:t>走れば</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あなたは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着くことができます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学校に</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時間内に</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7If you run, you can get  to school in time.">
            <a:hlinkClick r:id="" action="ppaction://media"/>
            <a:extLst>
              <a:ext uri="{FF2B5EF4-FFF2-40B4-BE49-F238E27FC236}">
                <a16:creationId xmlns:a16="http://schemas.microsoft.com/office/drawing/2014/main" id="{BD334659-96AD-AF5D-BBF1-6E4242357C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0425" y="1387475"/>
            <a:ext cx="406400" cy="406400"/>
          </a:xfrm>
          <a:prstGeom prst="rect">
            <a:avLst/>
          </a:prstGeom>
        </p:spPr>
      </p:pic>
    </p:spTree>
    <p:extLst>
      <p:ext uri="{BB962C8B-B14F-4D97-AF65-F5344CB8AC3E}">
        <p14:creationId xmlns:p14="http://schemas.microsoft.com/office/powerpoint/2010/main" val="46918110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CA51EA26-B86B-14DA-23BE-6FD4CB1555CA}"/>
              </a:ext>
            </a:extLst>
          </p:cNvPr>
          <p:cNvSpPr/>
          <p:nvPr/>
        </p:nvSpPr>
        <p:spPr>
          <a:xfrm>
            <a:off x="0" y="1029686"/>
            <a:ext cx="9144000" cy="582831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57932DD0-1F12-DD5E-DB98-E962D32B82FA}"/>
              </a:ext>
            </a:extLst>
          </p:cNvPr>
          <p:cNvSpPr/>
          <p:nvPr/>
        </p:nvSpPr>
        <p:spPr>
          <a:xfrm>
            <a:off x="0" y="-1"/>
            <a:ext cx="9144000" cy="102968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21645A76-691A-3640-8CC0-1DC9858109C7}"/>
              </a:ext>
            </a:extLst>
          </p:cNvPr>
          <p:cNvSpPr txBox="1"/>
          <p:nvPr/>
        </p:nvSpPr>
        <p:spPr>
          <a:xfrm>
            <a:off x="302136" y="69374"/>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それぞれ、音声が４回ずつ流れます。音声のあとに、ポーズがありますので、すべて英語でリピートしてください。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5" name="図 4">
            <a:extLst>
              <a:ext uri="{FF2B5EF4-FFF2-40B4-BE49-F238E27FC236}">
                <a16:creationId xmlns:a16="http://schemas.microsoft.com/office/drawing/2014/main" id="{DFB487A5-1A92-CFB9-BA2A-F77FCD51F004}"/>
              </a:ext>
            </a:extLst>
          </p:cNvPr>
          <p:cNvPicPr>
            <a:picLocks noChangeAspect="1"/>
          </p:cNvPicPr>
          <p:nvPr/>
        </p:nvPicPr>
        <p:blipFill>
          <a:blip r:embed="rId4"/>
          <a:stretch>
            <a:fillRect/>
          </a:stretch>
        </p:blipFill>
        <p:spPr>
          <a:xfrm>
            <a:off x="291600" y="1332758"/>
            <a:ext cx="8560800" cy="4829655"/>
          </a:xfrm>
          <a:prstGeom prst="rect">
            <a:avLst/>
          </a:prstGeom>
        </p:spPr>
      </p:pic>
      <p:pic>
        <p:nvPicPr>
          <p:cNvPr id="6" name="AS_G3_23_01_kihon">
            <a:hlinkClick r:id="" action="ppaction://media"/>
            <a:extLst>
              <a:ext uri="{FF2B5EF4-FFF2-40B4-BE49-F238E27FC236}">
                <a16:creationId xmlns:a16="http://schemas.microsoft.com/office/drawing/2014/main" id="{CDC90918-5274-33EA-C8FB-6B9E0DC0D4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59975" y="1660525"/>
            <a:ext cx="406400" cy="406400"/>
          </a:xfrm>
          <a:prstGeom prst="rect">
            <a:avLst/>
          </a:prstGeom>
        </p:spPr>
      </p:pic>
    </p:spTree>
    <p:extLst>
      <p:ext uri="{BB962C8B-B14F-4D97-AF65-F5344CB8AC3E}">
        <p14:creationId xmlns:p14="http://schemas.microsoft.com/office/powerpoint/2010/main" val="141238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F3981-4D2F-AD9A-90CF-AC0523C7C49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FB5B5B7-B6E4-0348-8E8B-CF38B72D0AFF}"/>
              </a:ext>
            </a:extLst>
          </p:cNvPr>
          <p:cNvSpPr/>
          <p:nvPr/>
        </p:nvSpPr>
        <p:spPr>
          <a:xfrm>
            <a:off x="-1"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B5FD1F13-7272-7CFA-7C62-2929296020D8}"/>
              </a:ext>
            </a:extLst>
          </p:cNvPr>
          <p:cNvSpPr txBox="1"/>
          <p:nvPr/>
        </p:nvSpPr>
        <p:spPr>
          <a:xfrm>
            <a:off x="342226" y="1901659"/>
            <a:ext cx="8459546" cy="3054682"/>
          </a:xfrm>
          <a:prstGeom prst="rect">
            <a:avLst/>
          </a:prstGeom>
          <a:noFill/>
        </p:spPr>
        <p:txBody>
          <a:bodyPr wrap="square" rtlCol="0">
            <a:spAutoFit/>
          </a:bodyPr>
          <a:lstStyle/>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 </a:t>
            </a:r>
            <a:r>
              <a:rPr kumimoji="1" lang="en-US" altLang="ja-JP" sz="4400" dirty="0">
                <a:solidFill>
                  <a:srgbClr val="00B0F0"/>
                </a:solidFill>
                <a:latin typeface="メイリオ" panose="020B0604030504040204" pitchFamily="50" charset="-128"/>
                <a:ea typeface="メイリオ" panose="020B0604030504040204" pitchFamily="50" charset="-128"/>
              </a:rPr>
              <a:t>you</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you</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[c--] [g--]</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school</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time.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7If you run, you can get  to school in time.">
            <a:hlinkClick r:id="" action="ppaction://media"/>
            <a:extLst>
              <a:ext uri="{FF2B5EF4-FFF2-40B4-BE49-F238E27FC236}">
                <a16:creationId xmlns:a16="http://schemas.microsoft.com/office/drawing/2014/main" id="{7F78F59E-0AC8-391C-CA7C-6A196C919A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0425" y="1387475"/>
            <a:ext cx="406400" cy="406400"/>
          </a:xfrm>
          <a:prstGeom prst="rect">
            <a:avLst/>
          </a:prstGeom>
        </p:spPr>
      </p:pic>
    </p:spTree>
    <p:extLst>
      <p:ext uri="{BB962C8B-B14F-4D97-AF65-F5344CB8AC3E}">
        <p14:creationId xmlns:p14="http://schemas.microsoft.com/office/powerpoint/2010/main" val="164238509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009B4-56F1-78DC-AF4B-509A577A031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171A103-034F-62AB-1453-2E35FEF3061B}"/>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E9BB731D-B318-81E3-342C-1FD3C27F7450}"/>
              </a:ext>
            </a:extLst>
          </p:cNvPr>
          <p:cNvSpPr txBox="1"/>
          <p:nvPr/>
        </p:nvSpPr>
        <p:spPr>
          <a:xfrm>
            <a:off x="146572" y="1767005"/>
            <a:ext cx="8850855" cy="3323987"/>
          </a:xfrm>
          <a:prstGeom prst="rect">
            <a:avLst/>
          </a:prstGeom>
          <a:noFill/>
        </p:spPr>
        <p:txBody>
          <a:bodyPr wrap="square" rtlCol="0">
            <a:spAutoFit/>
          </a:bodyPr>
          <a:lstStyle/>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もし </a:t>
            </a:r>
            <a:r>
              <a:rPr kumimoji="1" lang="ja-JP" altLang="en-US" sz="4800" dirty="0">
                <a:solidFill>
                  <a:srgbClr val="00B0F0"/>
                </a:solidFill>
                <a:latin typeface="メイリオ" panose="020B0604030504040204" pitchFamily="50" charset="-128"/>
                <a:ea typeface="メイリオ" panose="020B0604030504040204" pitchFamily="50" charset="-128"/>
              </a:rPr>
              <a:t>あなたが </a:t>
            </a:r>
            <a:r>
              <a:rPr kumimoji="1" lang="ja-JP" altLang="en-US" sz="4800" dirty="0">
                <a:solidFill>
                  <a:srgbClr val="FF0000"/>
                </a:solidFill>
                <a:latin typeface="メイリオ" panose="020B0604030504040204" pitchFamily="50" charset="-128"/>
                <a:ea typeface="メイリオ" panose="020B0604030504040204" pitchFamily="50" charset="-128"/>
              </a:rPr>
              <a:t>走れば</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あなたは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着くことができます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学校に</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時間内に</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7If you run, you can get  to school in time.">
            <a:hlinkClick r:id="" action="ppaction://media"/>
            <a:extLst>
              <a:ext uri="{FF2B5EF4-FFF2-40B4-BE49-F238E27FC236}">
                <a16:creationId xmlns:a16="http://schemas.microsoft.com/office/drawing/2014/main" id="{A72333D6-CCBA-1AE0-F789-D53863035B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0425" y="1387475"/>
            <a:ext cx="406400" cy="406400"/>
          </a:xfrm>
          <a:prstGeom prst="rect">
            <a:avLst/>
          </a:prstGeom>
        </p:spPr>
      </p:pic>
    </p:spTree>
    <p:extLst>
      <p:ext uri="{BB962C8B-B14F-4D97-AF65-F5344CB8AC3E}">
        <p14:creationId xmlns:p14="http://schemas.microsoft.com/office/powerpoint/2010/main" val="78902428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3AC06-C3E7-CBEE-D4C8-541D07421707}"/>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C1567049-9D8C-5326-753F-5FEC19DB690D}"/>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5829117-BE06-009B-F1F5-AC72795EFEE1}"/>
              </a:ext>
            </a:extLst>
          </p:cNvPr>
          <p:cNvSpPr txBox="1"/>
          <p:nvPr/>
        </p:nvSpPr>
        <p:spPr>
          <a:xfrm>
            <a:off x="1996885" y="3620659"/>
            <a:ext cx="5150225" cy="3054682"/>
          </a:xfrm>
          <a:prstGeom prst="rect">
            <a:avLst/>
          </a:prstGeom>
          <a:noFill/>
        </p:spPr>
        <p:txBody>
          <a:bodyPr wrap="square" rtlCol="0">
            <a:spAutoFit/>
          </a:bodyPr>
          <a:lstStyle/>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If </a:t>
            </a:r>
            <a:r>
              <a:rPr kumimoji="1" lang="en-US" altLang="ja-JP" sz="4400" dirty="0">
                <a:solidFill>
                  <a:srgbClr val="00B0F0"/>
                </a:solidFill>
                <a:latin typeface="メイリオ" panose="020B0604030504040204" pitchFamily="50" charset="-128"/>
                <a:ea typeface="メイリオ" panose="020B0604030504040204" pitchFamily="50" charset="-128"/>
              </a:rPr>
              <a:t>you</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u="sng" dirty="0">
                <a:solidFill>
                  <a:srgbClr val="FF0000"/>
                </a:solidFill>
                <a:latin typeface="メイリオ" panose="020B0604030504040204" pitchFamily="50" charset="-128"/>
                <a:ea typeface="メイリオ" panose="020B0604030504040204" pitchFamily="50" charset="-128"/>
              </a:rPr>
              <a:t>don’t</a:t>
            </a:r>
            <a:r>
              <a:rPr kumimoji="1" lang="en-US" altLang="ja-JP" sz="4400" dirty="0">
                <a:solidFill>
                  <a:srgbClr val="FF0000"/>
                </a:solidFill>
                <a:latin typeface="メイリオ" panose="020B0604030504040204" pitchFamily="50" charset="-128"/>
                <a:ea typeface="メイリオ" panose="020B0604030504040204" pitchFamily="50" charset="-128"/>
              </a:rPr>
              <a:t> run</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you</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will be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late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for school.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A78A6A26-F4A6-AE03-2487-68E9B15F0A24}"/>
              </a:ext>
            </a:extLst>
          </p:cNvPr>
          <p:cNvSpPr txBox="1"/>
          <p:nvPr/>
        </p:nvSpPr>
        <p:spPr>
          <a:xfrm>
            <a:off x="363741" y="96013"/>
            <a:ext cx="8416515" cy="3323987"/>
          </a:xfrm>
          <a:prstGeom prst="rect">
            <a:avLst/>
          </a:prstGeom>
          <a:noFill/>
        </p:spPr>
        <p:txBody>
          <a:bodyPr wrap="square" rtlCol="0">
            <a:spAutoFit/>
          </a:bodyPr>
          <a:lstStyle/>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もし </a:t>
            </a:r>
            <a:r>
              <a:rPr kumimoji="1" lang="ja-JP" altLang="en-US" sz="4800" dirty="0">
                <a:solidFill>
                  <a:srgbClr val="00B0F0"/>
                </a:solidFill>
                <a:latin typeface="メイリオ" panose="020B0604030504040204" pitchFamily="50" charset="-128"/>
                <a:ea typeface="メイリオ" panose="020B0604030504040204" pitchFamily="50" charset="-128"/>
              </a:rPr>
              <a:t>あなたが </a:t>
            </a:r>
            <a:r>
              <a:rPr kumimoji="1" lang="ja-JP" altLang="en-US" sz="4800" u="sng" dirty="0">
                <a:solidFill>
                  <a:srgbClr val="FF0000"/>
                </a:solidFill>
                <a:latin typeface="メイリオ" panose="020B0604030504040204" pitchFamily="50" charset="-128"/>
                <a:ea typeface="メイリオ" panose="020B0604030504040204" pitchFamily="50" charset="-128"/>
              </a:rPr>
              <a:t>走らなければ</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あなたは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遅れる</a:t>
            </a:r>
            <a:r>
              <a:rPr kumimoji="1" lang="ja-JP" altLang="en-US" sz="4800" b="1" u="sng" dirty="0">
                <a:solidFill>
                  <a:srgbClr val="FF0000"/>
                </a:solidFill>
                <a:latin typeface="メイリオ" panose="020B0604030504040204" pitchFamily="50" charset="-128"/>
                <a:ea typeface="メイリオ" panose="020B0604030504040204" pitchFamily="50" charset="-128"/>
              </a:rPr>
              <a:t>でしょう</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学校に</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8If you don’t run, you will be late for school.">
            <a:hlinkClick r:id="" action="ppaction://media"/>
            <a:extLst>
              <a:ext uri="{FF2B5EF4-FFF2-40B4-BE49-F238E27FC236}">
                <a16:creationId xmlns:a16="http://schemas.microsoft.com/office/drawing/2014/main" id="{0DB8286A-E5C8-BB65-E699-425DACAD79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5200" y="1168400"/>
            <a:ext cx="406400" cy="406400"/>
          </a:xfrm>
          <a:prstGeom prst="rect">
            <a:avLst/>
          </a:prstGeom>
        </p:spPr>
      </p:pic>
    </p:spTree>
    <p:extLst>
      <p:ext uri="{BB962C8B-B14F-4D97-AF65-F5344CB8AC3E}">
        <p14:creationId xmlns:p14="http://schemas.microsoft.com/office/powerpoint/2010/main" val="164224451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D3234-F6DB-B679-536B-A2CC2C62DFD6}"/>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27B9D63-E4FF-1769-59B0-D2116E74CF9D}"/>
              </a:ext>
            </a:extLst>
          </p:cNvPr>
          <p:cNvSpPr/>
          <p:nvPr/>
        </p:nvSpPr>
        <p:spPr>
          <a:xfrm>
            <a:off x="-1"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90E19551-E83B-0F09-09DF-051E14FE36B3}"/>
              </a:ext>
            </a:extLst>
          </p:cNvPr>
          <p:cNvSpPr txBox="1"/>
          <p:nvPr/>
        </p:nvSpPr>
        <p:spPr>
          <a:xfrm>
            <a:off x="1332938" y="1901659"/>
            <a:ext cx="6478122" cy="3054682"/>
          </a:xfrm>
          <a:prstGeom prst="rect">
            <a:avLst/>
          </a:prstGeom>
          <a:noFill/>
        </p:spPr>
        <p:txBody>
          <a:bodyPr wrap="square" rtlCol="0">
            <a:spAutoFit/>
          </a:bodyPr>
          <a:lstStyle/>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 </a:t>
            </a:r>
            <a:r>
              <a:rPr kumimoji="1" lang="en-US" altLang="ja-JP" sz="4400" dirty="0">
                <a:solidFill>
                  <a:srgbClr val="00B0F0"/>
                </a:solidFill>
                <a:latin typeface="メイリオ" panose="020B0604030504040204" pitchFamily="50" charset="-128"/>
                <a:ea typeface="メイリオ" panose="020B0604030504040204" pitchFamily="50" charset="-128"/>
              </a:rPr>
              <a:t>you</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u="sng" dirty="0">
                <a:solidFill>
                  <a:srgbClr val="FF0000"/>
                </a:solidFill>
                <a:latin typeface="メイリオ" panose="020B0604030504040204" pitchFamily="50" charset="-128"/>
                <a:ea typeface="メイリオ" panose="020B0604030504040204" pitchFamily="50" charset="-128"/>
              </a:rPr>
              <a:t>d----</a:t>
            </a:r>
            <a:r>
              <a:rPr kumimoji="1" lang="en-US" altLang="ja-JP" sz="4400" dirty="0">
                <a:solidFill>
                  <a:srgbClr val="FF0000"/>
                </a:solidFill>
                <a:latin typeface="メイリオ" panose="020B0604030504040204" pitchFamily="50" charset="-128"/>
                <a:ea typeface="メイリオ" panose="020B0604030504040204" pitchFamily="50" charset="-128"/>
              </a:rPr>
              <a:t>] [r--]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you</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w---</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b-</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late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 school.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8If you don’t run, you will be late for school.">
            <a:hlinkClick r:id="" action="ppaction://media"/>
            <a:extLst>
              <a:ext uri="{FF2B5EF4-FFF2-40B4-BE49-F238E27FC236}">
                <a16:creationId xmlns:a16="http://schemas.microsoft.com/office/drawing/2014/main" id="{5C49C32A-F11C-F032-98E0-9DA3D20177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5200" y="1168400"/>
            <a:ext cx="406400" cy="406400"/>
          </a:xfrm>
          <a:prstGeom prst="rect">
            <a:avLst/>
          </a:prstGeom>
        </p:spPr>
      </p:pic>
    </p:spTree>
    <p:extLst>
      <p:ext uri="{BB962C8B-B14F-4D97-AF65-F5344CB8AC3E}">
        <p14:creationId xmlns:p14="http://schemas.microsoft.com/office/powerpoint/2010/main" val="32658492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5ED37-F98D-7446-81B2-5CD6052419D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E6435EC-CB16-CD4B-EB66-C8C00115D2CF}"/>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7D4CFA50-4CB9-F880-6C6B-44DD67B1D5D4}"/>
              </a:ext>
            </a:extLst>
          </p:cNvPr>
          <p:cNvSpPr txBox="1"/>
          <p:nvPr/>
        </p:nvSpPr>
        <p:spPr>
          <a:xfrm>
            <a:off x="363742" y="1767005"/>
            <a:ext cx="8416515" cy="3323987"/>
          </a:xfrm>
          <a:prstGeom prst="rect">
            <a:avLst/>
          </a:prstGeom>
          <a:noFill/>
        </p:spPr>
        <p:txBody>
          <a:bodyPr wrap="square" rtlCol="0">
            <a:spAutoFit/>
          </a:bodyPr>
          <a:lstStyle/>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もし </a:t>
            </a:r>
            <a:r>
              <a:rPr kumimoji="1" lang="ja-JP" altLang="en-US" sz="4800" dirty="0">
                <a:solidFill>
                  <a:srgbClr val="00B0F0"/>
                </a:solidFill>
                <a:latin typeface="メイリオ" panose="020B0604030504040204" pitchFamily="50" charset="-128"/>
                <a:ea typeface="メイリオ" panose="020B0604030504040204" pitchFamily="50" charset="-128"/>
              </a:rPr>
              <a:t>あなたが </a:t>
            </a:r>
            <a:r>
              <a:rPr kumimoji="1" lang="ja-JP" altLang="en-US" sz="4800" u="sng" dirty="0">
                <a:solidFill>
                  <a:srgbClr val="FF0000"/>
                </a:solidFill>
                <a:latin typeface="メイリオ" panose="020B0604030504040204" pitchFamily="50" charset="-128"/>
                <a:ea typeface="メイリオ" panose="020B0604030504040204" pitchFamily="50" charset="-128"/>
              </a:rPr>
              <a:t>走らなければ</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あなたは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遅れる</a:t>
            </a:r>
            <a:r>
              <a:rPr kumimoji="1" lang="ja-JP" altLang="en-US" sz="4800" b="1" u="sng" dirty="0">
                <a:solidFill>
                  <a:srgbClr val="FF0000"/>
                </a:solidFill>
                <a:latin typeface="メイリオ" panose="020B0604030504040204" pitchFamily="50" charset="-128"/>
                <a:ea typeface="メイリオ" panose="020B0604030504040204" pitchFamily="50" charset="-128"/>
              </a:rPr>
              <a:t>でしょう</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学校に</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8If you don’t run, you will be late for school.">
            <a:hlinkClick r:id="" action="ppaction://media"/>
            <a:extLst>
              <a:ext uri="{FF2B5EF4-FFF2-40B4-BE49-F238E27FC236}">
                <a16:creationId xmlns:a16="http://schemas.microsoft.com/office/drawing/2014/main" id="{42FFEE77-2C5C-B6EC-5637-6AAE8FADA6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5200" y="1168400"/>
            <a:ext cx="406400" cy="406400"/>
          </a:xfrm>
          <a:prstGeom prst="rect">
            <a:avLst/>
          </a:prstGeom>
        </p:spPr>
      </p:pic>
    </p:spTree>
    <p:extLst>
      <p:ext uri="{BB962C8B-B14F-4D97-AF65-F5344CB8AC3E}">
        <p14:creationId xmlns:p14="http://schemas.microsoft.com/office/powerpoint/2010/main" val="130695429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33DAE-6992-A913-9115-CF92634EC423}"/>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538E77FC-6085-57D7-AA2D-086FE9874E19}"/>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2337430-BDC2-513B-83AC-964D4C59B9D5}"/>
              </a:ext>
            </a:extLst>
          </p:cNvPr>
          <p:cNvSpPr txBox="1"/>
          <p:nvPr/>
        </p:nvSpPr>
        <p:spPr>
          <a:xfrm>
            <a:off x="1072400" y="3620659"/>
            <a:ext cx="6999197" cy="3054682"/>
          </a:xfrm>
          <a:prstGeom prst="rect">
            <a:avLst/>
          </a:prstGeom>
          <a:noFill/>
        </p:spPr>
        <p:txBody>
          <a:bodyPr wrap="square" rtlCol="0">
            <a:spAutoFit/>
          </a:bodyPr>
          <a:lstStyle/>
          <a:p>
            <a:pPr>
              <a:lnSpc>
                <a:spcPct val="150000"/>
              </a:lnSpc>
            </a:pPr>
            <a:r>
              <a:rPr kumimoji="1" lang="en-US" altLang="ja-JP" sz="4400" b="1" u="sng" dirty="0">
                <a:solidFill>
                  <a:srgbClr val="FF0000"/>
                </a:solidFill>
                <a:latin typeface="メイリオ" panose="020B0604030504040204" pitchFamily="50" charset="-128"/>
                <a:ea typeface="メイリオ" panose="020B0604030504040204" pitchFamily="50" charset="-128"/>
              </a:rPr>
              <a:t>Let’s go</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the zoo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together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if</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00B0F0"/>
                </a:solidFill>
                <a:latin typeface="メイリオ" panose="020B0604030504040204" pitchFamily="50" charset="-128"/>
                <a:ea typeface="メイリオ" panose="020B0604030504040204" pitchFamily="50" charset="-128"/>
              </a:rPr>
              <a:t>it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is </a:t>
            </a:r>
            <a:r>
              <a:rPr kumimoji="1" lang="en-US" altLang="ja-JP" sz="4400" dirty="0">
                <a:solidFill>
                  <a:schemeClr val="accent2"/>
                </a:solidFill>
                <a:latin typeface="メイリオ" panose="020B0604030504040204" pitchFamily="50" charset="-128"/>
                <a:ea typeface="メイリオ" panose="020B0604030504040204" pitchFamily="50" charset="-128"/>
              </a:rPr>
              <a:t>sunny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tomorrow.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EDB54FD7-C806-473B-8A42-B320868FABB7}"/>
              </a:ext>
            </a:extLst>
          </p:cNvPr>
          <p:cNvSpPr txBox="1"/>
          <p:nvPr/>
        </p:nvSpPr>
        <p:spPr>
          <a:xfrm>
            <a:off x="1551115" y="96013"/>
            <a:ext cx="6041765" cy="3323987"/>
          </a:xfrm>
          <a:prstGeom prst="rect">
            <a:avLst/>
          </a:prstGeom>
          <a:noFill/>
        </p:spPr>
        <p:txBody>
          <a:bodyPr wrap="square" rtlCol="0">
            <a:spAutoFit/>
          </a:bodyPr>
          <a:lstStyle/>
          <a:p>
            <a:pPr>
              <a:lnSpc>
                <a:spcPct val="150000"/>
              </a:lnSpc>
            </a:pPr>
            <a:r>
              <a:rPr kumimoji="1" lang="ja-JP" altLang="en-US" sz="4800" b="1" u="sng" dirty="0">
                <a:solidFill>
                  <a:srgbClr val="FF0000"/>
                </a:solidFill>
                <a:latin typeface="メイリオ" panose="020B0604030504040204" pitchFamily="50" charset="-128"/>
                <a:ea typeface="メイリオ" panose="020B0604030504040204" pitchFamily="50" charset="-128"/>
              </a:rPr>
              <a:t>行きましょう</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動物園に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一緒に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もし</a:t>
            </a:r>
            <a:r>
              <a:rPr kumimoji="1" lang="ja-JP" altLang="en-US" sz="4800" dirty="0">
                <a:solidFill>
                  <a:srgbClr val="00B0F0"/>
                </a:solidFill>
                <a:latin typeface="メイリオ" panose="020B0604030504040204" pitchFamily="50" charset="-128"/>
                <a:ea typeface="メイリオ" panose="020B0604030504040204" pitchFamily="50" charset="-128"/>
              </a:rPr>
              <a:t> </a:t>
            </a:r>
            <a:r>
              <a:rPr kumimoji="1" lang="ja-JP" altLang="en-US" sz="4800" dirty="0">
                <a:solidFill>
                  <a:schemeClr val="accent2"/>
                </a:solidFill>
                <a:latin typeface="メイリオ" panose="020B0604030504040204" pitchFamily="50" charset="-128"/>
                <a:ea typeface="メイリオ" panose="020B0604030504040204" pitchFamily="50" charset="-128"/>
              </a:rPr>
              <a:t>晴れ</a:t>
            </a: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たら</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明日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9Let’s go  to the zoo  together if it is sunny tomorrow.">
            <a:hlinkClick r:id="" action="ppaction://media"/>
            <a:extLst>
              <a:ext uri="{FF2B5EF4-FFF2-40B4-BE49-F238E27FC236}">
                <a16:creationId xmlns:a16="http://schemas.microsoft.com/office/drawing/2014/main" id="{4C69A366-0B97-B6F0-7B88-C0962F0AB5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6625" y="1225550"/>
            <a:ext cx="406400" cy="406400"/>
          </a:xfrm>
          <a:prstGeom prst="rect">
            <a:avLst/>
          </a:prstGeom>
        </p:spPr>
      </p:pic>
    </p:spTree>
    <p:extLst>
      <p:ext uri="{BB962C8B-B14F-4D97-AF65-F5344CB8AC3E}">
        <p14:creationId xmlns:p14="http://schemas.microsoft.com/office/powerpoint/2010/main" val="306809039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01180-F1B4-EAB8-AF26-717F7B478F8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07D8913-F88B-FE72-0640-C73D4D3E1B20}"/>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B4443FEA-AFF5-A05F-E142-E605205B8486}"/>
              </a:ext>
            </a:extLst>
          </p:cNvPr>
          <p:cNvSpPr txBox="1"/>
          <p:nvPr/>
        </p:nvSpPr>
        <p:spPr>
          <a:xfrm>
            <a:off x="267259" y="1901659"/>
            <a:ext cx="8609482" cy="3054682"/>
          </a:xfrm>
          <a:prstGeom prst="rect">
            <a:avLst/>
          </a:prstGeom>
          <a:noFill/>
        </p:spPr>
        <p:txBody>
          <a:bodyPr wrap="square" rtlCol="0">
            <a:spAutoFit/>
          </a:bodyPr>
          <a:lstStyle/>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L----</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g-</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the zoo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together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u="sng" dirty="0" err="1">
                <a:solidFill>
                  <a:schemeClr val="bg1">
                    <a:lumMod val="50000"/>
                  </a:schemeClr>
                </a:solidFill>
                <a:latin typeface="メイリオ" panose="020B0604030504040204" pitchFamily="50" charset="-128"/>
                <a:ea typeface="メイリオ" panose="020B0604030504040204" pitchFamily="50" charset="-128"/>
              </a:rPr>
              <a:t>i</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00B0F0"/>
                </a:solidFill>
                <a:latin typeface="メイリオ" panose="020B0604030504040204" pitchFamily="50" charset="-128"/>
                <a:ea typeface="メイリオ" panose="020B0604030504040204" pitchFamily="50" charset="-128"/>
              </a:rPr>
              <a:t>[</a:t>
            </a:r>
            <a:r>
              <a:rPr kumimoji="1" lang="en-US" altLang="ja-JP" sz="4400" dirty="0" err="1">
                <a:solidFill>
                  <a:srgbClr val="00B0F0"/>
                </a:solidFill>
                <a:latin typeface="メイリオ" panose="020B0604030504040204" pitchFamily="50" charset="-128"/>
                <a:ea typeface="メイリオ" panose="020B0604030504040204" pitchFamily="50" charset="-128"/>
              </a:rPr>
              <a:t>i</a:t>
            </a:r>
            <a:r>
              <a:rPr kumimoji="1" lang="en-US" altLang="ja-JP" sz="4400" dirty="0">
                <a:solidFill>
                  <a:srgbClr val="00B0F0"/>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dirty="0" err="1">
                <a:solidFill>
                  <a:srgbClr val="FF0000"/>
                </a:solidFill>
                <a:latin typeface="メイリオ" panose="020B0604030504040204" pitchFamily="50" charset="-128"/>
                <a:ea typeface="メイリオ" panose="020B0604030504040204" pitchFamily="50" charset="-128"/>
              </a:rPr>
              <a:t>i</a:t>
            </a:r>
            <a:r>
              <a:rPr kumimoji="1" lang="en-US" altLang="ja-JP" sz="4400"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accent2"/>
                </a:solidFill>
                <a:latin typeface="メイリオ" panose="020B0604030504040204" pitchFamily="50" charset="-128"/>
                <a:ea typeface="メイリオ" panose="020B0604030504040204" pitchFamily="50" charset="-128"/>
              </a:rPr>
              <a:t>sunny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tomorrow.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9Let’s go  to the zoo  together if it is sunny tomorrow.">
            <a:hlinkClick r:id="" action="ppaction://media"/>
            <a:extLst>
              <a:ext uri="{FF2B5EF4-FFF2-40B4-BE49-F238E27FC236}">
                <a16:creationId xmlns:a16="http://schemas.microsoft.com/office/drawing/2014/main" id="{D0296BAC-8FF4-31B1-DA8E-49CE22CFEF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6625" y="1225550"/>
            <a:ext cx="406400" cy="406400"/>
          </a:xfrm>
          <a:prstGeom prst="rect">
            <a:avLst/>
          </a:prstGeom>
        </p:spPr>
      </p:pic>
    </p:spTree>
    <p:extLst>
      <p:ext uri="{BB962C8B-B14F-4D97-AF65-F5344CB8AC3E}">
        <p14:creationId xmlns:p14="http://schemas.microsoft.com/office/powerpoint/2010/main" val="386229722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37E64-4BEA-8524-331D-1A00A46F05A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0CBFE32-B241-68BA-ECFD-F4A5DD18CDED}"/>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EF7EF19A-7B4E-FBB6-B5BD-D0A85708376D}"/>
              </a:ext>
            </a:extLst>
          </p:cNvPr>
          <p:cNvSpPr txBox="1"/>
          <p:nvPr/>
        </p:nvSpPr>
        <p:spPr>
          <a:xfrm>
            <a:off x="1551115" y="1767005"/>
            <a:ext cx="6041765" cy="3323987"/>
          </a:xfrm>
          <a:prstGeom prst="rect">
            <a:avLst/>
          </a:prstGeom>
          <a:noFill/>
        </p:spPr>
        <p:txBody>
          <a:bodyPr wrap="square" rtlCol="0">
            <a:spAutoFit/>
          </a:bodyPr>
          <a:lstStyle/>
          <a:p>
            <a:pPr>
              <a:lnSpc>
                <a:spcPct val="150000"/>
              </a:lnSpc>
            </a:pPr>
            <a:r>
              <a:rPr kumimoji="1" lang="ja-JP" altLang="en-US" sz="4800" b="1" u="sng" dirty="0">
                <a:solidFill>
                  <a:srgbClr val="FF0000"/>
                </a:solidFill>
                <a:latin typeface="メイリオ" panose="020B0604030504040204" pitchFamily="50" charset="-128"/>
                <a:ea typeface="メイリオ" panose="020B0604030504040204" pitchFamily="50" charset="-128"/>
              </a:rPr>
              <a:t>行きましょう</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動物園に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一緒に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もし</a:t>
            </a:r>
            <a:r>
              <a:rPr kumimoji="1" lang="ja-JP" altLang="en-US" sz="4800" dirty="0">
                <a:solidFill>
                  <a:srgbClr val="00B0F0"/>
                </a:solidFill>
                <a:latin typeface="メイリオ" panose="020B0604030504040204" pitchFamily="50" charset="-128"/>
                <a:ea typeface="メイリオ" panose="020B0604030504040204" pitchFamily="50" charset="-128"/>
              </a:rPr>
              <a:t> </a:t>
            </a:r>
            <a:r>
              <a:rPr kumimoji="1" lang="ja-JP" altLang="en-US" sz="4800" dirty="0">
                <a:solidFill>
                  <a:schemeClr val="accent2"/>
                </a:solidFill>
                <a:latin typeface="メイリオ" panose="020B0604030504040204" pitchFamily="50" charset="-128"/>
                <a:ea typeface="メイリオ" panose="020B0604030504040204" pitchFamily="50" charset="-128"/>
              </a:rPr>
              <a:t>晴れ</a:t>
            </a: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たら</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明日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9Let’s go  to the zoo  together if it is sunny tomorrow.">
            <a:hlinkClick r:id="" action="ppaction://media"/>
            <a:extLst>
              <a:ext uri="{FF2B5EF4-FFF2-40B4-BE49-F238E27FC236}">
                <a16:creationId xmlns:a16="http://schemas.microsoft.com/office/drawing/2014/main" id="{D34FA26A-99F8-5DC7-4EF1-E014EC183C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6625" y="1225550"/>
            <a:ext cx="406400" cy="406400"/>
          </a:xfrm>
          <a:prstGeom prst="rect">
            <a:avLst/>
          </a:prstGeom>
        </p:spPr>
      </p:pic>
    </p:spTree>
    <p:extLst>
      <p:ext uri="{BB962C8B-B14F-4D97-AF65-F5344CB8AC3E}">
        <p14:creationId xmlns:p14="http://schemas.microsoft.com/office/powerpoint/2010/main" val="11799754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5691C-0CA2-B258-96A4-99CECE42F379}"/>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F67DD01A-67BE-29B4-2506-1F2CA14720EC}"/>
              </a:ext>
            </a:extLst>
          </p:cNvPr>
          <p:cNvPicPr>
            <a:picLocks noChangeAspect="1"/>
          </p:cNvPicPr>
          <p:nvPr/>
        </p:nvPicPr>
        <p:blipFill>
          <a:blip r:embed="rId2"/>
          <a:srcRect t="76563" b="7392"/>
          <a:stretch/>
        </p:blipFill>
        <p:spPr>
          <a:xfrm>
            <a:off x="245278" y="694845"/>
            <a:ext cx="8560800" cy="774939"/>
          </a:xfrm>
          <a:prstGeom prst="rect">
            <a:avLst/>
          </a:prstGeom>
        </p:spPr>
      </p:pic>
      <p:sp>
        <p:nvSpPr>
          <p:cNvPr id="2" name="テキスト ボックス 1">
            <a:extLst>
              <a:ext uri="{FF2B5EF4-FFF2-40B4-BE49-F238E27FC236}">
                <a16:creationId xmlns:a16="http://schemas.microsoft.com/office/drawing/2014/main" id="{1E6705E5-5DF3-D048-B1F4-704F843C4DAE}"/>
              </a:ext>
            </a:extLst>
          </p:cNvPr>
          <p:cNvSpPr txBox="1"/>
          <p:nvPr/>
        </p:nvSpPr>
        <p:spPr>
          <a:xfrm>
            <a:off x="1032444" y="1625793"/>
            <a:ext cx="4134642"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私は英語とフランス語の両方を話します。</a:t>
            </a:r>
          </a:p>
        </p:txBody>
      </p:sp>
      <p:pic>
        <p:nvPicPr>
          <p:cNvPr id="17" name="図 16">
            <a:extLst>
              <a:ext uri="{FF2B5EF4-FFF2-40B4-BE49-F238E27FC236}">
                <a16:creationId xmlns:a16="http://schemas.microsoft.com/office/drawing/2014/main" id="{3C22E4AF-0A07-13A9-00A0-F77531B0C421}"/>
              </a:ext>
            </a:extLst>
          </p:cNvPr>
          <p:cNvPicPr>
            <a:picLocks noChangeAspect="1"/>
          </p:cNvPicPr>
          <p:nvPr/>
        </p:nvPicPr>
        <p:blipFill>
          <a:blip r:embed="rId3"/>
          <a:stretch>
            <a:fillRect/>
          </a:stretch>
        </p:blipFill>
        <p:spPr>
          <a:xfrm>
            <a:off x="205673" y="145059"/>
            <a:ext cx="8732655" cy="531020"/>
          </a:xfrm>
          <a:prstGeom prst="rect">
            <a:avLst/>
          </a:prstGeom>
        </p:spPr>
      </p:pic>
      <p:sp>
        <p:nvSpPr>
          <p:cNvPr id="4" name="正方形/長方形 3">
            <a:extLst>
              <a:ext uri="{FF2B5EF4-FFF2-40B4-BE49-F238E27FC236}">
                <a16:creationId xmlns:a16="http://schemas.microsoft.com/office/drawing/2014/main" id="{3BFA9C88-BEFD-0B14-BD10-115880FCF00A}"/>
              </a:ext>
            </a:extLst>
          </p:cNvPr>
          <p:cNvSpPr/>
          <p:nvPr/>
        </p:nvSpPr>
        <p:spPr>
          <a:xfrm>
            <a:off x="0" y="2133600"/>
            <a:ext cx="9144000" cy="472439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906EC9A-9925-046C-98AB-E7275B9D507A}"/>
              </a:ext>
            </a:extLst>
          </p:cNvPr>
          <p:cNvSpPr txBox="1"/>
          <p:nvPr/>
        </p:nvSpPr>
        <p:spPr>
          <a:xfrm>
            <a:off x="537493" y="2391826"/>
            <a:ext cx="8284774" cy="1569660"/>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speak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both English and French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spTree>
    <p:extLst>
      <p:ext uri="{BB962C8B-B14F-4D97-AF65-F5344CB8AC3E}">
        <p14:creationId xmlns:p14="http://schemas.microsoft.com/office/powerpoint/2010/main" val="2302774859"/>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F570A-67B0-EB20-52B6-F8FE9A58A2D7}"/>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ABB021EF-B6D8-B64B-403A-A7C505B4F8FE}"/>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83DCC209-5CA0-1155-799A-BE7237EC4E45}"/>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DFA2939-88D7-DFFA-9882-A70356F4479C}"/>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72127AF-CA6B-81FB-8DEF-3E8F99B45D9A}"/>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F67ABF0A-62F3-0FEE-068E-3FA14CD74ACD}"/>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4713748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73DC9-9F6B-057C-83F2-3BC1CC0CE7A7}"/>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656801-C8A8-46C7-B4BE-F25A3F104A2B}"/>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1F8B6552-B916-F181-6BEF-EA51B8859A76}"/>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483762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52BCB-D8D7-9FE6-281F-1D3585E515AF}"/>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6CFC1507-B2CF-5E4E-560A-9FB635EA2363}"/>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8F8F5BE1-2799-A4B9-6ACF-2AAAB5468514}"/>
              </a:ext>
            </a:extLst>
          </p:cNvPr>
          <p:cNvSpPr txBox="1"/>
          <p:nvPr/>
        </p:nvSpPr>
        <p:spPr>
          <a:xfrm>
            <a:off x="559836" y="4128490"/>
            <a:ext cx="802430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speak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both English and French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52171D5A-CC1B-FC46-1D12-9BA5110B7AF2}"/>
              </a:ext>
            </a:extLst>
          </p:cNvPr>
          <p:cNvSpPr txBox="1"/>
          <p:nvPr/>
        </p:nvSpPr>
        <p:spPr>
          <a:xfrm>
            <a:off x="518908" y="771604"/>
            <a:ext cx="8106159"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話します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英語とフランス語の両方を</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dirty="0">
              <a:solidFill>
                <a:srgbClr val="FF0000"/>
              </a:solidFill>
              <a:latin typeface="メイリオ" panose="020B0604030504040204" pitchFamily="50" charset="-128"/>
              <a:ea typeface="メイリオ" panose="020B0604030504040204" pitchFamily="50" charset="-128"/>
            </a:endParaRPr>
          </a:p>
        </p:txBody>
      </p:sp>
      <p:pic>
        <p:nvPicPr>
          <p:cNvPr id="2" name="10I speak both English and French.">
            <a:hlinkClick r:id="" action="ppaction://media"/>
            <a:extLst>
              <a:ext uri="{FF2B5EF4-FFF2-40B4-BE49-F238E27FC236}">
                <a16:creationId xmlns:a16="http://schemas.microsoft.com/office/drawing/2014/main" id="{C69715F1-6904-B193-D41D-97834E8295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375" y="1377950"/>
            <a:ext cx="406400" cy="406400"/>
          </a:xfrm>
          <a:prstGeom prst="rect">
            <a:avLst/>
          </a:prstGeom>
        </p:spPr>
      </p:pic>
    </p:spTree>
    <p:extLst>
      <p:ext uri="{BB962C8B-B14F-4D97-AF65-F5344CB8AC3E}">
        <p14:creationId xmlns:p14="http://schemas.microsoft.com/office/powerpoint/2010/main" val="64929157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C263F-67F3-6056-4D7D-F48E37DB2E2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63A4190-EB05-CDF1-0F16-3033ABA538FE}"/>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DAC38FE0-F6FA-F557-97F8-AE16B993F8BA}"/>
              </a:ext>
            </a:extLst>
          </p:cNvPr>
          <p:cNvSpPr txBox="1"/>
          <p:nvPr/>
        </p:nvSpPr>
        <p:spPr>
          <a:xfrm>
            <a:off x="231508" y="2409490"/>
            <a:ext cx="868098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[b---] English [a--] French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10I speak both English and French.">
            <a:hlinkClick r:id="" action="ppaction://media"/>
            <a:extLst>
              <a:ext uri="{FF2B5EF4-FFF2-40B4-BE49-F238E27FC236}">
                <a16:creationId xmlns:a16="http://schemas.microsoft.com/office/drawing/2014/main" id="{572DACA5-DDCE-046C-63FC-4A79F6562F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375" y="1377950"/>
            <a:ext cx="406400" cy="406400"/>
          </a:xfrm>
          <a:prstGeom prst="rect">
            <a:avLst/>
          </a:prstGeom>
        </p:spPr>
      </p:pic>
    </p:spTree>
    <p:extLst>
      <p:ext uri="{BB962C8B-B14F-4D97-AF65-F5344CB8AC3E}">
        <p14:creationId xmlns:p14="http://schemas.microsoft.com/office/powerpoint/2010/main" val="110459148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30130-653D-93DF-FA0E-78AE9895269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B5C76CB-2125-2FF3-80A6-1AA2C508B3AB}"/>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05BE8B4F-E7D5-4155-5423-FFAE20EE50B5}"/>
              </a:ext>
            </a:extLst>
          </p:cNvPr>
          <p:cNvSpPr txBox="1"/>
          <p:nvPr/>
        </p:nvSpPr>
        <p:spPr>
          <a:xfrm>
            <a:off x="518920" y="2321003"/>
            <a:ext cx="8106159"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話します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英語とフランス語の両方を</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dirty="0">
              <a:solidFill>
                <a:srgbClr val="FF0000"/>
              </a:solidFill>
              <a:latin typeface="メイリオ" panose="020B0604030504040204" pitchFamily="50" charset="-128"/>
              <a:ea typeface="メイリオ" panose="020B0604030504040204" pitchFamily="50" charset="-128"/>
            </a:endParaRPr>
          </a:p>
        </p:txBody>
      </p:sp>
      <p:pic>
        <p:nvPicPr>
          <p:cNvPr id="2" name="10I speak both English and French.">
            <a:hlinkClick r:id="" action="ppaction://media"/>
            <a:extLst>
              <a:ext uri="{FF2B5EF4-FFF2-40B4-BE49-F238E27FC236}">
                <a16:creationId xmlns:a16="http://schemas.microsoft.com/office/drawing/2014/main" id="{C7C3B945-A70A-2CCB-77E5-66360E8579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375" y="1377950"/>
            <a:ext cx="406400" cy="406400"/>
          </a:xfrm>
          <a:prstGeom prst="rect">
            <a:avLst/>
          </a:prstGeom>
        </p:spPr>
      </p:pic>
    </p:spTree>
    <p:extLst>
      <p:ext uri="{BB962C8B-B14F-4D97-AF65-F5344CB8AC3E}">
        <p14:creationId xmlns:p14="http://schemas.microsoft.com/office/powerpoint/2010/main" val="266092566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4E99F-8E6E-3173-441A-FEF251140C65}"/>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1A331E5C-D926-3B9F-7D90-CA139A92B05C}"/>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5E3B7C3-3210-3751-2FDB-A45D53D4FD8A}"/>
              </a:ext>
            </a:extLst>
          </p:cNvPr>
          <p:cNvSpPr txBox="1"/>
          <p:nvPr/>
        </p:nvSpPr>
        <p:spPr>
          <a:xfrm>
            <a:off x="419754" y="4128490"/>
            <a:ext cx="830446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like</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both baseball and soccer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4888069E-3307-3C18-34B5-EBAE6CF2693A}"/>
              </a:ext>
            </a:extLst>
          </p:cNvPr>
          <p:cNvSpPr txBox="1"/>
          <p:nvPr/>
        </p:nvSpPr>
        <p:spPr>
          <a:xfrm>
            <a:off x="867181" y="765254"/>
            <a:ext cx="7409609"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好きです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野球とサッカーの両方が</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dirty="0">
              <a:solidFill>
                <a:srgbClr val="FF0000"/>
              </a:solidFill>
              <a:latin typeface="メイリオ" panose="020B0604030504040204" pitchFamily="50" charset="-128"/>
              <a:ea typeface="メイリオ" panose="020B0604030504040204" pitchFamily="50" charset="-128"/>
            </a:endParaRPr>
          </a:p>
        </p:txBody>
      </p:sp>
      <p:pic>
        <p:nvPicPr>
          <p:cNvPr id="2" name="11I like both baseball and soccer.">
            <a:hlinkClick r:id="" action="ppaction://media"/>
            <a:extLst>
              <a:ext uri="{FF2B5EF4-FFF2-40B4-BE49-F238E27FC236}">
                <a16:creationId xmlns:a16="http://schemas.microsoft.com/office/drawing/2014/main" id="{79C3E811-072B-949D-1E44-A82616788D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 y="1873250"/>
            <a:ext cx="406400" cy="406400"/>
          </a:xfrm>
          <a:prstGeom prst="rect">
            <a:avLst/>
          </a:prstGeom>
        </p:spPr>
      </p:pic>
    </p:spTree>
    <p:extLst>
      <p:ext uri="{BB962C8B-B14F-4D97-AF65-F5344CB8AC3E}">
        <p14:creationId xmlns:p14="http://schemas.microsoft.com/office/powerpoint/2010/main" val="386228190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F451C-C792-3DBF-D5A7-EB6222E04AF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9AEB6DA-6D9A-E15A-CF0C-7CBD8F73A68B}"/>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BE469FEA-C447-59A4-BB15-D9FEA04AC385}"/>
              </a:ext>
            </a:extLst>
          </p:cNvPr>
          <p:cNvSpPr txBox="1"/>
          <p:nvPr/>
        </p:nvSpPr>
        <p:spPr>
          <a:xfrm>
            <a:off x="115754" y="2409490"/>
            <a:ext cx="8912492"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l---</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[b---] baseball [a--] soccer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11I like both baseball and soccer.">
            <a:hlinkClick r:id="" action="ppaction://media"/>
            <a:extLst>
              <a:ext uri="{FF2B5EF4-FFF2-40B4-BE49-F238E27FC236}">
                <a16:creationId xmlns:a16="http://schemas.microsoft.com/office/drawing/2014/main" id="{85EEF203-31F3-D1D4-03D9-DB9B508AF0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 y="1873250"/>
            <a:ext cx="406400" cy="406400"/>
          </a:xfrm>
          <a:prstGeom prst="rect">
            <a:avLst/>
          </a:prstGeom>
        </p:spPr>
      </p:pic>
    </p:spTree>
    <p:extLst>
      <p:ext uri="{BB962C8B-B14F-4D97-AF65-F5344CB8AC3E}">
        <p14:creationId xmlns:p14="http://schemas.microsoft.com/office/powerpoint/2010/main" val="403418242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B08E9-51B2-C5ED-3837-ED4329C458E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4C9E7090-3C02-514A-0D26-64FEC2921E13}"/>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434ED1E0-BDD8-FCAD-2F3F-942849E1192E}"/>
              </a:ext>
            </a:extLst>
          </p:cNvPr>
          <p:cNvSpPr txBox="1"/>
          <p:nvPr/>
        </p:nvSpPr>
        <p:spPr>
          <a:xfrm>
            <a:off x="883922" y="2321003"/>
            <a:ext cx="7376155"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好きです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野球とサッカーの両方が</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dirty="0">
              <a:solidFill>
                <a:srgbClr val="FF0000"/>
              </a:solidFill>
              <a:latin typeface="メイリオ" panose="020B0604030504040204" pitchFamily="50" charset="-128"/>
              <a:ea typeface="メイリオ" panose="020B0604030504040204" pitchFamily="50" charset="-128"/>
            </a:endParaRPr>
          </a:p>
        </p:txBody>
      </p:sp>
      <p:pic>
        <p:nvPicPr>
          <p:cNvPr id="3" name="11I like both baseball and soccer.">
            <a:hlinkClick r:id="" action="ppaction://media"/>
            <a:extLst>
              <a:ext uri="{FF2B5EF4-FFF2-40B4-BE49-F238E27FC236}">
                <a16:creationId xmlns:a16="http://schemas.microsoft.com/office/drawing/2014/main" id="{5A0C23FB-9718-79EF-0981-E904DEBD05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 y="1873250"/>
            <a:ext cx="406400" cy="406400"/>
          </a:xfrm>
          <a:prstGeom prst="rect">
            <a:avLst/>
          </a:prstGeom>
        </p:spPr>
      </p:pic>
    </p:spTree>
    <p:extLst>
      <p:ext uri="{BB962C8B-B14F-4D97-AF65-F5344CB8AC3E}">
        <p14:creationId xmlns:p14="http://schemas.microsoft.com/office/powerpoint/2010/main" val="277698837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73CF5-4F7A-8903-2D22-04FFBDA22445}"/>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06BF1B0F-FCA2-A1B0-DB6F-258C2A32C2AB}"/>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CE2926E-ED67-9519-1EDB-B83613769413}"/>
              </a:ext>
            </a:extLst>
          </p:cNvPr>
          <p:cNvSpPr txBox="1"/>
          <p:nvPr/>
        </p:nvSpPr>
        <p:spPr>
          <a:xfrm>
            <a:off x="1444060" y="4128490"/>
            <a:ext cx="6255850" cy="2039020"/>
          </a:xfrm>
          <a:prstGeom prst="rect">
            <a:avLst/>
          </a:prstGeom>
          <a:noFill/>
        </p:spPr>
        <p:txBody>
          <a:bodyPr wrap="square" rtlCol="0">
            <a:spAutoFit/>
          </a:bodyPr>
          <a:lstStyle/>
          <a:p>
            <a:pPr>
              <a:lnSpc>
                <a:spcPct val="150000"/>
              </a:lnSpc>
            </a:pPr>
            <a:r>
              <a:rPr kumimoji="1" lang="en-US" altLang="ja-JP" sz="4400" b="1" u="sng" dirty="0">
                <a:solidFill>
                  <a:srgbClr val="00B0F0"/>
                </a:solidFill>
                <a:latin typeface="メイリオ" panose="020B0604030504040204" pitchFamily="50" charset="-128"/>
                <a:ea typeface="メイリオ" panose="020B0604030504040204" pitchFamily="50" charset="-128"/>
              </a:rPr>
              <a:t>Both Yumi and Nana</a:t>
            </a:r>
            <a:endPar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b="1" u="sng" dirty="0">
                <a:solidFill>
                  <a:srgbClr val="FF0000"/>
                </a:solidFill>
                <a:latin typeface="メイリオ" panose="020B0604030504040204" pitchFamily="50" charset="-128"/>
                <a:ea typeface="メイリオ" panose="020B0604030504040204" pitchFamily="50" charset="-128"/>
              </a:rPr>
              <a:t>are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Tokyo.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48B87CAB-2E64-8787-FA6B-688E820A5A37}"/>
              </a:ext>
            </a:extLst>
          </p:cNvPr>
          <p:cNvSpPr txBox="1"/>
          <p:nvPr/>
        </p:nvSpPr>
        <p:spPr>
          <a:xfrm>
            <a:off x="1952542" y="690490"/>
            <a:ext cx="5238886" cy="2215991"/>
          </a:xfrm>
          <a:prstGeom prst="rect">
            <a:avLst/>
          </a:prstGeom>
          <a:noFill/>
        </p:spPr>
        <p:txBody>
          <a:bodyPr wrap="square" rtlCol="0">
            <a:spAutoFit/>
          </a:bodyPr>
          <a:lstStyle/>
          <a:p>
            <a:pPr>
              <a:lnSpc>
                <a:spcPct val="150000"/>
              </a:lnSpc>
            </a:pPr>
            <a:r>
              <a:rPr kumimoji="1" lang="ja-JP" altLang="en-US" sz="4800" b="1" u="sng" dirty="0">
                <a:solidFill>
                  <a:srgbClr val="00B0F0"/>
                </a:solidFill>
                <a:latin typeface="メイリオ" panose="020B0604030504040204" pitchFamily="50" charset="-128"/>
                <a:ea typeface="メイリオ" panose="020B0604030504040204" pitchFamily="50" charset="-128"/>
              </a:rPr>
              <a:t>ユミもナナも</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東京の出身 </a:t>
            </a:r>
            <a:r>
              <a:rPr kumimoji="1" lang="ja-JP" altLang="en-US" sz="4800" b="1" u="sng" dirty="0">
                <a:solidFill>
                  <a:srgbClr val="FF0000"/>
                </a:solidFill>
                <a:latin typeface="メイリオ" panose="020B0604030504040204" pitchFamily="50" charset="-128"/>
                <a:ea typeface="メイリオ" panose="020B0604030504040204" pitchFamily="50" charset="-128"/>
              </a:rPr>
              <a:t>です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12Both Yumi and Nana are in Tokyo.">
            <a:hlinkClick r:id="" action="ppaction://media"/>
            <a:extLst>
              <a:ext uri="{FF2B5EF4-FFF2-40B4-BE49-F238E27FC236}">
                <a16:creationId xmlns:a16="http://schemas.microsoft.com/office/drawing/2014/main" id="{3114B89F-8895-59D2-FD7B-AF762194D7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9450" y="825500"/>
            <a:ext cx="406400" cy="406400"/>
          </a:xfrm>
          <a:prstGeom prst="rect">
            <a:avLst/>
          </a:prstGeom>
        </p:spPr>
      </p:pic>
    </p:spTree>
    <p:extLst>
      <p:ext uri="{BB962C8B-B14F-4D97-AF65-F5344CB8AC3E}">
        <p14:creationId xmlns:p14="http://schemas.microsoft.com/office/powerpoint/2010/main" val="318174526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91460-192D-8E26-624B-AC1AA023516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9730B98-441E-5356-1E32-9DFD8BDEA6B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FCBBD0B0-3BB9-90AB-AE96-1F7AD4211F60}"/>
              </a:ext>
            </a:extLst>
          </p:cNvPr>
          <p:cNvSpPr txBox="1"/>
          <p:nvPr/>
        </p:nvSpPr>
        <p:spPr>
          <a:xfrm>
            <a:off x="1086445" y="2409490"/>
            <a:ext cx="697110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a:t>
            </a:r>
            <a:r>
              <a:rPr kumimoji="1" lang="en-US" altLang="ja-JP" sz="4400" b="1" u="sng" dirty="0">
                <a:solidFill>
                  <a:srgbClr val="00B0F0"/>
                </a:solidFill>
                <a:latin typeface="メイリオ" panose="020B0604030504040204" pitchFamily="50" charset="-128"/>
                <a:ea typeface="メイリオ" panose="020B0604030504040204" pitchFamily="50" charset="-128"/>
              </a:rPr>
              <a:t>B---</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b="1" u="sng" dirty="0">
                <a:solidFill>
                  <a:srgbClr val="00B0F0"/>
                </a:solidFill>
                <a:latin typeface="メイリオ" panose="020B0604030504040204" pitchFamily="50" charset="-128"/>
                <a:ea typeface="メイリオ" panose="020B0604030504040204" pitchFamily="50" charset="-128"/>
              </a:rPr>
              <a:t>Yumi</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b="1" u="sng" dirty="0">
                <a:solidFill>
                  <a:srgbClr val="00B0F0"/>
                </a:solidFill>
                <a:latin typeface="メイリオ" panose="020B0604030504040204" pitchFamily="50" charset="-128"/>
                <a:ea typeface="メイリオ" panose="020B0604030504040204" pitchFamily="50" charset="-128"/>
              </a:rPr>
              <a:t>a--</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b="1" u="sng" dirty="0">
                <a:solidFill>
                  <a:srgbClr val="00B0F0"/>
                </a:solidFill>
                <a:latin typeface="メイリオ" panose="020B0604030504040204" pitchFamily="50" charset="-128"/>
                <a:ea typeface="メイリオ" panose="020B0604030504040204" pitchFamily="50" charset="-128"/>
              </a:rPr>
              <a:t>Nana</a:t>
            </a:r>
            <a:endParaRPr kumimoji="1" lang="en-US" altLang="ja-JP" sz="4400" b="1" u="sng"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a--</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err="1">
                <a:solidFill>
                  <a:schemeClr val="bg1">
                    <a:lumMod val="50000"/>
                  </a:schemeClr>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Tokyo.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12Both Yumi and Nana are in Tokyo.">
            <a:hlinkClick r:id="" action="ppaction://media"/>
            <a:extLst>
              <a:ext uri="{FF2B5EF4-FFF2-40B4-BE49-F238E27FC236}">
                <a16:creationId xmlns:a16="http://schemas.microsoft.com/office/drawing/2014/main" id="{080C762B-D5D0-1B42-C367-816A6B6D85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9450" y="825500"/>
            <a:ext cx="406400" cy="406400"/>
          </a:xfrm>
          <a:prstGeom prst="rect">
            <a:avLst/>
          </a:prstGeom>
        </p:spPr>
      </p:pic>
    </p:spTree>
    <p:extLst>
      <p:ext uri="{BB962C8B-B14F-4D97-AF65-F5344CB8AC3E}">
        <p14:creationId xmlns:p14="http://schemas.microsoft.com/office/powerpoint/2010/main" val="387832850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E3E2E-AFA9-0451-C536-D96DC95C2D7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EBA21EE-2E7E-1B9B-6F66-7BDADC40FB32}"/>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E50B2CFF-D77B-92AF-5FF4-2549CA5AF5D9}"/>
              </a:ext>
            </a:extLst>
          </p:cNvPr>
          <p:cNvSpPr txBox="1"/>
          <p:nvPr/>
        </p:nvSpPr>
        <p:spPr>
          <a:xfrm>
            <a:off x="2001994" y="2321003"/>
            <a:ext cx="5140012" cy="2215991"/>
          </a:xfrm>
          <a:prstGeom prst="rect">
            <a:avLst/>
          </a:prstGeom>
          <a:noFill/>
        </p:spPr>
        <p:txBody>
          <a:bodyPr wrap="square" rtlCol="0">
            <a:spAutoFit/>
          </a:bodyPr>
          <a:lstStyle/>
          <a:p>
            <a:pPr>
              <a:lnSpc>
                <a:spcPct val="150000"/>
              </a:lnSpc>
            </a:pPr>
            <a:r>
              <a:rPr kumimoji="1" lang="ja-JP" altLang="en-US" sz="4800" b="1" u="sng" dirty="0">
                <a:solidFill>
                  <a:srgbClr val="00B0F0"/>
                </a:solidFill>
                <a:latin typeface="メイリオ" panose="020B0604030504040204" pitchFamily="50" charset="-128"/>
                <a:ea typeface="メイリオ" panose="020B0604030504040204" pitchFamily="50" charset="-128"/>
              </a:rPr>
              <a:t>ユミもナナも</a:t>
            </a:r>
            <a:r>
              <a:rPr kumimoji="1" lang="ja-JP" altLang="en-US" sz="4800" b="1" dirty="0">
                <a:solidFill>
                  <a:srgbClr val="00B0F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4800" b="1" dirty="0">
                <a:solidFill>
                  <a:srgbClr val="FF0000"/>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東京の出身 </a:t>
            </a:r>
            <a:r>
              <a:rPr kumimoji="1" lang="ja-JP" altLang="en-US" sz="4800" b="1" u="sng" dirty="0">
                <a:solidFill>
                  <a:srgbClr val="FF0000"/>
                </a:solidFill>
                <a:latin typeface="メイリオ" panose="020B0604030504040204" pitchFamily="50" charset="-128"/>
                <a:ea typeface="メイリオ" panose="020B0604030504040204" pitchFamily="50" charset="-128"/>
              </a:rPr>
              <a:t>です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12Both Yumi and Nana are in Tokyo.">
            <a:hlinkClick r:id="" action="ppaction://media"/>
            <a:extLst>
              <a:ext uri="{FF2B5EF4-FFF2-40B4-BE49-F238E27FC236}">
                <a16:creationId xmlns:a16="http://schemas.microsoft.com/office/drawing/2014/main" id="{1F0D0527-FB59-03C3-5E39-517E10FD18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9450" y="825500"/>
            <a:ext cx="406400" cy="406400"/>
          </a:xfrm>
          <a:prstGeom prst="rect">
            <a:avLst/>
          </a:prstGeom>
        </p:spPr>
      </p:pic>
    </p:spTree>
    <p:extLst>
      <p:ext uri="{BB962C8B-B14F-4D97-AF65-F5344CB8AC3E}">
        <p14:creationId xmlns:p14="http://schemas.microsoft.com/office/powerpoint/2010/main" val="126700157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37364-B2E6-E658-E012-E3186E97CC8A}"/>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220CF7D3-5956-905F-6EB7-58E023AD31AF}"/>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60481A35-CCD7-B949-3E66-0A05D5D2C66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5922192-FCD6-10F8-07A0-770C53EF9377}"/>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CA4BAAB6-E858-7287-2294-935B9B2F15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27821E6F-FAFE-E4E3-0820-80A3A4C1001D}"/>
              </a:ext>
            </a:extLst>
          </p:cNvPr>
          <p:cNvSpPr txBox="1"/>
          <p:nvPr/>
        </p:nvSpPr>
        <p:spPr>
          <a:xfrm rot="21600000">
            <a:off x="707941" y="234565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39299873-C9B0-0B4A-DA5E-210F92D7BE07}"/>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5208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CD906-6E38-E602-6DE0-91E8E24CC136}"/>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4E7CBB04-7FAC-E924-DE12-8D3744E0B680}"/>
              </a:ext>
            </a:extLst>
          </p:cNvPr>
          <p:cNvPicPr>
            <a:picLocks noChangeAspect="1"/>
          </p:cNvPicPr>
          <p:nvPr/>
        </p:nvPicPr>
        <p:blipFill>
          <a:blip r:embed="rId2"/>
          <a:srcRect t="23636" b="58139"/>
          <a:stretch/>
        </p:blipFill>
        <p:spPr>
          <a:xfrm>
            <a:off x="245278" y="878438"/>
            <a:ext cx="8560800" cy="880216"/>
          </a:xfrm>
          <a:prstGeom prst="rect">
            <a:avLst/>
          </a:prstGeom>
        </p:spPr>
      </p:pic>
      <p:pic>
        <p:nvPicPr>
          <p:cNvPr id="17" name="図 16">
            <a:extLst>
              <a:ext uri="{FF2B5EF4-FFF2-40B4-BE49-F238E27FC236}">
                <a16:creationId xmlns:a16="http://schemas.microsoft.com/office/drawing/2014/main" id="{BC820508-050D-7D48-11A3-6404B150C75E}"/>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72D27DA5-40DA-E37D-2ECA-72109C9AB392}"/>
              </a:ext>
            </a:extLst>
          </p:cNvPr>
          <p:cNvSpPr txBox="1"/>
          <p:nvPr/>
        </p:nvSpPr>
        <p:spPr>
          <a:xfrm>
            <a:off x="1032444" y="1814828"/>
            <a:ext cx="3975784"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彼は私たちの新しい先生だと思います。</a:t>
            </a:r>
          </a:p>
        </p:txBody>
      </p:sp>
      <p:sp>
        <p:nvSpPr>
          <p:cNvPr id="4" name="正方形/長方形 3">
            <a:extLst>
              <a:ext uri="{FF2B5EF4-FFF2-40B4-BE49-F238E27FC236}">
                <a16:creationId xmlns:a16="http://schemas.microsoft.com/office/drawing/2014/main" id="{CB3D720D-CB0C-BF71-BE87-E85355DCA7B9}"/>
              </a:ext>
            </a:extLst>
          </p:cNvPr>
          <p:cNvSpPr/>
          <p:nvPr/>
        </p:nvSpPr>
        <p:spPr>
          <a:xfrm>
            <a:off x="0" y="2406782"/>
            <a:ext cx="9144000" cy="4451217"/>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9184442-36A6-084A-1AD0-3713A9242971}"/>
              </a:ext>
            </a:extLst>
          </p:cNvPr>
          <p:cNvSpPr txBox="1"/>
          <p:nvPr/>
        </p:nvSpPr>
        <p:spPr>
          <a:xfrm>
            <a:off x="537493" y="2544308"/>
            <a:ext cx="8284774" cy="4154984"/>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think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that he is our new teacher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that he is our new teacher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主語と動詞をふくむ節（名詞節）です。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our new teacher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that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は、名詞節を導く接続詞で「～ということ」という</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意味をもちます。（省略されることも多いです）</a:t>
            </a:r>
          </a:p>
        </p:txBody>
      </p:sp>
    </p:spTree>
    <p:extLst>
      <p:ext uri="{BB962C8B-B14F-4D97-AF65-F5344CB8AC3E}">
        <p14:creationId xmlns:p14="http://schemas.microsoft.com/office/powerpoint/2010/main" val="2606039925"/>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A37DA-349F-F6DA-A4A3-F2B8D0763140}"/>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A0C8485F-D687-9F34-C60B-EE1583C4B0A3}"/>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936D4D03-1C2F-F5F4-CEBA-40C515EA05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2B606FB7-2ABD-320E-D28A-8678929463D8}"/>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A96355F6-4056-13FE-B231-56677C9D7852}"/>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1070684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3D2F22BE-0D9B-4940-A649-9C19E25BF5FA}"/>
              </a:ext>
            </a:extLst>
          </p:cNvPr>
          <p:cNvGrpSpPr/>
          <p:nvPr/>
        </p:nvGrpSpPr>
        <p:grpSpPr>
          <a:xfrm>
            <a:off x="815009" y="1536175"/>
            <a:ext cx="7513983" cy="3785651"/>
            <a:chOff x="815009" y="1791644"/>
            <a:chExt cx="7513983" cy="3785651"/>
          </a:xfrm>
        </p:grpSpPr>
        <p:sp>
          <p:nvSpPr>
            <p:cNvPr id="10" name="テキスト ボックス 9">
              <a:extLst>
                <a:ext uri="{FF2B5EF4-FFF2-40B4-BE49-F238E27FC236}">
                  <a16:creationId xmlns:a16="http://schemas.microsoft.com/office/drawing/2014/main" id="{5DB4DDC3-B2D9-40C1-8910-2000E167DBA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1" name="テキスト ボックス 10">
              <a:extLst>
                <a:ext uri="{FF2B5EF4-FFF2-40B4-BE49-F238E27FC236}">
                  <a16:creationId xmlns:a16="http://schemas.microsoft.com/office/drawing/2014/main" id="{185F7A9C-56E3-4B6A-BF71-8CA21716F79D}"/>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思う</a:t>
              </a:r>
              <a:endParaRPr kumimoji="1" lang="ja-JP" altLang="en-US" sz="7200" dirty="0">
                <a:solidFill>
                  <a:schemeClr val="tx1">
                    <a:lumMod val="85000"/>
                    <a:lumOff val="15000"/>
                  </a:schemeClr>
                </a:solidFill>
              </a:endParaRPr>
            </a:p>
          </p:txBody>
        </p:sp>
      </p:grpSp>
      <p:pic>
        <p:nvPicPr>
          <p:cNvPr id="2" name="G3_L21_kihon_v1_think">
            <a:hlinkClick r:id="" action="ppaction://media"/>
            <a:extLst>
              <a:ext uri="{FF2B5EF4-FFF2-40B4-BE49-F238E27FC236}">
                <a16:creationId xmlns:a16="http://schemas.microsoft.com/office/drawing/2014/main" id="{E65D8E51-93CD-4AF0-B67F-84C7D7262E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98625" y="587375"/>
            <a:ext cx="609600" cy="609600"/>
          </a:xfrm>
          <a:prstGeom prst="rect">
            <a:avLst/>
          </a:prstGeom>
        </p:spPr>
      </p:pic>
    </p:spTree>
    <p:extLst>
      <p:ext uri="{BB962C8B-B14F-4D97-AF65-F5344CB8AC3E}">
        <p14:creationId xmlns:p14="http://schemas.microsoft.com/office/powerpoint/2010/main" val="417230496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228672"/>
            <a:ext cx="7474226" cy="2400657"/>
          </a:xfrm>
          <a:prstGeom prst="rect">
            <a:avLst/>
          </a:prstGeom>
          <a:noFill/>
        </p:spPr>
        <p:txBody>
          <a:bodyPr wrap="square" rtlCol="0">
            <a:spAutoFit/>
          </a:bodyPr>
          <a:lstStyle/>
          <a:p>
            <a:pPr algn="ctr"/>
            <a:r>
              <a:rPr lang="en-US" altLang="ja-JP" sz="15000" b="1" dirty="0">
                <a:solidFill>
                  <a:schemeClr val="tx1">
                    <a:lumMod val="85000"/>
                    <a:lumOff val="15000"/>
                  </a:schemeClr>
                </a:solidFill>
                <a:latin typeface="メイリオ" panose="020B0604030504040204" pitchFamily="50" charset="-128"/>
                <a:ea typeface="メイリオ" panose="020B0604030504040204" pitchFamily="50" charset="-128"/>
              </a:rPr>
              <a:t>think</a:t>
            </a:r>
            <a:endParaRPr kumimoji="1" lang="ja-JP" altLang="en-US" sz="15000" dirty="0">
              <a:solidFill>
                <a:schemeClr val="tx1">
                  <a:lumMod val="85000"/>
                  <a:lumOff val="15000"/>
                </a:schemeClr>
              </a:solidFill>
            </a:endParaRPr>
          </a:p>
        </p:txBody>
      </p:sp>
      <p:pic>
        <p:nvPicPr>
          <p:cNvPr id="7" name="G3_L21_kihon_v1_think">
            <a:hlinkClick r:id="" action="ppaction://media"/>
            <a:extLst>
              <a:ext uri="{FF2B5EF4-FFF2-40B4-BE49-F238E27FC236}">
                <a16:creationId xmlns:a16="http://schemas.microsoft.com/office/drawing/2014/main" id="{3122FD39-9ADF-4882-9A54-075A7D8BEC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98625" y="587375"/>
            <a:ext cx="609600" cy="609600"/>
          </a:xfrm>
          <a:prstGeom prst="rect">
            <a:avLst/>
          </a:prstGeom>
        </p:spPr>
      </p:pic>
    </p:spTree>
    <p:extLst>
      <p:ext uri="{BB962C8B-B14F-4D97-AF65-F5344CB8AC3E}">
        <p14:creationId xmlns:p14="http://schemas.microsoft.com/office/powerpoint/2010/main" val="192100075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40278DA0-BFB2-4ADB-A1A1-72C8294B612A}"/>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思う</a:t>
            </a:r>
            <a:endParaRPr kumimoji="1" lang="ja-JP" altLang="en-US" sz="7200" dirty="0">
              <a:solidFill>
                <a:schemeClr val="tx1">
                  <a:lumMod val="85000"/>
                  <a:lumOff val="15000"/>
                </a:schemeClr>
              </a:solidFill>
            </a:endParaRPr>
          </a:p>
        </p:txBody>
      </p:sp>
      <p:pic>
        <p:nvPicPr>
          <p:cNvPr id="6" name="G3_L21_kihon_v1_think">
            <a:hlinkClick r:id="" action="ppaction://media"/>
            <a:extLst>
              <a:ext uri="{FF2B5EF4-FFF2-40B4-BE49-F238E27FC236}">
                <a16:creationId xmlns:a16="http://schemas.microsoft.com/office/drawing/2014/main" id="{71599433-FE6B-422C-995F-EE42345A6C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98625" y="587375"/>
            <a:ext cx="609600" cy="609600"/>
          </a:xfrm>
          <a:prstGeom prst="rect">
            <a:avLst/>
          </a:prstGeom>
        </p:spPr>
      </p:pic>
    </p:spTree>
    <p:extLst>
      <p:ext uri="{BB962C8B-B14F-4D97-AF65-F5344CB8AC3E}">
        <p14:creationId xmlns:p14="http://schemas.microsoft.com/office/powerpoint/2010/main" val="264268693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32781A8-37C6-4CF1-A27D-86491B4DF22B}"/>
              </a:ext>
            </a:extLst>
          </p:cNvPr>
          <p:cNvGrpSpPr/>
          <p:nvPr/>
        </p:nvGrpSpPr>
        <p:grpSpPr>
          <a:xfrm>
            <a:off x="815009" y="1636202"/>
            <a:ext cx="7513983" cy="3585596"/>
            <a:chOff x="815009" y="1991699"/>
            <a:chExt cx="7513983" cy="3585596"/>
          </a:xfrm>
        </p:grpSpPr>
        <p:sp>
          <p:nvSpPr>
            <p:cNvPr id="5" name="テキスト ボックス 4"/>
            <p:cNvSpPr txBox="1"/>
            <p:nvPr/>
          </p:nvSpPr>
          <p:spPr>
            <a:xfrm>
              <a:off x="815009" y="1991699"/>
              <a:ext cx="7513983" cy="1938992"/>
            </a:xfrm>
            <a:prstGeom prst="rect">
              <a:avLst/>
            </a:prstGeom>
            <a:noFill/>
          </p:spPr>
          <p:txBody>
            <a:bodyPr wrap="square" rtlCol="0">
              <a:spAutoFit/>
            </a:bodyPr>
            <a:lstStyle/>
            <a:p>
              <a:pPr algn="ctr"/>
              <a:r>
                <a:rPr kumimoji="1" lang="ja-JP" altLang="en-US" sz="12000" b="1" dirty="0">
                  <a:solidFill>
                    <a:schemeClr val="tx1">
                      <a:lumMod val="85000"/>
                      <a:lumOff val="15000"/>
                    </a:schemeClr>
                  </a:solidFill>
                  <a:latin typeface="メイリオ" panose="020B0604030504040204" pitchFamily="50" charset="-128"/>
                  <a:ea typeface="メイリオ" panose="020B0604030504040204" pitchFamily="50" charset="-128"/>
                </a:rPr>
                <a:t>私たちの</a:t>
              </a:r>
              <a:endParaRPr kumimoji="1" lang="ja-JP" altLang="en-US" sz="120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o--</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21_kihon_v2_our">
            <a:hlinkClick r:id="" action="ppaction://media"/>
            <a:extLst>
              <a:ext uri="{FF2B5EF4-FFF2-40B4-BE49-F238E27FC236}">
                <a16:creationId xmlns:a16="http://schemas.microsoft.com/office/drawing/2014/main" id="{4393AB23-24E7-481C-B503-F0067772FC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2375" y="1139825"/>
            <a:ext cx="609600" cy="609600"/>
          </a:xfrm>
          <a:prstGeom prst="rect">
            <a:avLst/>
          </a:prstGeom>
        </p:spPr>
      </p:pic>
    </p:spTree>
    <p:extLst>
      <p:ext uri="{BB962C8B-B14F-4D97-AF65-F5344CB8AC3E}">
        <p14:creationId xmlns:p14="http://schemas.microsoft.com/office/powerpoint/2010/main" val="269240550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our</a:t>
            </a:r>
            <a:endParaRPr kumimoji="1" lang="ja-JP" altLang="en-US" sz="8000" dirty="0">
              <a:solidFill>
                <a:schemeClr val="tx1">
                  <a:lumMod val="85000"/>
                  <a:lumOff val="15000"/>
                </a:schemeClr>
              </a:solidFill>
            </a:endParaRPr>
          </a:p>
        </p:txBody>
      </p:sp>
      <p:pic>
        <p:nvPicPr>
          <p:cNvPr id="7" name="G3_L21_kihon_v2_our">
            <a:hlinkClick r:id="" action="ppaction://media"/>
            <a:extLst>
              <a:ext uri="{FF2B5EF4-FFF2-40B4-BE49-F238E27FC236}">
                <a16:creationId xmlns:a16="http://schemas.microsoft.com/office/drawing/2014/main" id="{2DC050D3-9AC0-4BAD-961B-A7B8845919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2375" y="1139825"/>
            <a:ext cx="609600" cy="609600"/>
          </a:xfrm>
          <a:prstGeom prst="rect">
            <a:avLst/>
          </a:prstGeom>
        </p:spPr>
      </p:pic>
    </p:spTree>
    <p:extLst>
      <p:ext uri="{BB962C8B-B14F-4D97-AF65-F5344CB8AC3E}">
        <p14:creationId xmlns:p14="http://schemas.microsoft.com/office/powerpoint/2010/main" val="292491083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7799173B-FA63-4D0F-8327-99A242911A9D}"/>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000" b="1" dirty="0">
                <a:solidFill>
                  <a:schemeClr val="tx1">
                    <a:lumMod val="85000"/>
                    <a:lumOff val="15000"/>
                  </a:schemeClr>
                </a:solidFill>
                <a:latin typeface="メイリオ" panose="020B0604030504040204" pitchFamily="50" charset="-128"/>
                <a:ea typeface="メイリオ" panose="020B0604030504040204" pitchFamily="50" charset="-128"/>
              </a:rPr>
              <a:t>私たちの</a:t>
            </a:r>
            <a:endParaRPr kumimoji="1" lang="ja-JP" altLang="en-US" sz="12000" dirty="0">
              <a:solidFill>
                <a:schemeClr val="tx1">
                  <a:lumMod val="85000"/>
                  <a:lumOff val="15000"/>
                </a:schemeClr>
              </a:solidFill>
            </a:endParaRPr>
          </a:p>
        </p:txBody>
      </p:sp>
      <p:pic>
        <p:nvPicPr>
          <p:cNvPr id="7" name="G3_L21_kihon_v2_our">
            <a:hlinkClick r:id="" action="ppaction://media"/>
            <a:extLst>
              <a:ext uri="{FF2B5EF4-FFF2-40B4-BE49-F238E27FC236}">
                <a16:creationId xmlns:a16="http://schemas.microsoft.com/office/drawing/2014/main" id="{F2CCE56E-23AE-47D7-9A77-E4345D80F0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2375" y="1139825"/>
            <a:ext cx="609600" cy="609600"/>
          </a:xfrm>
          <a:prstGeom prst="rect">
            <a:avLst/>
          </a:prstGeom>
        </p:spPr>
      </p:pic>
    </p:spTree>
    <p:extLst>
      <p:ext uri="{BB962C8B-B14F-4D97-AF65-F5344CB8AC3E}">
        <p14:creationId xmlns:p14="http://schemas.microsoft.com/office/powerpoint/2010/main" val="214062555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D6C7C345-7AAF-495E-BC5F-778536C904E8}"/>
              </a:ext>
            </a:extLst>
          </p:cNvPr>
          <p:cNvGrpSpPr/>
          <p:nvPr/>
        </p:nvGrpSpPr>
        <p:grpSpPr>
          <a:xfrm>
            <a:off x="815009" y="1359203"/>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先生</a:t>
              </a:r>
              <a:endParaRPr kumimoji="1" lang="ja-JP" altLang="en-US" sz="7200" dirty="0">
                <a:solidFill>
                  <a:schemeClr val="tx1">
                    <a:lumMod val="85000"/>
                    <a:lumOff val="15000"/>
                  </a:schemeClr>
                </a:solidFill>
              </a:endParaRPr>
            </a:p>
          </p:txBody>
        </p:sp>
      </p:grpSp>
      <p:pic>
        <p:nvPicPr>
          <p:cNvPr id="2" name="G3_L21_kihon_v3_teacher">
            <a:hlinkClick r:id="" action="ppaction://media"/>
            <a:extLst>
              <a:ext uri="{FF2B5EF4-FFF2-40B4-BE49-F238E27FC236}">
                <a16:creationId xmlns:a16="http://schemas.microsoft.com/office/drawing/2014/main" id="{86AB5BFD-003B-4CBC-B8B4-B7D4D61775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5675" y="1006475"/>
            <a:ext cx="609600" cy="609600"/>
          </a:xfrm>
          <a:prstGeom prst="rect">
            <a:avLst/>
          </a:prstGeom>
        </p:spPr>
      </p:pic>
    </p:spTree>
    <p:extLst>
      <p:ext uri="{BB962C8B-B14F-4D97-AF65-F5344CB8AC3E}">
        <p14:creationId xmlns:p14="http://schemas.microsoft.com/office/powerpoint/2010/main" val="362714234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47700" y="2497976"/>
            <a:ext cx="7848600"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teacher</a:t>
            </a:r>
            <a:endParaRPr kumimoji="1" lang="ja-JP" altLang="en-US" sz="6600" dirty="0">
              <a:solidFill>
                <a:schemeClr val="tx1">
                  <a:lumMod val="85000"/>
                  <a:lumOff val="15000"/>
                </a:schemeClr>
              </a:solidFill>
            </a:endParaRPr>
          </a:p>
        </p:txBody>
      </p:sp>
      <p:pic>
        <p:nvPicPr>
          <p:cNvPr id="8" name="G3_L21_kihon_v3_teacher">
            <a:hlinkClick r:id="" action="ppaction://media"/>
            <a:extLst>
              <a:ext uri="{FF2B5EF4-FFF2-40B4-BE49-F238E27FC236}">
                <a16:creationId xmlns:a16="http://schemas.microsoft.com/office/drawing/2014/main" id="{17105E1A-5763-4304-A485-2EE95544A5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5675" y="1006475"/>
            <a:ext cx="609600" cy="609600"/>
          </a:xfrm>
          <a:prstGeom prst="rect">
            <a:avLst/>
          </a:prstGeom>
        </p:spPr>
      </p:pic>
    </p:spTree>
    <p:extLst>
      <p:ext uri="{BB962C8B-B14F-4D97-AF65-F5344CB8AC3E}">
        <p14:creationId xmlns:p14="http://schemas.microsoft.com/office/powerpoint/2010/main" val="125560921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1CB0902-DEE4-472F-8CC2-990BD7ABDD69}"/>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先生</a:t>
            </a:r>
            <a:endParaRPr kumimoji="1" lang="ja-JP" altLang="en-US" sz="7200" dirty="0">
              <a:solidFill>
                <a:schemeClr val="tx1">
                  <a:lumMod val="85000"/>
                  <a:lumOff val="15000"/>
                </a:schemeClr>
              </a:solidFill>
            </a:endParaRPr>
          </a:p>
        </p:txBody>
      </p:sp>
      <p:pic>
        <p:nvPicPr>
          <p:cNvPr id="5" name="G3_L21_kihon_v3_teacher">
            <a:hlinkClick r:id="" action="ppaction://media"/>
            <a:extLst>
              <a:ext uri="{FF2B5EF4-FFF2-40B4-BE49-F238E27FC236}">
                <a16:creationId xmlns:a16="http://schemas.microsoft.com/office/drawing/2014/main" id="{E7C7C17A-318A-4CF6-AE58-50ACEF2B61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5675" y="1006475"/>
            <a:ext cx="609600" cy="609600"/>
          </a:xfrm>
          <a:prstGeom prst="rect">
            <a:avLst/>
          </a:prstGeom>
        </p:spPr>
      </p:pic>
    </p:spTree>
    <p:extLst>
      <p:ext uri="{BB962C8B-B14F-4D97-AF65-F5344CB8AC3E}">
        <p14:creationId xmlns:p14="http://schemas.microsoft.com/office/powerpoint/2010/main" val="422581012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F4F93-565B-952D-32C5-1A5B5EF68990}"/>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EAE15456-A3F1-BF6C-5F03-C07BB981AD1F}"/>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BF151415-45E1-2137-19F5-966E81FB835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388603A8-9B73-3F5D-6577-23A8EF82C873}"/>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BFC3BAFD-96A3-15DB-CBBC-D80A67F390AA}"/>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E9A8DDB1-391E-B687-D8FD-FAB6BE15724C}"/>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22173852"/>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DABCB72D-249A-43D4-B9C6-CD9738D1FBF6}"/>
              </a:ext>
            </a:extLst>
          </p:cNvPr>
          <p:cNvGrpSpPr/>
          <p:nvPr/>
        </p:nvGrpSpPr>
        <p:grpSpPr>
          <a:xfrm>
            <a:off x="815009" y="1713146"/>
            <a:ext cx="7513983" cy="3431708"/>
            <a:chOff x="815009" y="2145587"/>
            <a:chExt cx="7513983" cy="3431708"/>
          </a:xfrm>
        </p:grpSpPr>
        <p:sp>
          <p:nvSpPr>
            <p:cNvPr id="9" name="テキスト ボックス 8">
              <a:extLst>
                <a:ext uri="{FF2B5EF4-FFF2-40B4-BE49-F238E27FC236}">
                  <a16:creationId xmlns:a16="http://schemas.microsoft.com/office/drawing/2014/main" id="{B19F6FA8-1A20-4E45-83B2-0B468888CFBC}"/>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l---</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0" name="テキスト ボックス 9">
              <a:extLst>
                <a:ext uri="{FF2B5EF4-FFF2-40B4-BE49-F238E27FC236}">
                  <a16:creationId xmlns:a16="http://schemas.microsoft.com/office/drawing/2014/main" id="{52D9147C-2FD9-4CAA-9F2B-995CE10F3A96}"/>
                </a:ext>
              </a:extLst>
            </p:cNvPr>
            <p:cNvSpPr txBox="1"/>
            <p:nvPr/>
          </p:nvSpPr>
          <p:spPr>
            <a:xfrm>
              <a:off x="815009" y="2145587"/>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住んでいる</a:t>
              </a:r>
              <a:endParaRPr kumimoji="1" lang="ja-JP" altLang="en-US" sz="6600" dirty="0">
                <a:solidFill>
                  <a:schemeClr val="tx1">
                    <a:lumMod val="85000"/>
                    <a:lumOff val="15000"/>
                  </a:schemeClr>
                </a:solidFill>
              </a:endParaRPr>
            </a:p>
          </p:txBody>
        </p:sp>
      </p:grpSp>
      <p:pic>
        <p:nvPicPr>
          <p:cNvPr id="2" name="G3_L21_kihon_v4_live">
            <a:hlinkClick r:id="" action="ppaction://media"/>
            <a:extLst>
              <a:ext uri="{FF2B5EF4-FFF2-40B4-BE49-F238E27FC236}">
                <a16:creationId xmlns:a16="http://schemas.microsoft.com/office/drawing/2014/main" id="{F475C7C0-31ED-4C37-BA67-70C9C16652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125" y="1558925"/>
            <a:ext cx="609600" cy="609600"/>
          </a:xfrm>
          <a:prstGeom prst="rect">
            <a:avLst/>
          </a:prstGeom>
        </p:spPr>
      </p:pic>
    </p:spTree>
    <p:extLst>
      <p:ext uri="{BB962C8B-B14F-4D97-AF65-F5344CB8AC3E}">
        <p14:creationId xmlns:p14="http://schemas.microsoft.com/office/powerpoint/2010/main" val="343135824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live</a:t>
            </a:r>
            <a:endParaRPr kumimoji="1" lang="ja-JP" altLang="en-US" sz="8000" dirty="0">
              <a:solidFill>
                <a:schemeClr val="tx1">
                  <a:lumMod val="85000"/>
                  <a:lumOff val="15000"/>
                </a:schemeClr>
              </a:solidFill>
            </a:endParaRPr>
          </a:p>
        </p:txBody>
      </p:sp>
      <p:pic>
        <p:nvPicPr>
          <p:cNvPr id="7" name="G3_L21_kihon_v4_live">
            <a:hlinkClick r:id="" action="ppaction://media"/>
            <a:extLst>
              <a:ext uri="{FF2B5EF4-FFF2-40B4-BE49-F238E27FC236}">
                <a16:creationId xmlns:a16="http://schemas.microsoft.com/office/drawing/2014/main" id="{A6814825-1155-4ADE-9208-8B9BBF8C68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125" y="1558925"/>
            <a:ext cx="609600" cy="609600"/>
          </a:xfrm>
          <a:prstGeom prst="rect">
            <a:avLst/>
          </a:prstGeom>
        </p:spPr>
      </p:pic>
    </p:spTree>
    <p:extLst>
      <p:ext uri="{BB962C8B-B14F-4D97-AF65-F5344CB8AC3E}">
        <p14:creationId xmlns:p14="http://schemas.microsoft.com/office/powerpoint/2010/main" val="169498472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F8083BF-CC23-48B6-B46D-63CDA19CEAFB}"/>
              </a:ext>
            </a:extLst>
          </p:cNvPr>
          <p:cNvSpPr txBox="1"/>
          <p:nvPr/>
        </p:nvSpPr>
        <p:spPr>
          <a:xfrm>
            <a:off x="815009" y="2497976"/>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住んでいる</a:t>
            </a:r>
            <a:endParaRPr kumimoji="1" lang="ja-JP" altLang="en-US" sz="6600" dirty="0">
              <a:solidFill>
                <a:schemeClr val="tx1">
                  <a:lumMod val="85000"/>
                  <a:lumOff val="15000"/>
                </a:schemeClr>
              </a:solidFill>
            </a:endParaRPr>
          </a:p>
        </p:txBody>
      </p:sp>
      <p:pic>
        <p:nvPicPr>
          <p:cNvPr id="5" name="G3_L21_kihon_v4_live">
            <a:hlinkClick r:id="" action="ppaction://media"/>
            <a:extLst>
              <a:ext uri="{FF2B5EF4-FFF2-40B4-BE49-F238E27FC236}">
                <a16:creationId xmlns:a16="http://schemas.microsoft.com/office/drawing/2014/main" id="{03BE43AF-F0ED-40EE-9878-267A78F250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125" y="1558925"/>
            <a:ext cx="609600" cy="609600"/>
          </a:xfrm>
          <a:prstGeom prst="rect">
            <a:avLst/>
          </a:prstGeom>
        </p:spPr>
      </p:pic>
    </p:spTree>
    <p:extLst>
      <p:ext uri="{BB962C8B-B14F-4D97-AF65-F5344CB8AC3E}">
        <p14:creationId xmlns:p14="http://schemas.microsoft.com/office/powerpoint/2010/main" val="235334778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67BB6C7F-702F-474B-AD40-1A3F37A88CE3}"/>
              </a:ext>
            </a:extLst>
          </p:cNvPr>
          <p:cNvGrpSpPr/>
          <p:nvPr/>
        </p:nvGrpSpPr>
        <p:grpSpPr>
          <a:xfrm>
            <a:off x="0" y="1885040"/>
            <a:ext cx="9144000" cy="3087921"/>
            <a:chOff x="0" y="2243153"/>
            <a:chExt cx="9144000" cy="308792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0" y="4007635"/>
              <a:ext cx="9144000" cy="1323439"/>
            </a:xfrm>
            <a:prstGeom prst="rect">
              <a:avLst/>
            </a:prstGeom>
            <a:noFill/>
          </p:spPr>
          <p:txBody>
            <a:bodyPr wrap="square" rtlCol="0">
              <a:spAutoFit/>
            </a:bodyPr>
            <a:lstStyle/>
            <a:p>
              <a:pPr algn="ct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000" b="1" dirty="0" err="1">
                  <a:solidFill>
                    <a:schemeClr val="tx1">
                      <a:lumMod val="85000"/>
                      <a:lumOff val="15000"/>
                    </a:schemeClr>
                  </a:solidFill>
                  <a:latin typeface="メイリオ" panose="020B0604030504040204" pitchFamily="50" charset="-128"/>
                  <a:ea typeface="メイリオ" panose="020B0604030504040204" pitchFamily="50" charset="-128"/>
                </a:rPr>
                <a:t>i</a:t>
              </a: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 [t---]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2243153"/>
              <a:ext cx="7513983" cy="1708160"/>
            </a:xfrm>
            <a:prstGeom prst="rect">
              <a:avLst/>
            </a:prstGeom>
            <a:noFill/>
          </p:spPr>
          <p:txBody>
            <a:bodyPr wrap="square" rtlCol="0">
              <a:spAutoFit/>
            </a:bodyPr>
            <a:lstStyle/>
            <a:p>
              <a:pPr algn="ctr"/>
              <a:r>
                <a:rPr kumimoji="1" lang="ja-JP" altLang="en-US" sz="10500" b="1" dirty="0">
                  <a:solidFill>
                    <a:schemeClr val="tx1">
                      <a:lumMod val="85000"/>
                      <a:lumOff val="15000"/>
                    </a:schemeClr>
                  </a:solidFill>
                  <a:latin typeface="メイリオ" panose="020B0604030504040204" pitchFamily="50" charset="-128"/>
                  <a:ea typeface="メイリオ" panose="020B0604030504040204" pitchFamily="50" charset="-128"/>
                </a:rPr>
                <a:t>間に合って</a:t>
              </a:r>
              <a:endParaRPr kumimoji="1" lang="ja-JP" altLang="en-US" sz="10500" dirty="0">
                <a:solidFill>
                  <a:schemeClr val="tx1">
                    <a:lumMod val="85000"/>
                    <a:lumOff val="15000"/>
                  </a:schemeClr>
                </a:solidFill>
              </a:endParaRPr>
            </a:p>
          </p:txBody>
        </p:sp>
      </p:grpSp>
      <p:pic>
        <p:nvPicPr>
          <p:cNvPr id="4" name="G3_L21_kihon_v5_in time">
            <a:hlinkClick r:id="" action="ppaction://media"/>
            <a:extLst>
              <a:ext uri="{FF2B5EF4-FFF2-40B4-BE49-F238E27FC236}">
                <a16:creationId xmlns:a16="http://schemas.microsoft.com/office/drawing/2014/main" id="{FD0E3A8C-C34F-4778-86A9-C552EF31D3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0475" y="1939925"/>
            <a:ext cx="609600" cy="609600"/>
          </a:xfrm>
          <a:prstGeom prst="rect">
            <a:avLst/>
          </a:prstGeom>
        </p:spPr>
      </p:pic>
    </p:spTree>
    <p:extLst>
      <p:ext uri="{BB962C8B-B14F-4D97-AF65-F5344CB8AC3E}">
        <p14:creationId xmlns:p14="http://schemas.microsoft.com/office/powerpoint/2010/main" val="165472825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18052" y="2321005"/>
            <a:ext cx="8507896"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in time</a:t>
            </a:r>
            <a:endParaRPr kumimoji="1" lang="ja-JP" altLang="en-US" sz="7200" dirty="0">
              <a:solidFill>
                <a:schemeClr val="tx1">
                  <a:lumMod val="85000"/>
                  <a:lumOff val="15000"/>
                </a:schemeClr>
              </a:solidFill>
            </a:endParaRPr>
          </a:p>
        </p:txBody>
      </p:sp>
      <p:pic>
        <p:nvPicPr>
          <p:cNvPr id="7" name="G3_L21_kihon_v5_in time">
            <a:hlinkClick r:id="" action="ppaction://media"/>
            <a:extLst>
              <a:ext uri="{FF2B5EF4-FFF2-40B4-BE49-F238E27FC236}">
                <a16:creationId xmlns:a16="http://schemas.microsoft.com/office/drawing/2014/main" id="{D4FFD536-27AC-4C6C-86AE-CEE20C5F8A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0475" y="1939925"/>
            <a:ext cx="609600" cy="609600"/>
          </a:xfrm>
          <a:prstGeom prst="rect">
            <a:avLst/>
          </a:prstGeom>
        </p:spPr>
      </p:pic>
    </p:spTree>
    <p:extLst>
      <p:ext uri="{BB962C8B-B14F-4D97-AF65-F5344CB8AC3E}">
        <p14:creationId xmlns:p14="http://schemas.microsoft.com/office/powerpoint/2010/main" val="336403539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1E31468-13B2-4C7A-8B39-B356290D2001}"/>
              </a:ext>
            </a:extLst>
          </p:cNvPr>
          <p:cNvSpPr txBox="1"/>
          <p:nvPr/>
        </p:nvSpPr>
        <p:spPr>
          <a:xfrm>
            <a:off x="815009" y="2574920"/>
            <a:ext cx="7513983" cy="1708160"/>
          </a:xfrm>
          <a:prstGeom prst="rect">
            <a:avLst/>
          </a:prstGeom>
          <a:noFill/>
        </p:spPr>
        <p:txBody>
          <a:bodyPr wrap="square" rtlCol="0">
            <a:spAutoFit/>
          </a:bodyPr>
          <a:lstStyle/>
          <a:p>
            <a:pPr algn="ctr"/>
            <a:r>
              <a:rPr kumimoji="1" lang="ja-JP" altLang="en-US" sz="10500" b="1" dirty="0">
                <a:solidFill>
                  <a:schemeClr val="tx1">
                    <a:lumMod val="85000"/>
                    <a:lumOff val="15000"/>
                  </a:schemeClr>
                </a:solidFill>
                <a:latin typeface="メイリオ" panose="020B0604030504040204" pitchFamily="50" charset="-128"/>
                <a:ea typeface="メイリオ" panose="020B0604030504040204" pitchFamily="50" charset="-128"/>
              </a:rPr>
              <a:t>間に合って</a:t>
            </a:r>
            <a:endParaRPr kumimoji="1" lang="ja-JP" altLang="en-US" sz="10500" dirty="0">
              <a:solidFill>
                <a:schemeClr val="tx1">
                  <a:lumMod val="85000"/>
                  <a:lumOff val="15000"/>
                </a:schemeClr>
              </a:solidFill>
            </a:endParaRPr>
          </a:p>
        </p:txBody>
      </p:sp>
      <p:pic>
        <p:nvPicPr>
          <p:cNvPr id="7" name="G3_L21_kihon_v5_in time">
            <a:hlinkClick r:id="" action="ppaction://media"/>
            <a:extLst>
              <a:ext uri="{FF2B5EF4-FFF2-40B4-BE49-F238E27FC236}">
                <a16:creationId xmlns:a16="http://schemas.microsoft.com/office/drawing/2014/main" id="{E7613260-C22F-4A58-850D-F967948808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0475" y="1939925"/>
            <a:ext cx="609600" cy="609600"/>
          </a:xfrm>
          <a:prstGeom prst="rect">
            <a:avLst/>
          </a:prstGeom>
        </p:spPr>
      </p:pic>
    </p:spTree>
    <p:extLst>
      <p:ext uri="{BB962C8B-B14F-4D97-AF65-F5344CB8AC3E}">
        <p14:creationId xmlns:p14="http://schemas.microsoft.com/office/powerpoint/2010/main" val="377048575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G3_L21_kihon_v6_speak">
            <a:hlinkClick r:id="" action="ppaction://media"/>
            <a:extLst>
              <a:ext uri="{FF2B5EF4-FFF2-40B4-BE49-F238E27FC236}">
                <a16:creationId xmlns:a16="http://schemas.microsoft.com/office/drawing/2014/main" id="{4DED5A69-DB7B-4F62-B430-E327CF9726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925" y="1978025"/>
            <a:ext cx="609600" cy="609600"/>
          </a:xfrm>
          <a:prstGeom prst="rect">
            <a:avLst/>
          </a:prstGeom>
        </p:spPr>
      </p:pic>
      <p:grpSp>
        <p:nvGrpSpPr>
          <p:cNvPr id="3" name="グループ化 2">
            <a:extLst>
              <a:ext uri="{FF2B5EF4-FFF2-40B4-BE49-F238E27FC236}">
                <a16:creationId xmlns:a16="http://schemas.microsoft.com/office/drawing/2014/main" id="{72ADD015-9E3C-9FA2-F38E-EDFCC851794F}"/>
              </a:ext>
            </a:extLst>
          </p:cNvPr>
          <p:cNvGrpSpPr/>
          <p:nvPr/>
        </p:nvGrpSpPr>
        <p:grpSpPr>
          <a:xfrm>
            <a:off x="206478" y="1713146"/>
            <a:ext cx="8731046" cy="3431708"/>
            <a:chOff x="206478" y="2145587"/>
            <a:chExt cx="8731046" cy="3431708"/>
          </a:xfrm>
        </p:grpSpPr>
        <p:sp>
          <p:nvSpPr>
            <p:cNvPr id="4" name="テキスト ボックス 3">
              <a:extLst>
                <a:ext uri="{FF2B5EF4-FFF2-40B4-BE49-F238E27FC236}">
                  <a16:creationId xmlns:a16="http://schemas.microsoft.com/office/drawing/2014/main" id="{E1CA25A5-9D31-F544-0F7C-DC19953F5D16}"/>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5" name="テキスト ボックス 4">
              <a:extLst>
                <a:ext uri="{FF2B5EF4-FFF2-40B4-BE49-F238E27FC236}">
                  <a16:creationId xmlns:a16="http://schemas.microsoft.com/office/drawing/2014/main" id="{C8C49476-6EDF-A5DD-BE24-C74E1F93A53D}"/>
                </a:ext>
              </a:extLst>
            </p:cNvPr>
            <p:cNvSpPr txBox="1"/>
            <p:nvPr/>
          </p:nvSpPr>
          <p:spPr>
            <a:xfrm>
              <a:off x="206478" y="2145587"/>
              <a:ext cx="8731046" cy="1862048"/>
            </a:xfrm>
            <a:prstGeom prst="rect">
              <a:avLst/>
            </a:prstGeom>
            <a:noFill/>
          </p:spPr>
          <p:txBody>
            <a:bodyPr wrap="square" rtlCol="0">
              <a:spAutoFit/>
            </a:bodyPr>
            <a:lstStyle/>
            <a:p>
              <a:pPr algn="ctr"/>
              <a:r>
                <a:rPr kumimoji="1"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を話す</a:t>
              </a:r>
            </a:p>
          </p:txBody>
        </p:sp>
      </p:grpSp>
    </p:spTree>
    <p:extLst>
      <p:ext uri="{BB962C8B-B14F-4D97-AF65-F5344CB8AC3E}">
        <p14:creationId xmlns:p14="http://schemas.microsoft.com/office/powerpoint/2010/main" val="381241732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speak</a:t>
            </a:r>
            <a:endParaRPr kumimoji="1" lang="ja-JP" altLang="en-US" sz="8000" dirty="0">
              <a:solidFill>
                <a:schemeClr val="tx1">
                  <a:lumMod val="85000"/>
                  <a:lumOff val="15000"/>
                </a:schemeClr>
              </a:solidFill>
            </a:endParaRPr>
          </a:p>
        </p:txBody>
      </p:sp>
      <p:pic>
        <p:nvPicPr>
          <p:cNvPr id="5" name="G3_L21_kihon_v6_speak">
            <a:hlinkClick r:id="" action="ppaction://media"/>
            <a:extLst>
              <a:ext uri="{FF2B5EF4-FFF2-40B4-BE49-F238E27FC236}">
                <a16:creationId xmlns:a16="http://schemas.microsoft.com/office/drawing/2014/main" id="{60C3BD9B-1944-4407-B943-85F04F9329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925" y="1978025"/>
            <a:ext cx="609600" cy="609600"/>
          </a:xfrm>
          <a:prstGeom prst="rect">
            <a:avLst/>
          </a:prstGeom>
        </p:spPr>
      </p:pic>
    </p:spTree>
    <p:extLst>
      <p:ext uri="{BB962C8B-B14F-4D97-AF65-F5344CB8AC3E}">
        <p14:creationId xmlns:p14="http://schemas.microsoft.com/office/powerpoint/2010/main" val="282076790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EEE8AEA-B4A8-4879-BB4E-0016A3DF0F9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話す</a:t>
            </a:r>
            <a:endParaRPr kumimoji="1" lang="ja-JP" altLang="en-US" sz="7200" dirty="0">
              <a:solidFill>
                <a:schemeClr val="tx1">
                  <a:lumMod val="85000"/>
                  <a:lumOff val="15000"/>
                </a:schemeClr>
              </a:solidFill>
            </a:endParaRPr>
          </a:p>
        </p:txBody>
      </p:sp>
      <p:pic>
        <p:nvPicPr>
          <p:cNvPr id="6" name="G3_L21_kihon_v6_speak">
            <a:hlinkClick r:id="" action="ppaction://media"/>
            <a:extLst>
              <a:ext uri="{FF2B5EF4-FFF2-40B4-BE49-F238E27FC236}">
                <a16:creationId xmlns:a16="http://schemas.microsoft.com/office/drawing/2014/main" id="{BEABDDCC-EA1A-40C2-BF4B-3675BBA978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925" y="1978025"/>
            <a:ext cx="609600" cy="609600"/>
          </a:xfrm>
          <a:prstGeom prst="rect">
            <a:avLst/>
          </a:prstGeom>
        </p:spPr>
      </p:pic>
    </p:spTree>
    <p:extLst>
      <p:ext uri="{BB962C8B-B14F-4D97-AF65-F5344CB8AC3E}">
        <p14:creationId xmlns:p14="http://schemas.microsoft.com/office/powerpoint/2010/main" val="290613799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7C0CB0CB-F6C2-4EDE-91F3-11394CF0C608}"/>
              </a:ext>
            </a:extLst>
          </p:cNvPr>
          <p:cNvGrpSpPr/>
          <p:nvPr/>
        </p:nvGrpSpPr>
        <p:grpSpPr>
          <a:xfrm>
            <a:off x="0" y="1323936"/>
            <a:ext cx="9144000" cy="4210129"/>
            <a:chOff x="0" y="693035"/>
            <a:chExt cx="9144000" cy="4210129"/>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0" y="3702835"/>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[b---] A [a--] B</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693035"/>
              <a:ext cx="7513983" cy="2970044"/>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も</a:t>
              </a: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も</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両方</a:t>
              </a:r>
              <a:endParaRPr kumimoji="1" lang="ja-JP" altLang="en-US" sz="6600" dirty="0">
                <a:solidFill>
                  <a:schemeClr val="tx1">
                    <a:lumMod val="85000"/>
                    <a:lumOff val="15000"/>
                  </a:schemeClr>
                </a:solidFill>
              </a:endParaRPr>
            </a:p>
          </p:txBody>
        </p:sp>
      </p:grpSp>
      <p:pic>
        <p:nvPicPr>
          <p:cNvPr id="4" name="G3_L21_kihon_v7_both and">
            <a:hlinkClick r:id="" action="ppaction://media"/>
            <a:extLst>
              <a:ext uri="{FF2B5EF4-FFF2-40B4-BE49-F238E27FC236}">
                <a16:creationId xmlns:a16="http://schemas.microsoft.com/office/drawing/2014/main" id="{BBEFF597-18B0-46A9-A0F3-E53EE0C460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9475" y="2282825"/>
            <a:ext cx="609600" cy="609600"/>
          </a:xfrm>
          <a:prstGeom prst="rect">
            <a:avLst/>
          </a:prstGeom>
        </p:spPr>
      </p:pic>
      <p:cxnSp>
        <p:nvCxnSpPr>
          <p:cNvPr id="2" name="直線コネクタ 1">
            <a:extLst>
              <a:ext uri="{FF2B5EF4-FFF2-40B4-BE49-F238E27FC236}">
                <a16:creationId xmlns:a16="http://schemas.microsoft.com/office/drawing/2014/main" id="{4E3A58E4-A099-3AF8-568E-810437D965CE}"/>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72399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F1160-54C0-EB7F-B6B3-4AFCE7E94D9F}"/>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A3FD861A-2390-50DB-A471-4C7315A86654}"/>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B92678C-1EEE-2712-3618-AAE2CBF75350}"/>
              </a:ext>
            </a:extLst>
          </p:cNvPr>
          <p:cNvSpPr txBox="1"/>
          <p:nvPr/>
        </p:nvSpPr>
        <p:spPr>
          <a:xfrm>
            <a:off x="441515" y="4128490"/>
            <a:ext cx="826097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think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that </a:t>
            </a:r>
            <a:r>
              <a:rPr kumimoji="1" lang="en-US" altLang="ja-JP" sz="4400" dirty="0">
                <a:solidFill>
                  <a:srgbClr val="00B0F0"/>
                </a:solidFill>
                <a:latin typeface="メイリオ" panose="020B0604030504040204" pitchFamily="50" charset="-128"/>
                <a:ea typeface="メイリオ" panose="020B0604030504040204" pitchFamily="50" charset="-128"/>
              </a:rPr>
              <a:t>he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is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accent2"/>
                </a:solidFill>
                <a:latin typeface="メイリオ" panose="020B0604030504040204" pitchFamily="50" charset="-128"/>
                <a:ea typeface="メイリオ" panose="020B0604030504040204" pitchFamily="50" charset="-128"/>
              </a:rPr>
              <a:t>our new teacher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AA636680-9C0A-2564-975A-AA96C54A79CF}"/>
              </a:ext>
            </a:extLst>
          </p:cNvPr>
          <p:cNvSpPr txBox="1"/>
          <p:nvPr/>
        </p:nvSpPr>
        <p:spPr>
          <a:xfrm>
            <a:off x="0" y="690490"/>
            <a:ext cx="914400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思います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彼は</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dirty="0">
                <a:solidFill>
                  <a:schemeClr val="accent2"/>
                </a:solidFill>
                <a:latin typeface="メイリオ" panose="020B0604030504040204" pitchFamily="50" charset="-128"/>
                <a:ea typeface="メイリオ" panose="020B0604030504040204" pitchFamily="50" charset="-128"/>
              </a:rPr>
              <a:t>私たちの新しい先生 </a:t>
            </a:r>
            <a:r>
              <a:rPr kumimoji="1" lang="ja-JP" altLang="en-US" sz="4800" dirty="0">
                <a:solidFill>
                  <a:srgbClr val="FF0000"/>
                </a:solidFill>
                <a:latin typeface="メイリオ" panose="020B0604030504040204" pitchFamily="50" charset="-128"/>
                <a:ea typeface="メイリオ" panose="020B0604030504040204" pitchFamily="50" charset="-128"/>
              </a:rPr>
              <a:t>だ</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と</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dirty="0">
              <a:solidFill>
                <a:srgbClr val="FF0000"/>
              </a:solidFill>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64874EEB-2635-7140-B2C1-628EC8D85F24}"/>
              </a:ext>
            </a:extLst>
          </p:cNvPr>
          <p:cNvSpPr/>
          <p:nvPr/>
        </p:nvSpPr>
        <p:spPr>
          <a:xfrm>
            <a:off x="0" y="1913045"/>
            <a:ext cx="8530814" cy="967008"/>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2CD2F55-C864-5C84-BE0D-EAD07876F1AB}"/>
              </a:ext>
            </a:extLst>
          </p:cNvPr>
          <p:cNvSpPr/>
          <p:nvPr/>
        </p:nvSpPr>
        <p:spPr>
          <a:xfrm>
            <a:off x="306593" y="5148000"/>
            <a:ext cx="7578762" cy="967008"/>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1I think that he is our new teacher .">
            <a:hlinkClick r:id="" action="ppaction://media"/>
            <a:extLst>
              <a:ext uri="{FF2B5EF4-FFF2-40B4-BE49-F238E27FC236}">
                <a16:creationId xmlns:a16="http://schemas.microsoft.com/office/drawing/2014/main" id="{3ECFE459-0AA2-AC2B-C4A9-BB871BBBE5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6150" y="1035050"/>
            <a:ext cx="406400" cy="406400"/>
          </a:xfrm>
          <a:prstGeom prst="rect">
            <a:avLst/>
          </a:prstGeom>
        </p:spPr>
      </p:pic>
    </p:spTree>
    <p:extLst>
      <p:ext uri="{BB962C8B-B14F-4D97-AF65-F5344CB8AC3E}">
        <p14:creationId xmlns:p14="http://schemas.microsoft.com/office/powerpoint/2010/main" val="281010636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37320" y="2690336"/>
            <a:ext cx="8507896" cy="1477328"/>
          </a:xfrm>
          <a:prstGeom prst="rect">
            <a:avLst/>
          </a:prstGeom>
          <a:noFill/>
        </p:spPr>
        <p:txBody>
          <a:bodyPr wrap="square" rtlCol="0">
            <a:spAutoFit/>
          </a:bodyPr>
          <a:lstStyle/>
          <a:p>
            <a:pPr algn="ctr"/>
            <a:r>
              <a:rPr lang="en-US" altLang="ja-JP" sz="9000" b="1" dirty="0">
                <a:solidFill>
                  <a:schemeClr val="tx1">
                    <a:lumMod val="85000"/>
                    <a:lumOff val="15000"/>
                  </a:schemeClr>
                </a:solidFill>
                <a:latin typeface="メイリオ" panose="020B0604030504040204" pitchFamily="50" charset="-128"/>
                <a:ea typeface="メイリオ" panose="020B0604030504040204" pitchFamily="50" charset="-128"/>
              </a:rPr>
              <a:t>both A and B </a:t>
            </a:r>
            <a:endParaRPr kumimoji="1" lang="ja-JP" altLang="en-US" sz="9000" dirty="0">
              <a:solidFill>
                <a:schemeClr val="tx1">
                  <a:lumMod val="85000"/>
                  <a:lumOff val="15000"/>
                </a:schemeClr>
              </a:solidFill>
            </a:endParaRPr>
          </a:p>
        </p:txBody>
      </p:sp>
      <p:pic>
        <p:nvPicPr>
          <p:cNvPr id="7" name="G3_L21_kihon_v7_both and">
            <a:hlinkClick r:id="" action="ppaction://media"/>
            <a:extLst>
              <a:ext uri="{FF2B5EF4-FFF2-40B4-BE49-F238E27FC236}">
                <a16:creationId xmlns:a16="http://schemas.microsoft.com/office/drawing/2014/main" id="{06BF07E2-D5C1-4215-A289-0682DAD874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9475" y="2282825"/>
            <a:ext cx="609600" cy="609600"/>
          </a:xfrm>
          <a:prstGeom prst="rect">
            <a:avLst/>
          </a:prstGeom>
        </p:spPr>
      </p:pic>
      <p:cxnSp>
        <p:nvCxnSpPr>
          <p:cNvPr id="2" name="直線コネクタ 1">
            <a:extLst>
              <a:ext uri="{FF2B5EF4-FFF2-40B4-BE49-F238E27FC236}">
                <a16:creationId xmlns:a16="http://schemas.microsoft.com/office/drawing/2014/main" id="{99D032C0-C606-231E-786D-657F9DDDB1D9}"/>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3675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4E04D1F-B4B9-4696-9CAA-61875994D629}"/>
              </a:ext>
            </a:extLst>
          </p:cNvPr>
          <p:cNvSpPr txBox="1"/>
          <p:nvPr/>
        </p:nvSpPr>
        <p:spPr>
          <a:xfrm>
            <a:off x="815009" y="1943978"/>
            <a:ext cx="7513983" cy="2970044"/>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も</a:t>
            </a: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も</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両方</a:t>
            </a:r>
            <a:endParaRPr kumimoji="1" lang="ja-JP" altLang="en-US" sz="6600" dirty="0">
              <a:solidFill>
                <a:schemeClr val="tx1">
                  <a:lumMod val="85000"/>
                  <a:lumOff val="15000"/>
                </a:schemeClr>
              </a:solidFill>
            </a:endParaRPr>
          </a:p>
        </p:txBody>
      </p:sp>
      <p:pic>
        <p:nvPicPr>
          <p:cNvPr id="7" name="G3_L21_kihon_v7_both and">
            <a:hlinkClick r:id="" action="ppaction://media"/>
            <a:extLst>
              <a:ext uri="{FF2B5EF4-FFF2-40B4-BE49-F238E27FC236}">
                <a16:creationId xmlns:a16="http://schemas.microsoft.com/office/drawing/2014/main" id="{EADF0221-E91D-443D-9DAE-D0AF6DF50F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9475" y="2282825"/>
            <a:ext cx="609600" cy="609600"/>
          </a:xfrm>
          <a:prstGeom prst="rect">
            <a:avLst/>
          </a:prstGeom>
        </p:spPr>
      </p:pic>
      <p:pic>
        <p:nvPicPr>
          <p:cNvPr id="2" name="合格の鐘">
            <a:hlinkClick r:id="" action="ppaction://media"/>
            <a:extLst>
              <a:ext uri="{FF2B5EF4-FFF2-40B4-BE49-F238E27FC236}">
                <a16:creationId xmlns:a16="http://schemas.microsoft.com/office/drawing/2014/main" id="{EFF0F6A3-A3F1-0F91-67F0-BB8540EB08B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8680" y="4244492"/>
            <a:ext cx="609601" cy="609600"/>
          </a:xfrm>
          <a:prstGeom prst="rect">
            <a:avLst/>
          </a:prstGeom>
        </p:spPr>
      </p:pic>
      <p:cxnSp>
        <p:nvCxnSpPr>
          <p:cNvPr id="3" name="直線コネクタ 2">
            <a:extLst>
              <a:ext uri="{FF2B5EF4-FFF2-40B4-BE49-F238E27FC236}">
                <a16:creationId xmlns:a16="http://schemas.microsoft.com/office/drawing/2014/main" id="{6D0FB64A-46B8-7F2E-7040-D02D16F1552F}"/>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742382"/>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6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7"/>
                </p:tgtEl>
              </p:cMediaNode>
            </p:audio>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DB328-DDB3-B0E0-11AD-2A948CF27D7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7A70B9-512D-5103-51B8-EFF9577B0607}"/>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142E353E-7DD6-E37E-E6CE-1A14614E875A}"/>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2E9C12C0-2A54-3868-E813-474F989ADD5D}"/>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1112244"/>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0EB6A-E01A-73EE-952A-5B74211DF4E2}"/>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CBE20A56-B8A2-A8A5-F8CE-79FD72B68C5E}"/>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2F2FEA91-CA24-5652-C1C1-5337512621A7}"/>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B7F113A-3D5F-32B5-A31D-2DD74B072BC1}"/>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9" name="グループ化 8">
            <a:extLst>
              <a:ext uri="{FF2B5EF4-FFF2-40B4-BE49-F238E27FC236}">
                <a16:creationId xmlns:a16="http://schemas.microsoft.com/office/drawing/2014/main" id="{A7F1CEA5-08D9-1FEF-8976-EEAB2355A558}"/>
              </a:ext>
            </a:extLst>
          </p:cNvPr>
          <p:cNvGrpSpPr/>
          <p:nvPr/>
        </p:nvGrpSpPr>
        <p:grpSpPr>
          <a:xfrm>
            <a:off x="815009" y="1536175"/>
            <a:ext cx="7513983" cy="3785651"/>
            <a:chOff x="815009" y="1791644"/>
            <a:chExt cx="7513983" cy="3785651"/>
          </a:xfrm>
        </p:grpSpPr>
        <p:sp>
          <p:nvSpPr>
            <p:cNvPr id="10" name="テキスト ボックス 9">
              <a:extLst>
                <a:ext uri="{FF2B5EF4-FFF2-40B4-BE49-F238E27FC236}">
                  <a16:creationId xmlns:a16="http://schemas.microsoft.com/office/drawing/2014/main" id="{7EBC9550-9B72-E23B-484E-4A02A537C64C}"/>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think</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1" name="テキスト ボックス 10">
              <a:extLst>
                <a:ext uri="{FF2B5EF4-FFF2-40B4-BE49-F238E27FC236}">
                  <a16:creationId xmlns:a16="http://schemas.microsoft.com/office/drawing/2014/main" id="{49AC2A64-724B-5BDC-4E77-385CA42A5AC9}"/>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思う</a:t>
              </a:r>
              <a:endParaRPr kumimoji="1" lang="ja-JP" altLang="en-US" sz="7200" dirty="0">
                <a:solidFill>
                  <a:schemeClr val="tx1">
                    <a:lumMod val="85000"/>
                    <a:lumOff val="15000"/>
                  </a:schemeClr>
                </a:solidFill>
              </a:endParaRPr>
            </a:p>
          </p:txBody>
        </p:sp>
      </p:grpSp>
      <p:pic>
        <p:nvPicPr>
          <p:cNvPr id="2" name="G3_L21_kihon_v1_think">
            <a:hlinkClick r:id="" action="ppaction://media"/>
            <a:extLst>
              <a:ext uri="{FF2B5EF4-FFF2-40B4-BE49-F238E27FC236}">
                <a16:creationId xmlns:a16="http://schemas.microsoft.com/office/drawing/2014/main" id="{2D3CDBB5-8748-A2F6-7445-2A607F30A1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98625" y="587375"/>
            <a:ext cx="609600" cy="609600"/>
          </a:xfrm>
          <a:prstGeom prst="rect">
            <a:avLst/>
          </a:prstGeom>
        </p:spPr>
      </p:pic>
      <p:sp>
        <p:nvSpPr>
          <p:cNvPr id="6" name="正方形/長方形 5">
            <a:extLst>
              <a:ext uri="{FF2B5EF4-FFF2-40B4-BE49-F238E27FC236}">
                <a16:creationId xmlns:a16="http://schemas.microsoft.com/office/drawing/2014/main" id="{5E1D8D9B-BD30-A1CE-7FC8-51AED3BE02A3}"/>
              </a:ext>
            </a:extLst>
          </p:cNvPr>
          <p:cNvSpPr/>
          <p:nvPr/>
        </p:nvSpPr>
        <p:spPr>
          <a:xfrm>
            <a:off x="2781300" y="3591485"/>
            <a:ext cx="35730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10958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8ED33-3C13-F039-E4C3-3DAD0DCE5FCB}"/>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D071DF7D-5C8F-5362-8909-C8E177D6EC3E}"/>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BB16A79-0FCD-D8AA-EE8C-0B1337A63873}"/>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2F5E5502-1158-4358-C04B-F067197A5B4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3" name="グループ化 2">
            <a:extLst>
              <a:ext uri="{FF2B5EF4-FFF2-40B4-BE49-F238E27FC236}">
                <a16:creationId xmlns:a16="http://schemas.microsoft.com/office/drawing/2014/main" id="{5563D93E-C3F1-B3A1-D3A1-DA5A4A61EA6F}"/>
              </a:ext>
            </a:extLst>
          </p:cNvPr>
          <p:cNvGrpSpPr/>
          <p:nvPr/>
        </p:nvGrpSpPr>
        <p:grpSpPr>
          <a:xfrm>
            <a:off x="815009" y="1636202"/>
            <a:ext cx="7513983" cy="3585596"/>
            <a:chOff x="815009" y="1991699"/>
            <a:chExt cx="7513983" cy="3585596"/>
          </a:xfrm>
        </p:grpSpPr>
        <p:sp>
          <p:nvSpPr>
            <p:cNvPr id="5" name="テキスト ボックス 4">
              <a:extLst>
                <a:ext uri="{FF2B5EF4-FFF2-40B4-BE49-F238E27FC236}">
                  <a16:creationId xmlns:a16="http://schemas.microsoft.com/office/drawing/2014/main" id="{805F5482-6AE6-731C-23B8-97FECD10261F}"/>
                </a:ext>
              </a:extLst>
            </p:cNvPr>
            <p:cNvSpPr txBox="1"/>
            <p:nvPr/>
          </p:nvSpPr>
          <p:spPr>
            <a:xfrm>
              <a:off x="815009" y="1991699"/>
              <a:ext cx="7513983" cy="1938992"/>
            </a:xfrm>
            <a:prstGeom prst="rect">
              <a:avLst/>
            </a:prstGeom>
            <a:noFill/>
          </p:spPr>
          <p:txBody>
            <a:bodyPr wrap="square" rtlCol="0">
              <a:spAutoFit/>
            </a:bodyPr>
            <a:lstStyle/>
            <a:p>
              <a:pPr algn="ctr"/>
              <a:r>
                <a:rPr kumimoji="1" lang="ja-JP" altLang="en-US" sz="12000" b="1" dirty="0">
                  <a:solidFill>
                    <a:schemeClr val="tx1">
                      <a:lumMod val="85000"/>
                      <a:lumOff val="15000"/>
                    </a:schemeClr>
                  </a:solidFill>
                  <a:latin typeface="メイリオ" panose="020B0604030504040204" pitchFamily="50" charset="-128"/>
                  <a:ea typeface="メイリオ" panose="020B0604030504040204" pitchFamily="50" charset="-128"/>
                </a:rPr>
                <a:t>私たちの</a:t>
              </a:r>
              <a:endParaRPr kumimoji="1" lang="ja-JP" altLang="en-US" sz="120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B8B2F6E5-EB59-BF6D-DA21-41BC7AD13197}"/>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our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21_kihon_v2_our">
            <a:hlinkClick r:id="" action="ppaction://media"/>
            <a:extLst>
              <a:ext uri="{FF2B5EF4-FFF2-40B4-BE49-F238E27FC236}">
                <a16:creationId xmlns:a16="http://schemas.microsoft.com/office/drawing/2014/main" id="{D34D65AA-8842-C1DA-E397-5B8A197968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22375" y="1139825"/>
            <a:ext cx="609600" cy="609600"/>
          </a:xfrm>
          <a:prstGeom prst="rect">
            <a:avLst/>
          </a:prstGeom>
        </p:spPr>
      </p:pic>
      <p:sp>
        <p:nvSpPr>
          <p:cNvPr id="10" name="正方形/長方形 9">
            <a:extLst>
              <a:ext uri="{FF2B5EF4-FFF2-40B4-BE49-F238E27FC236}">
                <a16:creationId xmlns:a16="http://schemas.microsoft.com/office/drawing/2014/main" id="{F1ABA634-4A92-3C96-F2F0-3F355BCAC6DE}"/>
              </a:ext>
            </a:extLst>
          </p:cNvPr>
          <p:cNvSpPr/>
          <p:nvPr/>
        </p:nvSpPr>
        <p:spPr>
          <a:xfrm>
            <a:off x="3296873" y="3518496"/>
            <a:ext cx="25418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92626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0"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FBF3E-2FBB-98BD-139D-FB6A418198C5}"/>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7FE85ADA-5C49-7E7F-DDBF-533EA722B337}"/>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F3065CBA-B795-6314-D325-65EE3CC7A083}"/>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BB4EBE3A-5E14-7B56-7662-AAB57296272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3" name="グループ化 2">
            <a:extLst>
              <a:ext uri="{FF2B5EF4-FFF2-40B4-BE49-F238E27FC236}">
                <a16:creationId xmlns:a16="http://schemas.microsoft.com/office/drawing/2014/main" id="{073526D8-51A6-98C3-A810-AA3D0C7C64D4}"/>
              </a:ext>
            </a:extLst>
          </p:cNvPr>
          <p:cNvGrpSpPr/>
          <p:nvPr/>
        </p:nvGrpSpPr>
        <p:grpSpPr>
          <a:xfrm>
            <a:off x="815008" y="1359203"/>
            <a:ext cx="7513984" cy="3785651"/>
            <a:chOff x="815008" y="1791644"/>
            <a:chExt cx="7513984" cy="3785651"/>
          </a:xfrm>
        </p:grpSpPr>
        <p:sp>
          <p:nvSpPr>
            <p:cNvPr id="6" name="テキスト ボックス 5">
              <a:extLst>
                <a:ext uri="{FF2B5EF4-FFF2-40B4-BE49-F238E27FC236}">
                  <a16:creationId xmlns:a16="http://schemas.microsoft.com/office/drawing/2014/main" id="{59E6BC66-0C8B-6F59-426A-9E902E9C8F47}"/>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teacher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4C897013-8439-57F4-2D9A-5B1EF3707F17}"/>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先生</a:t>
              </a:r>
              <a:endParaRPr kumimoji="1" lang="ja-JP" altLang="en-US" sz="7200" dirty="0">
                <a:solidFill>
                  <a:schemeClr val="tx1">
                    <a:lumMod val="85000"/>
                    <a:lumOff val="15000"/>
                  </a:schemeClr>
                </a:solidFill>
              </a:endParaRPr>
            </a:p>
          </p:txBody>
        </p:sp>
      </p:grpSp>
      <p:pic>
        <p:nvPicPr>
          <p:cNvPr id="2" name="G3_L21_kihon_v3_teacher">
            <a:hlinkClick r:id="" action="ppaction://media"/>
            <a:extLst>
              <a:ext uri="{FF2B5EF4-FFF2-40B4-BE49-F238E27FC236}">
                <a16:creationId xmlns:a16="http://schemas.microsoft.com/office/drawing/2014/main" id="{1C31ABA3-EC58-2B9A-F249-33292B2318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5675" y="1006475"/>
            <a:ext cx="609600" cy="609600"/>
          </a:xfrm>
          <a:prstGeom prst="rect">
            <a:avLst/>
          </a:prstGeom>
        </p:spPr>
      </p:pic>
      <p:sp>
        <p:nvSpPr>
          <p:cNvPr id="10" name="正方形/長方形 9">
            <a:extLst>
              <a:ext uri="{FF2B5EF4-FFF2-40B4-BE49-F238E27FC236}">
                <a16:creationId xmlns:a16="http://schemas.microsoft.com/office/drawing/2014/main" id="{A7927619-4022-013C-0FEF-8C016138D99B}"/>
              </a:ext>
            </a:extLst>
          </p:cNvPr>
          <p:cNvSpPr/>
          <p:nvPr/>
        </p:nvSpPr>
        <p:spPr>
          <a:xfrm>
            <a:off x="2082800" y="3429000"/>
            <a:ext cx="49700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63042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A2245-55C9-49FB-FCCD-B80A8C5E4CF7}"/>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28F5B368-0E2D-05F8-726E-271C3990AE7B}"/>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E21B0476-EC75-0B1E-E733-CB3B9F29F0C9}"/>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F144472-953C-14CB-51B9-1275887776B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8" name="グループ化 7">
            <a:extLst>
              <a:ext uri="{FF2B5EF4-FFF2-40B4-BE49-F238E27FC236}">
                <a16:creationId xmlns:a16="http://schemas.microsoft.com/office/drawing/2014/main" id="{FC073A2A-65F4-F86D-0EAC-EADF965B9D83}"/>
              </a:ext>
            </a:extLst>
          </p:cNvPr>
          <p:cNvGrpSpPr/>
          <p:nvPr/>
        </p:nvGrpSpPr>
        <p:grpSpPr>
          <a:xfrm>
            <a:off x="815009" y="1713146"/>
            <a:ext cx="7513983" cy="3431708"/>
            <a:chOff x="815009" y="2145587"/>
            <a:chExt cx="7513983" cy="3431708"/>
          </a:xfrm>
        </p:grpSpPr>
        <p:sp>
          <p:nvSpPr>
            <p:cNvPr id="9" name="テキスト ボックス 8">
              <a:extLst>
                <a:ext uri="{FF2B5EF4-FFF2-40B4-BE49-F238E27FC236}">
                  <a16:creationId xmlns:a16="http://schemas.microsoft.com/office/drawing/2014/main" id="{95AE7D25-CA2C-6718-0482-3357AC20967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live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0" name="テキスト ボックス 9">
              <a:extLst>
                <a:ext uri="{FF2B5EF4-FFF2-40B4-BE49-F238E27FC236}">
                  <a16:creationId xmlns:a16="http://schemas.microsoft.com/office/drawing/2014/main" id="{B1AF2222-AAB7-EBC6-A3A5-94552E8AEDC7}"/>
                </a:ext>
              </a:extLst>
            </p:cNvPr>
            <p:cNvSpPr txBox="1"/>
            <p:nvPr/>
          </p:nvSpPr>
          <p:spPr>
            <a:xfrm>
              <a:off x="815009" y="2145587"/>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住んでいる</a:t>
              </a:r>
              <a:endParaRPr kumimoji="1" lang="ja-JP" altLang="en-US" sz="6600" dirty="0">
                <a:solidFill>
                  <a:schemeClr val="tx1">
                    <a:lumMod val="85000"/>
                    <a:lumOff val="15000"/>
                  </a:schemeClr>
                </a:solidFill>
              </a:endParaRPr>
            </a:p>
          </p:txBody>
        </p:sp>
      </p:grpSp>
      <p:pic>
        <p:nvPicPr>
          <p:cNvPr id="2" name="G3_L21_kihon_v4_live">
            <a:hlinkClick r:id="" action="ppaction://media"/>
            <a:extLst>
              <a:ext uri="{FF2B5EF4-FFF2-40B4-BE49-F238E27FC236}">
                <a16:creationId xmlns:a16="http://schemas.microsoft.com/office/drawing/2014/main" id="{C8CF1D56-8EA0-8858-4E48-2A861F1A61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7125" y="1558925"/>
            <a:ext cx="609600" cy="609600"/>
          </a:xfrm>
          <a:prstGeom prst="rect">
            <a:avLst/>
          </a:prstGeom>
        </p:spPr>
      </p:pic>
      <p:sp>
        <p:nvSpPr>
          <p:cNvPr id="6" name="正方形/長方形 5">
            <a:extLst>
              <a:ext uri="{FF2B5EF4-FFF2-40B4-BE49-F238E27FC236}">
                <a16:creationId xmlns:a16="http://schemas.microsoft.com/office/drawing/2014/main" id="{A4EF8D01-F13B-319F-B71F-3736730ED7C4}"/>
              </a:ext>
            </a:extLst>
          </p:cNvPr>
          <p:cNvSpPr/>
          <p:nvPr/>
        </p:nvSpPr>
        <p:spPr>
          <a:xfrm>
            <a:off x="3296873" y="3429000"/>
            <a:ext cx="25418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00328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73A9A-556F-6350-AEE4-3CDE5A27332C}"/>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076B4749-A5E5-3EBB-092D-24CB5F306744}"/>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269B0AB-B7D7-E632-29B1-A070E7F163B1}"/>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748BE115-7AD6-D466-E06F-4AB0C89E5167}"/>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2" name="グループ化 1">
            <a:extLst>
              <a:ext uri="{FF2B5EF4-FFF2-40B4-BE49-F238E27FC236}">
                <a16:creationId xmlns:a16="http://schemas.microsoft.com/office/drawing/2014/main" id="{11802A14-4012-295A-F79D-415D066B91FF}"/>
              </a:ext>
            </a:extLst>
          </p:cNvPr>
          <p:cNvGrpSpPr/>
          <p:nvPr/>
        </p:nvGrpSpPr>
        <p:grpSpPr>
          <a:xfrm>
            <a:off x="0" y="1885040"/>
            <a:ext cx="9144000" cy="3087921"/>
            <a:chOff x="0" y="2243153"/>
            <a:chExt cx="9144000" cy="3087921"/>
          </a:xfrm>
        </p:grpSpPr>
        <p:sp>
          <p:nvSpPr>
            <p:cNvPr id="6" name="テキスト ボックス 5">
              <a:extLst>
                <a:ext uri="{FF2B5EF4-FFF2-40B4-BE49-F238E27FC236}">
                  <a16:creationId xmlns:a16="http://schemas.microsoft.com/office/drawing/2014/main" id="{C46F782F-DAF3-5B19-5139-21C7482CE95D}"/>
                </a:ext>
              </a:extLst>
            </p:cNvPr>
            <p:cNvSpPr txBox="1"/>
            <p:nvPr/>
          </p:nvSpPr>
          <p:spPr>
            <a:xfrm>
              <a:off x="0" y="4007635"/>
              <a:ext cx="9144000" cy="1323439"/>
            </a:xfrm>
            <a:prstGeom prst="rect">
              <a:avLst/>
            </a:prstGeom>
            <a:noFill/>
          </p:spPr>
          <p:txBody>
            <a:bodyPr wrap="square" rtlCol="0">
              <a:spAutoFit/>
            </a:bodyPr>
            <a:lstStyle/>
            <a:p>
              <a:pPr algn="ct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[in] [time]</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A83FE576-7A9A-5D85-3A77-A447E63AA00A}"/>
                </a:ext>
              </a:extLst>
            </p:cNvPr>
            <p:cNvSpPr txBox="1"/>
            <p:nvPr/>
          </p:nvSpPr>
          <p:spPr>
            <a:xfrm>
              <a:off x="815009" y="2243153"/>
              <a:ext cx="7513983" cy="1708160"/>
            </a:xfrm>
            <a:prstGeom prst="rect">
              <a:avLst/>
            </a:prstGeom>
            <a:noFill/>
          </p:spPr>
          <p:txBody>
            <a:bodyPr wrap="square" rtlCol="0">
              <a:spAutoFit/>
            </a:bodyPr>
            <a:lstStyle/>
            <a:p>
              <a:pPr algn="ctr"/>
              <a:r>
                <a:rPr kumimoji="1" lang="ja-JP" altLang="en-US" sz="10500" b="1" dirty="0">
                  <a:solidFill>
                    <a:schemeClr val="tx1">
                      <a:lumMod val="85000"/>
                      <a:lumOff val="15000"/>
                    </a:schemeClr>
                  </a:solidFill>
                  <a:latin typeface="メイリオ" panose="020B0604030504040204" pitchFamily="50" charset="-128"/>
                  <a:ea typeface="メイリオ" panose="020B0604030504040204" pitchFamily="50" charset="-128"/>
                </a:rPr>
                <a:t>間に合って</a:t>
              </a:r>
              <a:endParaRPr kumimoji="1" lang="ja-JP" altLang="en-US" sz="10500" dirty="0">
                <a:solidFill>
                  <a:schemeClr val="tx1">
                    <a:lumMod val="85000"/>
                    <a:lumOff val="15000"/>
                  </a:schemeClr>
                </a:solidFill>
              </a:endParaRPr>
            </a:p>
          </p:txBody>
        </p:sp>
      </p:grpSp>
      <p:pic>
        <p:nvPicPr>
          <p:cNvPr id="4" name="G3_L21_kihon_v5_in time">
            <a:hlinkClick r:id="" action="ppaction://media"/>
            <a:extLst>
              <a:ext uri="{FF2B5EF4-FFF2-40B4-BE49-F238E27FC236}">
                <a16:creationId xmlns:a16="http://schemas.microsoft.com/office/drawing/2014/main" id="{0C1B0E49-7237-307D-492B-02411B11ED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0475" y="1939925"/>
            <a:ext cx="609600" cy="609600"/>
          </a:xfrm>
          <a:prstGeom prst="rect">
            <a:avLst/>
          </a:prstGeom>
        </p:spPr>
      </p:pic>
      <p:sp>
        <p:nvSpPr>
          <p:cNvPr id="10" name="正方形/長方形 9">
            <a:extLst>
              <a:ext uri="{FF2B5EF4-FFF2-40B4-BE49-F238E27FC236}">
                <a16:creationId xmlns:a16="http://schemas.microsoft.com/office/drawing/2014/main" id="{1C5AE9A6-EDAA-4EAB-DACA-36A3008ACD77}"/>
              </a:ext>
            </a:extLst>
          </p:cNvPr>
          <p:cNvSpPr/>
          <p:nvPr/>
        </p:nvSpPr>
        <p:spPr>
          <a:xfrm>
            <a:off x="2118285" y="3593200"/>
            <a:ext cx="1183715" cy="137432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C5796C57-9115-6400-2A73-2D34F6267122}"/>
              </a:ext>
            </a:extLst>
          </p:cNvPr>
          <p:cNvSpPr/>
          <p:nvPr/>
        </p:nvSpPr>
        <p:spPr>
          <a:xfrm>
            <a:off x="4358527" y="3624081"/>
            <a:ext cx="2791573" cy="137432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43487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9"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10" grpId="0" animBg="1"/>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222B9-5918-9D69-CDA3-557AB791275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BE372DD-2E7F-7536-CDE5-4441085400D9}"/>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CFA889F8-9820-E615-6EEF-AAFD49E67F45}"/>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81B124F-82B5-CF6A-5E35-36CDC7D5492B}"/>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pic>
        <p:nvPicPr>
          <p:cNvPr id="2" name="G3_L21_kihon_v6_speak">
            <a:hlinkClick r:id="" action="ppaction://media"/>
            <a:extLst>
              <a:ext uri="{FF2B5EF4-FFF2-40B4-BE49-F238E27FC236}">
                <a16:creationId xmlns:a16="http://schemas.microsoft.com/office/drawing/2014/main" id="{755EA615-2F1D-0732-B735-D549DDC8F7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0925" y="1978025"/>
            <a:ext cx="609600" cy="609600"/>
          </a:xfrm>
          <a:prstGeom prst="rect">
            <a:avLst/>
          </a:prstGeom>
        </p:spPr>
      </p:pic>
      <p:grpSp>
        <p:nvGrpSpPr>
          <p:cNvPr id="3" name="グループ化 2">
            <a:extLst>
              <a:ext uri="{FF2B5EF4-FFF2-40B4-BE49-F238E27FC236}">
                <a16:creationId xmlns:a16="http://schemas.microsoft.com/office/drawing/2014/main" id="{DA0E91DC-1926-480E-01E5-78F0A7AE8940}"/>
              </a:ext>
            </a:extLst>
          </p:cNvPr>
          <p:cNvGrpSpPr/>
          <p:nvPr/>
        </p:nvGrpSpPr>
        <p:grpSpPr>
          <a:xfrm>
            <a:off x="206478" y="1713146"/>
            <a:ext cx="8731046" cy="3431708"/>
            <a:chOff x="206478" y="2145587"/>
            <a:chExt cx="8731046" cy="3431708"/>
          </a:xfrm>
        </p:grpSpPr>
        <p:sp>
          <p:nvSpPr>
            <p:cNvPr id="4" name="テキスト ボックス 3">
              <a:extLst>
                <a:ext uri="{FF2B5EF4-FFF2-40B4-BE49-F238E27FC236}">
                  <a16:creationId xmlns:a16="http://schemas.microsoft.com/office/drawing/2014/main" id="{27DC7610-B49A-4980-175D-873EB334EE81}"/>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speak</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5" name="テキスト ボックス 4">
              <a:extLst>
                <a:ext uri="{FF2B5EF4-FFF2-40B4-BE49-F238E27FC236}">
                  <a16:creationId xmlns:a16="http://schemas.microsoft.com/office/drawing/2014/main" id="{A67634E8-134F-1491-9B9A-F3231ACB064D}"/>
                </a:ext>
              </a:extLst>
            </p:cNvPr>
            <p:cNvSpPr txBox="1"/>
            <p:nvPr/>
          </p:nvSpPr>
          <p:spPr>
            <a:xfrm>
              <a:off x="206478" y="2145587"/>
              <a:ext cx="8731046" cy="1862048"/>
            </a:xfrm>
            <a:prstGeom prst="rect">
              <a:avLst/>
            </a:prstGeom>
            <a:noFill/>
          </p:spPr>
          <p:txBody>
            <a:bodyPr wrap="square" rtlCol="0">
              <a:spAutoFit/>
            </a:bodyPr>
            <a:lstStyle/>
            <a:p>
              <a:pPr algn="ctr"/>
              <a:r>
                <a:rPr kumimoji="1"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を話す</a:t>
              </a:r>
            </a:p>
          </p:txBody>
        </p:sp>
      </p:grpSp>
      <p:sp>
        <p:nvSpPr>
          <p:cNvPr id="10" name="正方形/長方形 9">
            <a:extLst>
              <a:ext uri="{FF2B5EF4-FFF2-40B4-BE49-F238E27FC236}">
                <a16:creationId xmlns:a16="http://schemas.microsoft.com/office/drawing/2014/main" id="{3ED5FC98-0231-DE70-73CE-B83DF6D263E7}"/>
              </a:ext>
            </a:extLst>
          </p:cNvPr>
          <p:cNvSpPr/>
          <p:nvPr/>
        </p:nvSpPr>
        <p:spPr>
          <a:xfrm>
            <a:off x="2654300" y="3439499"/>
            <a:ext cx="38270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83771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9854C-39B9-DAEC-E0A5-9053D785B887}"/>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BDDD0C52-9B80-496D-85C2-FAEFD919E107}"/>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DF81B60-080A-C5D5-FCDF-B21447D8FB32}"/>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1EF16D16-9936-BF8D-B9B8-045720AF8A67}"/>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3" name="グループ化 2">
            <a:extLst>
              <a:ext uri="{FF2B5EF4-FFF2-40B4-BE49-F238E27FC236}">
                <a16:creationId xmlns:a16="http://schemas.microsoft.com/office/drawing/2014/main" id="{59E29FF7-938D-041D-7973-B4B336FB24DB}"/>
              </a:ext>
            </a:extLst>
          </p:cNvPr>
          <p:cNvGrpSpPr/>
          <p:nvPr/>
        </p:nvGrpSpPr>
        <p:grpSpPr>
          <a:xfrm>
            <a:off x="0" y="1323936"/>
            <a:ext cx="9144000" cy="4210129"/>
            <a:chOff x="0" y="693035"/>
            <a:chExt cx="9144000" cy="4210129"/>
          </a:xfrm>
        </p:grpSpPr>
        <p:sp>
          <p:nvSpPr>
            <p:cNvPr id="6" name="テキスト ボックス 5">
              <a:extLst>
                <a:ext uri="{FF2B5EF4-FFF2-40B4-BE49-F238E27FC236}">
                  <a16:creationId xmlns:a16="http://schemas.microsoft.com/office/drawing/2014/main" id="{37DF2EAA-E1BB-CA65-70A7-3A179F81D31E}"/>
                </a:ext>
              </a:extLst>
            </p:cNvPr>
            <p:cNvSpPr txBox="1"/>
            <p:nvPr/>
          </p:nvSpPr>
          <p:spPr>
            <a:xfrm>
              <a:off x="0" y="3702835"/>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[both] A [and] B</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086D4F12-7C90-6DAC-4EF0-EB2DE97213DB}"/>
                </a:ext>
              </a:extLst>
            </p:cNvPr>
            <p:cNvSpPr txBox="1"/>
            <p:nvPr/>
          </p:nvSpPr>
          <p:spPr>
            <a:xfrm>
              <a:off x="815009" y="693035"/>
              <a:ext cx="7513983" cy="2970044"/>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も</a:t>
              </a: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も</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両方</a:t>
              </a:r>
              <a:endParaRPr kumimoji="1" lang="ja-JP" altLang="en-US" sz="6600" dirty="0">
                <a:solidFill>
                  <a:schemeClr val="tx1">
                    <a:lumMod val="85000"/>
                    <a:lumOff val="15000"/>
                  </a:schemeClr>
                </a:solidFill>
              </a:endParaRPr>
            </a:p>
          </p:txBody>
        </p:sp>
      </p:grpSp>
      <p:pic>
        <p:nvPicPr>
          <p:cNvPr id="4" name="G3_L21_kihon_v7_both and">
            <a:hlinkClick r:id="" action="ppaction://media"/>
            <a:extLst>
              <a:ext uri="{FF2B5EF4-FFF2-40B4-BE49-F238E27FC236}">
                <a16:creationId xmlns:a16="http://schemas.microsoft.com/office/drawing/2014/main" id="{FA10DA93-E845-075F-950D-B349D8807B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9475" y="2282825"/>
            <a:ext cx="609600" cy="609600"/>
          </a:xfrm>
          <a:prstGeom prst="rect">
            <a:avLst/>
          </a:prstGeom>
        </p:spPr>
      </p:pic>
      <p:cxnSp>
        <p:nvCxnSpPr>
          <p:cNvPr id="2" name="直線コネクタ 1">
            <a:extLst>
              <a:ext uri="{FF2B5EF4-FFF2-40B4-BE49-F238E27FC236}">
                <a16:creationId xmlns:a16="http://schemas.microsoft.com/office/drawing/2014/main" id="{E22E374E-8048-AFD0-3395-62CF36904294}"/>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07CD6DFB-5F0F-79CA-A257-7993DF38613B}"/>
              </a:ext>
            </a:extLst>
          </p:cNvPr>
          <p:cNvSpPr/>
          <p:nvPr/>
        </p:nvSpPr>
        <p:spPr>
          <a:xfrm>
            <a:off x="947373" y="4333735"/>
            <a:ext cx="2278427" cy="1200329"/>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FB0E562-7BF4-2D1E-0D0D-7F9984083675}"/>
              </a:ext>
            </a:extLst>
          </p:cNvPr>
          <p:cNvSpPr/>
          <p:nvPr/>
        </p:nvSpPr>
        <p:spPr>
          <a:xfrm>
            <a:off x="5252673" y="4333734"/>
            <a:ext cx="2024427" cy="1200329"/>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90058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0"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D2168-E44E-3EFD-6A02-5388F75273B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D974E41-0B7D-A92C-97A2-4460407334BE}"/>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5CA8CE12-F814-6D7D-65E9-950779FD5B7F}"/>
              </a:ext>
            </a:extLst>
          </p:cNvPr>
          <p:cNvSpPr txBox="1"/>
          <p:nvPr/>
        </p:nvSpPr>
        <p:spPr>
          <a:xfrm>
            <a:off x="41175" y="2409490"/>
            <a:ext cx="906164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a:t>
            </a:r>
            <a:r>
              <a:rPr kumimoji="1" lang="en-US" altLang="ja-JP" sz="4400" dirty="0">
                <a:solidFill>
                  <a:srgbClr val="00B0F0"/>
                </a:solidFill>
                <a:latin typeface="メイリオ" panose="020B0604030504040204" pitchFamily="50" charset="-128"/>
                <a:ea typeface="メイリオ" panose="020B0604030504040204" pitchFamily="50" charset="-128"/>
              </a:rPr>
              <a:t>he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dirty="0" err="1">
                <a:solidFill>
                  <a:srgbClr val="FF0000"/>
                </a:solidFill>
                <a:latin typeface="メイリオ" panose="020B0604030504040204" pitchFamily="50" charset="-128"/>
                <a:ea typeface="メイリオ" panose="020B0604030504040204" pitchFamily="50" charset="-128"/>
              </a:rPr>
              <a:t>i</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accent2"/>
                </a:solidFill>
                <a:latin typeface="メイリオ" panose="020B0604030504040204" pitchFamily="50" charset="-128"/>
                <a:ea typeface="メイリオ" panose="020B0604030504040204" pitchFamily="50" charset="-128"/>
              </a:rPr>
              <a:t>our new teacher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正方形/長方形 4">
            <a:extLst>
              <a:ext uri="{FF2B5EF4-FFF2-40B4-BE49-F238E27FC236}">
                <a16:creationId xmlns:a16="http://schemas.microsoft.com/office/drawing/2014/main" id="{A75CD0EB-1C18-E171-E8BE-625107928845}"/>
              </a:ext>
            </a:extLst>
          </p:cNvPr>
          <p:cNvSpPr/>
          <p:nvPr/>
        </p:nvSpPr>
        <p:spPr>
          <a:xfrm>
            <a:off x="41175" y="3481502"/>
            <a:ext cx="8173844" cy="967008"/>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1I think that he is our new teacher .">
            <a:hlinkClick r:id="" action="ppaction://media"/>
            <a:extLst>
              <a:ext uri="{FF2B5EF4-FFF2-40B4-BE49-F238E27FC236}">
                <a16:creationId xmlns:a16="http://schemas.microsoft.com/office/drawing/2014/main" id="{57AE5C0E-6B15-26FC-BF3A-6FAA8B955A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6150" y="1035050"/>
            <a:ext cx="406400" cy="406400"/>
          </a:xfrm>
          <a:prstGeom prst="rect">
            <a:avLst/>
          </a:prstGeom>
        </p:spPr>
      </p:pic>
    </p:spTree>
    <p:extLst>
      <p:ext uri="{BB962C8B-B14F-4D97-AF65-F5344CB8AC3E}">
        <p14:creationId xmlns:p14="http://schemas.microsoft.com/office/powerpoint/2010/main" val="361001569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B9398-3DF2-4F93-20CE-33162B859C1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78CDB63-6BBB-0FCD-46E3-CCCA8B3A55A6}"/>
              </a:ext>
            </a:extLst>
          </p:cNvPr>
          <p:cNvSpPr/>
          <p:nvPr/>
        </p:nvSpPr>
        <p:spPr>
          <a:xfrm>
            <a:off x="-209725" y="1127824"/>
            <a:ext cx="9605395" cy="10654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295FB1D-3FAE-7504-2EAD-B04D20D659EA}"/>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8C2E9580-2236-3C9D-C372-6DE100B3CD62}"/>
              </a:ext>
            </a:extLst>
          </p:cNvPr>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P.183</a:t>
            </a:r>
            <a:r>
              <a:rPr lang="ja-JP" altLang="en-US" sz="5400" b="1" dirty="0">
                <a:solidFill>
                  <a:schemeClr val="bg1"/>
                </a:solidFill>
                <a:latin typeface="ＭＳ Ｐゴシック" panose="020B0600070205080204" pitchFamily="50" charset="-128"/>
                <a:ea typeface="ＭＳ Ｐゴシック" panose="020B0600070205080204" pitchFamily="50" charset="-128"/>
              </a:rPr>
              <a:t> トレーニング</a:t>
            </a:r>
          </a:p>
        </p:txBody>
      </p:sp>
      <p:sp>
        <p:nvSpPr>
          <p:cNvPr id="3" name="テキスト ボックス 2">
            <a:extLst>
              <a:ext uri="{FF2B5EF4-FFF2-40B4-BE49-F238E27FC236}">
                <a16:creationId xmlns:a16="http://schemas.microsoft.com/office/drawing/2014/main" id="{FBD0AD1B-9DD7-8EF4-89B1-F1A589A4DE44}"/>
              </a:ext>
            </a:extLst>
          </p:cNvPr>
          <p:cNvSpPr txBox="1"/>
          <p:nvPr/>
        </p:nvSpPr>
        <p:spPr>
          <a:xfrm>
            <a:off x="620817" y="1275805"/>
            <a:ext cx="7944309" cy="769441"/>
          </a:xfrm>
          <a:prstGeom prst="rect">
            <a:avLst/>
          </a:prstGeom>
          <a:noFill/>
          <a:ln>
            <a:noFill/>
          </a:ln>
        </p:spPr>
        <p:txBody>
          <a:bodyPr wrap="square" rtlCol="0">
            <a:spAutoFit/>
          </a:bodyPr>
          <a:lstStyle/>
          <a:p>
            <a:pPr algn="just"/>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子どものとき～しました</a:t>
            </a:r>
          </a:p>
        </p:txBody>
      </p:sp>
      <p:sp>
        <p:nvSpPr>
          <p:cNvPr id="8" name="正方形/長方形 7">
            <a:extLst>
              <a:ext uri="{FF2B5EF4-FFF2-40B4-BE49-F238E27FC236}">
                <a16:creationId xmlns:a16="http://schemas.microsoft.com/office/drawing/2014/main" id="{31EF2D10-E101-5DC5-5C6C-701D2302DB5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1507F738-C30F-A6E5-FA9D-3BF364EEC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500" y="3827337"/>
            <a:ext cx="4132322" cy="3099242"/>
          </a:xfrm>
          <a:prstGeom prst="rect">
            <a:avLst/>
          </a:prstGeom>
        </p:spPr>
      </p:pic>
      <p:pic>
        <p:nvPicPr>
          <p:cNvPr id="10" name="se_maoudamashii_onepoint17">
            <a:hlinkClick r:id="" action="ppaction://media"/>
            <a:extLst>
              <a:ext uri="{FF2B5EF4-FFF2-40B4-BE49-F238E27FC236}">
                <a16:creationId xmlns:a16="http://schemas.microsoft.com/office/drawing/2014/main" id="{F11792CB-94E7-F71F-6DA3-92B1FBE36D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636077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1021558"/>
            <a:ext cx="9144000" cy="583644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FA1F82C3-8419-37D0-669A-20EC9E053D23}"/>
              </a:ext>
            </a:extLst>
          </p:cNvPr>
          <p:cNvSpPr/>
          <p:nvPr/>
        </p:nvSpPr>
        <p:spPr>
          <a:xfrm>
            <a:off x="0" y="-1"/>
            <a:ext cx="9144000" cy="1021559"/>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98B8B65-5B06-6FD6-6A9F-DF511D1B9A81}"/>
              </a:ext>
            </a:extLst>
          </p:cNvPr>
          <p:cNvSpPr txBox="1"/>
          <p:nvPr/>
        </p:nvSpPr>
        <p:spPr>
          <a:xfrm>
            <a:off x="302136" y="75750"/>
            <a:ext cx="8716030"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A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から </a:t>
            </a:r>
            <a:r>
              <a:rPr lang="en-US" altLang="ja-JP" sz="2400" dirty="0">
                <a:solidFill>
                  <a:schemeClr val="bg1"/>
                </a:solidFill>
                <a:effectLst/>
                <a:latin typeface="ＭＳ Ｐゴシック" panose="020B0600070205080204" pitchFamily="50" charset="-128"/>
                <a:ea typeface="ＭＳ Ｐゴシック" panose="020B0600070205080204" pitchFamily="50" charset="-128"/>
              </a:rPr>
              <a:t>C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のイラストに合う英文になるように、空欄にあてはまる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英語を書いてください。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4" name="図 3">
            <a:extLst>
              <a:ext uri="{FF2B5EF4-FFF2-40B4-BE49-F238E27FC236}">
                <a16:creationId xmlns:a16="http://schemas.microsoft.com/office/drawing/2014/main" id="{98DB1AF0-654A-744D-A073-8ADA8BEC57A5}"/>
              </a:ext>
            </a:extLst>
          </p:cNvPr>
          <p:cNvPicPr>
            <a:picLocks noChangeAspect="1"/>
          </p:cNvPicPr>
          <p:nvPr/>
        </p:nvPicPr>
        <p:blipFill>
          <a:blip r:embed="rId2"/>
          <a:stretch>
            <a:fillRect/>
          </a:stretch>
        </p:blipFill>
        <p:spPr>
          <a:xfrm>
            <a:off x="216000" y="1122709"/>
            <a:ext cx="8712000" cy="5595946"/>
          </a:xfrm>
          <a:prstGeom prst="rect">
            <a:avLst/>
          </a:prstGeom>
        </p:spPr>
      </p:pic>
    </p:spTree>
    <p:extLst>
      <p:ext uri="{BB962C8B-B14F-4D97-AF65-F5344CB8AC3E}">
        <p14:creationId xmlns:p14="http://schemas.microsoft.com/office/powerpoint/2010/main" val="767105152"/>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E6AE7682-054A-6301-7FAC-29EB72F38027}"/>
              </a:ext>
            </a:extLst>
          </p:cNvPr>
          <p:cNvPicPr>
            <a:picLocks noChangeAspect="1"/>
          </p:cNvPicPr>
          <p:nvPr/>
        </p:nvPicPr>
        <p:blipFill>
          <a:blip r:embed="rId6"/>
          <a:stretch>
            <a:fillRect/>
          </a:stretch>
        </p:blipFill>
        <p:spPr>
          <a:xfrm>
            <a:off x="216000" y="1122709"/>
            <a:ext cx="8712000" cy="5595946"/>
          </a:xfrm>
          <a:prstGeom prst="rect">
            <a:avLst/>
          </a:prstGeom>
        </p:spPr>
      </p:pic>
      <p:sp>
        <p:nvSpPr>
          <p:cNvPr id="5" name="正方形/長方形 4">
            <a:extLst>
              <a:ext uri="{FF2B5EF4-FFF2-40B4-BE49-F238E27FC236}">
                <a16:creationId xmlns:a16="http://schemas.microsoft.com/office/drawing/2014/main" id="{B806755A-D7B8-DFDA-614C-37FE3E2C263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C660129-2CDE-2EC5-DA86-B5D20970A6FE}"/>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次は、音声を聞いて、確認してください。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PPT_20">
            <a:hlinkClick r:id="" action="ppaction://media"/>
            <a:extLst>
              <a:ext uri="{FF2B5EF4-FFF2-40B4-BE49-F238E27FC236}">
                <a16:creationId xmlns:a16="http://schemas.microsoft.com/office/drawing/2014/main" id="{72358614-AACB-5FDF-6782-44F2BD7C2D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33868" y="1220261"/>
            <a:ext cx="609600" cy="609600"/>
          </a:xfrm>
          <a:prstGeom prst="rect">
            <a:avLst/>
          </a:prstGeom>
        </p:spPr>
      </p:pic>
      <p:sp>
        <p:nvSpPr>
          <p:cNvPr id="29" name="テキスト ボックス 28">
            <a:extLst>
              <a:ext uri="{FF2B5EF4-FFF2-40B4-BE49-F238E27FC236}">
                <a16:creationId xmlns:a16="http://schemas.microsoft.com/office/drawing/2014/main" id="{E7723929-729F-F8B4-7296-46E28F9BBE29}"/>
              </a:ext>
            </a:extLst>
          </p:cNvPr>
          <p:cNvSpPr txBox="1"/>
          <p:nvPr/>
        </p:nvSpPr>
        <p:spPr>
          <a:xfrm>
            <a:off x="1184290" y="3345603"/>
            <a:ext cx="3908409"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played           when</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pic>
        <p:nvPicPr>
          <p:cNvPr id="2" name="AS_G3_23_03_kihon_t_1">
            <a:hlinkClick r:id="" action="ppaction://media"/>
            <a:extLst>
              <a:ext uri="{FF2B5EF4-FFF2-40B4-BE49-F238E27FC236}">
                <a16:creationId xmlns:a16="http://schemas.microsoft.com/office/drawing/2014/main" id="{C3F1EA8D-4E6D-A5E1-D0E3-8315135A84C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71300" y="1525588"/>
            <a:ext cx="406400" cy="406400"/>
          </a:xfrm>
          <a:prstGeom prst="rect">
            <a:avLst/>
          </a:prstGeom>
        </p:spPr>
      </p:pic>
      <p:pic>
        <p:nvPicPr>
          <p:cNvPr id="12" name="AS_G3_23_03_kihon_t_1">
            <a:hlinkClick r:id="" action="ppaction://media"/>
            <a:extLst>
              <a:ext uri="{FF2B5EF4-FFF2-40B4-BE49-F238E27FC236}">
                <a16:creationId xmlns:a16="http://schemas.microsoft.com/office/drawing/2014/main" id="{4A07E184-2F61-76F7-787A-A6E3AABF9CF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71300" y="813861"/>
            <a:ext cx="406400" cy="406400"/>
          </a:xfrm>
          <a:prstGeom prst="rect">
            <a:avLst/>
          </a:prstGeom>
        </p:spPr>
      </p:pic>
      <p:sp>
        <p:nvSpPr>
          <p:cNvPr id="14" name="テキスト ボックス 13">
            <a:extLst>
              <a:ext uri="{FF2B5EF4-FFF2-40B4-BE49-F238E27FC236}">
                <a16:creationId xmlns:a16="http://schemas.microsoft.com/office/drawing/2014/main" id="{E9264DEC-7CC7-D831-4951-2F65D7CD3BEE}"/>
              </a:ext>
            </a:extLst>
          </p:cNvPr>
          <p:cNvSpPr txBox="1"/>
          <p:nvPr/>
        </p:nvSpPr>
        <p:spPr>
          <a:xfrm>
            <a:off x="1453797" y="4558351"/>
            <a:ext cx="3724595"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had              when</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4F53A014-CAEA-9C69-699D-1542326581ED}"/>
              </a:ext>
            </a:extLst>
          </p:cNvPr>
          <p:cNvSpPr txBox="1"/>
          <p:nvPr/>
        </p:nvSpPr>
        <p:spPr>
          <a:xfrm>
            <a:off x="1339229" y="5757188"/>
            <a:ext cx="4118295"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went                 when</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47727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75"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575"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endCondLst>
                </p:cTn>
                <p:tgtEl>
                  <p:spTgt spid="2"/>
                </p:tgtEl>
              </p:cMediaNode>
            </p:audio>
            <p:audio>
              <p:cMediaNode vol="80000">
                <p:cTn id="32" fill="hold" display="0">
                  <p:stCondLst>
                    <p:cond delay="indefinite"/>
                  </p:stCondLst>
                  <p:endCondLst>
                    <p:cond evt="onStopAudio" delay="0">
                      <p:tgtEl>
                        <p:sldTgt/>
                      </p:tgtEl>
                    </p:cond>
                    <p:cond evt="onNext" delay="0">
                      <p:tgtEl>
                        <p:sldTgt/>
                      </p:tgtEl>
                    </p:cond>
                  </p:endCondLst>
                </p:cTn>
                <p:tgtEl>
                  <p:spTgt spid="12"/>
                </p:tgtEl>
              </p:cMediaNode>
            </p:audio>
          </p:childTnLst>
        </p:cTn>
      </p:par>
    </p:tnLst>
    <p:bldLst>
      <p:bldP spid="29" grpId="0"/>
      <p:bldP spid="14" grpId="0"/>
      <p:bldP spid="1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3A98F6C-7312-ED4A-1A74-77C3E17F7CC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3BC392F-6057-8195-EEA9-7F3D9B02B5AC}"/>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完成した英文を、声に出して音読しておきましょう。</a:t>
            </a:r>
          </a:p>
        </p:txBody>
      </p:sp>
      <p:pic>
        <p:nvPicPr>
          <p:cNvPr id="8" name="図 7">
            <a:extLst>
              <a:ext uri="{FF2B5EF4-FFF2-40B4-BE49-F238E27FC236}">
                <a16:creationId xmlns:a16="http://schemas.microsoft.com/office/drawing/2014/main" id="{CCDCFB9F-19C9-4ED9-1E6A-961AE6D3FFA2}"/>
              </a:ext>
            </a:extLst>
          </p:cNvPr>
          <p:cNvPicPr>
            <a:picLocks noChangeAspect="1"/>
          </p:cNvPicPr>
          <p:nvPr/>
        </p:nvPicPr>
        <p:blipFill>
          <a:blip r:embed="rId2"/>
          <a:stretch>
            <a:fillRect/>
          </a:stretch>
        </p:blipFill>
        <p:spPr>
          <a:xfrm>
            <a:off x="216000" y="1122709"/>
            <a:ext cx="8712000" cy="5595946"/>
          </a:xfrm>
          <a:prstGeom prst="rect">
            <a:avLst/>
          </a:prstGeom>
        </p:spPr>
      </p:pic>
      <p:sp>
        <p:nvSpPr>
          <p:cNvPr id="9" name="テキスト ボックス 8">
            <a:extLst>
              <a:ext uri="{FF2B5EF4-FFF2-40B4-BE49-F238E27FC236}">
                <a16:creationId xmlns:a16="http://schemas.microsoft.com/office/drawing/2014/main" id="{2B46EE1F-C13B-0666-C447-F71753506EC2}"/>
              </a:ext>
            </a:extLst>
          </p:cNvPr>
          <p:cNvSpPr txBox="1"/>
          <p:nvPr/>
        </p:nvSpPr>
        <p:spPr>
          <a:xfrm>
            <a:off x="1184290" y="3345603"/>
            <a:ext cx="3908409"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played           when</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95D20B53-E60E-3FBE-87FD-29D959BEE1EB}"/>
              </a:ext>
            </a:extLst>
          </p:cNvPr>
          <p:cNvSpPr txBox="1"/>
          <p:nvPr/>
        </p:nvSpPr>
        <p:spPr>
          <a:xfrm>
            <a:off x="1453797" y="4558351"/>
            <a:ext cx="3724595"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had              when</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7B5AC531-061B-5D99-DC95-83AE4D498D18}"/>
              </a:ext>
            </a:extLst>
          </p:cNvPr>
          <p:cNvSpPr txBox="1"/>
          <p:nvPr/>
        </p:nvSpPr>
        <p:spPr>
          <a:xfrm>
            <a:off x="1339229" y="5757188"/>
            <a:ext cx="4118295"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went                 when</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2466497"/>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F2B0D-D249-E001-2D10-937CE56B30FE}"/>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FAFDE97-1F0B-DA76-F9BC-44D1B44F43E2}"/>
              </a:ext>
            </a:extLst>
          </p:cNvPr>
          <p:cNvSpPr/>
          <p:nvPr/>
        </p:nvSpPr>
        <p:spPr>
          <a:xfrm>
            <a:off x="0" y="613167"/>
            <a:ext cx="9144000" cy="441037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B942348-1E40-84FC-7D80-DD158E55CAE2}"/>
              </a:ext>
            </a:extLst>
          </p:cNvPr>
          <p:cNvSpPr txBox="1"/>
          <p:nvPr/>
        </p:nvSpPr>
        <p:spPr>
          <a:xfrm>
            <a:off x="211578" y="5176199"/>
            <a:ext cx="8720845" cy="769441"/>
          </a:xfrm>
          <a:prstGeom prst="rect">
            <a:avLst/>
          </a:prstGeom>
          <a:noFill/>
        </p:spPr>
        <p:txBody>
          <a:bodyPr wrap="square" rtlCol="0">
            <a:spAutoFit/>
          </a:bodyPr>
          <a:lstStyle/>
          <a:p>
            <a:pPr algn="ctr">
              <a:lnSpc>
                <a:spcPct val="150000"/>
              </a:lnSpc>
            </a:pPr>
            <a:r>
              <a:rPr kumimoji="1" lang="en-US" altLang="ja-JP" sz="3200" dirty="0">
                <a:solidFill>
                  <a:srgbClr val="005C2A"/>
                </a:solidFill>
                <a:latin typeface="メイリオ" panose="020B0604030504040204" pitchFamily="50" charset="-128"/>
                <a:ea typeface="メイリオ" panose="020B0604030504040204" pitchFamily="50" charset="-128"/>
              </a:rPr>
              <a:t>I didn’t like tomatoes when I was a child.</a:t>
            </a:r>
            <a:endParaRPr kumimoji="1" lang="ja-JP" altLang="en-US" sz="1400" dirty="0">
              <a:solidFill>
                <a:srgbClr val="005C2A"/>
              </a:solidFill>
              <a:latin typeface="メイリオ" panose="020B0604030504040204" pitchFamily="50" charset="-128"/>
              <a:ea typeface="メイリオ" panose="020B0604030504040204" pitchFamily="50" charset="-128"/>
            </a:endParaRPr>
          </a:p>
        </p:txBody>
      </p:sp>
      <p:pic>
        <p:nvPicPr>
          <p:cNvPr id="29" name="PPT_20">
            <a:hlinkClick r:id="" action="ppaction://media"/>
            <a:extLst>
              <a:ext uri="{FF2B5EF4-FFF2-40B4-BE49-F238E27FC236}">
                <a16:creationId xmlns:a16="http://schemas.microsoft.com/office/drawing/2014/main" id="{001D6380-7A1A-60A1-2DB7-5A6C912776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0902" y="2788989"/>
            <a:ext cx="609600" cy="609600"/>
          </a:xfrm>
          <a:prstGeom prst="rect">
            <a:avLst/>
          </a:prstGeom>
        </p:spPr>
      </p:pic>
      <p:sp>
        <p:nvSpPr>
          <p:cNvPr id="2" name="正方形/長方形 1">
            <a:extLst>
              <a:ext uri="{FF2B5EF4-FFF2-40B4-BE49-F238E27FC236}">
                <a16:creationId xmlns:a16="http://schemas.microsoft.com/office/drawing/2014/main" id="{B2CD2220-3A40-3891-7264-9F12FBB78903}"/>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42A7C52-35A4-B5ED-84AF-BB8A7D400A1F}"/>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練習したターゲットセンテンスを使って、英作文しましょう。</a:t>
            </a:r>
          </a:p>
        </p:txBody>
      </p:sp>
      <p:pic>
        <p:nvPicPr>
          <p:cNvPr id="3" name="AS_G3_23_04_kihon_t_2">
            <a:hlinkClick r:id="" action="ppaction://media"/>
            <a:extLst>
              <a:ext uri="{FF2B5EF4-FFF2-40B4-BE49-F238E27FC236}">
                <a16:creationId xmlns:a16="http://schemas.microsoft.com/office/drawing/2014/main" id="{611816F9-0B22-3AC2-3DCF-90331EC470D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756900" y="939800"/>
            <a:ext cx="406400" cy="406400"/>
          </a:xfrm>
          <a:prstGeom prst="rect">
            <a:avLst/>
          </a:prstGeom>
        </p:spPr>
      </p:pic>
      <p:pic>
        <p:nvPicPr>
          <p:cNvPr id="8" name="図 7">
            <a:extLst>
              <a:ext uri="{FF2B5EF4-FFF2-40B4-BE49-F238E27FC236}">
                <a16:creationId xmlns:a16="http://schemas.microsoft.com/office/drawing/2014/main" id="{CD726299-0969-6B1E-7D26-EDF7202D6399}"/>
              </a:ext>
            </a:extLst>
          </p:cNvPr>
          <p:cNvPicPr>
            <a:picLocks noChangeAspect="1"/>
          </p:cNvPicPr>
          <p:nvPr/>
        </p:nvPicPr>
        <p:blipFill>
          <a:blip r:embed="rId7"/>
          <a:stretch>
            <a:fillRect/>
          </a:stretch>
        </p:blipFill>
        <p:spPr>
          <a:xfrm>
            <a:off x="129600" y="1382198"/>
            <a:ext cx="8884800" cy="2809247"/>
          </a:xfrm>
          <a:prstGeom prst="rect">
            <a:avLst/>
          </a:prstGeom>
        </p:spPr>
      </p:pic>
    </p:spTree>
    <p:extLst>
      <p:ext uri="{BB962C8B-B14F-4D97-AF65-F5344CB8AC3E}">
        <p14:creationId xmlns:p14="http://schemas.microsoft.com/office/powerpoint/2010/main" val="1014774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9"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56" fill="hold"/>
                                        <p:tgtEl>
                                          <p:spTgt spid="3"/>
                                        </p:tgtEl>
                                      </p:cBhvr>
                                    </p:cmd>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cond evt="onNext" delay="0">
                      <p:tgtEl>
                        <p:sldTgt/>
                      </p:tgtEl>
                    </p:cond>
                  </p:endCondLst>
                </p:cTn>
                <p:tgtEl>
                  <p:spTgt spid="29"/>
                </p:tgtEl>
              </p:cMediaNode>
            </p:audio>
            <p:audio>
              <p:cMediaNode vol="80000">
                <p:cTn id="15"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9EDB-0C5C-8CB7-7689-9EF5F417FFC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880D39-E9AA-9964-BF1D-925C27022A28}"/>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67556DF-A2F3-B824-3986-BB3E052EE31B}"/>
              </a:ext>
            </a:extLst>
          </p:cNvPr>
          <p:cNvSpPr txBox="1"/>
          <p:nvPr/>
        </p:nvSpPr>
        <p:spPr>
          <a:xfrm>
            <a:off x="620817" y="1714563"/>
            <a:ext cx="7944309" cy="461665"/>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学習した文法をふくむ英語の文章を読みましょう。</a:t>
            </a:r>
          </a:p>
        </p:txBody>
      </p:sp>
      <p:sp>
        <p:nvSpPr>
          <p:cNvPr id="7" name="正方形/長方形 6">
            <a:extLst>
              <a:ext uri="{FF2B5EF4-FFF2-40B4-BE49-F238E27FC236}">
                <a16:creationId xmlns:a16="http://schemas.microsoft.com/office/drawing/2014/main" id="{C8FA5657-6479-BE5C-51E4-1FA1CBE64CA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7CC15154-E1A1-C401-51CD-E24D7E9C56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
        <p:nvSpPr>
          <p:cNvPr id="6" name="タイトル 1">
            <a:extLst>
              <a:ext uri="{FF2B5EF4-FFF2-40B4-BE49-F238E27FC236}">
                <a16:creationId xmlns:a16="http://schemas.microsoft.com/office/drawing/2014/main" id="{2ED6B2F6-2ABA-CE31-1A41-32D2400B8BF6}"/>
              </a:ext>
            </a:extLst>
          </p:cNvPr>
          <p:cNvSpPr txBox="1">
            <a:spLocks/>
          </p:cNvSpPr>
          <p:nvPr/>
        </p:nvSpPr>
        <p:spPr>
          <a:xfrm>
            <a:off x="66261" y="210403"/>
            <a:ext cx="9011478"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5400" b="1" spc="-300" dirty="0">
                <a:solidFill>
                  <a:schemeClr val="bg1"/>
                </a:solidFill>
                <a:latin typeface="ＭＳ Ｐゴシック" panose="020B0600070205080204" pitchFamily="50" charset="-128"/>
                <a:ea typeface="ＭＳ Ｐゴシック" panose="020B0600070205080204" pitchFamily="50" charset="-128"/>
              </a:rPr>
              <a:t>P.184</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a:t>
            </a:r>
            <a:r>
              <a:rPr lang="en-US" altLang="ja-JP" sz="5400" b="1" spc="-300" dirty="0">
                <a:solidFill>
                  <a:schemeClr val="bg1"/>
                </a:solidFill>
                <a:latin typeface="ＭＳ Ｐゴシック" panose="020B0600070205080204" pitchFamily="50" charset="-128"/>
                <a:ea typeface="ＭＳ Ｐゴシック" panose="020B0600070205080204" pitchFamily="50" charset="-128"/>
              </a:rPr>
              <a:t>188</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 英語の文章を読もう</a:t>
            </a:r>
          </a:p>
        </p:txBody>
      </p:sp>
    </p:spTree>
    <p:extLst>
      <p:ext uri="{BB962C8B-B14F-4D97-AF65-F5344CB8AC3E}">
        <p14:creationId xmlns:p14="http://schemas.microsoft.com/office/powerpoint/2010/main" val="3138171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05CFA-2CEB-0C13-E412-CCE842A8DC28}"/>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207EF87-0C33-EF45-F062-32C8C3831C4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4453B1D1-E254-ACDD-2F6B-A51213D13A2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9AE88EB3-9828-B968-6C73-78B11B6E4CE2}"/>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１ </a:t>
            </a:r>
            <a:r>
              <a:rPr kumimoji="1" lang="en-US" altLang="ja-JP" sz="4400" b="1" dirty="0">
                <a:solidFill>
                  <a:schemeClr val="bg1"/>
                </a:solidFill>
                <a:latin typeface="メイリオ" panose="020B0604030504040204" pitchFamily="50" charset="-128"/>
                <a:ea typeface="メイリオ" panose="020B0604030504040204" pitchFamily="50" charset="-128"/>
              </a:rPr>
              <a:t>Scanning</a:t>
            </a:r>
          </a:p>
          <a:p>
            <a:r>
              <a:rPr kumimoji="1" lang="ja-JP" altLang="en-US" sz="4400" b="1" dirty="0">
                <a:solidFill>
                  <a:schemeClr val="bg1"/>
                </a:solidFill>
                <a:latin typeface="メイリオ" panose="020B0604030504040204" pitchFamily="50" charset="-128"/>
                <a:ea typeface="メイリオ" panose="020B0604030504040204" pitchFamily="50" charset="-128"/>
              </a:rPr>
              <a:t>情報を検索しながら聞く！</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FA1FEE58-D18B-61AD-E4FB-02244C0CAF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59017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78C5506-7CA3-0305-E488-DA750DF30A46}"/>
              </a:ext>
            </a:extLst>
          </p:cNvPr>
          <p:cNvSpPr/>
          <p:nvPr/>
        </p:nvSpPr>
        <p:spPr>
          <a:xfrm>
            <a:off x="0" y="-1"/>
            <a:ext cx="9144000" cy="137922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660FF411-4060-B899-8893-89E7DAD85C62}"/>
              </a:ext>
            </a:extLst>
          </p:cNvPr>
          <p:cNvSpPr/>
          <p:nvPr/>
        </p:nvSpPr>
        <p:spPr>
          <a:xfrm>
            <a:off x="0" y="2905121"/>
            <a:ext cx="9144000" cy="39528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id="{9B36D38E-D005-3F8A-817D-591273321464}"/>
              </a:ext>
            </a:extLst>
          </p:cNvPr>
          <p:cNvGrpSpPr/>
          <p:nvPr/>
        </p:nvGrpSpPr>
        <p:grpSpPr>
          <a:xfrm>
            <a:off x="-13702" y="1399818"/>
            <a:ext cx="9157701" cy="1459582"/>
            <a:chOff x="-13702" y="1399818"/>
            <a:chExt cx="9157701" cy="1459582"/>
          </a:xfrm>
        </p:grpSpPr>
        <p:sp>
          <p:nvSpPr>
            <p:cNvPr id="14" name="正方形/長方形 13">
              <a:extLst>
                <a:ext uri="{FF2B5EF4-FFF2-40B4-BE49-F238E27FC236}">
                  <a16:creationId xmlns:a16="http://schemas.microsoft.com/office/drawing/2014/main" id="{21ECC4D6-102B-F5E7-1F3A-6B8DFBDA19D7}"/>
                </a:ext>
              </a:extLst>
            </p:cNvPr>
            <p:cNvSpPr/>
            <p:nvPr/>
          </p:nvSpPr>
          <p:spPr>
            <a:xfrm>
              <a:off x="-13702" y="1399818"/>
              <a:ext cx="9157701" cy="145958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9EBDE73-9433-1660-9E97-0471536684DC}"/>
                </a:ext>
              </a:extLst>
            </p:cNvPr>
            <p:cNvSpPr txBox="1"/>
            <p:nvPr/>
          </p:nvSpPr>
          <p:spPr>
            <a:xfrm>
              <a:off x="371399" y="1764449"/>
              <a:ext cx="8387499"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「絵が描かれた標識を、ピクトグラムと言います」</a:t>
              </a:r>
            </a:p>
          </p:txBody>
        </p:sp>
      </p:grpSp>
      <p:pic>
        <p:nvPicPr>
          <p:cNvPr id="18" name="図 17">
            <a:extLst>
              <a:ext uri="{FF2B5EF4-FFF2-40B4-BE49-F238E27FC236}">
                <a16:creationId xmlns:a16="http://schemas.microsoft.com/office/drawing/2014/main" id="{DEFE16F6-2EC2-8A73-EAF3-3714044DD6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0713" y="3672951"/>
            <a:ext cx="2905123" cy="2905123"/>
          </a:xfrm>
          <a:prstGeom prst="rect">
            <a:avLst/>
          </a:prstGeom>
        </p:spPr>
      </p:pic>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7"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7" name="テキスト ボックス 46">
            <a:extLst>
              <a:ext uri="{FF2B5EF4-FFF2-40B4-BE49-F238E27FC236}">
                <a16:creationId xmlns:a16="http://schemas.microsoft.com/office/drawing/2014/main" id="{931C7653-FB8A-4DFD-8FFD-8AE379F25C02}"/>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48" name="テキスト ボックス 47">
            <a:extLst>
              <a:ext uri="{FF2B5EF4-FFF2-40B4-BE49-F238E27FC236}">
                <a16:creationId xmlns:a16="http://schemas.microsoft.com/office/drawing/2014/main" id="{FB10954E-BC36-4736-9D1C-61D22809A4E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 name="テキスト ボックス 1">
            <a:extLst>
              <a:ext uri="{FF2B5EF4-FFF2-40B4-BE49-F238E27FC236}">
                <a16:creationId xmlns:a16="http://schemas.microsoft.com/office/drawing/2014/main" id="{E5FEC9E7-5CA1-5921-FFFF-45FD106CCC23}"/>
              </a:ext>
            </a:extLst>
          </p:cNvPr>
          <p:cNvSpPr txBox="1"/>
          <p:nvPr/>
        </p:nvSpPr>
        <p:spPr>
          <a:xfrm>
            <a:off x="302136" y="190561"/>
            <a:ext cx="5696511"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１の日本語と、放送される英文の</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内容が合っているか聞き取りましょう。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10" name="乗算記号 9">
            <a:extLst>
              <a:ext uri="{FF2B5EF4-FFF2-40B4-BE49-F238E27FC236}">
                <a16:creationId xmlns:a16="http://schemas.microsoft.com/office/drawing/2014/main" id="{C5849D0B-2506-420A-E213-72CFED0816AD}"/>
              </a:ext>
            </a:extLst>
          </p:cNvPr>
          <p:cNvSpPr/>
          <p:nvPr/>
        </p:nvSpPr>
        <p:spPr>
          <a:xfrm>
            <a:off x="2215933" y="3075286"/>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楕円 11">
            <a:extLst>
              <a:ext uri="{FF2B5EF4-FFF2-40B4-BE49-F238E27FC236}">
                <a16:creationId xmlns:a16="http://schemas.microsoft.com/office/drawing/2014/main" id="{6DA7A46F-DF33-FE23-5D8E-7D9672997DDF}"/>
              </a:ext>
            </a:extLst>
          </p:cNvPr>
          <p:cNvSpPr/>
          <p:nvPr/>
        </p:nvSpPr>
        <p:spPr>
          <a:xfrm>
            <a:off x="476890" y="382397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70784202-6EFC-272B-0C50-B1CDBBCD8E6B}"/>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AS_G3_23_05_reading_s1_1">
            <a:hlinkClick r:id="" action="ppaction://media"/>
            <a:extLst>
              <a:ext uri="{FF2B5EF4-FFF2-40B4-BE49-F238E27FC236}">
                <a16:creationId xmlns:a16="http://schemas.microsoft.com/office/drawing/2014/main" id="{118090D5-A138-2495-4A0E-5189943A3BE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71238" y="-322263"/>
            <a:ext cx="406400" cy="406401"/>
          </a:xfrm>
          <a:prstGeom prst="rect">
            <a:avLst/>
          </a:prstGeom>
        </p:spPr>
      </p:pic>
      <p:pic>
        <p:nvPicPr>
          <p:cNvPr id="7" name="AS_G3_23_06_reading_s1_2">
            <a:hlinkClick r:id="" action="ppaction://media"/>
            <a:extLst>
              <a:ext uri="{FF2B5EF4-FFF2-40B4-BE49-F238E27FC236}">
                <a16:creationId xmlns:a16="http://schemas.microsoft.com/office/drawing/2014/main" id="{D5FFB34F-2110-2A3A-717E-083EDFEB8D0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171238" y="454324"/>
            <a:ext cx="406400" cy="406401"/>
          </a:xfrm>
          <a:prstGeom prst="rect">
            <a:avLst/>
          </a:prstGeom>
        </p:spPr>
      </p:pic>
    </p:spTree>
    <p:extLst>
      <p:ext uri="{BB962C8B-B14F-4D97-AF65-F5344CB8AC3E}">
        <p14:creationId xmlns:p14="http://schemas.microsoft.com/office/powerpoint/2010/main" val="9352098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39484" fill="hold"/>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33933" fill="hold"/>
                                        <p:tgtEl>
                                          <p:spTgt spid="7"/>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37" grpId="0" animBg="1"/>
      <p:bldP spid="37" grpId="1" animBg="1"/>
      <p:bldP spid="5" grpId="0" animBg="1"/>
      <p:bldP spid="5"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6118999-E632-C15E-472C-96607041DEE9}"/>
              </a:ext>
            </a:extLst>
          </p:cNvPr>
          <p:cNvSpPr/>
          <p:nvPr/>
        </p:nvSpPr>
        <p:spPr>
          <a:xfrm>
            <a:off x="0" y="0"/>
            <a:ext cx="9144000" cy="4397613"/>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55B84EE-29D3-4DFB-AD3F-BFB333D7B077}"/>
              </a:ext>
            </a:extLst>
          </p:cNvPr>
          <p:cNvSpPr txBox="1"/>
          <p:nvPr/>
        </p:nvSpPr>
        <p:spPr>
          <a:xfrm>
            <a:off x="428624" y="4628290"/>
            <a:ext cx="8286752" cy="553998"/>
          </a:xfrm>
          <a:prstGeom prst="rect">
            <a:avLst/>
          </a:prstGeom>
          <a:noFill/>
        </p:spPr>
        <p:txBody>
          <a:bodyPr wrap="square" rtlCol="0">
            <a:spAutoFit/>
          </a:bodyPr>
          <a:lstStyle/>
          <a:p>
            <a:pPr algn="ctr"/>
            <a:r>
              <a:rPr lang="ja-JP" altLang="en-US" sz="3000" dirty="0">
                <a:solidFill>
                  <a:srgbClr val="C00000"/>
                </a:solidFill>
                <a:latin typeface="ＭＳ Ｐゴシック" panose="020B0600070205080204" pitchFamily="50" charset="-128"/>
                <a:ea typeface="ＭＳ Ｐゴシック" panose="020B0600070205080204" pitchFamily="50" charset="-128"/>
              </a:rPr>
              <a:t>英文がどれくらい理解できたかチェックしましょう。</a:t>
            </a:r>
          </a:p>
        </p:txBody>
      </p:sp>
      <p:pic>
        <p:nvPicPr>
          <p:cNvPr id="4" name="図 3">
            <a:extLst>
              <a:ext uri="{FF2B5EF4-FFF2-40B4-BE49-F238E27FC236}">
                <a16:creationId xmlns:a16="http://schemas.microsoft.com/office/drawing/2014/main" id="{F6C41A13-0EB3-BC14-3734-129477A3C7E2}"/>
              </a:ext>
            </a:extLst>
          </p:cNvPr>
          <p:cNvPicPr>
            <a:picLocks noChangeAspect="1"/>
          </p:cNvPicPr>
          <p:nvPr/>
        </p:nvPicPr>
        <p:blipFill>
          <a:blip r:embed="rId2"/>
          <a:stretch>
            <a:fillRect/>
          </a:stretch>
        </p:blipFill>
        <p:spPr>
          <a:xfrm>
            <a:off x="274969" y="5426384"/>
            <a:ext cx="8594062" cy="641147"/>
          </a:xfrm>
          <a:prstGeom prst="rect">
            <a:avLst/>
          </a:prstGeom>
        </p:spPr>
      </p:pic>
      <p:sp>
        <p:nvSpPr>
          <p:cNvPr id="6" name="楕円 5">
            <a:extLst>
              <a:ext uri="{FF2B5EF4-FFF2-40B4-BE49-F238E27FC236}">
                <a16:creationId xmlns:a16="http://schemas.microsoft.com/office/drawing/2014/main" id="{516F39C1-D9A3-BEC2-62D1-2C3824B5CC60}"/>
              </a:ext>
            </a:extLst>
          </p:cNvPr>
          <p:cNvSpPr/>
          <p:nvPr/>
        </p:nvSpPr>
        <p:spPr>
          <a:xfrm>
            <a:off x="6106503" y="5353716"/>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2F3D4BA3-2290-ED70-94E7-CB0D7D6EC21C}"/>
              </a:ext>
            </a:extLst>
          </p:cNvPr>
          <p:cNvSpPr/>
          <p:nvPr/>
        </p:nvSpPr>
        <p:spPr>
          <a:xfrm>
            <a:off x="3429327" y="105531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34403992"/>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D899C-F0A0-34F9-A246-28DAA5D31995}"/>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84014B8B-D5C3-D116-E5CE-F1A7ED2545E5}"/>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F37968D8-1FDD-AB20-2641-87C05D0AB7F2}"/>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67D2888-3903-E680-69E7-46B60C922A05}"/>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D99DC3C0-1F18-F7FF-30BE-3B2D45F7B2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9330A9DB-88BA-65B6-36B6-9A3923A2BC50}"/>
              </a:ext>
            </a:extLst>
          </p:cNvPr>
          <p:cNvSpPr txBox="1"/>
          <p:nvPr/>
        </p:nvSpPr>
        <p:spPr>
          <a:xfrm rot="21600000">
            <a:off x="707942" y="2345654"/>
            <a:ext cx="7018320"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E681E274-EDD9-51A1-5E27-1A5314B29BFC}"/>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8566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18E35-C8F9-3CFA-632D-83D5B61494A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127D0BE-F782-800C-6AFB-A449C8DED0BF}"/>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DB5CD12E-E983-3DEA-8852-D713B75AABB8}"/>
              </a:ext>
            </a:extLst>
          </p:cNvPr>
          <p:cNvSpPr txBox="1"/>
          <p:nvPr/>
        </p:nvSpPr>
        <p:spPr>
          <a:xfrm>
            <a:off x="0" y="2435563"/>
            <a:ext cx="914400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思います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彼は</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dirty="0">
                <a:solidFill>
                  <a:schemeClr val="accent2"/>
                </a:solidFill>
                <a:latin typeface="メイリオ" panose="020B0604030504040204" pitchFamily="50" charset="-128"/>
                <a:ea typeface="メイリオ" panose="020B0604030504040204" pitchFamily="50" charset="-128"/>
              </a:rPr>
              <a:t>私たちの新しい先生 </a:t>
            </a:r>
            <a:r>
              <a:rPr kumimoji="1" lang="ja-JP" altLang="en-US" sz="4800" dirty="0">
                <a:solidFill>
                  <a:srgbClr val="FF0000"/>
                </a:solidFill>
                <a:latin typeface="メイリオ" panose="020B0604030504040204" pitchFamily="50" charset="-128"/>
                <a:ea typeface="メイリオ" panose="020B0604030504040204" pitchFamily="50" charset="-128"/>
              </a:rPr>
              <a:t>だ</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と</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dirty="0">
              <a:solidFill>
                <a:srgbClr val="FF0000"/>
              </a:solidFill>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43598A33-4BEF-D954-B56D-870FC2931C3A}"/>
              </a:ext>
            </a:extLst>
          </p:cNvPr>
          <p:cNvSpPr/>
          <p:nvPr/>
        </p:nvSpPr>
        <p:spPr>
          <a:xfrm>
            <a:off x="-1" y="3684546"/>
            <a:ext cx="8530814" cy="967008"/>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1I think that he is our new teacher .">
            <a:hlinkClick r:id="" action="ppaction://media"/>
            <a:extLst>
              <a:ext uri="{FF2B5EF4-FFF2-40B4-BE49-F238E27FC236}">
                <a16:creationId xmlns:a16="http://schemas.microsoft.com/office/drawing/2014/main" id="{C4C45FDB-7294-36C2-3381-4BE66864BB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6150" y="1035050"/>
            <a:ext cx="406400" cy="406400"/>
          </a:xfrm>
          <a:prstGeom prst="rect">
            <a:avLst/>
          </a:prstGeom>
        </p:spPr>
      </p:pic>
    </p:spTree>
    <p:extLst>
      <p:ext uri="{BB962C8B-B14F-4D97-AF65-F5344CB8AC3E}">
        <p14:creationId xmlns:p14="http://schemas.microsoft.com/office/powerpoint/2010/main" val="399043580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4372B-4C33-6CED-8EDF-8CA89DCD80D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E0824D0D-C992-2FBE-BB36-60CF3A624E50}"/>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C087B9F5-2D13-BFA4-5FD0-567BE90ACA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6802F0D1-B039-0B11-5350-FF9EC0D040CD}"/>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817BB242-2167-3AE4-D6A9-026972C4768C}"/>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2028957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60DC33CD-2A10-428B-9F01-05EE17DCCC70}"/>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標識</a:t>
              </a:r>
              <a:endParaRPr kumimoji="1" lang="ja-JP" altLang="en-US" sz="7200" dirty="0">
                <a:solidFill>
                  <a:schemeClr val="tx1">
                    <a:lumMod val="85000"/>
                    <a:lumOff val="15000"/>
                  </a:schemeClr>
                </a:solidFill>
              </a:endParaRPr>
            </a:p>
          </p:txBody>
        </p:sp>
      </p:grpSp>
      <p:pic>
        <p:nvPicPr>
          <p:cNvPr id="2" name="sign">
            <a:hlinkClick r:id="" action="ppaction://media"/>
            <a:extLst>
              <a:ext uri="{FF2B5EF4-FFF2-40B4-BE49-F238E27FC236}">
                <a16:creationId xmlns:a16="http://schemas.microsoft.com/office/drawing/2014/main" id="{DD8DBB21-EFB3-373D-F7BA-04AC35DA6E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4838" y="1400175"/>
            <a:ext cx="406400" cy="406400"/>
          </a:xfrm>
          <a:prstGeom prst="rect">
            <a:avLst/>
          </a:prstGeom>
        </p:spPr>
      </p:pic>
    </p:spTree>
    <p:extLst>
      <p:ext uri="{BB962C8B-B14F-4D97-AF65-F5344CB8AC3E}">
        <p14:creationId xmlns:p14="http://schemas.microsoft.com/office/powerpoint/2010/main" val="328181535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105561"/>
            <a:ext cx="7474226"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sign</a:t>
            </a:r>
            <a:endParaRPr kumimoji="1" lang="ja-JP" altLang="en-US" sz="7200" dirty="0">
              <a:solidFill>
                <a:schemeClr val="tx1">
                  <a:lumMod val="85000"/>
                  <a:lumOff val="15000"/>
                </a:schemeClr>
              </a:solidFill>
            </a:endParaRPr>
          </a:p>
        </p:txBody>
      </p:sp>
      <p:pic>
        <p:nvPicPr>
          <p:cNvPr id="2" name="sign">
            <a:hlinkClick r:id="" action="ppaction://media"/>
            <a:extLst>
              <a:ext uri="{FF2B5EF4-FFF2-40B4-BE49-F238E27FC236}">
                <a16:creationId xmlns:a16="http://schemas.microsoft.com/office/drawing/2014/main" id="{12C3E238-8137-5912-541F-23D705AA21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4838" y="1400175"/>
            <a:ext cx="406400" cy="406400"/>
          </a:xfrm>
          <a:prstGeom prst="rect">
            <a:avLst/>
          </a:prstGeom>
        </p:spPr>
      </p:pic>
    </p:spTree>
    <p:extLst>
      <p:ext uri="{BB962C8B-B14F-4D97-AF65-F5344CB8AC3E}">
        <p14:creationId xmlns:p14="http://schemas.microsoft.com/office/powerpoint/2010/main" val="276702489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標識</a:t>
            </a:r>
            <a:endParaRPr kumimoji="1" lang="ja-JP" altLang="en-US" sz="7200" dirty="0">
              <a:solidFill>
                <a:schemeClr val="tx1">
                  <a:lumMod val="85000"/>
                  <a:lumOff val="15000"/>
                </a:schemeClr>
              </a:solidFill>
            </a:endParaRPr>
          </a:p>
        </p:txBody>
      </p:sp>
      <p:pic>
        <p:nvPicPr>
          <p:cNvPr id="2" name="sign">
            <a:hlinkClick r:id="" action="ppaction://media"/>
            <a:extLst>
              <a:ext uri="{FF2B5EF4-FFF2-40B4-BE49-F238E27FC236}">
                <a16:creationId xmlns:a16="http://schemas.microsoft.com/office/drawing/2014/main" id="{D0ADEA72-24EA-44D5-7E89-056CC787D9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4838" y="1400175"/>
            <a:ext cx="406400" cy="406400"/>
          </a:xfrm>
          <a:prstGeom prst="rect">
            <a:avLst/>
          </a:prstGeom>
        </p:spPr>
      </p:pic>
    </p:spTree>
    <p:extLst>
      <p:ext uri="{BB962C8B-B14F-4D97-AF65-F5344CB8AC3E}">
        <p14:creationId xmlns:p14="http://schemas.microsoft.com/office/powerpoint/2010/main" val="399194983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D96BEF14-8B2A-4E4F-9A89-E3FE13ECA38D}"/>
              </a:ext>
            </a:extLst>
          </p:cNvPr>
          <p:cNvGrpSpPr/>
          <p:nvPr/>
        </p:nvGrpSpPr>
        <p:grpSpPr>
          <a:xfrm>
            <a:off x="206478" y="1636202"/>
            <a:ext cx="8731046" cy="3585596"/>
            <a:chOff x="206478" y="1991699"/>
            <a:chExt cx="8731046"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8"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簡単な</a:t>
              </a:r>
            </a:p>
          </p:txBody>
        </p:sp>
      </p:grpSp>
      <p:pic>
        <p:nvPicPr>
          <p:cNvPr id="4" name="simple">
            <a:hlinkClick r:id="" action="ppaction://media"/>
            <a:extLst>
              <a:ext uri="{FF2B5EF4-FFF2-40B4-BE49-F238E27FC236}">
                <a16:creationId xmlns:a16="http://schemas.microsoft.com/office/drawing/2014/main" id="{C66BF246-82A1-D1DB-F262-CB723B78C5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981075"/>
            <a:ext cx="406400" cy="406400"/>
          </a:xfrm>
          <a:prstGeom prst="rect">
            <a:avLst/>
          </a:prstGeom>
        </p:spPr>
      </p:pic>
    </p:spTree>
    <p:extLst>
      <p:ext uri="{BB962C8B-B14F-4D97-AF65-F5344CB8AC3E}">
        <p14:creationId xmlns:p14="http://schemas.microsoft.com/office/powerpoint/2010/main" val="336516951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012C9EB-CC0A-A00D-9416-DD98BCE51EA8}"/>
              </a:ext>
            </a:extLst>
          </p:cNvPr>
          <p:cNvSpPr txBox="1"/>
          <p:nvPr/>
        </p:nvSpPr>
        <p:spPr>
          <a:xfrm>
            <a:off x="463826" y="2321005"/>
            <a:ext cx="8216348"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simple</a:t>
            </a:r>
            <a:endParaRPr kumimoji="1" lang="ja-JP" altLang="en-US" sz="7200" dirty="0">
              <a:solidFill>
                <a:schemeClr val="tx1">
                  <a:lumMod val="85000"/>
                  <a:lumOff val="15000"/>
                </a:schemeClr>
              </a:solidFill>
            </a:endParaRPr>
          </a:p>
        </p:txBody>
      </p:sp>
      <p:pic>
        <p:nvPicPr>
          <p:cNvPr id="3" name="simple">
            <a:hlinkClick r:id="" action="ppaction://media"/>
            <a:extLst>
              <a:ext uri="{FF2B5EF4-FFF2-40B4-BE49-F238E27FC236}">
                <a16:creationId xmlns:a16="http://schemas.microsoft.com/office/drawing/2014/main" id="{6E5B6B17-99DF-304B-4DD1-3516503C14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981075"/>
            <a:ext cx="406400" cy="406400"/>
          </a:xfrm>
          <a:prstGeom prst="rect">
            <a:avLst/>
          </a:prstGeom>
        </p:spPr>
      </p:pic>
    </p:spTree>
    <p:extLst>
      <p:ext uri="{BB962C8B-B14F-4D97-AF65-F5344CB8AC3E}">
        <p14:creationId xmlns:p14="http://schemas.microsoft.com/office/powerpoint/2010/main" val="16538451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396259E-A92E-4E46-A99B-06C7BE67617D}"/>
              </a:ext>
            </a:extLst>
          </p:cNvPr>
          <p:cNvSpPr txBox="1"/>
          <p:nvPr/>
        </p:nvSpPr>
        <p:spPr>
          <a:xfrm>
            <a:off x="206478" y="2421032"/>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簡単な</a:t>
            </a:r>
          </a:p>
        </p:txBody>
      </p:sp>
      <p:pic>
        <p:nvPicPr>
          <p:cNvPr id="2" name="simple">
            <a:hlinkClick r:id="" action="ppaction://media"/>
            <a:extLst>
              <a:ext uri="{FF2B5EF4-FFF2-40B4-BE49-F238E27FC236}">
                <a16:creationId xmlns:a16="http://schemas.microsoft.com/office/drawing/2014/main" id="{5D88FC3C-9B47-28FA-7E33-325EE7B5A0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981075"/>
            <a:ext cx="406400" cy="406400"/>
          </a:xfrm>
          <a:prstGeom prst="rect">
            <a:avLst/>
          </a:prstGeom>
        </p:spPr>
      </p:pic>
    </p:spTree>
    <p:extLst>
      <p:ext uri="{BB962C8B-B14F-4D97-AF65-F5344CB8AC3E}">
        <p14:creationId xmlns:p14="http://schemas.microsoft.com/office/powerpoint/2010/main" val="222700666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4DA5C90F-D5A4-4E05-961B-7E9826B55BD4}"/>
              </a:ext>
            </a:extLst>
          </p:cNvPr>
          <p:cNvGrpSpPr/>
          <p:nvPr/>
        </p:nvGrpSpPr>
        <p:grpSpPr>
          <a:xfrm>
            <a:off x="206477" y="1850631"/>
            <a:ext cx="8731046" cy="3033628"/>
            <a:chOff x="206477" y="2420557"/>
            <a:chExt cx="8731046" cy="303362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824023" y="4007635"/>
              <a:ext cx="7495954"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p--------</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7" y="2420557"/>
              <a:ext cx="8731046" cy="1477328"/>
            </a:xfrm>
            <a:prstGeom prst="rect">
              <a:avLst/>
            </a:prstGeom>
            <a:noFill/>
          </p:spPr>
          <p:txBody>
            <a:bodyPr wrap="square" rtlCol="0">
              <a:spAutoFit/>
            </a:bodyPr>
            <a:lstStyle/>
            <a:p>
              <a:pPr algn="ctr"/>
              <a:r>
                <a:rPr kumimoji="1" lang="ja-JP" altLang="en-US" sz="9000" b="1" dirty="0">
                  <a:solidFill>
                    <a:schemeClr val="tx1">
                      <a:lumMod val="85000"/>
                      <a:lumOff val="15000"/>
                    </a:schemeClr>
                  </a:solidFill>
                  <a:latin typeface="メイリオ" panose="020B0604030504040204" pitchFamily="50" charset="-128"/>
                  <a:ea typeface="メイリオ" panose="020B0604030504040204" pitchFamily="50" charset="-128"/>
                </a:rPr>
                <a:t>ピクトグラム</a:t>
              </a:r>
            </a:p>
          </p:txBody>
        </p:sp>
      </p:grpSp>
      <p:pic>
        <p:nvPicPr>
          <p:cNvPr id="4" name="pictogram">
            <a:hlinkClick r:id="" action="ppaction://media"/>
            <a:extLst>
              <a:ext uri="{FF2B5EF4-FFF2-40B4-BE49-F238E27FC236}">
                <a16:creationId xmlns:a16="http://schemas.microsoft.com/office/drawing/2014/main" id="{AB89BCBD-790D-A126-38E7-E8309EF181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188" y="1200150"/>
            <a:ext cx="406400" cy="406400"/>
          </a:xfrm>
          <a:prstGeom prst="rect">
            <a:avLst/>
          </a:prstGeom>
        </p:spPr>
      </p:pic>
    </p:spTree>
    <p:extLst>
      <p:ext uri="{BB962C8B-B14F-4D97-AF65-F5344CB8AC3E}">
        <p14:creationId xmlns:p14="http://schemas.microsoft.com/office/powerpoint/2010/main" val="110374821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58CECE2-3A4C-A2A7-A1EB-6B08E1212BC6}"/>
              </a:ext>
            </a:extLst>
          </p:cNvPr>
          <p:cNvSpPr txBox="1"/>
          <p:nvPr/>
        </p:nvSpPr>
        <p:spPr>
          <a:xfrm>
            <a:off x="291548" y="2497976"/>
            <a:ext cx="8560904" cy="1631216"/>
          </a:xfrm>
          <a:prstGeom prst="rect">
            <a:avLst/>
          </a:prstGeom>
          <a:noFill/>
        </p:spPr>
        <p:txBody>
          <a:bodyPr wrap="square" rtlCol="0">
            <a:spAutoFit/>
          </a:bodyPr>
          <a:lstStyle/>
          <a:p>
            <a:pPr algn="ctr"/>
            <a:r>
              <a:rPr lang="en-US" altLang="ja-JP" sz="10000" b="1" dirty="0">
                <a:solidFill>
                  <a:schemeClr val="tx1">
                    <a:lumMod val="85000"/>
                    <a:lumOff val="15000"/>
                  </a:schemeClr>
                </a:solidFill>
                <a:latin typeface="メイリオ" panose="020B0604030504040204" pitchFamily="50" charset="-128"/>
                <a:ea typeface="メイリオ" panose="020B0604030504040204" pitchFamily="50" charset="-128"/>
              </a:rPr>
              <a:t>pictogram</a:t>
            </a:r>
            <a:endParaRPr kumimoji="1" lang="ja-JP" altLang="en-US" sz="10000" dirty="0">
              <a:solidFill>
                <a:schemeClr val="tx1">
                  <a:lumMod val="85000"/>
                  <a:lumOff val="15000"/>
                </a:schemeClr>
              </a:solidFill>
            </a:endParaRPr>
          </a:p>
        </p:txBody>
      </p:sp>
      <p:pic>
        <p:nvPicPr>
          <p:cNvPr id="3" name="pictogram">
            <a:hlinkClick r:id="" action="ppaction://media"/>
            <a:extLst>
              <a:ext uri="{FF2B5EF4-FFF2-40B4-BE49-F238E27FC236}">
                <a16:creationId xmlns:a16="http://schemas.microsoft.com/office/drawing/2014/main" id="{0836DCAD-4FDF-D649-BF82-B13D0CCF0E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188" y="1200150"/>
            <a:ext cx="406400" cy="406400"/>
          </a:xfrm>
          <a:prstGeom prst="rect">
            <a:avLst/>
          </a:prstGeom>
        </p:spPr>
      </p:pic>
    </p:spTree>
    <p:extLst>
      <p:ext uri="{BB962C8B-B14F-4D97-AF65-F5344CB8AC3E}">
        <p14:creationId xmlns:p14="http://schemas.microsoft.com/office/powerpoint/2010/main" val="51397304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A205A79-A96D-4EA2-95A1-A2455250B952}"/>
              </a:ext>
            </a:extLst>
          </p:cNvPr>
          <p:cNvSpPr txBox="1"/>
          <p:nvPr/>
        </p:nvSpPr>
        <p:spPr>
          <a:xfrm>
            <a:off x="206477" y="2690336"/>
            <a:ext cx="8731046" cy="1477328"/>
          </a:xfrm>
          <a:prstGeom prst="rect">
            <a:avLst/>
          </a:prstGeom>
          <a:noFill/>
        </p:spPr>
        <p:txBody>
          <a:bodyPr wrap="square" rtlCol="0">
            <a:spAutoFit/>
          </a:bodyPr>
          <a:lstStyle/>
          <a:p>
            <a:pPr algn="ctr"/>
            <a:r>
              <a:rPr kumimoji="1" lang="ja-JP" altLang="en-US" sz="9000" b="1" dirty="0">
                <a:solidFill>
                  <a:schemeClr val="tx1">
                    <a:lumMod val="85000"/>
                    <a:lumOff val="15000"/>
                  </a:schemeClr>
                </a:solidFill>
                <a:latin typeface="メイリオ" panose="020B0604030504040204" pitchFamily="50" charset="-128"/>
                <a:ea typeface="メイリオ" panose="020B0604030504040204" pitchFamily="50" charset="-128"/>
              </a:rPr>
              <a:t>ピクトグラム</a:t>
            </a:r>
          </a:p>
        </p:txBody>
      </p:sp>
      <p:pic>
        <p:nvPicPr>
          <p:cNvPr id="2" name="pictogram">
            <a:hlinkClick r:id="" action="ppaction://media"/>
            <a:extLst>
              <a:ext uri="{FF2B5EF4-FFF2-40B4-BE49-F238E27FC236}">
                <a16:creationId xmlns:a16="http://schemas.microsoft.com/office/drawing/2014/main" id="{337E1139-7A3F-8D08-E197-93DDEC18B2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188" y="1200150"/>
            <a:ext cx="406400" cy="406400"/>
          </a:xfrm>
          <a:prstGeom prst="rect">
            <a:avLst/>
          </a:prstGeom>
        </p:spPr>
      </p:pic>
    </p:spTree>
    <p:extLst>
      <p:ext uri="{BB962C8B-B14F-4D97-AF65-F5344CB8AC3E}">
        <p14:creationId xmlns:p14="http://schemas.microsoft.com/office/powerpoint/2010/main" val="227522243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18512</TotalTime>
  <Words>3097</Words>
  <Application>Microsoft Office PowerPoint</Application>
  <PresentationFormat>画面に合わせる (4:3)</PresentationFormat>
  <Paragraphs>530</Paragraphs>
  <Slides>165</Slides>
  <Notes>36</Notes>
  <HiddenSlides>0</HiddenSlides>
  <MMClips>150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165</vt:i4>
      </vt:variant>
    </vt:vector>
  </HeadingPairs>
  <TitlesOfParts>
    <vt:vector size="172" baseType="lpstr">
      <vt:lpstr>ＭＳ Ｐゴシック</vt:lpstr>
      <vt:lpstr>メイリオ</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平河泰行</dc:creator>
  <cp:lastModifiedBy>企画制作 NKS</cp:lastModifiedBy>
  <cp:revision>2196</cp:revision>
  <cp:lastPrinted>2016-06-23T16:36:17Z</cp:lastPrinted>
  <dcterms:created xsi:type="dcterms:W3CDTF">2016-05-30T03:13:09Z</dcterms:created>
  <dcterms:modified xsi:type="dcterms:W3CDTF">2025-07-10T06:22:20Z</dcterms:modified>
</cp:coreProperties>
</file>